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3"/>
  </p:sldMasterIdLst>
  <p:notesMasterIdLst>
    <p:notesMasterId r:id="rId5"/>
  </p:notesMasterIdLst>
  <p:sldIdLst>
    <p:sldId id="299" r:id="rId4"/>
    <p:sldId id="260" r:id="rId6"/>
    <p:sldId id="262" r:id="rId7"/>
    <p:sldId id="266" r:id="rId8"/>
    <p:sldId id="268" r:id="rId9"/>
    <p:sldId id="283" r:id="rId10"/>
    <p:sldId id="300" r:id="rId11"/>
    <p:sldId id="284" r:id="rId12"/>
    <p:sldId id="287" r:id="rId13"/>
    <p:sldId id="289" r:id="rId14"/>
    <p:sldId id="301" r:id="rId15"/>
    <p:sldId id="291" r:id="rId16"/>
    <p:sldId id="292" r:id="rId17"/>
    <p:sldId id="293" r:id="rId18"/>
    <p:sldId id="294" r:id="rId19"/>
    <p:sldId id="302" r:id="rId20"/>
    <p:sldId id="298" r:id="rId21"/>
    <p:sldId id="295" r:id="rId22"/>
    <p:sldId id="305" r:id="rId23"/>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D0CC"/>
    <a:srgbClr val="EC94A1"/>
    <a:srgbClr val="E67282"/>
    <a:srgbClr val="BFDCF7"/>
    <a:srgbClr val="595959"/>
    <a:srgbClr val="0D3D69"/>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8" autoAdjust="0"/>
    <p:restoredTop sz="94660"/>
  </p:normalViewPr>
  <p:slideViewPr>
    <p:cSldViewPr snapToGrid="0">
      <p:cViewPr varScale="1">
        <p:scale>
          <a:sx n="77" d="100"/>
          <a:sy n="77" d="100"/>
        </p:scale>
        <p:origin x="6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7" Type="http://schemas.openxmlformats.org/officeDocument/2006/relationships/tags" Target="tags/tag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93F25A-B3C3-4872-8DF4-A9C05B8A73B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BEAEA-C2A4-4B20-B21A-70E46EADB7A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FBEAEA-C2A4-4B20-B21A-70E46EADB7A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7A750C2-EBEC-428A-BE4C-A9596E952954}"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7A750C2-EBEC-428A-BE4C-A9596E952954}"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FBEAEA-C2A4-4B20-B21A-70E46EADB7A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7A750C2-EBEC-428A-BE4C-A9596E952954}"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showMasterSp="0" userDrawn="1">
  <p:cSld name="标题幻灯片">
    <p:bg>
      <p:bgPr>
        <a:solidFill>
          <a:schemeClr val="bg1"/>
        </a:solidFill>
        <a:effectLst/>
      </p:bgPr>
    </p:bg>
    <p:spTree>
      <p:nvGrpSpPr>
        <p:cNvPr id="1" name=""/>
        <p:cNvGrpSpPr/>
        <p:nvPr/>
      </p:nvGrpSpPr>
      <p:grpSpPr>
        <a:xfrm>
          <a:off x="0" y="0"/>
          <a:ext cx="0" cy="0"/>
          <a:chOff x="0" y="0"/>
          <a:chExt cx="0" cy="0"/>
        </a:xfrm>
      </p:grpSpPr>
      <p:sp>
        <p:nvSpPr>
          <p:cNvPr id="12048" name="AutoShape 957"/>
          <p:cNvSpPr>
            <a:spLocks noChangeAspect="1" noChangeArrowheads="1" noTextEdit="1"/>
          </p:cNvSpPr>
          <p:nvPr userDrawn="1"/>
        </p:nvSpPr>
        <p:spPr bwMode="auto">
          <a:xfrm>
            <a:off x="0" y="3175"/>
            <a:ext cx="121920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0" name="Freeform 960"/>
          <p:cNvSpPr/>
          <p:nvPr userDrawn="1"/>
        </p:nvSpPr>
        <p:spPr bwMode="auto">
          <a:xfrm>
            <a:off x="9525" y="2330450"/>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chemeClr val="accent2">
              <a:lumMod val="20000"/>
              <a:lumOff val="8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1" name="Freeform 961"/>
          <p:cNvSpPr>
            <a:spLocks noEditPoints="1"/>
          </p:cNvSpPr>
          <p:nvPr userDrawn="1"/>
        </p:nvSpPr>
        <p:spPr bwMode="auto">
          <a:xfrm>
            <a:off x="9525" y="4489450"/>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chemeClr val="accent1">
              <a:lumMod val="60000"/>
              <a:lumOff val="4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2" name="Freeform 962"/>
          <p:cNvSpPr/>
          <p:nvPr userDrawn="1"/>
        </p:nvSpPr>
        <p:spPr bwMode="auto">
          <a:xfrm>
            <a:off x="9947502" y="5313363"/>
            <a:ext cx="2246313" cy="1543050"/>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chemeClr val="accent2">
              <a:lumMod val="20000"/>
              <a:lumOff val="8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4" name="Freeform 964"/>
          <p:cNvSpPr>
            <a:spLocks noEditPoints="1"/>
          </p:cNvSpPr>
          <p:nvPr userDrawn="1"/>
        </p:nvSpPr>
        <p:spPr bwMode="auto">
          <a:xfrm>
            <a:off x="9601200" y="4341813"/>
            <a:ext cx="2439988" cy="2438400"/>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chemeClr val="accent2">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5" name="Freeform 965"/>
          <p:cNvSpPr>
            <a:spLocks noEditPoints="1"/>
          </p:cNvSpPr>
          <p:nvPr userDrawn="1"/>
        </p:nvSpPr>
        <p:spPr bwMode="auto">
          <a:xfrm>
            <a:off x="982663" y="147638"/>
            <a:ext cx="4394200" cy="2393950"/>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chemeClr val="accent2">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6" name="Freeform 966"/>
          <p:cNvSpPr>
            <a:spLocks noEditPoints="1"/>
          </p:cNvSpPr>
          <p:nvPr userDrawn="1"/>
        </p:nvSpPr>
        <p:spPr bwMode="auto">
          <a:xfrm>
            <a:off x="9525" y="4568825"/>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8" name="Freeform 968"/>
          <p:cNvSpPr/>
          <p:nvPr userDrawn="1"/>
        </p:nvSpPr>
        <p:spPr bwMode="auto">
          <a:xfrm>
            <a:off x="1454150" y="4763"/>
            <a:ext cx="2160588" cy="1162050"/>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9" name="Freeform 969"/>
          <p:cNvSpPr>
            <a:spLocks noEditPoints="1"/>
          </p:cNvSpPr>
          <p:nvPr userDrawn="1"/>
        </p:nvSpPr>
        <p:spPr bwMode="auto">
          <a:xfrm>
            <a:off x="2244725" y="641350"/>
            <a:ext cx="1258888" cy="1257300"/>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1" name="Freeform 971"/>
          <p:cNvSpPr>
            <a:spLocks noEditPoints="1"/>
          </p:cNvSpPr>
          <p:nvPr userDrawn="1"/>
        </p:nvSpPr>
        <p:spPr bwMode="auto">
          <a:xfrm>
            <a:off x="765175" y="5710238"/>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2" name="Freeform 972"/>
          <p:cNvSpPr>
            <a:spLocks noEditPoints="1"/>
          </p:cNvSpPr>
          <p:nvPr userDrawn="1"/>
        </p:nvSpPr>
        <p:spPr bwMode="auto">
          <a:xfrm>
            <a:off x="11376025" y="5513388"/>
            <a:ext cx="815975" cy="996950"/>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chemeClr val="accent1">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4" name="Oval 974"/>
          <p:cNvSpPr>
            <a:spLocks noChangeArrowheads="1"/>
          </p:cNvSpPr>
          <p:nvPr userDrawn="1"/>
        </p:nvSpPr>
        <p:spPr bwMode="auto">
          <a:xfrm>
            <a:off x="9488488" y="5435600"/>
            <a:ext cx="160338" cy="158750"/>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5" name="Oval 975"/>
          <p:cNvSpPr>
            <a:spLocks noChangeArrowheads="1"/>
          </p:cNvSpPr>
          <p:nvPr userDrawn="1"/>
        </p:nvSpPr>
        <p:spPr bwMode="auto">
          <a:xfrm>
            <a:off x="2906713" y="6375400"/>
            <a:ext cx="158750" cy="15716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6" name="Oval 976"/>
          <p:cNvSpPr>
            <a:spLocks noChangeArrowheads="1"/>
          </p:cNvSpPr>
          <p:nvPr userDrawn="1"/>
        </p:nvSpPr>
        <p:spPr bwMode="auto">
          <a:xfrm>
            <a:off x="1341438" y="5245100"/>
            <a:ext cx="158750" cy="15716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7" name="Oval 977"/>
          <p:cNvSpPr>
            <a:spLocks noChangeArrowheads="1"/>
          </p:cNvSpPr>
          <p:nvPr userDrawn="1"/>
        </p:nvSpPr>
        <p:spPr bwMode="auto">
          <a:xfrm>
            <a:off x="5341938" y="1066800"/>
            <a:ext cx="200025" cy="200025"/>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9" name="Oval 979"/>
          <p:cNvSpPr>
            <a:spLocks noChangeArrowheads="1"/>
          </p:cNvSpPr>
          <p:nvPr userDrawn="1"/>
        </p:nvSpPr>
        <p:spPr bwMode="auto">
          <a:xfrm>
            <a:off x="1208088" y="844550"/>
            <a:ext cx="200025" cy="20161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0" name="Oval 980"/>
          <p:cNvSpPr>
            <a:spLocks noChangeArrowheads="1"/>
          </p:cNvSpPr>
          <p:nvPr userDrawn="1"/>
        </p:nvSpPr>
        <p:spPr bwMode="auto">
          <a:xfrm>
            <a:off x="3492500" y="6592888"/>
            <a:ext cx="158750" cy="15716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1" name="Freeform 981"/>
          <p:cNvSpPr/>
          <p:nvPr userDrawn="1"/>
        </p:nvSpPr>
        <p:spPr bwMode="auto">
          <a:xfrm>
            <a:off x="12109450" y="4879975"/>
            <a:ext cx="80963" cy="158750"/>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2" name="Freeform 982"/>
          <p:cNvSpPr/>
          <p:nvPr userDrawn="1"/>
        </p:nvSpPr>
        <p:spPr bwMode="auto">
          <a:xfrm>
            <a:off x="9525" y="2913063"/>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3" name="Freeform 983"/>
          <p:cNvSpPr/>
          <p:nvPr userDrawn="1"/>
        </p:nvSpPr>
        <p:spPr bwMode="auto">
          <a:xfrm>
            <a:off x="-4989" y="2816225"/>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4" name="Freeform 984"/>
          <p:cNvSpPr/>
          <p:nvPr userDrawn="1"/>
        </p:nvSpPr>
        <p:spPr bwMode="auto">
          <a:xfrm>
            <a:off x="962025" y="3965575"/>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5" name="Freeform 985"/>
          <p:cNvSpPr/>
          <p:nvPr userDrawn="1"/>
        </p:nvSpPr>
        <p:spPr bwMode="auto">
          <a:xfrm>
            <a:off x="530225" y="3057525"/>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6" name="Freeform 986"/>
          <p:cNvSpPr/>
          <p:nvPr userDrawn="1"/>
        </p:nvSpPr>
        <p:spPr bwMode="auto">
          <a:xfrm>
            <a:off x="1135063" y="3836988"/>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7" name="Freeform 987"/>
          <p:cNvSpPr/>
          <p:nvPr userDrawn="1"/>
        </p:nvSpPr>
        <p:spPr bwMode="auto">
          <a:xfrm>
            <a:off x="10436452" y="5307013"/>
            <a:ext cx="1100138" cy="1549400"/>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chemeClr val="accent1">
              <a:lumMod val="60000"/>
              <a:lumOff val="4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8" name="Freeform 988"/>
          <p:cNvSpPr/>
          <p:nvPr userDrawn="1"/>
        </p:nvSpPr>
        <p:spPr bwMode="auto">
          <a:xfrm>
            <a:off x="10336213" y="5229225"/>
            <a:ext cx="1104900" cy="1627188"/>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9" name="Freeform 989"/>
          <p:cNvSpPr/>
          <p:nvPr userDrawn="1"/>
        </p:nvSpPr>
        <p:spPr bwMode="auto">
          <a:xfrm>
            <a:off x="11174413" y="5310188"/>
            <a:ext cx="192088" cy="234950"/>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0" name="Freeform 990"/>
          <p:cNvSpPr/>
          <p:nvPr userDrawn="1"/>
        </p:nvSpPr>
        <p:spPr bwMode="auto">
          <a:xfrm>
            <a:off x="10452100" y="5400675"/>
            <a:ext cx="592138" cy="801688"/>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1" name="Oval 991"/>
          <p:cNvSpPr>
            <a:spLocks noChangeArrowheads="1"/>
          </p:cNvSpPr>
          <p:nvPr userDrawn="1"/>
        </p:nvSpPr>
        <p:spPr bwMode="auto">
          <a:xfrm>
            <a:off x="11050588" y="5362575"/>
            <a:ext cx="52388" cy="508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grpSp>
        <p:nvGrpSpPr>
          <p:cNvPr id="2" name="组合 1"/>
          <p:cNvGrpSpPr/>
          <p:nvPr userDrawn="1"/>
        </p:nvGrpSpPr>
        <p:grpSpPr>
          <a:xfrm>
            <a:off x="9399588" y="4763"/>
            <a:ext cx="2796041" cy="3584575"/>
            <a:chOff x="9399588" y="4763"/>
            <a:chExt cx="2796041" cy="3584575"/>
          </a:xfrm>
        </p:grpSpPr>
        <p:sp>
          <p:nvSpPr>
            <p:cNvPr id="12053" name="Freeform 963"/>
            <p:cNvSpPr/>
            <p:nvPr userDrawn="1"/>
          </p:nvSpPr>
          <p:spPr bwMode="auto">
            <a:xfrm>
              <a:off x="9399588" y="4763"/>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chemeClr val="accent2">
                <a:lumMod val="20000"/>
                <a:lumOff val="8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7"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0"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3" name="Oval 973"/>
            <p:cNvSpPr>
              <a:spLocks noChangeArrowheads="1"/>
            </p:cNvSpPr>
            <p:nvPr userDrawn="1"/>
          </p:nvSpPr>
          <p:spPr bwMode="auto">
            <a:xfrm>
              <a:off x="11699875" y="3286125"/>
              <a:ext cx="158750" cy="160338"/>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8" name="Oval 978"/>
            <p:cNvSpPr>
              <a:spLocks noChangeArrowheads="1"/>
            </p:cNvSpPr>
            <p:nvPr userDrawn="1"/>
          </p:nvSpPr>
          <p:spPr bwMode="auto">
            <a:xfrm>
              <a:off x="10104438" y="1590675"/>
              <a:ext cx="157163" cy="15716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2" name="Freeform 992"/>
            <p:cNvSpPr/>
            <p:nvPr userDrawn="1"/>
          </p:nvSpPr>
          <p:spPr bwMode="auto">
            <a:xfrm>
              <a:off x="10485438" y="4763"/>
              <a:ext cx="1681163" cy="1360488"/>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3" name="Freeform 993"/>
            <p:cNvSpPr/>
            <p:nvPr userDrawn="1"/>
          </p:nvSpPr>
          <p:spPr bwMode="auto">
            <a:xfrm>
              <a:off x="10435091" y="4763"/>
              <a:ext cx="1760538" cy="1281113"/>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4" name="Freeform 994"/>
            <p:cNvSpPr/>
            <p:nvPr userDrawn="1"/>
          </p:nvSpPr>
          <p:spPr bwMode="auto">
            <a:xfrm>
              <a:off x="10480675" y="1073150"/>
              <a:ext cx="227013" cy="153988"/>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5" name="Freeform 995"/>
            <p:cNvSpPr/>
            <p:nvPr userDrawn="1"/>
          </p:nvSpPr>
          <p:spPr bwMode="auto">
            <a:xfrm>
              <a:off x="10533063" y="166688"/>
              <a:ext cx="639763" cy="765175"/>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6"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grpSp>
      <p:sp>
        <p:nvSpPr>
          <p:cNvPr id="9801" name="副标题 2"/>
          <p:cNvSpPr>
            <a:spLocks noGrp="1"/>
          </p:cNvSpPr>
          <p:nvPr userDrawn="1">
            <p:ph type="subTitle" idx="1"/>
          </p:nvPr>
        </p:nvSpPr>
        <p:spPr>
          <a:xfrm>
            <a:off x="2247339" y="3074477"/>
            <a:ext cx="7855511" cy="558799"/>
          </a:xfrm>
        </p:spPr>
        <p:txBody>
          <a:bodyPr anchor="ct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9802" name="标题 1"/>
          <p:cNvSpPr>
            <a:spLocks noGrp="1"/>
          </p:cNvSpPr>
          <p:nvPr userDrawn="1">
            <p:ph type="ctrTitle"/>
          </p:nvPr>
        </p:nvSpPr>
        <p:spPr>
          <a:xfrm>
            <a:off x="2247339" y="2375886"/>
            <a:ext cx="7855511" cy="698591"/>
          </a:xfrm>
        </p:spPr>
        <p:txBody>
          <a:bodyPr anchor="ctr">
            <a:normAutofit/>
          </a:bodyPr>
          <a:lstStyle>
            <a:lvl1pPr algn="ctr">
              <a:defRPr sz="4000">
                <a:solidFill>
                  <a:schemeClr val="bg1"/>
                </a:solidFill>
              </a:defRPr>
            </a:lvl1pPr>
          </a:lstStyle>
          <a:p>
            <a:r>
              <a:rPr lang="en-US" dirty="0"/>
              <a:t>Click to edit Master title style</a:t>
            </a:r>
            <a:endParaRPr lang="zh-CN" altLang="en-US" dirty="0"/>
          </a:p>
        </p:txBody>
      </p:sp>
      <p:sp>
        <p:nvSpPr>
          <p:cNvPr id="12" name="文本占位符 13"/>
          <p:cNvSpPr>
            <a:spLocks noGrp="1"/>
          </p:cNvSpPr>
          <p:nvPr userDrawn="1">
            <p:ph type="body" sz="quarter" idx="10" hasCustomPrompt="1"/>
          </p:nvPr>
        </p:nvSpPr>
        <p:spPr>
          <a:xfrm>
            <a:off x="2247339" y="4698547"/>
            <a:ext cx="7855511" cy="296271"/>
          </a:xfrm>
        </p:spPr>
        <p:txBody>
          <a:bodyPr vert="horz" anchor="ctr">
            <a:noAutofit/>
          </a:bodyPr>
          <a:lstStyle>
            <a:lvl1pPr marL="0" indent="0" algn="ctr">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
        <p:nvSpPr>
          <p:cNvPr id="13" name="文本占位符 13"/>
          <p:cNvSpPr>
            <a:spLocks noGrp="1"/>
          </p:cNvSpPr>
          <p:nvPr userDrawn="1">
            <p:ph type="body" sz="quarter" idx="11" hasCustomPrompt="1"/>
          </p:nvPr>
        </p:nvSpPr>
        <p:spPr>
          <a:xfrm>
            <a:off x="2247339" y="5009332"/>
            <a:ext cx="7855511" cy="296271"/>
          </a:xfrm>
        </p:spPr>
        <p:txBody>
          <a:bodyPr vert="horz" anchor="ctr">
            <a:noAutofit/>
          </a:bodyPr>
          <a:lstStyle>
            <a:lvl1pPr marL="0" indent="0" algn="ctr">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1032" name="Rectangle 959"/>
          <p:cNvSpPr>
            <a:spLocks noChangeArrowheads="1"/>
          </p:cNvSpPr>
          <p:nvPr userDrawn="1"/>
        </p:nvSpPr>
        <p:spPr bwMode="auto">
          <a:xfrm>
            <a:off x="-1588" y="4763"/>
            <a:ext cx="12193588" cy="6851650"/>
          </a:xfrm>
          <a:prstGeom prst="rect">
            <a:avLst/>
          </a:prstGeom>
          <a:solidFill>
            <a:schemeClr val="accent2"/>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 name="矩形 10"/>
          <p:cNvSpPr/>
          <p:nvPr userDrawn="1"/>
        </p:nvSpPr>
        <p:spPr>
          <a:xfrm>
            <a:off x="669925" y="1028700"/>
            <a:ext cx="10850563" cy="52117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20" name="标题 1"/>
          <p:cNvSpPr>
            <a:spLocks noGrp="1"/>
          </p:cNvSpPr>
          <p:nvPr>
            <p:ph type="title"/>
          </p:nvPr>
        </p:nvSpPr>
        <p:spPr>
          <a:xfrm>
            <a:off x="3701003" y="2913063"/>
            <a:ext cx="5419185" cy="860393"/>
          </a:xfrm>
        </p:spPr>
        <p:txBody>
          <a:bodyPr anchor="b">
            <a:normAutofit/>
          </a:bodyPr>
          <a:lstStyle>
            <a:lvl1pPr algn="l">
              <a:defRPr sz="2400" b="1">
                <a:solidFill>
                  <a:schemeClr val="tx1"/>
                </a:solidFill>
              </a:defRPr>
            </a:lvl1pPr>
          </a:lstStyle>
          <a:p>
            <a:r>
              <a:rPr lang="en-US" dirty="0"/>
              <a:t>Click to edit Master title style</a:t>
            </a:r>
            <a:endParaRPr lang="zh-CN" altLang="en-US" dirty="0"/>
          </a:p>
        </p:txBody>
      </p:sp>
      <p:sp>
        <p:nvSpPr>
          <p:cNvPr id="21" name="文本占位符 2"/>
          <p:cNvSpPr>
            <a:spLocks noGrp="1"/>
          </p:cNvSpPr>
          <p:nvPr userDrawn="1">
            <p:ph type="body" idx="1"/>
          </p:nvPr>
        </p:nvSpPr>
        <p:spPr>
          <a:xfrm>
            <a:off x="3702119" y="3813109"/>
            <a:ext cx="5419185" cy="975971"/>
          </a:xfrm>
        </p:spPr>
        <p:txBody>
          <a:bodyPr anchor="t">
            <a:normAutofit/>
          </a:bodyPr>
          <a:lstStyle>
            <a:lvl1pPr marL="0" indent="0" algn="l">
              <a:buNone/>
              <a:defRPr sz="11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endParaRPr lang="en-US" dirty="0"/>
          </a:p>
        </p:txBody>
      </p:sp>
      <p:sp>
        <p:nvSpPr>
          <p:cNvPr id="996" name="Freeform 960"/>
          <p:cNvSpPr/>
          <p:nvPr userDrawn="1"/>
        </p:nvSpPr>
        <p:spPr bwMode="auto">
          <a:xfrm>
            <a:off x="680002" y="2791794"/>
            <a:ext cx="1593108" cy="2865093"/>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997" name="Freeform 961"/>
          <p:cNvSpPr>
            <a:spLocks noEditPoints="1"/>
          </p:cNvSpPr>
          <p:nvPr userDrawn="1"/>
        </p:nvSpPr>
        <p:spPr bwMode="auto">
          <a:xfrm>
            <a:off x="680002" y="4682394"/>
            <a:ext cx="1171894" cy="1498578"/>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998" name="Freeform 962"/>
          <p:cNvSpPr/>
          <p:nvPr userDrawn="1"/>
        </p:nvSpPr>
        <p:spPr bwMode="auto">
          <a:xfrm>
            <a:off x="9563062" y="4905236"/>
            <a:ext cx="1967058" cy="1351223"/>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999" name="Freeform 964"/>
          <p:cNvSpPr>
            <a:spLocks noEditPoints="1"/>
          </p:cNvSpPr>
          <p:nvPr userDrawn="1"/>
        </p:nvSpPr>
        <p:spPr bwMode="auto">
          <a:xfrm>
            <a:off x="9259811" y="4054466"/>
            <a:ext cx="2136656" cy="2135266"/>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chemeClr val="accent2">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0" name="Freeform 965"/>
          <p:cNvSpPr>
            <a:spLocks noEditPoints="1"/>
          </p:cNvSpPr>
          <p:nvPr userDrawn="1"/>
        </p:nvSpPr>
        <p:spPr bwMode="auto">
          <a:xfrm>
            <a:off x="1596359" y="126209"/>
            <a:ext cx="3847927" cy="2096342"/>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chemeClr val="accent2">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1" name="Freeform 966"/>
          <p:cNvSpPr>
            <a:spLocks noEditPoints="1"/>
          </p:cNvSpPr>
          <p:nvPr userDrawn="1"/>
        </p:nvSpPr>
        <p:spPr bwMode="auto">
          <a:xfrm>
            <a:off x="680002" y="4751901"/>
            <a:ext cx="1241402" cy="1498578"/>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2" name="Freeform 967"/>
          <p:cNvSpPr/>
          <p:nvPr userDrawn="1"/>
        </p:nvSpPr>
        <p:spPr bwMode="auto">
          <a:xfrm>
            <a:off x="11653942" y="1659508"/>
            <a:ext cx="558839" cy="1448533"/>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3" name="Freeform 968"/>
          <p:cNvSpPr/>
          <p:nvPr userDrawn="1"/>
        </p:nvSpPr>
        <p:spPr bwMode="auto">
          <a:xfrm>
            <a:off x="2009232" y="1096"/>
            <a:ext cx="1891990" cy="1017588"/>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4" name="Freeform 969"/>
          <p:cNvSpPr>
            <a:spLocks noEditPoints="1"/>
          </p:cNvSpPr>
          <p:nvPr userDrawn="1"/>
        </p:nvSpPr>
        <p:spPr bwMode="auto">
          <a:xfrm>
            <a:off x="2701526" y="558544"/>
            <a:ext cx="1102387" cy="1100996"/>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5" name="Freeform 970"/>
          <p:cNvSpPr>
            <a:spLocks noEditPoints="1"/>
          </p:cNvSpPr>
          <p:nvPr userDrawn="1"/>
        </p:nvSpPr>
        <p:spPr bwMode="auto">
          <a:xfrm>
            <a:off x="11499240" y="1143763"/>
            <a:ext cx="688123" cy="87162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F5B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6" name="Freeform 971"/>
          <p:cNvSpPr>
            <a:spLocks noEditPoints="1"/>
          </p:cNvSpPr>
          <p:nvPr userDrawn="1"/>
        </p:nvSpPr>
        <p:spPr bwMode="auto">
          <a:xfrm>
            <a:off x="1341712" y="5751417"/>
            <a:ext cx="873012" cy="874403"/>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7" name="Freeform 972"/>
          <p:cNvSpPr>
            <a:spLocks noEditPoints="1"/>
          </p:cNvSpPr>
          <p:nvPr userDrawn="1"/>
        </p:nvSpPr>
        <p:spPr bwMode="auto">
          <a:xfrm>
            <a:off x="10813996" y="5080395"/>
            <a:ext cx="714536" cy="873012"/>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8" name="Oval 973"/>
          <p:cNvSpPr>
            <a:spLocks noChangeArrowheads="1"/>
          </p:cNvSpPr>
          <p:nvPr userDrawn="1"/>
        </p:nvSpPr>
        <p:spPr bwMode="auto">
          <a:xfrm>
            <a:off x="11778659" y="2842522"/>
            <a:ext cx="139015" cy="14040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9" name="Oval 974"/>
          <p:cNvSpPr>
            <a:spLocks noChangeArrowheads="1"/>
          </p:cNvSpPr>
          <p:nvPr userDrawn="1"/>
        </p:nvSpPr>
        <p:spPr bwMode="auto">
          <a:xfrm>
            <a:off x="9161111" y="5012277"/>
            <a:ext cx="140405" cy="13901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0" name="Oval 975"/>
          <p:cNvSpPr>
            <a:spLocks noChangeArrowheads="1"/>
          </p:cNvSpPr>
          <p:nvPr userDrawn="1"/>
        </p:nvSpPr>
        <p:spPr bwMode="auto">
          <a:xfrm>
            <a:off x="3217020" y="6333888"/>
            <a:ext cx="139015" cy="1376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1" name="Oval 976"/>
          <p:cNvSpPr>
            <a:spLocks noChangeArrowheads="1"/>
          </p:cNvSpPr>
          <p:nvPr userDrawn="1"/>
        </p:nvSpPr>
        <p:spPr bwMode="auto">
          <a:xfrm>
            <a:off x="1846335" y="5344103"/>
            <a:ext cx="139015" cy="1376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2" name="Oval 977"/>
          <p:cNvSpPr>
            <a:spLocks noChangeArrowheads="1"/>
          </p:cNvSpPr>
          <p:nvPr userDrawn="1"/>
        </p:nvSpPr>
        <p:spPr bwMode="auto">
          <a:xfrm>
            <a:off x="5413703" y="931104"/>
            <a:ext cx="175159" cy="175159"/>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3" name="Oval 978"/>
          <p:cNvSpPr>
            <a:spLocks noChangeArrowheads="1"/>
          </p:cNvSpPr>
          <p:nvPr userDrawn="1"/>
        </p:nvSpPr>
        <p:spPr bwMode="auto">
          <a:xfrm>
            <a:off x="10381561" y="1357845"/>
            <a:ext cx="137625" cy="1376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4" name="Oval 979"/>
          <p:cNvSpPr>
            <a:spLocks noChangeArrowheads="1"/>
          </p:cNvSpPr>
          <p:nvPr userDrawn="1"/>
        </p:nvSpPr>
        <p:spPr bwMode="auto">
          <a:xfrm>
            <a:off x="1793760" y="736483"/>
            <a:ext cx="175159" cy="176549"/>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5" name="Oval 980"/>
          <p:cNvSpPr>
            <a:spLocks noChangeArrowheads="1"/>
          </p:cNvSpPr>
          <p:nvPr userDrawn="1"/>
        </p:nvSpPr>
        <p:spPr bwMode="auto">
          <a:xfrm>
            <a:off x="3729984" y="6524339"/>
            <a:ext cx="139015" cy="1376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6" name="Freeform 981"/>
          <p:cNvSpPr/>
          <p:nvPr userDrawn="1"/>
        </p:nvSpPr>
        <p:spPr bwMode="auto">
          <a:xfrm>
            <a:off x="11456244" y="4525726"/>
            <a:ext cx="70898" cy="139015"/>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7" name="Freeform 982"/>
          <p:cNvSpPr/>
          <p:nvPr userDrawn="1"/>
        </p:nvSpPr>
        <p:spPr bwMode="auto">
          <a:xfrm>
            <a:off x="680002" y="3301978"/>
            <a:ext cx="1030099" cy="1177455"/>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0C2B4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8" name="Freeform 983"/>
          <p:cNvSpPr/>
          <p:nvPr userDrawn="1"/>
        </p:nvSpPr>
        <p:spPr bwMode="auto">
          <a:xfrm>
            <a:off x="667292" y="3217179"/>
            <a:ext cx="1099607" cy="1192746"/>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9" name="Freeform 984"/>
          <p:cNvSpPr/>
          <p:nvPr userDrawn="1"/>
        </p:nvSpPr>
        <p:spPr bwMode="auto">
          <a:xfrm>
            <a:off x="1514090" y="4223645"/>
            <a:ext cx="200181" cy="133454"/>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0" name="Freeform 985"/>
          <p:cNvSpPr/>
          <p:nvPr userDrawn="1"/>
        </p:nvSpPr>
        <p:spPr bwMode="auto">
          <a:xfrm>
            <a:off x="1135970" y="3428481"/>
            <a:ext cx="560230" cy="671441"/>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1" name="Freeform 986"/>
          <p:cNvSpPr/>
          <p:nvPr userDrawn="1"/>
        </p:nvSpPr>
        <p:spPr bwMode="auto">
          <a:xfrm>
            <a:off x="1665616" y="4111044"/>
            <a:ext cx="50045" cy="50045"/>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2" name="Freeform 987"/>
          <p:cNvSpPr/>
          <p:nvPr userDrawn="1"/>
        </p:nvSpPr>
        <p:spPr bwMode="auto">
          <a:xfrm>
            <a:off x="9991227" y="4899676"/>
            <a:ext cx="963372" cy="1356783"/>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3" name="Freeform 988"/>
          <p:cNvSpPr/>
          <p:nvPr userDrawn="1"/>
        </p:nvSpPr>
        <p:spPr bwMode="auto">
          <a:xfrm>
            <a:off x="9903450" y="4831558"/>
            <a:ext cx="967542" cy="1424901"/>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4" name="Freeform 989"/>
          <p:cNvSpPr/>
          <p:nvPr userDrawn="1"/>
        </p:nvSpPr>
        <p:spPr bwMode="auto">
          <a:xfrm>
            <a:off x="10637447" y="4902456"/>
            <a:ext cx="168208" cy="205742"/>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5" name="Freeform 990"/>
          <p:cNvSpPr/>
          <p:nvPr userDrawn="1"/>
        </p:nvSpPr>
        <p:spPr bwMode="auto">
          <a:xfrm>
            <a:off x="10004930" y="4981694"/>
            <a:ext cx="518525" cy="702025"/>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6" name="Oval 991"/>
          <p:cNvSpPr>
            <a:spLocks noChangeArrowheads="1"/>
          </p:cNvSpPr>
          <p:nvPr userDrawn="1"/>
        </p:nvSpPr>
        <p:spPr bwMode="auto">
          <a:xfrm>
            <a:off x="10529016" y="4948330"/>
            <a:ext cx="45875" cy="4448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7" name="Freeform 992"/>
          <p:cNvSpPr/>
          <p:nvPr userDrawn="1"/>
        </p:nvSpPr>
        <p:spPr bwMode="auto">
          <a:xfrm>
            <a:off x="10715197" y="-30911"/>
            <a:ext cx="1472166" cy="1191356"/>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rgbClr val="0C2B4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8" name="Freeform 993"/>
          <p:cNvSpPr/>
          <p:nvPr userDrawn="1"/>
        </p:nvSpPr>
        <p:spPr bwMode="auto">
          <a:xfrm>
            <a:off x="10671109" y="-30911"/>
            <a:ext cx="1541673" cy="1121849"/>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9" name="Freeform 994"/>
          <p:cNvSpPr/>
          <p:nvPr userDrawn="1"/>
        </p:nvSpPr>
        <p:spPr bwMode="auto">
          <a:xfrm>
            <a:off x="10711026" y="904657"/>
            <a:ext cx="198791" cy="134845"/>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30" name="Freeform 995"/>
          <p:cNvSpPr/>
          <p:nvPr userDrawn="1"/>
        </p:nvSpPr>
        <p:spPr bwMode="auto">
          <a:xfrm>
            <a:off x="10756901" y="110884"/>
            <a:ext cx="560230" cy="670051"/>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31" name="Freeform 996"/>
          <p:cNvSpPr/>
          <p:nvPr userDrawn="1"/>
        </p:nvSpPr>
        <p:spPr bwMode="auto">
          <a:xfrm>
            <a:off x="10736048" y="790665"/>
            <a:ext cx="51436" cy="50045"/>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fld id="{6489D9C7-5DC6-4263-87FF-7C99F6FB63C3}" type="datetime1">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4" name="页脚占位符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rPr>
              <a:t>www.islide.cc</a:t>
            </a:r>
            <a:endParaRPr kumimoji="0" lang="zh-CN" altLang="en-US" sz="1000" b="0" i="0" u="none" strike="noStrike" kern="1200" cap="none" spc="0" normalizeH="0" baseline="0" noProof="0" dirty="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5DD3DB80-B894-403A-B48E-6FDC1A72010E}" type="slidenum">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6" name="标题 5"/>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8" name="内容占位符 7"/>
          <p:cNvSpPr>
            <a:spLocks noGrp="1"/>
          </p:cNvSpPr>
          <p:nvPr>
            <p:ph sz="quarter" idx="13"/>
          </p:nvPr>
        </p:nvSpPr>
        <p:spPr>
          <a:xfrm>
            <a:off x="669925" y="1130299"/>
            <a:ext cx="10850563" cy="5006975"/>
          </a:xfrm>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userDrawn="1">
  <p:cSld name="仅标题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dirty="0"/>
              <a:t>Click to edit Master title style</a:t>
            </a:r>
            <a:endParaRPr lang="en-US" dirty="0"/>
          </a:p>
        </p:txBody>
      </p:sp>
      <p:sp>
        <p:nvSpPr>
          <p:cNvPr id="3" name="Date Placeholder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fld id="{6489D9C7-5DC6-4263-87FF-7C99F6FB63C3}" type="datetime1">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rPr>
              <a:t>www.islide.cc</a:t>
            </a:r>
            <a:endParaRPr kumimoji="0" lang="zh-CN" altLang="en-US" sz="1000" b="0" i="0" u="none" strike="noStrike" kern="1200" cap="none" spc="0" normalizeH="0" baseline="0" noProof="0" dirty="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5DD3DB80-B894-403A-B48E-6FDC1A72010E}" type="slidenum">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1063" name="AutoShape 957"/>
          <p:cNvSpPr>
            <a:spLocks noChangeAspect="1" noChangeArrowheads="1" noTextEdit="1"/>
          </p:cNvSpPr>
          <p:nvPr userDrawn="1"/>
        </p:nvSpPr>
        <p:spPr bwMode="auto">
          <a:xfrm>
            <a:off x="0" y="3175"/>
            <a:ext cx="121920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64" name="Rectangle 959"/>
          <p:cNvSpPr>
            <a:spLocks noChangeArrowheads="1"/>
          </p:cNvSpPr>
          <p:nvPr userDrawn="1"/>
        </p:nvSpPr>
        <p:spPr bwMode="auto">
          <a:xfrm>
            <a:off x="-1588" y="4763"/>
            <a:ext cx="12193588" cy="6851650"/>
          </a:xfrm>
          <a:prstGeom prst="rect">
            <a:avLst/>
          </a:prstGeom>
          <a:solidFill>
            <a:schemeClr val="accent2"/>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Arial" panose="020B0604020202020204"/>
              <a:ea typeface="微软雅黑" panose="020B0503020204020204" charset="-122"/>
              <a:cs typeface="+mn-cs"/>
            </a:endParaRPr>
          </a:p>
        </p:txBody>
      </p:sp>
      <p:sp>
        <p:nvSpPr>
          <p:cNvPr id="1065" name="Freeform 963"/>
          <p:cNvSpPr/>
          <p:nvPr userDrawn="1"/>
        </p:nvSpPr>
        <p:spPr bwMode="auto">
          <a:xfrm>
            <a:off x="9399588" y="4763"/>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grpSp>
        <p:nvGrpSpPr>
          <p:cNvPr id="1066" name="组合 1065"/>
          <p:cNvGrpSpPr/>
          <p:nvPr userDrawn="1"/>
        </p:nvGrpSpPr>
        <p:grpSpPr>
          <a:xfrm flipH="1">
            <a:off x="-4989" y="4763"/>
            <a:ext cx="12200618" cy="6851650"/>
            <a:chOff x="-4989" y="4763"/>
            <a:chExt cx="12200618" cy="6851650"/>
          </a:xfrm>
        </p:grpSpPr>
        <p:sp>
          <p:nvSpPr>
            <p:cNvPr id="1067" name="Freeform 960"/>
            <p:cNvSpPr/>
            <p:nvPr userDrawn="1"/>
          </p:nvSpPr>
          <p:spPr bwMode="auto">
            <a:xfrm>
              <a:off x="9525" y="2330450"/>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68" name="Freeform 961"/>
            <p:cNvSpPr>
              <a:spLocks noEditPoints="1"/>
            </p:cNvSpPr>
            <p:nvPr userDrawn="1"/>
          </p:nvSpPr>
          <p:spPr bwMode="auto">
            <a:xfrm>
              <a:off x="9525" y="4489450"/>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69" name="Freeform 962"/>
            <p:cNvSpPr/>
            <p:nvPr userDrawn="1"/>
          </p:nvSpPr>
          <p:spPr bwMode="auto">
            <a:xfrm>
              <a:off x="9947502" y="5313363"/>
              <a:ext cx="2246313" cy="1543050"/>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0" name="Freeform 964"/>
            <p:cNvSpPr>
              <a:spLocks noEditPoints="1"/>
            </p:cNvSpPr>
            <p:nvPr userDrawn="1"/>
          </p:nvSpPr>
          <p:spPr bwMode="auto">
            <a:xfrm>
              <a:off x="9601200" y="4341813"/>
              <a:ext cx="2439988" cy="2438400"/>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chemeClr val="accent2">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1" name="Freeform 965"/>
            <p:cNvSpPr>
              <a:spLocks noEditPoints="1"/>
            </p:cNvSpPr>
            <p:nvPr userDrawn="1"/>
          </p:nvSpPr>
          <p:spPr bwMode="auto">
            <a:xfrm>
              <a:off x="982663" y="147638"/>
              <a:ext cx="4394200" cy="2393950"/>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chemeClr val="accent2">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2" name="Freeform 966"/>
            <p:cNvSpPr>
              <a:spLocks noEditPoints="1"/>
            </p:cNvSpPr>
            <p:nvPr userDrawn="1"/>
          </p:nvSpPr>
          <p:spPr bwMode="auto">
            <a:xfrm>
              <a:off x="9525" y="4568825"/>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3"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4" name="Freeform 968"/>
            <p:cNvSpPr/>
            <p:nvPr userDrawn="1"/>
          </p:nvSpPr>
          <p:spPr bwMode="auto">
            <a:xfrm>
              <a:off x="1454150" y="4763"/>
              <a:ext cx="2160588" cy="1162050"/>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5" name="Freeform 969"/>
            <p:cNvSpPr>
              <a:spLocks noEditPoints="1"/>
            </p:cNvSpPr>
            <p:nvPr userDrawn="1"/>
          </p:nvSpPr>
          <p:spPr bwMode="auto">
            <a:xfrm>
              <a:off x="2244725" y="641350"/>
              <a:ext cx="1258888" cy="1257300"/>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6" name="Freeform 970"/>
            <p:cNvSpPr>
              <a:spLocks noEditPoints="1"/>
            </p:cNvSpPr>
            <p:nvPr userDrawn="1"/>
          </p:nvSpPr>
          <p:spPr bwMode="auto">
            <a:xfrm>
              <a:off x="11409816"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F5B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Arial" panose="020B0604020202020204"/>
                <a:ea typeface="微软雅黑" panose="020B0503020204020204" charset="-122"/>
                <a:cs typeface="+mn-cs"/>
              </a:endParaRPr>
            </a:p>
          </p:txBody>
        </p:sp>
        <p:sp>
          <p:nvSpPr>
            <p:cNvPr id="1077" name="Freeform 971"/>
            <p:cNvSpPr>
              <a:spLocks noEditPoints="1"/>
            </p:cNvSpPr>
            <p:nvPr userDrawn="1"/>
          </p:nvSpPr>
          <p:spPr bwMode="auto">
            <a:xfrm>
              <a:off x="765175" y="5710238"/>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8" name="Freeform 972"/>
            <p:cNvSpPr>
              <a:spLocks noEditPoints="1"/>
            </p:cNvSpPr>
            <p:nvPr userDrawn="1"/>
          </p:nvSpPr>
          <p:spPr bwMode="auto">
            <a:xfrm>
              <a:off x="11376025" y="5513388"/>
              <a:ext cx="815975" cy="996950"/>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9" name="Oval 973"/>
            <p:cNvSpPr>
              <a:spLocks noChangeArrowheads="1"/>
            </p:cNvSpPr>
            <p:nvPr userDrawn="1"/>
          </p:nvSpPr>
          <p:spPr bwMode="auto">
            <a:xfrm>
              <a:off x="11699875" y="3286125"/>
              <a:ext cx="158750" cy="160338"/>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0" name="Oval 974"/>
            <p:cNvSpPr>
              <a:spLocks noChangeArrowheads="1"/>
            </p:cNvSpPr>
            <p:nvPr userDrawn="1"/>
          </p:nvSpPr>
          <p:spPr bwMode="auto">
            <a:xfrm>
              <a:off x="9488488" y="5435600"/>
              <a:ext cx="160338" cy="158750"/>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1" name="Oval 975"/>
            <p:cNvSpPr>
              <a:spLocks noChangeArrowheads="1"/>
            </p:cNvSpPr>
            <p:nvPr userDrawn="1"/>
          </p:nvSpPr>
          <p:spPr bwMode="auto">
            <a:xfrm>
              <a:off x="2906713" y="6375400"/>
              <a:ext cx="158750" cy="15716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2" name="Oval 976"/>
            <p:cNvSpPr>
              <a:spLocks noChangeArrowheads="1"/>
            </p:cNvSpPr>
            <p:nvPr userDrawn="1"/>
          </p:nvSpPr>
          <p:spPr bwMode="auto">
            <a:xfrm>
              <a:off x="1341438" y="5245100"/>
              <a:ext cx="158750" cy="15716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3" name="Oval 977"/>
            <p:cNvSpPr>
              <a:spLocks noChangeArrowheads="1"/>
            </p:cNvSpPr>
            <p:nvPr userDrawn="1"/>
          </p:nvSpPr>
          <p:spPr bwMode="auto">
            <a:xfrm>
              <a:off x="5341938" y="1066800"/>
              <a:ext cx="200025" cy="2000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4" name="Oval 978"/>
            <p:cNvSpPr>
              <a:spLocks noChangeArrowheads="1"/>
            </p:cNvSpPr>
            <p:nvPr userDrawn="1"/>
          </p:nvSpPr>
          <p:spPr bwMode="auto">
            <a:xfrm>
              <a:off x="10104438" y="1590675"/>
              <a:ext cx="157163" cy="15716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5" name="Oval 979"/>
            <p:cNvSpPr>
              <a:spLocks noChangeArrowheads="1"/>
            </p:cNvSpPr>
            <p:nvPr userDrawn="1"/>
          </p:nvSpPr>
          <p:spPr bwMode="auto">
            <a:xfrm>
              <a:off x="1208088" y="844550"/>
              <a:ext cx="200025" cy="20161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6" name="Oval 980"/>
            <p:cNvSpPr>
              <a:spLocks noChangeArrowheads="1"/>
            </p:cNvSpPr>
            <p:nvPr userDrawn="1"/>
          </p:nvSpPr>
          <p:spPr bwMode="auto">
            <a:xfrm>
              <a:off x="3492500" y="6592888"/>
              <a:ext cx="158750" cy="15716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7" name="Freeform 981"/>
            <p:cNvSpPr/>
            <p:nvPr userDrawn="1"/>
          </p:nvSpPr>
          <p:spPr bwMode="auto">
            <a:xfrm>
              <a:off x="12109450" y="4879975"/>
              <a:ext cx="80963" cy="158750"/>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8" name="Freeform 982"/>
            <p:cNvSpPr/>
            <p:nvPr userDrawn="1"/>
          </p:nvSpPr>
          <p:spPr bwMode="auto">
            <a:xfrm>
              <a:off x="9525" y="2913063"/>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0C2B4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9" name="Freeform 983"/>
            <p:cNvSpPr/>
            <p:nvPr userDrawn="1"/>
          </p:nvSpPr>
          <p:spPr bwMode="auto">
            <a:xfrm>
              <a:off x="-4989" y="2816225"/>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0" name="Freeform 984"/>
            <p:cNvSpPr/>
            <p:nvPr userDrawn="1"/>
          </p:nvSpPr>
          <p:spPr bwMode="auto">
            <a:xfrm>
              <a:off x="962025" y="3965575"/>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1" name="Freeform 985"/>
            <p:cNvSpPr/>
            <p:nvPr userDrawn="1"/>
          </p:nvSpPr>
          <p:spPr bwMode="auto">
            <a:xfrm>
              <a:off x="530225" y="3057525"/>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2" name="Freeform 986"/>
            <p:cNvSpPr/>
            <p:nvPr userDrawn="1"/>
          </p:nvSpPr>
          <p:spPr bwMode="auto">
            <a:xfrm>
              <a:off x="1135063" y="3836988"/>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3" name="Freeform 987"/>
            <p:cNvSpPr/>
            <p:nvPr userDrawn="1"/>
          </p:nvSpPr>
          <p:spPr bwMode="auto">
            <a:xfrm>
              <a:off x="10436452" y="5307013"/>
              <a:ext cx="1100138" cy="1549400"/>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4" name="Freeform 988"/>
            <p:cNvSpPr/>
            <p:nvPr userDrawn="1"/>
          </p:nvSpPr>
          <p:spPr bwMode="auto">
            <a:xfrm>
              <a:off x="10336213" y="5229225"/>
              <a:ext cx="1104900" cy="1627188"/>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5" name="Freeform 989"/>
            <p:cNvSpPr/>
            <p:nvPr userDrawn="1"/>
          </p:nvSpPr>
          <p:spPr bwMode="auto">
            <a:xfrm>
              <a:off x="11174413" y="5310188"/>
              <a:ext cx="192088" cy="234950"/>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6" name="Freeform 990"/>
            <p:cNvSpPr/>
            <p:nvPr userDrawn="1"/>
          </p:nvSpPr>
          <p:spPr bwMode="auto">
            <a:xfrm>
              <a:off x="10452100" y="5400675"/>
              <a:ext cx="592138" cy="801688"/>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7" name="Oval 991"/>
            <p:cNvSpPr>
              <a:spLocks noChangeArrowheads="1"/>
            </p:cNvSpPr>
            <p:nvPr userDrawn="1"/>
          </p:nvSpPr>
          <p:spPr bwMode="auto">
            <a:xfrm>
              <a:off x="11050588" y="5362575"/>
              <a:ext cx="52388" cy="508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8" name="Freeform 992"/>
            <p:cNvSpPr/>
            <p:nvPr userDrawn="1"/>
          </p:nvSpPr>
          <p:spPr bwMode="auto">
            <a:xfrm>
              <a:off x="10485438" y="4763"/>
              <a:ext cx="1681163" cy="1360488"/>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rgbClr val="0C2B4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9" name="Freeform 993"/>
            <p:cNvSpPr/>
            <p:nvPr userDrawn="1"/>
          </p:nvSpPr>
          <p:spPr bwMode="auto">
            <a:xfrm>
              <a:off x="10435091" y="4763"/>
              <a:ext cx="1760538" cy="1281113"/>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00" name="Freeform 994"/>
            <p:cNvSpPr/>
            <p:nvPr userDrawn="1"/>
          </p:nvSpPr>
          <p:spPr bwMode="auto">
            <a:xfrm>
              <a:off x="10480675" y="1073150"/>
              <a:ext cx="227013" cy="153988"/>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01" name="Freeform 995"/>
            <p:cNvSpPr/>
            <p:nvPr userDrawn="1"/>
          </p:nvSpPr>
          <p:spPr bwMode="auto">
            <a:xfrm>
              <a:off x="10533063" y="166688"/>
              <a:ext cx="639763" cy="765175"/>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02"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grpSp>
      <p:sp>
        <p:nvSpPr>
          <p:cNvPr id="13" name="标题 1"/>
          <p:cNvSpPr>
            <a:spLocks noGrp="1"/>
          </p:cNvSpPr>
          <p:nvPr userDrawn="1">
            <p:ph type="ctrTitle" hasCustomPrompt="1"/>
          </p:nvPr>
        </p:nvSpPr>
        <p:spPr>
          <a:xfrm>
            <a:off x="3636960" y="2648413"/>
            <a:ext cx="5426076" cy="1621509"/>
          </a:xfrm>
        </p:spPr>
        <p:txBody>
          <a:bodyPr anchor="b">
            <a:normAutofit/>
          </a:bodyPr>
          <a:lstStyle>
            <a:lvl1pPr marL="0" indent="0" algn="l">
              <a:buFont typeface="Arial" panose="020B0604020202020204" pitchFamily="34" charset="0"/>
              <a:buNone/>
              <a:defRPr sz="3200">
                <a:solidFill>
                  <a:schemeClr val="bg1"/>
                </a:solidFill>
              </a:defRPr>
            </a:lvl1pPr>
          </a:lstStyle>
          <a:p>
            <a:r>
              <a:rPr lang="en-US" altLang="zh-CN" dirty="0"/>
              <a:t>Conclusion</a:t>
            </a:r>
            <a:endParaRPr lang="zh-CN" altLang="en-US" dirty="0"/>
          </a:p>
        </p:txBody>
      </p:sp>
      <p:sp>
        <p:nvSpPr>
          <p:cNvPr id="15" name="文本占位符 62"/>
          <p:cNvSpPr>
            <a:spLocks noGrp="1"/>
          </p:cNvSpPr>
          <p:nvPr userDrawn="1">
            <p:ph type="body" sz="quarter" idx="18" hasCustomPrompt="1"/>
          </p:nvPr>
        </p:nvSpPr>
        <p:spPr>
          <a:xfrm>
            <a:off x="3636960" y="4954649"/>
            <a:ext cx="5426076" cy="310871"/>
          </a:xfrm>
        </p:spPr>
        <p:txBody>
          <a:bodyPr vert="horz" lIns="91440" tIns="45720" rIns="91440" bIns="45720" rtlCol="0">
            <a:normAutofit/>
          </a:bodyPr>
          <a:lstStyle>
            <a:lvl1pPr marL="0" indent="0" algn="l">
              <a:buNone/>
              <a:defRPr lang="zh-CN" altLang="en-US" sz="15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600" marR="0" lvl="0" indent="-228600" fontAlgn="auto">
              <a:spcAft>
                <a:spcPts val="0"/>
              </a:spcAft>
              <a:buClrTx/>
              <a:buSzTx/>
            </a:pPr>
            <a:r>
              <a:rPr lang="en-US" altLang="zh-CN" dirty="0"/>
              <a:t>Data</a:t>
            </a:r>
            <a:endParaRPr lang="en-US" altLang="zh-CN" dirty="0"/>
          </a:p>
        </p:txBody>
      </p:sp>
      <p:sp>
        <p:nvSpPr>
          <p:cNvPr id="6" name="文本占位符 13"/>
          <p:cNvSpPr>
            <a:spLocks noGrp="1"/>
          </p:cNvSpPr>
          <p:nvPr userDrawn="1">
            <p:ph type="body" sz="quarter" idx="10" hasCustomPrompt="1"/>
          </p:nvPr>
        </p:nvSpPr>
        <p:spPr>
          <a:xfrm>
            <a:off x="3636961" y="4658378"/>
            <a:ext cx="5426076" cy="296271"/>
          </a:xfrm>
        </p:spPr>
        <p:txBody>
          <a:bodyPr vert="horz"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7" Type="http://schemas.openxmlformats.org/officeDocument/2006/relationships/theme" Target="../theme/theme2.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dirty="0"/>
              <a:t>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zh-CN" altLang="en-US" dirty="0"/>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日期占位符 3"/>
          <p:cNvSpPr>
            <a:spLocks noGrp="1"/>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fld id="{6489D9C7-5DC6-4263-87FF-7C99F6FB63C3}" type="datetime1">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9" name="页脚占位符 4"/>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dirty="0">
                <a:ln>
                  <a:noFill/>
                </a:ln>
                <a:solidFill>
                  <a:srgbClr val="000000">
                    <a:lumMod val="50000"/>
                    <a:lumOff val="50000"/>
                  </a:srgbClr>
                </a:solidFill>
                <a:effectLst/>
                <a:uLnTx/>
                <a:uFillTx/>
                <a:latin typeface="Arial" panose="020B0604020202020204"/>
                <a:ea typeface="微软雅黑" panose="020B0503020204020204" charset="-122"/>
                <a:cs typeface="+mn-cs"/>
              </a:rPr>
              <a:t>www.islide.cc</a:t>
            </a:r>
            <a:endParaRPr kumimoji="0" lang="zh-CN" altLang="en-US" sz="1000" b="0" i="0" u="none" strike="noStrike" kern="1200" cap="none" spc="0" normalizeH="0" baseline="0" noProof="0" dirty="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10" name="灯片编号占位符 5"/>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5DD3DB80-B894-403A-B48E-6FDC1A72010E}" type="slidenum">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microsoft.com/office/2007/relationships/hdphoto" Target="../media/image10.wdp"/><Relationship Id="rId7" Type="http://schemas.openxmlformats.org/officeDocument/2006/relationships/image" Target="../media/image9.png"/><Relationship Id="rId6" Type="http://schemas.microsoft.com/office/2007/relationships/hdphoto" Target="../media/image8.wdp"/><Relationship Id="rId5" Type="http://schemas.openxmlformats.org/officeDocument/2006/relationships/image" Target="../media/image7.png"/><Relationship Id="rId4" Type="http://schemas.microsoft.com/office/2007/relationships/hdphoto" Target="../media/image6.wdp"/><Relationship Id="rId3" Type="http://schemas.openxmlformats.org/officeDocument/2006/relationships/image" Target="../media/image5.png"/><Relationship Id="rId2" Type="http://schemas.microsoft.com/office/2007/relationships/hdphoto" Target="../media/image4.wdp"/><Relationship Id="rId10" Type="http://schemas.openxmlformats.org/officeDocument/2006/relationships/notesSlide" Target="../notesSlides/notesSlide5.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副标题 4"/>
          <p:cNvSpPr>
            <a:spLocks noGrp="1"/>
          </p:cNvSpPr>
          <p:nvPr>
            <p:ph type="subTitle" idx="1"/>
          </p:nvPr>
        </p:nvSpPr>
        <p:spPr>
          <a:xfrm>
            <a:off x="4239884" y="4041121"/>
            <a:ext cx="4389584" cy="1089529"/>
          </a:xfrm>
          <a:noFill/>
        </p:spPr>
        <p:txBody>
          <a:bodyPr wrap="square" rtlCol="0">
            <a:spAutoFit/>
          </a:bodyPr>
          <a:lstStyle/>
          <a:p>
            <a:pPr algn="dist" defTabSz="457200"/>
            <a:r>
              <a:rPr lang="en-US" altLang="zh-CN" sz="7200" b="1" dirty="0">
                <a:gradFill>
                  <a:gsLst>
                    <a:gs pos="0">
                      <a:srgbClr val="FBC98E"/>
                    </a:gs>
                    <a:gs pos="100000">
                      <a:srgbClr val="7ED3CE"/>
                    </a:gs>
                  </a:gsLst>
                  <a:lin ang="5400000" scaled="1"/>
                </a:gradFill>
                <a:effectLst>
                  <a:reflection blurRad="6350" stA="55000" endA="300" endPos="45500" dir="5400000" sy="-100000" algn="bl" rotWithShape="0"/>
                </a:effectLst>
                <a:cs typeface="+mn-ea"/>
                <a:sym typeface="+mn-lt"/>
              </a:rPr>
              <a:t>PPT</a:t>
            </a:r>
            <a:r>
              <a:rPr lang="zh-CN" altLang="en-US" sz="7200" b="1" dirty="0">
                <a:gradFill>
                  <a:gsLst>
                    <a:gs pos="0">
                      <a:srgbClr val="FBC98E"/>
                    </a:gs>
                    <a:gs pos="100000">
                      <a:srgbClr val="7ED3CE"/>
                    </a:gs>
                  </a:gsLst>
                  <a:lin ang="5400000" scaled="1"/>
                </a:gradFill>
                <a:effectLst>
                  <a:reflection blurRad="6350" stA="55000" endA="300" endPos="45500" dir="5400000" sy="-100000" algn="bl" rotWithShape="0"/>
                </a:effectLst>
                <a:cs typeface="+mn-ea"/>
                <a:sym typeface="+mn-lt"/>
              </a:rPr>
              <a:t>模板</a:t>
            </a:r>
            <a:endParaRPr lang="en-US" altLang="zh-CN" sz="7200" b="1" dirty="0">
              <a:gradFill>
                <a:gsLst>
                  <a:gs pos="0">
                    <a:srgbClr val="FBC98E"/>
                  </a:gs>
                  <a:gs pos="100000">
                    <a:srgbClr val="7ED3CE"/>
                  </a:gs>
                </a:gsLst>
                <a:lin ang="5400000" scaled="1"/>
              </a:gradFill>
              <a:effectLst>
                <a:reflection blurRad="6350" stA="55000" endA="300" endPos="45500" dir="5400000" sy="-100000" algn="bl" rotWithShape="0"/>
              </a:effectLst>
              <a:cs typeface="+mn-ea"/>
              <a:sym typeface="+mn-lt"/>
            </a:endParaRPr>
          </a:p>
        </p:txBody>
      </p:sp>
      <p:sp>
        <p:nvSpPr>
          <p:cNvPr id="44" name="标题 3"/>
          <p:cNvSpPr>
            <a:spLocks noGrp="1"/>
          </p:cNvSpPr>
          <p:nvPr>
            <p:ph type="ctrTitle"/>
          </p:nvPr>
        </p:nvSpPr>
        <p:spPr>
          <a:xfrm>
            <a:off x="3411850" y="2801056"/>
            <a:ext cx="6045654" cy="1089529"/>
          </a:xfrm>
          <a:noFill/>
        </p:spPr>
        <p:txBody>
          <a:bodyPr wrap="square" rtlCol="0">
            <a:spAutoFit/>
          </a:bodyPr>
          <a:lstStyle/>
          <a:p>
            <a:pPr algn="dist" defTabSz="457200"/>
            <a:r>
              <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rPr>
              <a:t>几何拼接商务</a:t>
            </a:r>
            <a:endPar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endParaRPr>
          </a:p>
        </p:txBody>
      </p:sp>
      <p:sp>
        <p:nvSpPr>
          <p:cNvPr id="11" name="矩形: 圆角 2"/>
          <p:cNvSpPr/>
          <p:nvPr/>
        </p:nvSpPr>
        <p:spPr>
          <a:xfrm>
            <a:off x="5295686" y="5456254"/>
            <a:ext cx="2277979" cy="477003"/>
          </a:xfrm>
          <a:prstGeom prst="roundRect">
            <a:avLst>
              <a:gd name="adj" fmla="val 50000"/>
            </a:avLst>
          </a:prstGeom>
          <a:gradFill>
            <a:gsLst>
              <a:gs pos="0">
                <a:srgbClr val="E95168"/>
              </a:gs>
              <a:gs pos="100000">
                <a:srgbClr val="7ED3CE"/>
              </a:gs>
            </a:gsLst>
            <a:lin ang="5400000" scaled="1"/>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p:cNvSpPr txBox="1"/>
          <p:nvPr/>
        </p:nvSpPr>
        <p:spPr>
          <a:xfrm>
            <a:off x="5526838" y="5510090"/>
            <a:ext cx="1815677" cy="337185"/>
          </a:xfrm>
          <a:prstGeom prst="rect">
            <a:avLst/>
          </a:prstGeom>
          <a:noFill/>
        </p:spPr>
        <p:txBody>
          <a:bodyPr wrap="square" rtlCol="0">
            <a:spAutoFit/>
          </a:bodyPr>
          <a:lstStyle/>
          <a:p>
            <a:pPr algn="dist"/>
            <a:r>
              <a:rPr lang="zh-CN" altLang="en-US" sz="1600" b="1" dirty="0" smtClean="0">
                <a:solidFill>
                  <a:schemeClr val="bg1"/>
                </a:solidFill>
                <a:cs typeface="+mn-ea"/>
                <a:sym typeface="+mn-lt"/>
              </a:rPr>
              <a:t>汇报人：</a:t>
            </a:r>
            <a:r>
              <a:rPr lang="en-US" altLang="zh-CN" sz="1600" b="1" dirty="0" smtClean="0">
                <a:solidFill>
                  <a:schemeClr val="bg1"/>
                </a:solidFill>
                <a:cs typeface="+mn-ea"/>
                <a:sym typeface="+mn-lt"/>
              </a:rPr>
              <a:t>XXX</a:t>
            </a:r>
            <a:endParaRPr lang="en-US" altLang="zh-CN" sz="1600" b="1" dirty="0" smtClean="0">
              <a:solidFill>
                <a:schemeClr val="bg1"/>
              </a:solidFill>
              <a:cs typeface="+mn-ea"/>
              <a:sym typeface="+mn-lt"/>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down)">
                                      <p:cBhvr>
                                        <p:cTn id="7" dur="500"/>
                                        <p:tgtEl>
                                          <p:spTgt spid="4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3">
                                            <p:txEl>
                                              <p:pRg st="0" end="0"/>
                                            </p:txEl>
                                          </p:spTgt>
                                        </p:tgtEl>
                                        <p:attrNameLst>
                                          <p:attrName>style.visibility</p:attrName>
                                        </p:attrNameLst>
                                      </p:cBhvr>
                                      <p:to>
                                        <p:strVal val="visible"/>
                                      </p:to>
                                    </p:set>
                                    <p:animEffect transition="in" filter="wipe(down)">
                                      <p:cBhvr>
                                        <p:cTn id="11" dur="500"/>
                                        <p:tgtEl>
                                          <p:spTgt spid="4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uild="p"/>
      <p:bldP spid="44" grpId="0"/>
      <p:bldP spid="11"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12097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669925" y="1000047"/>
            <a:ext cx="10850563" cy="4573186"/>
            <a:chOff x="669925" y="1000047"/>
            <a:chExt cx="10850563" cy="4573186"/>
          </a:xfrm>
        </p:grpSpPr>
        <p:sp>
          <p:nvSpPr>
            <p:cNvPr id="111" name="ïS1íḑe"/>
            <p:cNvSpPr/>
            <p:nvPr/>
          </p:nvSpPr>
          <p:spPr>
            <a:xfrm>
              <a:off x="3362325" y="2895600"/>
              <a:ext cx="5467350" cy="1952625"/>
            </a:xfrm>
            <a:prstGeom prst="trapezoid">
              <a:avLst>
                <a:gd name="adj" fmla="val 15732"/>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400">
                <a:cs typeface="+mn-ea"/>
                <a:sym typeface="+mn-lt"/>
              </a:endParaRPr>
            </a:p>
          </p:txBody>
        </p:sp>
        <p:grpSp>
          <p:nvGrpSpPr>
            <p:cNvPr id="112" name="išļïḑe"/>
            <p:cNvGrpSpPr/>
            <p:nvPr/>
          </p:nvGrpSpPr>
          <p:grpSpPr>
            <a:xfrm>
              <a:off x="3362325" y="2589122"/>
              <a:ext cx="612956" cy="612956"/>
              <a:chOff x="2692219" y="3474947"/>
              <a:chExt cx="612956" cy="612956"/>
            </a:xfrm>
          </p:grpSpPr>
          <p:sp>
            <p:nvSpPr>
              <p:cNvPr id="129" name="iṧ1ïḓé"/>
              <p:cNvSpPr/>
              <p:nvPr/>
            </p:nvSpPr>
            <p:spPr>
              <a:xfrm>
                <a:off x="2692219" y="3474947"/>
                <a:ext cx="612956" cy="612956"/>
              </a:xfrm>
              <a:prstGeom prst="ellipse">
                <a:avLst/>
              </a:prstGeom>
              <a:solidFill>
                <a:srgbClr val="EC94A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2400" dirty="0">
                  <a:cs typeface="+mn-ea"/>
                  <a:sym typeface="+mn-lt"/>
                </a:endParaRPr>
              </a:p>
            </p:txBody>
          </p:sp>
          <p:sp>
            <p:nvSpPr>
              <p:cNvPr id="130" name="ísḻîde"/>
              <p:cNvSpPr/>
              <p:nvPr/>
            </p:nvSpPr>
            <p:spPr bwMode="auto">
              <a:xfrm>
                <a:off x="2846848" y="3623732"/>
                <a:ext cx="303697" cy="315385"/>
              </a:xfrm>
              <a:custGeom>
                <a:avLst/>
                <a:gdLst>
                  <a:gd name="connsiteX0" fmla="*/ 175813 w 571142"/>
                  <a:gd name="connsiteY0" fmla="*/ 43713 h 593121"/>
                  <a:gd name="connsiteX1" fmla="*/ 194685 w 571142"/>
                  <a:gd name="connsiteY1" fmla="*/ 45696 h 593121"/>
                  <a:gd name="connsiteX2" fmla="*/ 204618 w 571142"/>
                  <a:gd name="connsiteY2" fmla="*/ 63547 h 593121"/>
                  <a:gd name="connsiteX3" fmla="*/ 204618 w 571142"/>
                  <a:gd name="connsiteY3" fmla="*/ 130983 h 593121"/>
                  <a:gd name="connsiteX4" fmla="*/ 193692 w 571142"/>
                  <a:gd name="connsiteY4" fmla="*/ 148834 h 593121"/>
                  <a:gd name="connsiteX5" fmla="*/ 102309 w 571142"/>
                  <a:gd name="connsiteY5" fmla="*/ 307508 h 593121"/>
                  <a:gd name="connsiteX6" fmla="*/ 286068 w 571142"/>
                  <a:gd name="connsiteY6" fmla="*/ 490975 h 593121"/>
                  <a:gd name="connsiteX7" fmla="*/ 469827 w 571142"/>
                  <a:gd name="connsiteY7" fmla="*/ 307508 h 593121"/>
                  <a:gd name="connsiteX8" fmla="*/ 377451 w 571142"/>
                  <a:gd name="connsiteY8" fmla="*/ 148834 h 593121"/>
                  <a:gd name="connsiteX9" fmla="*/ 367518 w 571142"/>
                  <a:gd name="connsiteY9" fmla="*/ 130983 h 593121"/>
                  <a:gd name="connsiteX10" fmla="*/ 367518 w 571142"/>
                  <a:gd name="connsiteY10" fmla="*/ 63547 h 593121"/>
                  <a:gd name="connsiteX11" fmla="*/ 376457 w 571142"/>
                  <a:gd name="connsiteY11" fmla="*/ 45696 h 593121"/>
                  <a:gd name="connsiteX12" fmla="*/ 396323 w 571142"/>
                  <a:gd name="connsiteY12" fmla="*/ 43713 h 593121"/>
                  <a:gd name="connsiteX13" fmla="*/ 571142 w 571142"/>
                  <a:gd name="connsiteY13" fmla="*/ 307508 h 593121"/>
                  <a:gd name="connsiteX14" fmla="*/ 286068 w 571142"/>
                  <a:gd name="connsiteY14" fmla="*/ 593121 h 593121"/>
                  <a:gd name="connsiteX15" fmla="*/ 0 w 571142"/>
                  <a:gd name="connsiteY15" fmla="*/ 307508 h 593121"/>
                  <a:gd name="connsiteX16" fmla="*/ 175813 w 571142"/>
                  <a:gd name="connsiteY16" fmla="*/ 43713 h 593121"/>
                  <a:gd name="connsiteX17" fmla="*/ 286049 w 571142"/>
                  <a:gd name="connsiteY17" fmla="*/ 0 h 593121"/>
                  <a:gd name="connsiteX18" fmla="*/ 337652 w 571142"/>
                  <a:gd name="connsiteY18" fmla="*/ 50580 h 593121"/>
                  <a:gd name="connsiteX19" fmla="*/ 337652 w 571142"/>
                  <a:gd name="connsiteY19" fmla="*/ 229098 h 593121"/>
                  <a:gd name="connsiteX20" fmla="*/ 286049 w 571142"/>
                  <a:gd name="connsiteY20" fmla="*/ 279678 h 593121"/>
                  <a:gd name="connsiteX21" fmla="*/ 234445 w 571142"/>
                  <a:gd name="connsiteY21" fmla="*/ 229098 h 593121"/>
                  <a:gd name="connsiteX22" fmla="*/ 234445 w 571142"/>
                  <a:gd name="connsiteY22" fmla="*/ 50580 h 593121"/>
                  <a:gd name="connsiteX23" fmla="*/ 286049 w 571142"/>
                  <a:gd name="connsiteY23" fmla="*/ 0 h 59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1142" h="593121">
                    <a:moveTo>
                      <a:pt x="175813" y="43713"/>
                    </a:moveTo>
                    <a:cubicBezTo>
                      <a:pt x="181772" y="41729"/>
                      <a:pt x="188725" y="41729"/>
                      <a:pt x="194685" y="45696"/>
                    </a:cubicBezTo>
                    <a:cubicBezTo>
                      <a:pt x="200645" y="49663"/>
                      <a:pt x="204618" y="56605"/>
                      <a:pt x="204618" y="63547"/>
                    </a:cubicBezTo>
                    <a:lnTo>
                      <a:pt x="204618" y="130983"/>
                    </a:lnTo>
                    <a:cubicBezTo>
                      <a:pt x="204618" y="137925"/>
                      <a:pt x="200645" y="144867"/>
                      <a:pt x="193692" y="148834"/>
                    </a:cubicBezTo>
                    <a:cubicBezTo>
                      <a:pt x="139061" y="180569"/>
                      <a:pt x="102309" y="240072"/>
                      <a:pt x="102309" y="307508"/>
                    </a:cubicBezTo>
                    <a:cubicBezTo>
                      <a:pt x="102309" y="408663"/>
                      <a:pt x="184752" y="490975"/>
                      <a:pt x="286068" y="490975"/>
                    </a:cubicBezTo>
                    <a:cubicBezTo>
                      <a:pt x="387384" y="490975"/>
                      <a:pt x="469827" y="408663"/>
                      <a:pt x="469827" y="307508"/>
                    </a:cubicBezTo>
                    <a:cubicBezTo>
                      <a:pt x="469827" y="240072"/>
                      <a:pt x="433075" y="180569"/>
                      <a:pt x="377451" y="148834"/>
                    </a:cubicBezTo>
                    <a:cubicBezTo>
                      <a:pt x="371491" y="144867"/>
                      <a:pt x="367518" y="137925"/>
                      <a:pt x="367518" y="130983"/>
                    </a:cubicBezTo>
                    <a:lnTo>
                      <a:pt x="367518" y="63547"/>
                    </a:lnTo>
                    <a:cubicBezTo>
                      <a:pt x="367518" y="56605"/>
                      <a:pt x="370498" y="49663"/>
                      <a:pt x="376457" y="45696"/>
                    </a:cubicBezTo>
                    <a:cubicBezTo>
                      <a:pt x="382417" y="41729"/>
                      <a:pt x="389370" y="41729"/>
                      <a:pt x="396323" y="43713"/>
                    </a:cubicBezTo>
                    <a:cubicBezTo>
                      <a:pt x="499625" y="87348"/>
                      <a:pt x="571142" y="188503"/>
                      <a:pt x="571142" y="307508"/>
                    </a:cubicBezTo>
                    <a:cubicBezTo>
                      <a:pt x="571142" y="465190"/>
                      <a:pt x="444001" y="593121"/>
                      <a:pt x="286068" y="593121"/>
                    </a:cubicBezTo>
                    <a:cubicBezTo>
                      <a:pt x="128135" y="593121"/>
                      <a:pt x="0" y="465190"/>
                      <a:pt x="0" y="307508"/>
                    </a:cubicBezTo>
                    <a:cubicBezTo>
                      <a:pt x="0" y="188503"/>
                      <a:pt x="71517" y="87348"/>
                      <a:pt x="175813" y="43713"/>
                    </a:cubicBezTo>
                    <a:close/>
                    <a:moveTo>
                      <a:pt x="286049" y="0"/>
                    </a:moveTo>
                    <a:cubicBezTo>
                      <a:pt x="313835" y="0"/>
                      <a:pt x="337652" y="22810"/>
                      <a:pt x="337652" y="50580"/>
                    </a:cubicBezTo>
                    <a:lnTo>
                      <a:pt x="337652" y="229098"/>
                    </a:lnTo>
                    <a:cubicBezTo>
                      <a:pt x="337652" y="256868"/>
                      <a:pt x="313835" y="279678"/>
                      <a:pt x="286049" y="279678"/>
                    </a:cubicBezTo>
                    <a:cubicBezTo>
                      <a:pt x="257270" y="279678"/>
                      <a:pt x="234445" y="256868"/>
                      <a:pt x="234445" y="229098"/>
                    </a:cubicBezTo>
                    <a:lnTo>
                      <a:pt x="234445" y="50580"/>
                    </a:lnTo>
                    <a:cubicBezTo>
                      <a:pt x="234445" y="22810"/>
                      <a:pt x="257270" y="0"/>
                      <a:pt x="286049" y="0"/>
                    </a:cubicBezTo>
                    <a:close/>
                  </a:path>
                </a:pathLst>
              </a:custGeom>
              <a:solidFill>
                <a:schemeClr val="bg1"/>
              </a:solidFill>
              <a:ln>
                <a:noFill/>
              </a:ln>
              <a:effectLst/>
            </p:spPr>
            <p:txBody>
              <a:bodyPr wrap="square" lIns="91440" tIns="45720" rIns="91440" bIns="4572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600">
                  <a:cs typeface="+mn-ea"/>
                  <a:sym typeface="+mn-lt"/>
                </a:endParaRPr>
              </a:p>
            </p:txBody>
          </p:sp>
        </p:grpSp>
        <p:grpSp>
          <p:nvGrpSpPr>
            <p:cNvPr id="113" name="isľidê"/>
            <p:cNvGrpSpPr/>
            <p:nvPr/>
          </p:nvGrpSpPr>
          <p:grpSpPr>
            <a:xfrm>
              <a:off x="8237296" y="2589122"/>
              <a:ext cx="612956" cy="612956"/>
              <a:chOff x="2692219" y="3474947"/>
              <a:chExt cx="612956" cy="612956"/>
            </a:xfrm>
          </p:grpSpPr>
          <p:sp>
            <p:nvSpPr>
              <p:cNvPr id="127" name="îSľïďè"/>
              <p:cNvSpPr/>
              <p:nvPr/>
            </p:nvSpPr>
            <p:spPr>
              <a:xfrm>
                <a:off x="2692219" y="3474947"/>
                <a:ext cx="612956" cy="612956"/>
              </a:xfrm>
              <a:prstGeom prst="ellipse">
                <a:avLst/>
              </a:prstGeom>
              <a:solidFill>
                <a:srgbClr val="7ED3C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2400">
                  <a:cs typeface="+mn-ea"/>
                  <a:sym typeface="+mn-lt"/>
                </a:endParaRPr>
              </a:p>
            </p:txBody>
          </p:sp>
          <p:sp>
            <p:nvSpPr>
              <p:cNvPr id="128" name="ïṧľiḓê"/>
              <p:cNvSpPr/>
              <p:nvPr/>
            </p:nvSpPr>
            <p:spPr bwMode="auto">
              <a:xfrm>
                <a:off x="2841005" y="3700078"/>
                <a:ext cx="315385" cy="162692"/>
              </a:xfrm>
              <a:custGeom>
                <a:avLst/>
                <a:gdLst>
                  <a:gd name="connsiteX0" fmla="*/ 455712 w 607639"/>
                  <a:gd name="connsiteY0" fmla="*/ 232592 h 313452"/>
                  <a:gd name="connsiteX1" fmla="*/ 425348 w 607639"/>
                  <a:gd name="connsiteY1" fmla="*/ 262892 h 313452"/>
                  <a:gd name="connsiteX2" fmla="*/ 455712 w 607639"/>
                  <a:gd name="connsiteY2" fmla="*/ 293192 h 313452"/>
                  <a:gd name="connsiteX3" fmla="*/ 486076 w 607639"/>
                  <a:gd name="connsiteY3" fmla="*/ 262892 h 313452"/>
                  <a:gd name="connsiteX4" fmla="*/ 455712 w 607639"/>
                  <a:gd name="connsiteY4" fmla="*/ 232592 h 313452"/>
                  <a:gd name="connsiteX5" fmla="*/ 151927 w 607639"/>
                  <a:gd name="connsiteY5" fmla="*/ 232592 h 313452"/>
                  <a:gd name="connsiteX6" fmla="*/ 121474 w 607639"/>
                  <a:gd name="connsiteY6" fmla="*/ 262892 h 313452"/>
                  <a:gd name="connsiteX7" fmla="*/ 151927 w 607639"/>
                  <a:gd name="connsiteY7" fmla="*/ 293192 h 313452"/>
                  <a:gd name="connsiteX8" fmla="*/ 182291 w 607639"/>
                  <a:gd name="connsiteY8" fmla="*/ 262892 h 313452"/>
                  <a:gd name="connsiteX9" fmla="*/ 151927 w 607639"/>
                  <a:gd name="connsiteY9" fmla="*/ 232592 h 313452"/>
                  <a:gd name="connsiteX10" fmla="*/ 455712 w 607639"/>
                  <a:gd name="connsiteY10" fmla="*/ 212332 h 313452"/>
                  <a:gd name="connsiteX11" fmla="*/ 506378 w 607639"/>
                  <a:gd name="connsiteY11" fmla="*/ 262892 h 313452"/>
                  <a:gd name="connsiteX12" fmla="*/ 455712 w 607639"/>
                  <a:gd name="connsiteY12" fmla="*/ 313452 h 313452"/>
                  <a:gd name="connsiteX13" fmla="*/ 405046 w 607639"/>
                  <a:gd name="connsiteY13" fmla="*/ 262892 h 313452"/>
                  <a:gd name="connsiteX14" fmla="*/ 455712 w 607639"/>
                  <a:gd name="connsiteY14" fmla="*/ 212332 h 313452"/>
                  <a:gd name="connsiteX15" fmla="*/ 151927 w 607639"/>
                  <a:gd name="connsiteY15" fmla="*/ 212332 h 313452"/>
                  <a:gd name="connsiteX16" fmla="*/ 202593 w 607639"/>
                  <a:gd name="connsiteY16" fmla="*/ 262892 h 313452"/>
                  <a:gd name="connsiteX17" fmla="*/ 151927 w 607639"/>
                  <a:gd name="connsiteY17" fmla="*/ 313452 h 313452"/>
                  <a:gd name="connsiteX18" fmla="*/ 101261 w 607639"/>
                  <a:gd name="connsiteY18" fmla="*/ 262892 h 313452"/>
                  <a:gd name="connsiteX19" fmla="*/ 151927 w 607639"/>
                  <a:gd name="connsiteY19" fmla="*/ 212332 h 313452"/>
                  <a:gd name="connsiteX20" fmla="*/ 415210 w 607639"/>
                  <a:gd name="connsiteY20" fmla="*/ 20174 h 313452"/>
                  <a:gd name="connsiteX21" fmla="*/ 405063 w 607639"/>
                  <a:gd name="connsiteY21" fmla="*/ 30306 h 313452"/>
                  <a:gd name="connsiteX22" fmla="*/ 405063 w 607639"/>
                  <a:gd name="connsiteY22" fmla="*/ 91006 h 313452"/>
                  <a:gd name="connsiteX23" fmla="*/ 415210 w 607639"/>
                  <a:gd name="connsiteY23" fmla="*/ 101138 h 313452"/>
                  <a:gd name="connsiteX24" fmla="*/ 536702 w 607639"/>
                  <a:gd name="connsiteY24" fmla="*/ 101138 h 313452"/>
                  <a:gd name="connsiteX25" fmla="*/ 546848 w 607639"/>
                  <a:gd name="connsiteY25" fmla="*/ 91006 h 313452"/>
                  <a:gd name="connsiteX26" fmla="*/ 546848 w 607639"/>
                  <a:gd name="connsiteY26" fmla="*/ 30306 h 313452"/>
                  <a:gd name="connsiteX27" fmla="*/ 536702 w 607639"/>
                  <a:gd name="connsiteY27" fmla="*/ 20174 h 313452"/>
                  <a:gd name="connsiteX28" fmla="*/ 273424 w 607639"/>
                  <a:gd name="connsiteY28" fmla="*/ 20174 h 313452"/>
                  <a:gd name="connsiteX29" fmla="*/ 263812 w 607639"/>
                  <a:gd name="connsiteY29" fmla="*/ 27106 h 313452"/>
                  <a:gd name="connsiteX30" fmla="*/ 243518 w 607639"/>
                  <a:gd name="connsiteY30" fmla="*/ 87807 h 313452"/>
                  <a:gd name="connsiteX31" fmla="*/ 244943 w 607639"/>
                  <a:gd name="connsiteY31" fmla="*/ 96872 h 313452"/>
                  <a:gd name="connsiteX32" fmla="*/ 253131 w 607639"/>
                  <a:gd name="connsiteY32" fmla="*/ 101138 h 313452"/>
                  <a:gd name="connsiteX33" fmla="*/ 374712 w 607639"/>
                  <a:gd name="connsiteY33" fmla="*/ 101138 h 313452"/>
                  <a:gd name="connsiteX34" fmla="*/ 384859 w 607639"/>
                  <a:gd name="connsiteY34" fmla="*/ 91006 h 313452"/>
                  <a:gd name="connsiteX35" fmla="*/ 384859 w 607639"/>
                  <a:gd name="connsiteY35" fmla="*/ 30306 h 313452"/>
                  <a:gd name="connsiteX36" fmla="*/ 374712 w 607639"/>
                  <a:gd name="connsiteY36" fmla="*/ 20174 h 313452"/>
                  <a:gd name="connsiteX37" fmla="*/ 263278 w 607639"/>
                  <a:gd name="connsiteY37" fmla="*/ 0 h 313452"/>
                  <a:gd name="connsiteX38" fmla="*/ 556995 w 607639"/>
                  <a:gd name="connsiteY38" fmla="*/ 0 h 313452"/>
                  <a:gd name="connsiteX39" fmla="*/ 567142 w 607639"/>
                  <a:gd name="connsiteY39" fmla="*/ 10132 h 313452"/>
                  <a:gd name="connsiteX40" fmla="*/ 567142 w 607639"/>
                  <a:gd name="connsiteY40" fmla="*/ 40437 h 313452"/>
                  <a:gd name="connsiteX41" fmla="*/ 597492 w 607639"/>
                  <a:gd name="connsiteY41" fmla="*/ 40437 h 313452"/>
                  <a:gd name="connsiteX42" fmla="*/ 607639 w 607639"/>
                  <a:gd name="connsiteY42" fmla="*/ 50569 h 313452"/>
                  <a:gd name="connsiteX43" fmla="*/ 607639 w 607639"/>
                  <a:gd name="connsiteY43" fmla="*/ 161749 h 313452"/>
                  <a:gd name="connsiteX44" fmla="*/ 597492 w 607639"/>
                  <a:gd name="connsiteY44" fmla="*/ 171880 h 313452"/>
                  <a:gd name="connsiteX45" fmla="*/ 567142 w 607639"/>
                  <a:gd name="connsiteY45" fmla="*/ 171880 h 313452"/>
                  <a:gd name="connsiteX46" fmla="*/ 567142 w 607639"/>
                  <a:gd name="connsiteY46" fmla="*/ 192144 h 313452"/>
                  <a:gd name="connsiteX47" fmla="*/ 577199 w 607639"/>
                  <a:gd name="connsiteY47" fmla="*/ 192144 h 313452"/>
                  <a:gd name="connsiteX48" fmla="*/ 587346 w 607639"/>
                  <a:gd name="connsiteY48" fmla="*/ 202186 h 313452"/>
                  <a:gd name="connsiteX49" fmla="*/ 587346 w 607639"/>
                  <a:gd name="connsiteY49" fmla="*/ 262886 h 313452"/>
                  <a:gd name="connsiteX50" fmla="*/ 577199 w 607639"/>
                  <a:gd name="connsiteY50" fmla="*/ 273018 h 313452"/>
                  <a:gd name="connsiteX51" fmla="*/ 536702 w 607639"/>
                  <a:gd name="connsiteY51" fmla="*/ 273018 h 313452"/>
                  <a:gd name="connsiteX52" fmla="*/ 526555 w 607639"/>
                  <a:gd name="connsiteY52" fmla="*/ 262886 h 313452"/>
                  <a:gd name="connsiteX53" fmla="*/ 455707 w 607639"/>
                  <a:gd name="connsiteY53" fmla="*/ 192144 h 313452"/>
                  <a:gd name="connsiteX54" fmla="*/ 384859 w 607639"/>
                  <a:gd name="connsiteY54" fmla="*/ 262886 h 313452"/>
                  <a:gd name="connsiteX55" fmla="*/ 374712 w 607639"/>
                  <a:gd name="connsiteY55" fmla="*/ 273018 h 313452"/>
                  <a:gd name="connsiteX56" fmla="*/ 232927 w 607639"/>
                  <a:gd name="connsiteY56" fmla="*/ 273018 h 313452"/>
                  <a:gd name="connsiteX57" fmla="*/ 222780 w 607639"/>
                  <a:gd name="connsiteY57" fmla="*/ 262886 h 313452"/>
                  <a:gd name="connsiteX58" fmla="*/ 151932 w 607639"/>
                  <a:gd name="connsiteY58" fmla="*/ 192144 h 313452"/>
                  <a:gd name="connsiteX59" fmla="*/ 80995 w 607639"/>
                  <a:gd name="connsiteY59" fmla="*/ 262886 h 313452"/>
                  <a:gd name="connsiteX60" fmla="*/ 70848 w 607639"/>
                  <a:gd name="connsiteY60" fmla="*/ 273018 h 313452"/>
                  <a:gd name="connsiteX61" fmla="*/ 10147 w 607639"/>
                  <a:gd name="connsiteY61" fmla="*/ 273018 h 313452"/>
                  <a:gd name="connsiteX62" fmla="*/ 0 w 607639"/>
                  <a:gd name="connsiteY62" fmla="*/ 262886 h 313452"/>
                  <a:gd name="connsiteX63" fmla="*/ 0 w 607639"/>
                  <a:gd name="connsiteY63" fmla="*/ 202186 h 313452"/>
                  <a:gd name="connsiteX64" fmla="*/ 10147 w 607639"/>
                  <a:gd name="connsiteY64" fmla="*/ 192144 h 313452"/>
                  <a:gd name="connsiteX65" fmla="*/ 20293 w 607639"/>
                  <a:gd name="connsiteY65" fmla="*/ 192144 h 313452"/>
                  <a:gd name="connsiteX66" fmla="*/ 20293 w 607639"/>
                  <a:gd name="connsiteY66" fmla="*/ 111180 h 313452"/>
                  <a:gd name="connsiteX67" fmla="*/ 30351 w 607639"/>
                  <a:gd name="connsiteY67" fmla="*/ 101138 h 313452"/>
                  <a:gd name="connsiteX68" fmla="*/ 215927 w 607639"/>
                  <a:gd name="connsiteY68" fmla="*/ 101138 h 313452"/>
                  <a:gd name="connsiteX69" fmla="*/ 253932 w 607639"/>
                  <a:gd name="connsiteY69" fmla="*/ 6310 h 313452"/>
                  <a:gd name="connsiteX70" fmla="*/ 263278 w 607639"/>
                  <a:gd name="connsiteY70" fmla="*/ 0 h 313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607639" h="313452">
                    <a:moveTo>
                      <a:pt x="455712" y="232592"/>
                    </a:moveTo>
                    <a:cubicBezTo>
                      <a:pt x="438972" y="232592"/>
                      <a:pt x="425348" y="246187"/>
                      <a:pt x="425348" y="262892"/>
                    </a:cubicBezTo>
                    <a:cubicBezTo>
                      <a:pt x="425348" y="279597"/>
                      <a:pt x="438972" y="293192"/>
                      <a:pt x="455712" y="293192"/>
                    </a:cubicBezTo>
                    <a:cubicBezTo>
                      <a:pt x="472452" y="293192"/>
                      <a:pt x="486076" y="279597"/>
                      <a:pt x="486076" y="262892"/>
                    </a:cubicBezTo>
                    <a:cubicBezTo>
                      <a:pt x="486076" y="246187"/>
                      <a:pt x="472452" y="232592"/>
                      <a:pt x="455712" y="232592"/>
                    </a:cubicBezTo>
                    <a:close/>
                    <a:moveTo>
                      <a:pt x="151927" y="232592"/>
                    </a:moveTo>
                    <a:cubicBezTo>
                      <a:pt x="135098" y="232592"/>
                      <a:pt x="121474" y="246187"/>
                      <a:pt x="121474" y="262892"/>
                    </a:cubicBezTo>
                    <a:cubicBezTo>
                      <a:pt x="121474" y="279597"/>
                      <a:pt x="135098" y="293192"/>
                      <a:pt x="151927" y="293192"/>
                    </a:cubicBezTo>
                    <a:cubicBezTo>
                      <a:pt x="168667" y="293192"/>
                      <a:pt x="182291" y="279597"/>
                      <a:pt x="182291" y="262892"/>
                    </a:cubicBezTo>
                    <a:cubicBezTo>
                      <a:pt x="182291" y="246187"/>
                      <a:pt x="168667" y="232592"/>
                      <a:pt x="151927" y="232592"/>
                    </a:cubicBezTo>
                    <a:close/>
                    <a:moveTo>
                      <a:pt x="455712" y="212332"/>
                    </a:moveTo>
                    <a:cubicBezTo>
                      <a:pt x="483672" y="212332"/>
                      <a:pt x="506378" y="234991"/>
                      <a:pt x="506378" y="262892"/>
                    </a:cubicBezTo>
                    <a:cubicBezTo>
                      <a:pt x="506378" y="290793"/>
                      <a:pt x="483672" y="313452"/>
                      <a:pt x="455712" y="313452"/>
                    </a:cubicBezTo>
                    <a:cubicBezTo>
                      <a:pt x="427752" y="313452"/>
                      <a:pt x="405046" y="290793"/>
                      <a:pt x="405046" y="262892"/>
                    </a:cubicBezTo>
                    <a:cubicBezTo>
                      <a:pt x="405046" y="234991"/>
                      <a:pt x="427752" y="212332"/>
                      <a:pt x="455712" y="212332"/>
                    </a:cubicBezTo>
                    <a:close/>
                    <a:moveTo>
                      <a:pt x="151927" y="212332"/>
                    </a:moveTo>
                    <a:cubicBezTo>
                      <a:pt x="179798" y="212332"/>
                      <a:pt x="202593" y="234991"/>
                      <a:pt x="202593" y="262892"/>
                    </a:cubicBezTo>
                    <a:cubicBezTo>
                      <a:pt x="202593" y="290793"/>
                      <a:pt x="179798" y="313452"/>
                      <a:pt x="151927" y="313452"/>
                    </a:cubicBezTo>
                    <a:cubicBezTo>
                      <a:pt x="123967" y="313452"/>
                      <a:pt x="101261" y="290793"/>
                      <a:pt x="101261" y="262892"/>
                    </a:cubicBezTo>
                    <a:cubicBezTo>
                      <a:pt x="101261" y="234991"/>
                      <a:pt x="123967" y="212332"/>
                      <a:pt x="151927" y="212332"/>
                    </a:cubicBezTo>
                    <a:close/>
                    <a:moveTo>
                      <a:pt x="415210" y="20174"/>
                    </a:moveTo>
                    <a:cubicBezTo>
                      <a:pt x="409602" y="20174"/>
                      <a:pt x="405063" y="24707"/>
                      <a:pt x="405063" y="30306"/>
                    </a:cubicBezTo>
                    <a:lnTo>
                      <a:pt x="405063" y="91006"/>
                    </a:lnTo>
                    <a:cubicBezTo>
                      <a:pt x="405063" y="96605"/>
                      <a:pt x="409602" y="101138"/>
                      <a:pt x="415210" y="101138"/>
                    </a:cubicBezTo>
                    <a:lnTo>
                      <a:pt x="536702" y="101138"/>
                    </a:lnTo>
                    <a:cubicBezTo>
                      <a:pt x="542309" y="101138"/>
                      <a:pt x="546848" y="96605"/>
                      <a:pt x="546848" y="91006"/>
                    </a:cubicBezTo>
                    <a:lnTo>
                      <a:pt x="546848" y="30306"/>
                    </a:lnTo>
                    <a:cubicBezTo>
                      <a:pt x="546848" y="24707"/>
                      <a:pt x="542309" y="20174"/>
                      <a:pt x="536702" y="20174"/>
                    </a:cubicBezTo>
                    <a:close/>
                    <a:moveTo>
                      <a:pt x="273424" y="20174"/>
                    </a:moveTo>
                    <a:cubicBezTo>
                      <a:pt x="269063" y="20174"/>
                      <a:pt x="265236" y="23018"/>
                      <a:pt x="263812" y="27106"/>
                    </a:cubicBezTo>
                    <a:lnTo>
                      <a:pt x="243518" y="87807"/>
                    </a:lnTo>
                    <a:cubicBezTo>
                      <a:pt x="242539" y="90828"/>
                      <a:pt x="243073" y="94294"/>
                      <a:pt x="244943" y="96872"/>
                    </a:cubicBezTo>
                    <a:cubicBezTo>
                      <a:pt x="246901" y="99538"/>
                      <a:pt x="249927" y="101138"/>
                      <a:pt x="253131" y="101138"/>
                    </a:cubicBezTo>
                    <a:lnTo>
                      <a:pt x="374712" y="101138"/>
                    </a:lnTo>
                    <a:cubicBezTo>
                      <a:pt x="380320" y="101138"/>
                      <a:pt x="384859" y="96605"/>
                      <a:pt x="384859" y="91006"/>
                    </a:cubicBezTo>
                    <a:lnTo>
                      <a:pt x="384859" y="30306"/>
                    </a:lnTo>
                    <a:cubicBezTo>
                      <a:pt x="384859" y="24707"/>
                      <a:pt x="380320" y="20174"/>
                      <a:pt x="374712" y="20174"/>
                    </a:cubicBezTo>
                    <a:close/>
                    <a:moveTo>
                      <a:pt x="263278" y="0"/>
                    </a:moveTo>
                    <a:lnTo>
                      <a:pt x="556995" y="0"/>
                    </a:lnTo>
                    <a:cubicBezTo>
                      <a:pt x="562602" y="0"/>
                      <a:pt x="567142" y="4533"/>
                      <a:pt x="567142" y="10132"/>
                    </a:cubicBezTo>
                    <a:lnTo>
                      <a:pt x="567142" y="40437"/>
                    </a:lnTo>
                    <a:lnTo>
                      <a:pt x="597492" y="40437"/>
                    </a:lnTo>
                    <a:cubicBezTo>
                      <a:pt x="603100" y="40437"/>
                      <a:pt x="607639" y="44970"/>
                      <a:pt x="607639" y="50569"/>
                    </a:cubicBezTo>
                    <a:lnTo>
                      <a:pt x="607639" y="161749"/>
                    </a:lnTo>
                    <a:cubicBezTo>
                      <a:pt x="607639" y="167348"/>
                      <a:pt x="603100" y="171880"/>
                      <a:pt x="597492" y="171880"/>
                    </a:cubicBezTo>
                    <a:lnTo>
                      <a:pt x="567142" y="171880"/>
                    </a:lnTo>
                    <a:lnTo>
                      <a:pt x="567142" y="192144"/>
                    </a:lnTo>
                    <a:lnTo>
                      <a:pt x="577199" y="192144"/>
                    </a:lnTo>
                    <a:cubicBezTo>
                      <a:pt x="582807" y="192144"/>
                      <a:pt x="587346" y="196676"/>
                      <a:pt x="587346" y="202186"/>
                    </a:cubicBezTo>
                    <a:lnTo>
                      <a:pt x="587346" y="262886"/>
                    </a:lnTo>
                    <a:cubicBezTo>
                      <a:pt x="587346" y="268485"/>
                      <a:pt x="582807" y="273018"/>
                      <a:pt x="577199" y="273018"/>
                    </a:cubicBezTo>
                    <a:lnTo>
                      <a:pt x="536702" y="273018"/>
                    </a:lnTo>
                    <a:cubicBezTo>
                      <a:pt x="531094" y="273018"/>
                      <a:pt x="526555" y="268485"/>
                      <a:pt x="526555" y="262886"/>
                    </a:cubicBezTo>
                    <a:cubicBezTo>
                      <a:pt x="526555" y="223871"/>
                      <a:pt x="494780" y="192144"/>
                      <a:pt x="455707" y="192144"/>
                    </a:cubicBezTo>
                    <a:cubicBezTo>
                      <a:pt x="416634" y="192144"/>
                      <a:pt x="384859" y="223871"/>
                      <a:pt x="384859" y="262886"/>
                    </a:cubicBezTo>
                    <a:cubicBezTo>
                      <a:pt x="384859" y="268485"/>
                      <a:pt x="380320" y="273018"/>
                      <a:pt x="374712" y="273018"/>
                    </a:cubicBezTo>
                    <a:lnTo>
                      <a:pt x="232927" y="273018"/>
                    </a:lnTo>
                    <a:cubicBezTo>
                      <a:pt x="227319" y="273018"/>
                      <a:pt x="222780" y="268485"/>
                      <a:pt x="222780" y="262886"/>
                    </a:cubicBezTo>
                    <a:cubicBezTo>
                      <a:pt x="222780" y="223871"/>
                      <a:pt x="191005" y="192144"/>
                      <a:pt x="151932" y="192144"/>
                    </a:cubicBezTo>
                    <a:cubicBezTo>
                      <a:pt x="112770" y="192144"/>
                      <a:pt x="80995" y="223871"/>
                      <a:pt x="80995" y="262886"/>
                    </a:cubicBezTo>
                    <a:cubicBezTo>
                      <a:pt x="80995" y="268485"/>
                      <a:pt x="76456" y="273018"/>
                      <a:pt x="70848" y="273018"/>
                    </a:cubicBezTo>
                    <a:lnTo>
                      <a:pt x="10147" y="273018"/>
                    </a:lnTo>
                    <a:cubicBezTo>
                      <a:pt x="4539" y="273018"/>
                      <a:pt x="0" y="268485"/>
                      <a:pt x="0" y="262886"/>
                    </a:cubicBezTo>
                    <a:lnTo>
                      <a:pt x="0" y="202186"/>
                    </a:lnTo>
                    <a:cubicBezTo>
                      <a:pt x="0" y="196676"/>
                      <a:pt x="4539" y="192144"/>
                      <a:pt x="10147" y="192144"/>
                    </a:cubicBezTo>
                    <a:lnTo>
                      <a:pt x="20293" y="192144"/>
                    </a:lnTo>
                    <a:lnTo>
                      <a:pt x="20293" y="111180"/>
                    </a:lnTo>
                    <a:cubicBezTo>
                      <a:pt x="20293" y="105670"/>
                      <a:pt x="24832" y="101138"/>
                      <a:pt x="30351" y="101138"/>
                    </a:cubicBezTo>
                    <a:lnTo>
                      <a:pt x="215927" y="101138"/>
                    </a:lnTo>
                    <a:lnTo>
                      <a:pt x="253932" y="6310"/>
                    </a:lnTo>
                    <a:cubicBezTo>
                      <a:pt x="255445" y="2488"/>
                      <a:pt x="259183" y="0"/>
                      <a:pt x="263278" y="0"/>
                    </a:cubicBezTo>
                    <a:close/>
                  </a:path>
                </a:pathLst>
              </a:custGeom>
              <a:solidFill>
                <a:schemeClr val="bg1"/>
              </a:solidFill>
              <a:ln>
                <a:noFill/>
              </a:ln>
              <a:effectLst/>
            </p:spPr>
            <p:txBody>
              <a:bodyPr wrap="square" lIns="91440" tIns="45720" rIns="91440" bIns="4572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sp>
          <p:nvSpPr>
            <p:cNvPr id="114" name="išļïḓe"/>
            <p:cNvSpPr/>
            <p:nvPr/>
          </p:nvSpPr>
          <p:spPr>
            <a:xfrm>
              <a:off x="5105400" y="1000047"/>
              <a:ext cx="1981200" cy="514284"/>
            </a:xfrm>
            <a:prstGeom prst="roundRect">
              <a:avLst>
                <a:gd name="adj" fmla="val 50000"/>
              </a:avLst>
            </a:prstGeom>
            <a:solidFill>
              <a:schemeClr val="tx1">
                <a:lumMod val="50000"/>
                <a:lumOff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92500" lnSpcReduction="10000"/>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000" dirty="0">
                  <a:cs typeface="+mn-ea"/>
                  <a:sym typeface="+mn-lt"/>
                </a:rPr>
                <a:t>添加标题</a:t>
              </a:r>
              <a:endParaRPr lang="zh-CN" altLang="en-US" sz="2000" dirty="0">
                <a:cs typeface="+mn-ea"/>
                <a:sym typeface="+mn-lt"/>
              </a:endParaRPr>
            </a:p>
          </p:txBody>
        </p:sp>
        <p:sp>
          <p:nvSpPr>
            <p:cNvPr id="115" name="ïṥḻíḋè"/>
            <p:cNvSpPr txBox="1"/>
            <p:nvPr/>
          </p:nvSpPr>
          <p:spPr>
            <a:xfrm>
              <a:off x="8850252" y="2895600"/>
              <a:ext cx="2670236" cy="725008"/>
            </a:xfrm>
            <a:prstGeom prst="rect">
              <a:avLst/>
            </a:prstGeom>
            <a:noFill/>
          </p:spPr>
          <p:txBody>
            <a:bodyPr wrap="square" lIns="91440" tIns="45720" rIns="91440" bIns="45720" anchor="t">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3765">
                <a:lnSpc>
                  <a:spcPct val="120000"/>
                </a:lnSpc>
                <a:spcBef>
                  <a:spcPct val="0"/>
                </a:spcBef>
                <a:defRPr/>
              </a:pPr>
              <a:r>
                <a:rPr lang="en-US" altLang="zh-CN" sz="1400" dirty="0">
                  <a:cs typeface="+mn-ea"/>
                  <a:sym typeface="+mn-lt"/>
                </a:rPr>
                <a:t>Copy paste fonts. Choose the only option to retain text……</a:t>
              </a:r>
              <a:endParaRPr lang="en-US" altLang="zh-CN" sz="1400" dirty="0">
                <a:cs typeface="+mn-ea"/>
                <a:sym typeface="+mn-lt"/>
              </a:endParaRPr>
            </a:p>
          </p:txBody>
        </p:sp>
        <p:sp>
          <p:nvSpPr>
            <p:cNvPr id="116" name="ïṣlïḍè"/>
            <p:cNvSpPr/>
            <p:nvPr/>
          </p:nvSpPr>
          <p:spPr>
            <a:xfrm>
              <a:off x="8850252" y="2419250"/>
              <a:ext cx="2670236" cy="476350"/>
            </a:xfrm>
            <a:prstGeom prst="rect">
              <a:avLst/>
            </a:prstGeom>
          </p:spPr>
          <p:txBody>
            <a:bodyPr wrap="square" lIns="91440" tIns="45720" rIns="91440" bIns="45720" anchor="b">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defTabSz="913765">
                <a:spcBef>
                  <a:spcPct val="0"/>
                </a:spcBef>
                <a:defRPr/>
              </a:pPr>
              <a:r>
                <a:rPr lang="zh-CN" altLang="en-US" sz="2400" b="1" dirty="0">
                  <a:cs typeface="+mn-ea"/>
                  <a:sym typeface="+mn-lt"/>
                </a:rPr>
                <a:t>添加标题</a:t>
              </a:r>
              <a:endParaRPr lang="zh-CN" altLang="en-US" sz="2400" b="1" dirty="0">
                <a:cs typeface="+mn-ea"/>
                <a:sym typeface="+mn-lt"/>
              </a:endParaRPr>
            </a:p>
          </p:txBody>
        </p:sp>
        <p:sp>
          <p:nvSpPr>
            <p:cNvPr id="117" name="í$lîḍê"/>
            <p:cNvSpPr txBox="1"/>
            <p:nvPr/>
          </p:nvSpPr>
          <p:spPr>
            <a:xfrm>
              <a:off x="669925" y="2895600"/>
              <a:ext cx="2690813" cy="725008"/>
            </a:xfrm>
            <a:prstGeom prst="rect">
              <a:avLst/>
            </a:prstGeom>
            <a:noFill/>
          </p:spPr>
          <p:txBody>
            <a:bodyPr wrap="square" lIns="91440" tIns="45720" rIns="91440" bIns="45720" anchor="t">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913765">
                <a:lnSpc>
                  <a:spcPct val="120000"/>
                </a:lnSpc>
                <a:spcBef>
                  <a:spcPct val="0"/>
                </a:spcBef>
                <a:defRPr/>
              </a:pPr>
              <a:r>
                <a:rPr lang="en-US" altLang="zh-CN" sz="1400" dirty="0">
                  <a:cs typeface="+mn-ea"/>
                  <a:sym typeface="+mn-lt"/>
                </a:rPr>
                <a:t>Copy paste fonts. Choose the only option to retain text……</a:t>
              </a:r>
              <a:endParaRPr lang="en-US" altLang="zh-CN" sz="1400" dirty="0">
                <a:cs typeface="+mn-ea"/>
                <a:sym typeface="+mn-lt"/>
              </a:endParaRPr>
            </a:p>
          </p:txBody>
        </p:sp>
        <p:sp>
          <p:nvSpPr>
            <p:cNvPr id="118" name="ïš1idê"/>
            <p:cNvSpPr/>
            <p:nvPr/>
          </p:nvSpPr>
          <p:spPr>
            <a:xfrm>
              <a:off x="669925" y="2419250"/>
              <a:ext cx="2690813" cy="476350"/>
            </a:xfrm>
            <a:prstGeom prst="rect">
              <a:avLst/>
            </a:prstGeom>
          </p:spPr>
          <p:txBody>
            <a:bodyPr wrap="square" lIns="91440" tIns="45720" rIns="91440" bIns="45720" anchor="b">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r" defTabSz="913765">
                <a:spcBef>
                  <a:spcPct val="0"/>
                </a:spcBef>
                <a:defRPr/>
              </a:pPr>
              <a:r>
                <a:rPr lang="zh-CN" altLang="en-US" sz="2400" b="1" dirty="0">
                  <a:cs typeface="+mn-ea"/>
                  <a:sym typeface="+mn-lt"/>
                </a:rPr>
                <a:t>添加标题</a:t>
              </a:r>
              <a:endParaRPr lang="zh-CN" altLang="en-US" sz="2400" b="1" dirty="0">
                <a:cs typeface="+mn-ea"/>
                <a:sym typeface="+mn-lt"/>
              </a:endParaRPr>
            </a:p>
          </p:txBody>
        </p:sp>
        <p:sp>
          <p:nvSpPr>
            <p:cNvPr id="119" name="isḻíḍe"/>
            <p:cNvSpPr/>
            <p:nvPr/>
          </p:nvSpPr>
          <p:spPr>
            <a:xfrm>
              <a:off x="3027423" y="4541747"/>
              <a:ext cx="612956" cy="612956"/>
            </a:xfrm>
            <a:prstGeom prst="ellipse">
              <a:avLst/>
            </a:prstGeom>
            <a:solidFill>
              <a:srgbClr val="EC94A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2400" dirty="0">
                <a:cs typeface="+mn-ea"/>
                <a:sym typeface="+mn-lt"/>
              </a:endParaRPr>
            </a:p>
          </p:txBody>
        </p:sp>
        <p:sp>
          <p:nvSpPr>
            <p:cNvPr id="120" name="îŝlíďè"/>
            <p:cNvSpPr/>
            <p:nvPr/>
          </p:nvSpPr>
          <p:spPr bwMode="auto">
            <a:xfrm>
              <a:off x="3208732" y="4690532"/>
              <a:ext cx="250338" cy="315385"/>
            </a:xfrm>
            <a:custGeom>
              <a:avLst/>
              <a:gdLst>
                <a:gd name="connsiteX0" fmla="*/ 0 w 480691"/>
                <a:gd name="connsiteY0" fmla="*/ 466084 h 605592"/>
                <a:gd name="connsiteX1" fmla="*/ 23862 w 480691"/>
                <a:gd name="connsiteY1" fmla="*/ 466084 h 605592"/>
                <a:gd name="connsiteX2" fmla="*/ 24791 w 480691"/>
                <a:gd name="connsiteY2" fmla="*/ 466084 h 605592"/>
                <a:gd name="connsiteX3" fmla="*/ 95542 w 480691"/>
                <a:gd name="connsiteY3" fmla="*/ 466084 h 605592"/>
                <a:gd name="connsiteX4" fmla="*/ 95542 w 480691"/>
                <a:gd name="connsiteY4" fmla="*/ 501957 h 605592"/>
                <a:gd name="connsiteX5" fmla="*/ 61930 w 480691"/>
                <a:gd name="connsiteY5" fmla="*/ 501957 h 605592"/>
                <a:gd name="connsiteX6" fmla="*/ 429334 w 480691"/>
                <a:gd name="connsiteY6" fmla="*/ 491668 h 605592"/>
                <a:gd name="connsiteX7" fmla="*/ 442054 w 480691"/>
                <a:gd name="connsiteY7" fmla="*/ 478969 h 605592"/>
                <a:gd name="connsiteX8" fmla="*/ 467495 w 480691"/>
                <a:gd name="connsiteY8" fmla="*/ 504275 h 605592"/>
                <a:gd name="connsiteX9" fmla="*/ 454682 w 480691"/>
                <a:gd name="connsiteY9" fmla="*/ 516974 h 605592"/>
                <a:gd name="connsiteX10" fmla="*/ 240201 w 480691"/>
                <a:gd name="connsiteY10" fmla="*/ 605592 h 605592"/>
                <a:gd name="connsiteX11" fmla="*/ 35933 w 480691"/>
                <a:gd name="connsiteY11" fmla="*/ 526800 h 605592"/>
                <a:gd name="connsiteX12" fmla="*/ 35933 w 480691"/>
                <a:gd name="connsiteY12" fmla="*/ 561469 h 605592"/>
                <a:gd name="connsiteX13" fmla="*/ 0 w 480691"/>
                <a:gd name="connsiteY13" fmla="*/ 561469 h 605592"/>
                <a:gd name="connsiteX14" fmla="*/ 0 w 480691"/>
                <a:gd name="connsiteY14" fmla="*/ 490834 h 605592"/>
                <a:gd name="connsiteX15" fmla="*/ 0 w 480691"/>
                <a:gd name="connsiteY15" fmla="*/ 490278 h 605592"/>
                <a:gd name="connsiteX16" fmla="*/ 267603 w 480691"/>
                <a:gd name="connsiteY16" fmla="*/ 205118 h 605592"/>
                <a:gd name="connsiteX17" fmla="*/ 236561 w 480691"/>
                <a:gd name="connsiteY17" fmla="*/ 205686 h 605592"/>
                <a:gd name="connsiteX18" fmla="*/ 196085 w 480691"/>
                <a:gd name="connsiteY18" fmla="*/ 222371 h 605592"/>
                <a:gd name="connsiteX19" fmla="*/ 165635 w 480691"/>
                <a:gd name="connsiteY19" fmla="*/ 267421 h 605592"/>
                <a:gd name="connsiteX20" fmla="*/ 164892 w 480691"/>
                <a:gd name="connsiteY20" fmla="*/ 269553 h 605592"/>
                <a:gd name="connsiteX21" fmla="*/ 143819 w 480691"/>
                <a:gd name="connsiteY21" fmla="*/ 269553 h 605592"/>
                <a:gd name="connsiteX22" fmla="*/ 137784 w 480691"/>
                <a:gd name="connsiteY22" fmla="*/ 275579 h 605592"/>
                <a:gd name="connsiteX23" fmla="*/ 137784 w 480691"/>
                <a:gd name="connsiteY23" fmla="*/ 289112 h 605592"/>
                <a:gd name="connsiteX24" fmla="*/ 143819 w 480691"/>
                <a:gd name="connsiteY24" fmla="*/ 295138 h 605592"/>
                <a:gd name="connsiteX25" fmla="*/ 160436 w 480691"/>
                <a:gd name="connsiteY25" fmla="*/ 295138 h 605592"/>
                <a:gd name="connsiteX26" fmla="*/ 160436 w 480691"/>
                <a:gd name="connsiteY26" fmla="*/ 306169 h 605592"/>
                <a:gd name="connsiteX27" fmla="*/ 143819 w 480691"/>
                <a:gd name="connsiteY27" fmla="*/ 306169 h 605592"/>
                <a:gd name="connsiteX28" fmla="*/ 137784 w 480691"/>
                <a:gd name="connsiteY28" fmla="*/ 312194 h 605592"/>
                <a:gd name="connsiteX29" fmla="*/ 137692 w 480691"/>
                <a:gd name="connsiteY29" fmla="*/ 312194 h 605592"/>
                <a:gd name="connsiteX30" fmla="*/ 137692 w 480691"/>
                <a:gd name="connsiteY30" fmla="*/ 325449 h 605592"/>
                <a:gd name="connsiteX31" fmla="*/ 143726 w 480691"/>
                <a:gd name="connsiteY31" fmla="*/ 331475 h 605592"/>
                <a:gd name="connsiteX32" fmla="*/ 163778 w 480691"/>
                <a:gd name="connsiteY32" fmla="*/ 331475 h 605592"/>
                <a:gd name="connsiteX33" fmla="*/ 168513 w 480691"/>
                <a:gd name="connsiteY33" fmla="*/ 346213 h 605592"/>
                <a:gd name="connsiteX34" fmla="*/ 221058 w 480691"/>
                <a:gd name="connsiteY34" fmla="*/ 396362 h 605592"/>
                <a:gd name="connsiteX35" fmla="*/ 284743 w 480691"/>
                <a:gd name="connsiteY35" fmla="*/ 397104 h 605592"/>
                <a:gd name="connsiteX36" fmla="*/ 300896 w 480691"/>
                <a:gd name="connsiteY36" fmla="*/ 391171 h 605592"/>
                <a:gd name="connsiteX37" fmla="*/ 305259 w 480691"/>
                <a:gd name="connsiteY37" fmla="*/ 380048 h 605592"/>
                <a:gd name="connsiteX38" fmla="*/ 298297 w 480691"/>
                <a:gd name="connsiteY38" fmla="*/ 363826 h 605592"/>
                <a:gd name="connsiteX39" fmla="*/ 288178 w 480691"/>
                <a:gd name="connsiteY39" fmla="*/ 358913 h 605592"/>
                <a:gd name="connsiteX40" fmla="*/ 268496 w 480691"/>
                <a:gd name="connsiteY40" fmla="*/ 363826 h 605592"/>
                <a:gd name="connsiteX41" fmla="*/ 230341 w 480691"/>
                <a:gd name="connsiteY41" fmla="*/ 362713 h 605592"/>
                <a:gd name="connsiteX42" fmla="*/ 201005 w 480691"/>
                <a:gd name="connsiteY42" fmla="*/ 331475 h 605592"/>
                <a:gd name="connsiteX43" fmla="*/ 243895 w 480691"/>
                <a:gd name="connsiteY43" fmla="*/ 331475 h 605592"/>
                <a:gd name="connsiteX44" fmla="*/ 249929 w 480691"/>
                <a:gd name="connsiteY44" fmla="*/ 325449 h 605592"/>
                <a:gd name="connsiteX45" fmla="*/ 249929 w 480691"/>
                <a:gd name="connsiteY45" fmla="*/ 311916 h 605592"/>
                <a:gd name="connsiteX46" fmla="*/ 243895 w 480691"/>
                <a:gd name="connsiteY46" fmla="*/ 305890 h 605592"/>
                <a:gd name="connsiteX47" fmla="*/ 196920 w 480691"/>
                <a:gd name="connsiteY47" fmla="*/ 305890 h 605592"/>
                <a:gd name="connsiteX48" fmla="*/ 196920 w 480691"/>
                <a:gd name="connsiteY48" fmla="*/ 294860 h 605592"/>
                <a:gd name="connsiteX49" fmla="*/ 243895 w 480691"/>
                <a:gd name="connsiteY49" fmla="*/ 294860 h 605592"/>
                <a:gd name="connsiteX50" fmla="*/ 249929 w 480691"/>
                <a:gd name="connsiteY50" fmla="*/ 288834 h 605592"/>
                <a:gd name="connsiteX51" fmla="*/ 249929 w 480691"/>
                <a:gd name="connsiteY51" fmla="*/ 275393 h 605592"/>
                <a:gd name="connsiteX52" fmla="*/ 243895 w 480691"/>
                <a:gd name="connsiteY52" fmla="*/ 269275 h 605592"/>
                <a:gd name="connsiteX53" fmla="*/ 202862 w 480691"/>
                <a:gd name="connsiteY53" fmla="*/ 269275 h 605592"/>
                <a:gd name="connsiteX54" fmla="*/ 203048 w 480691"/>
                <a:gd name="connsiteY54" fmla="*/ 268905 h 605592"/>
                <a:gd name="connsiteX55" fmla="*/ 226906 w 480691"/>
                <a:gd name="connsiteY55" fmla="*/ 244062 h 605592"/>
                <a:gd name="connsiteX56" fmla="*/ 268775 w 480691"/>
                <a:gd name="connsiteY56" fmla="*/ 241745 h 605592"/>
                <a:gd name="connsiteX57" fmla="*/ 288642 w 480691"/>
                <a:gd name="connsiteY57" fmla="*/ 246657 h 605592"/>
                <a:gd name="connsiteX58" fmla="*/ 298482 w 480691"/>
                <a:gd name="connsiteY58" fmla="*/ 241837 h 605592"/>
                <a:gd name="connsiteX59" fmla="*/ 305259 w 480691"/>
                <a:gd name="connsiteY59" fmla="*/ 225893 h 605592"/>
                <a:gd name="connsiteX60" fmla="*/ 301453 w 480691"/>
                <a:gd name="connsiteY60" fmla="*/ 214584 h 605592"/>
                <a:gd name="connsiteX61" fmla="*/ 297740 w 480691"/>
                <a:gd name="connsiteY61" fmla="*/ 212823 h 605592"/>
                <a:gd name="connsiteX62" fmla="*/ 267603 w 480691"/>
                <a:gd name="connsiteY62" fmla="*/ 205118 h 605592"/>
                <a:gd name="connsiteX63" fmla="*/ 240274 w 480691"/>
                <a:gd name="connsiteY63" fmla="*/ 128006 h 605592"/>
                <a:gd name="connsiteX64" fmla="*/ 414712 w 480691"/>
                <a:gd name="connsiteY64" fmla="*/ 302924 h 605592"/>
                <a:gd name="connsiteX65" fmla="*/ 240274 w 480691"/>
                <a:gd name="connsiteY65" fmla="*/ 477657 h 605592"/>
                <a:gd name="connsiteX66" fmla="*/ 65837 w 480691"/>
                <a:gd name="connsiteY66" fmla="*/ 302831 h 605592"/>
                <a:gd name="connsiteX67" fmla="*/ 240274 w 480691"/>
                <a:gd name="connsiteY67" fmla="*/ 128006 h 605592"/>
                <a:gd name="connsiteX68" fmla="*/ 240386 w 480691"/>
                <a:gd name="connsiteY68" fmla="*/ 0 h 605592"/>
                <a:gd name="connsiteX69" fmla="*/ 444664 w 480691"/>
                <a:gd name="connsiteY69" fmla="*/ 78897 h 605592"/>
                <a:gd name="connsiteX70" fmla="*/ 444664 w 480691"/>
                <a:gd name="connsiteY70" fmla="*/ 44130 h 605592"/>
                <a:gd name="connsiteX71" fmla="*/ 480691 w 480691"/>
                <a:gd name="connsiteY71" fmla="*/ 44130 h 605592"/>
                <a:gd name="connsiteX72" fmla="*/ 480691 w 480691"/>
                <a:gd name="connsiteY72" fmla="*/ 114683 h 605592"/>
                <a:gd name="connsiteX73" fmla="*/ 480691 w 480691"/>
                <a:gd name="connsiteY73" fmla="*/ 115239 h 605592"/>
                <a:gd name="connsiteX74" fmla="*/ 480691 w 480691"/>
                <a:gd name="connsiteY74" fmla="*/ 139437 h 605592"/>
                <a:gd name="connsiteX75" fmla="*/ 456828 w 480691"/>
                <a:gd name="connsiteY75" fmla="*/ 139437 h 605592"/>
                <a:gd name="connsiteX76" fmla="*/ 455992 w 480691"/>
                <a:gd name="connsiteY76" fmla="*/ 139437 h 605592"/>
                <a:gd name="connsiteX77" fmla="*/ 385145 w 480691"/>
                <a:gd name="connsiteY77" fmla="*/ 139437 h 605592"/>
                <a:gd name="connsiteX78" fmla="*/ 385145 w 480691"/>
                <a:gd name="connsiteY78" fmla="*/ 103558 h 605592"/>
                <a:gd name="connsiteX79" fmla="*/ 418850 w 480691"/>
                <a:gd name="connsiteY79" fmla="*/ 103558 h 605592"/>
                <a:gd name="connsiteX80" fmla="*/ 51336 w 480691"/>
                <a:gd name="connsiteY80" fmla="*/ 113849 h 605592"/>
                <a:gd name="connsiteX81" fmla="*/ 38615 w 480691"/>
                <a:gd name="connsiteY81" fmla="*/ 126550 h 605592"/>
                <a:gd name="connsiteX82" fmla="*/ 13266 w 480691"/>
                <a:gd name="connsiteY82" fmla="*/ 101240 h 605592"/>
                <a:gd name="connsiteX83" fmla="*/ 25894 w 480691"/>
                <a:gd name="connsiteY83" fmla="*/ 88631 h 605592"/>
                <a:gd name="connsiteX84" fmla="*/ 240386 w 480691"/>
                <a:gd name="connsiteY84" fmla="*/ 0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0691" h="605592">
                  <a:moveTo>
                    <a:pt x="0" y="466084"/>
                  </a:moveTo>
                  <a:lnTo>
                    <a:pt x="23862" y="466084"/>
                  </a:lnTo>
                  <a:lnTo>
                    <a:pt x="24791" y="466084"/>
                  </a:lnTo>
                  <a:lnTo>
                    <a:pt x="95542" y="466084"/>
                  </a:lnTo>
                  <a:lnTo>
                    <a:pt x="95542" y="501957"/>
                  </a:lnTo>
                  <a:lnTo>
                    <a:pt x="61930" y="501957"/>
                  </a:lnTo>
                  <a:cubicBezTo>
                    <a:pt x="166757" y="595581"/>
                    <a:pt x="328593" y="592244"/>
                    <a:pt x="429334" y="491668"/>
                  </a:cubicBezTo>
                  <a:lnTo>
                    <a:pt x="442054" y="478969"/>
                  </a:lnTo>
                  <a:lnTo>
                    <a:pt x="467495" y="504275"/>
                  </a:lnTo>
                  <a:lnTo>
                    <a:pt x="454682" y="516974"/>
                  </a:lnTo>
                  <a:cubicBezTo>
                    <a:pt x="395537" y="576115"/>
                    <a:pt x="317915" y="605592"/>
                    <a:pt x="240201" y="605592"/>
                  </a:cubicBezTo>
                  <a:cubicBezTo>
                    <a:pt x="166850" y="605592"/>
                    <a:pt x="93592" y="579266"/>
                    <a:pt x="35933" y="526800"/>
                  </a:cubicBezTo>
                  <a:lnTo>
                    <a:pt x="35933" y="561469"/>
                  </a:lnTo>
                  <a:lnTo>
                    <a:pt x="0" y="561469"/>
                  </a:lnTo>
                  <a:lnTo>
                    <a:pt x="0" y="490834"/>
                  </a:lnTo>
                  <a:lnTo>
                    <a:pt x="0" y="490278"/>
                  </a:lnTo>
                  <a:close/>
                  <a:moveTo>
                    <a:pt x="267603" y="205118"/>
                  </a:moveTo>
                  <a:cubicBezTo>
                    <a:pt x="257426" y="203878"/>
                    <a:pt x="247098" y="204018"/>
                    <a:pt x="236561" y="205686"/>
                  </a:cubicBezTo>
                  <a:cubicBezTo>
                    <a:pt x="221800" y="208003"/>
                    <a:pt x="207968" y="213101"/>
                    <a:pt x="196085" y="222371"/>
                  </a:cubicBezTo>
                  <a:cubicBezTo>
                    <a:pt x="181138" y="233958"/>
                    <a:pt x="171298" y="249438"/>
                    <a:pt x="165635" y="267421"/>
                  </a:cubicBezTo>
                  <a:lnTo>
                    <a:pt x="164892" y="269553"/>
                  </a:lnTo>
                  <a:lnTo>
                    <a:pt x="143819" y="269553"/>
                  </a:lnTo>
                  <a:cubicBezTo>
                    <a:pt x="140477" y="269553"/>
                    <a:pt x="137784" y="272242"/>
                    <a:pt x="137784" y="275579"/>
                  </a:cubicBezTo>
                  <a:lnTo>
                    <a:pt x="137784" y="289112"/>
                  </a:lnTo>
                  <a:cubicBezTo>
                    <a:pt x="137784" y="292449"/>
                    <a:pt x="140477" y="295138"/>
                    <a:pt x="143819" y="295138"/>
                  </a:cubicBezTo>
                  <a:lnTo>
                    <a:pt x="160436" y="295138"/>
                  </a:lnTo>
                  <a:lnTo>
                    <a:pt x="160436" y="306169"/>
                  </a:lnTo>
                  <a:lnTo>
                    <a:pt x="143819" y="306169"/>
                  </a:lnTo>
                  <a:cubicBezTo>
                    <a:pt x="140477" y="306169"/>
                    <a:pt x="137784" y="308857"/>
                    <a:pt x="137784" y="312194"/>
                  </a:cubicBezTo>
                  <a:lnTo>
                    <a:pt x="137692" y="312194"/>
                  </a:lnTo>
                  <a:lnTo>
                    <a:pt x="137692" y="325449"/>
                  </a:lnTo>
                  <a:cubicBezTo>
                    <a:pt x="137692" y="328787"/>
                    <a:pt x="140384" y="331475"/>
                    <a:pt x="143726" y="331475"/>
                  </a:cubicBezTo>
                  <a:lnTo>
                    <a:pt x="163778" y="331475"/>
                  </a:lnTo>
                  <a:cubicBezTo>
                    <a:pt x="165264" y="336388"/>
                    <a:pt x="166470" y="341486"/>
                    <a:pt x="168513" y="346213"/>
                  </a:cubicBezTo>
                  <a:cubicBezTo>
                    <a:pt x="178632" y="370685"/>
                    <a:pt x="195621" y="388112"/>
                    <a:pt x="221058" y="396362"/>
                  </a:cubicBezTo>
                  <a:cubicBezTo>
                    <a:pt x="242131" y="403129"/>
                    <a:pt x="263390" y="403036"/>
                    <a:pt x="284743" y="397104"/>
                  </a:cubicBezTo>
                  <a:cubicBezTo>
                    <a:pt x="290127" y="395528"/>
                    <a:pt x="295697" y="393489"/>
                    <a:pt x="300896" y="391171"/>
                  </a:cubicBezTo>
                  <a:cubicBezTo>
                    <a:pt x="306002" y="388854"/>
                    <a:pt x="307209" y="384961"/>
                    <a:pt x="305259" y="380048"/>
                  </a:cubicBezTo>
                  <a:cubicBezTo>
                    <a:pt x="303031" y="374579"/>
                    <a:pt x="300803" y="369202"/>
                    <a:pt x="298297" y="363826"/>
                  </a:cubicBezTo>
                  <a:cubicBezTo>
                    <a:pt x="296068" y="359191"/>
                    <a:pt x="293376" y="357708"/>
                    <a:pt x="288178" y="358913"/>
                  </a:cubicBezTo>
                  <a:cubicBezTo>
                    <a:pt x="281586" y="360489"/>
                    <a:pt x="275088" y="362528"/>
                    <a:pt x="268496" y="363826"/>
                  </a:cubicBezTo>
                  <a:cubicBezTo>
                    <a:pt x="255778" y="366421"/>
                    <a:pt x="242967" y="366699"/>
                    <a:pt x="230341" y="362713"/>
                  </a:cubicBezTo>
                  <a:cubicBezTo>
                    <a:pt x="214652" y="357708"/>
                    <a:pt x="206204" y="346306"/>
                    <a:pt x="201005" y="331475"/>
                  </a:cubicBezTo>
                  <a:lnTo>
                    <a:pt x="243895" y="331475"/>
                  </a:lnTo>
                  <a:cubicBezTo>
                    <a:pt x="247237" y="331475"/>
                    <a:pt x="249929" y="328787"/>
                    <a:pt x="249929" y="325449"/>
                  </a:cubicBezTo>
                  <a:lnTo>
                    <a:pt x="249929" y="311916"/>
                  </a:lnTo>
                  <a:cubicBezTo>
                    <a:pt x="249929" y="308579"/>
                    <a:pt x="247237" y="305890"/>
                    <a:pt x="243895" y="305890"/>
                  </a:cubicBezTo>
                  <a:lnTo>
                    <a:pt x="196920" y="305890"/>
                  </a:lnTo>
                  <a:lnTo>
                    <a:pt x="196920" y="294860"/>
                  </a:lnTo>
                  <a:lnTo>
                    <a:pt x="243895" y="294860"/>
                  </a:lnTo>
                  <a:cubicBezTo>
                    <a:pt x="247237" y="294860"/>
                    <a:pt x="249929" y="292171"/>
                    <a:pt x="249929" y="288834"/>
                  </a:cubicBezTo>
                  <a:lnTo>
                    <a:pt x="249929" y="275393"/>
                  </a:lnTo>
                  <a:cubicBezTo>
                    <a:pt x="249929" y="272056"/>
                    <a:pt x="247237" y="269275"/>
                    <a:pt x="243895" y="269275"/>
                  </a:cubicBezTo>
                  <a:lnTo>
                    <a:pt x="202862" y="269275"/>
                  </a:lnTo>
                  <a:cubicBezTo>
                    <a:pt x="203048" y="269183"/>
                    <a:pt x="203048" y="269090"/>
                    <a:pt x="203048" y="268905"/>
                  </a:cubicBezTo>
                  <a:cubicBezTo>
                    <a:pt x="207968" y="257688"/>
                    <a:pt x="215116" y="248789"/>
                    <a:pt x="226906" y="244062"/>
                  </a:cubicBezTo>
                  <a:cubicBezTo>
                    <a:pt x="240646" y="238686"/>
                    <a:pt x="254664" y="238871"/>
                    <a:pt x="268775" y="241745"/>
                  </a:cubicBezTo>
                  <a:cubicBezTo>
                    <a:pt x="275459" y="243135"/>
                    <a:pt x="281958" y="245174"/>
                    <a:pt x="288642" y="246657"/>
                  </a:cubicBezTo>
                  <a:cubicBezTo>
                    <a:pt x="293469" y="247770"/>
                    <a:pt x="296347" y="246472"/>
                    <a:pt x="298482" y="241837"/>
                  </a:cubicBezTo>
                  <a:cubicBezTo>
                    <a:pt x="300803" y="236646"/>
                    <a:pt x="303031" y="231270"/>
                    <a:pt x="305259" y="225893"/>
                  </a:cubicBezTo>
                  <a:cubicBezTo>
                    <a:pt x="307394" y="220888"/>
                    <a:pt x="306095" y="217365"/>
                    <a:pt x="301453" y="214584"/>
                  </a:cubicBezTo>
                  <a:cubicBezTo>
                    <a:pt x="300153" y="213936"/>
                    <a:pt x="298946" y="213287"/>
                    <a:pt x="297740" y="212823"/>
                  </a:cubicBezTo>
                  <a:cubicBezTo>
                    <a:pt x="287806" y="208976"/>
                    <a:pt x="277780" y="206358"/>
                    <a:pt x="267603" y="205118"/>
                  </a:cubicBezTo>
                  <a:close/>
                  <a:moveTo>
                    <a:pt x="240274" y="128006"/>
                  </a:moveTo>
                  <a:cubicBezTo>
                    <a:pt x="336545" y="128006"/>
                    <a:pt x="414712" y="206427"/>
                    <a:pt x="414712" y="302924"/>
                  </a:cubicBezTo>
                  <a:cubicBezTo>
                    <a:pt x="414712" y="399421"/>
                    <a:pt x="336545" y="477657"/>
                    <a:pt x="240274" y="477657"/>
                  </a:cubicBezTo>
                  <a:cubicBezTo>
                    <a:pt x="144004" y="477657"/>
                    <a:pt x="65837" y="399329"/>
                    <a:pt x="65837" y="302831"/>
                  </a:cubicBezTo>
                  <a:cubicBezTo>
                    <a:pt x="65837" y="206242"/>
                    <a:pt x="144004" y="128006"/>
                    <a:pt x="240274" y="128006"/>
                  </a:cubicBezTo>
                  <a:close/>
                  <a:moveTo>
                    <a:pt x="240386" y="0"/>
                  </a:moveTo>
                  <a:cubicBezTo>
                    <a:pt x="313740" y="0"/>
                    <a:pt x="387002" y="26330"/>
                    <a:pt x="444664" y="78897"/>
                  </a:cubicBezTo>
                  <a:lnTo>
                    <a:pt x="444664" y="44130"/>
                  </a:lnTo>
                  <a:lnTo>
                    <a:pt x="480691" y="44130"/>
                  </a:lnTo>
                  <a:lnTo>
                    <a:pt x="480691" y="114683"/>
                  </a:lnTo>
                  <a:lnTo>
                    <a:pt x="480691" y="115239"/>
                  </a:lnTo>
                  <a:lnTo>
                    <a:pt x="480691" y="139437"/>
                  </a:lnTo>
                  <a:lnTo>
                    <a:pt x="456828" y="139437"/>
                  </a:lnTo>
                  <a:lnTo>
                    <a:pt x="455992" y="139437"/>
                  </a:lnTo>
                  <a:lnTo>
                    <a:pt x="385145" y="139437"/>
                  </a:lnTo>
                  <a:lnTo>
                    <a:pt x="385145" y="103558"/>
                  </a:lnTo>
                  <a:lnTo>
                    <a:pt x="418850" y="103558"/>
                  </a:lnTo>
                  <a:cubicBezTo>
                    <a:pt x="313926" y="9920"/>
                    <a:pt x="152175" y="13258"/>
                    <a:pt x="51336" y="113849"/>
                  </a:cubicBezTo>
                  <a:lnTo>
                    <a:pt x="38615" y="126550"/>
                  </a:lnTo>
                  <a:lnTo>
                    <a:pt x="13266" y="101240"/>
                  </a:lnTo>
                  <a:lnTo>
                    <a:pt x="25894" y="88631"/>
                  </a:lnTo>
                  <a:cubicBezTo>
                    <a:pt x="85042" y="29575"/>
                    <a:pt x="162667" y="0"/>
                    <a:pt x="240386" y="0"/>
                  </a:cubicBezTo>
                  <a:close/>
                </a:path>
              </a:pathLst>
            </a:custGeom>
            <a:solidFill>
              <a:schemeClr val="bg1"/>
            </a:solidFill>
            <a:ln>
              <a:noFill/>
            </a:ln>
            <a:effectLst/>
          </p:spPr>
          <p:txBody>
            <a:bodyPr wrap="square" lIns="91440" tIns="45720" rIns="91440" bIns="4572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cs typeface="+mn-ea"/>
                <a:sym typeface="+mn-lt"/>
              </a:endParaRPr>
            </a:p>
          </p:txBody>
        </p:sp>
        <p:sp>
          <p:nvSpPr>
            <p:cNvPr id="121" name="íṩļïḋe"/>
            <p:cNvSpPr/>
            <p:nvPr/>
          </p:nvSpPr>
          <p:spPr>
            <a:xfrm>
              <a:off x="8551621" y="4541747"/>
              <a:ext cx="612956" cy="612956"/>
            </a:xfrm>
            <a:prstGeom prst="ellipse">
              <a:avLst/>
            </a:prstGeom>
            <a:solidFill>
              <a:srgbClr val="7ED3C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2400">
                <a:cs typeface="+mn-ea"/>
                <a:sym typeface="+mn-lt"/>
              </a:endParaRPr>
            </a:p>
          </p:txBody>
        </p:sp>
        <p:sp>
          <p:nvSpPr>
            <p:cNvPr id="122" name="îšļïḓê"/>
            <p:cNvSpPr/>
            <p:nvPr/>
          </p:nvSpPr>
          <p:spPr bwMode="auto">
            <a:xfrm>
              <a:off x="8706052" y="4690531"/>
              <a:ext cx="304094" cy="315385"/>
            </a:xfrm>
            <a:custGeom>
              <a:avLst/>
              <a:gdLst>
                <a:gd name="T0" fmla="*/ 878 w 4747"/>
                <a:gd name="T1" fmla="*/ 0 h 4931"/>
                <a:gd name="T2" fmla="*/ 555 w 4747"/>
                <a:gd name="T3" fmla="*/ 4931 h 4931"/>
                <a:gd name="T4" fmla="*/ 0 w 4747"/>
                <a:gd name="T5" fmla="*/ 323 h 4931"/>
                <a:gd name="T6" fmla="*/ 4415 w 4747"/>
                <a:gd name="T7" fmla="*/ 717 h 4931"/>
                <a:gd name="T8" fmla="*/ 4733 w 4747"/>
                <a:gd name="T9" fmla="*/ 2947 h 4931"/>
                <a:gd name="T10" fmla="*/ 4349 w 4747"/>
                <a:gd name="T11" fmla="*/ 3317 h 4931"/>
                <a:gd name="T12" fmla="*/ 4238 w 4747"/>
                <a:gd name="T13" fmla="*/ 2820 h 4931"/>
                <a:gd name="T14" fmla="*/ 3949 w 4747"/>
                <a:gd name="T15" fmla="*/ 3317 h 4931"/>
                <a:gd name="T16" fmla="*/ 2806 w 4747"/>
                <a:gd name="T17" fmla="*/ 2335 h 4931"/>
                <a:gd name="T18" fmla="*/ 1784 w 4747"/>
                <a:gd name="T19" fmla="*/ 1381 h 4931"/>
                <a:gd name="T20" fmla="*/ 2806 w 4747"/>
                <a:gd name="T21" fmla="*/ 2446 h 4931"/>
                <a:gd name="T22" fmla="*/ 3841 w 4747"/>
                <a:gd name="T23" fmla="*/ 2443 h 4931"/>
                <a:gd name="T24" fmla="*/ 3424 w 4747"/>
                <a:gd name="T25" fmla="*/ 3317 h 4931"/>
                <a:gd name="T26" fmla="*/ 3317 w 4747"/>
                <a:gd name="T27" fmla="*/ 2820 h 4931"/>
                <a:gd name="T28" fmla="*/ 3018 w 4747"/>
                <a:gd name="T29" fmla="*/ 3317 h 4931"/>
                <a:gd name="T30" fmla="*/ 2910 w 4747"/>
                <a:gd name="T31" fmla="*/ 2820 h 4931"/>
                <a:gd name="T32" fmla="*/ 2577 w 4747"/>
                <a:gd name="T33" fmla="*/ 3317 h 4931"/>
                <a:gd name="T34" fmla="*/ 2470 w 4747"/>
                <a:gd name="T35" fmla="*/ 2820 h 4931"/>
                <a:gd name="T36" fmla="*/ 2275 w 4747"/>
                <a:gd name="T37" fmla="*/ 3317 h 4931"/>
                <a:gd name="T38" fmla="*/ 1394 w 4747"/>
                <a:gd name="T39" fmla="*/ 3109 h 4931"/>
                <a:gd name="T40" fmla="*/ 1147 w 4747"/>
                <a:gd name="T41" fmla="*/ 3317 h 4931"/>
                <a:gd name="T42" fmla="*/ 4415 w 4747"/>
                <a:gd name="T43" fmla="*/ 717 h 4931"/>
                <a:gd name="T44" fmla="*/ 3397 w 4747"/>
                <a:gd name="T45" fmla="*/ 1381 h 4931"/>
                <a:gd name="T46" fmla="*/ 4043 w 4747"/>
                <a:gd name="T47" fmla="*/ 2026 h 4931"/>
                <a:gd name="T48" fmla="*/ 3950 w 4747"/>
                <a:gd name="T49" fmla="*/ 1466 h 4931"/>
                <a:gd name="T50" fmla="*/ 3480 w 4747"/>
                <a:gd name="T51" fmla="*/ 1936 h 4931"/>
                <a:gd name="T52" fmla="*/ 3950 w 4747"/>
                <a:gd name="T53" fmla="*/ 1466 h 4931"/>
                <a:gd name="T54" fmla="*/ 2744 w 4747"/>
                <a:gd name="T55" fmla="*/ 1670 h 4931"/>
                <a:gd name="T56" fmla="*/ 2662 w 4747"/>
                <a:gd name="T57" fmla="*/ 1523 h 4931"/>
                <a:gd name="T58" fmla="*/ 1914 w 4747"/>
                <a:gd name="T59" fmla="*/ 1670 h 4931"/>
                <a:gd name="T60" fmla="*/ 1832 w 4747"/>
                <a:gd name="T61" fmla="*/ 1713 h 4931"/>
                <a:gd name="T62" fmla="*/ 1914 w 4747"/>
                <a:gd name="T63" fmla="*/ 1814 h 4931"/>
                <a:gd name="T64" fmla="*/ 1832 w 4747"/>
                <a:gd name="T65" fmla="*/ 1858 h 4931"/>
                <a:gd name="T66" fmla="*/ 1914 w 4747"/>
                <a:gd name="T67" fmla="*/ 1968 h 4931"/>
                <a:gd name="T68" fmla="*/ 1832 w 4747"/>
                <a:gd name="T69" fmla="*/ 2011 h 4931"/>
                <a:gd name="T70" fmla="*/ 1914 w 4747"/>
                <a:gd name="T71" fmla="*/ 2099 h 4931"/>
                <a:gd name="T72" fmla="*/ 1832 w 4747"/>
                <a:gd name="T73" fmla="*/ 2143 h 4931"/>
                <a:gd name="T74" fmla="*/ 1914 w 4747"/>
                <a:gd name="T75" fmla="*/ 2271 h 4931"/>
                <a:gd name="T76" fmla="*/ 2662 w 4747"/>
                <a:gd name="T77" fmla="*/ 2143 h 4931"/>
                <a:gd name="T78" fmla="*/ 2743 w 4747"/>
                <a:gd name="T79" fmla="*/ 2099 h 4931"/>
                <a:gd name="T80" fmla="*/ 2662 w 4747"/>
                <a:gd name="T81" fmla="*/ 2011 h 4931"/>
                <a:gd name="T82" fmla="*/ 2743 w 4747"/>
                <a:gd name="T83" fmla="*/ 1968 h 4931"/>
                <a:gd name="T84" fmla="*/ 2662 w 4747"/>
                <a:gd name="T85" fmla="*/ 1858 h 4931"/>
                <a:gd name="T86" fmla="*/ 2743 w 4747"/>
                <a:gd name="T87" fmla="*/ 1814 h 4931"/>
                <a:gd name="T88" fmla="*/ 2662 w 4747"/>
                <a:gd name="T89" fmla="*/ 1713 h 4931"/>
                <a:gd name="T90" fmla="*/ 2744 w 4747"/>
                <a:gd name="T91" fmla="*/ 1713 h 4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47" h="4931">
                  <a:moveTo>
                    <a:pt x="0" y="0"/>
                  </a:moveTo>
                  <a:lnTo>
                    <a:pt x="878" y="0"/>
                  </a:lnTo>
                  <a:lnTo>
                    <a:pt x="878" y="4931"/>
                  </a:lnTo>
                  <a:lnTo>
                    <a:pt x="555" y="4931"/>
                  </a:lnTo>
                  <a:lnTo>
                    <a:pt x="555" y="323"/>
                  </a:lnTo>
                  <a:lnTo>
                    <a:pt x="0" y="323"/>
                  </a:lnTo>
                  <a:lnTo>
                    <a:pt x="0" y="0"/>
                  </a:lnTo>
                  <a:close/>
                  <a:moveTo>
                    <a:pt x="4415" y="717"/>
                  </a:moveTo>
                  <a:cubicBezTo>
                    <a:pt x="4747" y="717"/>
                    <a:pt x="4733" y="964"/>
                    <a:pt x="4733" y="964"/>
                  </a:cubicBezTo>
                  <a:lnTo>
                    <a:pt x="4733" y="2947"/>
                  </a:lnTo>
                  <a:lnTo>
                    <a:pt x="4352" y="3317"/>
                  </a:lnTo>
                  <a:lnTo>
                    <a:pt x="4349" y="3317"/>
                  </a:lnTo>
                  <a:lnTo>
                    <a:pt x="4349" y="2820"/>
                  </a:lnTo>
                  <a:lnTo>
                    <a:pt x="4238" y="2820"/>
                  </a:lnTo>
                  <a:lnTo>
                    <a:pt x="4238" y="3317"/>
                  </a:lnTo>
                  <a:lnTo>
                    <a:pt x="3949" y="3317"/>
                  </a:lnTo>
                  <a:lnTo>
                    <a:pt x="3949" y="2335"/>
                  </a:lnTo>
                  <a:lnTo>
                    <a:pt x="2806" y="2335"/>
                  </a:lnTo>
                  <a:lnTo>
                    <a:pt x="2806" y="1381"/>
                  </a:lnTo>
                  <a:lnTo>
                    <a:pt x="1784" y="1381"/>
                  </a:lnTo>
                  <a:lnTo>
                    <a:pt x="1784" y="2446"/>
                  </a:lnTo>
                  <a:lnTo>
                    <a:pt x="2806" y="2446"/>
                  </a:lnTo>
                  <a:lnTo>
                    <a:pt x="2806" y="2443"/>
                  </a:lnTo>
                  <a:lnTo>
                    <a:pt x="3841" y="2443"/>
                  </a:lnTo>
                  <a:lnTo>
                    <a:pt x="3841" y="3317"/>
                  </a:lnTo>
                  <a:lnTo>
                    <a:pt x="3424" y="3317"/>
                  </a:lnTo>
                  <a:lnTo>
                    <a:pt x="3424" y="2820"/>
                  </a:lnTo>
                  <a:lnTo>
                    <a:pt x="3317" y="2820"/>
                  </a:lnTo>
                  <a:lnTo>
                    <a:pt x="3317" y="3317"/>
                  </a:lnTo>
                  <a:lnTo>
                    <a:pt x="3018" y="3317"/>
                  </a:lnTo>
                  <a:lnTo>
                    <a:pt x="3018" y="2820"/>
                  </a:lnTo>
                  <a:lnTo>
                    <a:pt x="2910" y="2820"/>
                  </a:lnTo>
                  <a:lnTo>
                    <a:pt x="2910" y="3317"/>
                  </a:lnTo>
                  <a:lnTo>
                    <a:pt x="2577" y="3317"/>
                  </a:lnTo>
                  <a:lnTo>
                    <a:pt x="2577" y="2820"/>
                  </a:lnTo>
                  <a:lnTo>
                    <a:pt x="2470" y="2820"/>
                  </a:lnTo>
                  <a:lnTo>
                    <a:pt x="2470" y="3317"/>
                  </a:lnTo>
                  <a:lnTo>
                    <a:pt x="2275" y="3317"/>
                  </a:lnTo>
                  <a:lnTo>
                    <a:pt x="2275" y="3109"/>
                  </a:lnTo>
                  <a:lnTo>
                    <a:pt x="1394" y="3109"/>
                  </a:lnTo>
                  <a:lnTo>
                    <a:pt x="1394" y="3317"/>
                  </a:lnTo>
                  <a:lnTo>
                    <a:pt x="1147" y="3317"/>
                  </a:lnTo>
                  <a:lnTo>
                    <a:pt x="1147" y="717"/>
                  </a:lnTo>
                  <a:lnTo>
                    <a:pt x="4415" y="717"/>
                  </a:lnTo>
                  <a:close/>
                  <a:moveTo>
                    <a:pt x="4043" y="1381"/>
                  </a:moveTo>
                  <a:lnTo>
                    <a:pt x="3397" y="1381"/>
                  </a:lnTo>
                  <a:lnTo>
                    <a:pt x="3397" y="2026"/>
                  </a:lnTo>
                  <a:lnTo>
                    <a:pt x="4043" y="2026"/>
                  </a:lnTo>
                  <a:lnTo>
                    <a:pt x="4043" y="1381"/>
                  </a:lnTo>
                  <a:close/>
                  <a:moveTo>
                    <a:pt x="3950" y="1466"/>
                  </a:moveTo>
                  <a:lnTo>
                    <a:pt x="3480" y="1466"/>
                  </a:lnTo>
                  <a:lnTo>
                    <a:pt x="3480" y="1936"/>
                  </a:lnTo>
                  <a:lnTo>
                    <a:pt x="3950" y="1936"/>
                  </a:lnTo>
                  <a:lnTo>
                    <a:pt x="3950" y="1466"/>
                  </a:lnTo>
                  <a:close/>
                  <a:moveTo>
                    <a:pt x="2744" y="1713"/>
                  </a:moveTo>
                  <a:lnTo>
                    <a:pt x="2744" y="1670"/>
                  </a:lnTo>
                  <a:lnTo>
                    <a:pt x="2662" y="1670"/>
                  </a:lnTo>
                  <a:lnTo>
                    <a:pt x="2662" y="1523"/>
                  </a:lnTo>
                  <a:lnTo>
                    <a:pt x="1914" y="1523"/>
                  </a:lnTo>
                  <a:lnTo>
                    <a:pt x="1914" y="1670"/>
                  </a:lnTo>
                  <a:lnTo>
                    <a:pt x="1832" y="1670"/>
                  </a:lnTo>
                  <a:lnTo>
                    <a:pt x="1832" y="1713"/>
                  </a:lnTo>
                  <a:lnTo>
                    <a:pt x="1914" y="1713"/>
                  </a:lnTo>
                  <a:lnTo>
                    <a:pt x="1914" y="1814"/>
                  </a:lnTo>
                  <a:lnTo>
                    <a:pt x="1832" y="1814"/>
                  </a:lnTo>
                  <a:lnTo>
                    <a:pt x="1832" y="1858"/>
                  </a:lnTo>
                  <a:lnTo>
                    <a:pt x="1914" y="1858"/>
                  </a:lnTo>
                  <a:lnTo>
                    <a:pt x="1914" y="1968"/>
                  </a:lnTo>
                  <a:lnTo>
                    <a:pt x="1832" y="1968"/>
                  </a:lnTo>
                  <a:lnTo>
                    <a:pt x="1832" y="2011"/>
                  </a:lnTo>
                  <a:lnTo>
                    <a:pt x="1914" y="2011"/>
                  </a:lnTo>
                  <a:lnTo>
                    <a:pt x="1914" y="2099"/>
                  </a:lnTo>
                  <a:lnTo>
                    <a:pt x="1832" y="2099"/>
                  </a:lnTo>
                  <a:lnTo>
                    <a:pt x="1832" y="2143"/>
                  </a:lnTo>
                  <a:lnTo>
                    <a:pt x="1914" y="2143"/>
                  </a:lnTo>
                  <a:lnTo>
                    <a:pt x="1914" y="2271"/>
                  </a:lnTo>
                  <a:lnTo>
                    <a:pt x="2662" y="2271"/>
                  </a:lnTo>
                  <a:lnTo>
                    <a:pt x="2662" y="2143"/>
                  </a:lnTo>
                  <a:lnTo>
                    <a:pt x="2743" y="2143"/>
                  </a:lnTo>
                  <a:lnTo>
                    <a:pt x="2743" y="2099"/>
                  </a:lnTo>
                  <a:lnTo>
                    <a:pt x="2662" y="2099"/>
                  </a:lnTo>
                  <a:lnTo>
                    <a:pt x="2662" y="2011"/>
                  </a:lnTo>
                  <a:lnTo>
                    <a:pt x="2743" y="2011"/>
                  </a:lnTo>
                  <a:lnTo>
                    <a:pt x="2743" y="1968"/>
                  </a:lnTo>
                  <a:lnTo>
                    <a:pt x="2662" y="1968"/>
                  </a:lnTo>
                  <a:lnTo>
                    <a:pt x="2662" y="1858"/>
                  </a:lnTo>
                  <a:lnTo>
                    <a:pt x="2743" y="1858"/>
                  </a:lnTo>
                  <a:lnTo>
                    <a:pt x="2743" y="1814"/>
                  </a:lnTo>
                  <a:lnTo>
                    <a:pt x="2662" y="1814"/>
                  </a:lnTo>
                  <a:lnTo>
                    <a:pt x="2662" y="1713"/>
                  </a:lnTo>
                  <a:lnTo>
                    <a:pt x="2744" y="1713"/>
                  </a:lnTo>
                  <a:lnTo>
                    <a:pt x="2744" y="1713"/>
                  </a:lnTo>
                  <a:close/>
                </a:path>
              </a:pathLst>
            </a:custGeom>
            <a:solidFill>
              <a:schemeClr val="bg1"/>
            </a:solidFill>
            <a:ln>
              <a:noFill/>
            </a:ln>
            <a:effectLst/>
          </p:spPr>
          <p:txBody>
            <a:bodyPr wrap="square" lIns="91440" tIns="45720" rIns="91440" bIns="4572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cs typeface="+mn-ea"/>
                <a:sym typeface="+mn-lt"/>
              </a:endParaRPr>
            </a:p>
          </p:txBody>
        </p:sp>
        <p:sp>
          <p:nvSpPr>
            <p:cNvPr id="123" name="íṩľïdê"/>
            <p:cNvSpPr txBox="1"/>
            <p:nvPr/>
          </p:nvSpPr>
          <p:spPr>
            <a:xfrm>
              <a:off x="9164577" y="4848225"/>
              <a:ext cx="2355911" cy="725008"/>
            </a:xfrm>
            <a:prstGeom prst="rect">
              <a:avLst/>
            </a:prstGeom>
            <a:noFill/>
          </p:spPr>
          <p:txBody>
            <a:bodyPr wrap="square" lIns="91440" tIns="45720" rIns="91440" bIns="45720" anchor="t">
              <a:normAutofit fontScale="925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3765">
                <a:lnSpc>
                  <a:spcPct val="120000"/>
                </a:lnSpc>
                <a:spcBef>
                  <a:spcPct val="0"/>
                </a:spcBef>
                <a:defRPr/>
              </a:pPr>
              <a:r>
                <a:rPr lang="en-US" altLang="zh-CN" sz="1400" dirty="0">
                  <a:cs typeface="+mn-ea"/>
                  <a:sym typeface="+mn-lt"/>
                </a:rPr>
                <a:t>Copy paste fonts. Choose the only option to retain text……</a:t>
              </a:r>
              <a:endParaRPr lang="en-US" altLang="zh-CN" sz="1400" dirty="0">
                <a:cs typeface="+mn-ea"/>
                <a:sym typeface="+mn-lt"/>
              </a:endParaRPr>
            </a:p>
          </p:txBody>
        </p:sp>
        <p:sp>
          <p:nvSpPr>
            <p:cNvPr id="124" name="iṥľiḋe"/>
            <p:cNvSpPr/>
            <p:nvPr/>
          </p:nvSpPr>
          <p:spPr>
            <a:xfrm>
              <a:off x="9164577" y="4371875"/>
              <a:ext cx="2355911" cy="476350"/>
            </a:xfrm>
            <a:prstGeom prst="rect">
              <a:avLst/>
            </a:prstGeom>
          </p:spPr>
          <p:txBody>
            <a:bodyPr wrap="square" lIns="91440" tIns="45720" rIns="91440" bIns="45720" anchor="b">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defTabSz="913765">
                <a:spcBef>
                  <a:spcPct val="0"/>
                </a:spcBef>
                <a:defRPr/>
              </a:pPr>
              <a:r>
                <a:rPr lang="zh-CN" altLang="en-US" sz="2400" b="1" dirty="0">
                  <a:cs typeface="+mn-ea"/>
                  <a:sym typeface="+mn-lt"/>
                </a:rPr>
                <a:t>添加标题</a:t>
              </a:r>
              <a:endParaRPr lang="zh-CN" altLang="en-US" sz="2400" b="1" dirty="0">
                <a:cs typeface="+mn-ea"/>
                <a:sym typeface="+mn-lt"/>
              </a:endParaRPr>
            </a:p>
          </p:txBody>
        </p:sp>
        <p:sp>
          <p:nvSpPr>
            <p:cNvPr id="125" name="íṡliḍé"/>
            <p:cNvSpPr txBox="1"/>
            <p:nvPr/>
          </p:nvSpPr>
          <p:spPr>
            <a:xfrm>
              <a:off x="669925" y="4848225"/>
              <a:ext cx="2355911" cy="725008"/>
            </a:xfrm>
            <a:prstGeom prst="rect">
              <a:avLst/>
            </a:prstGeom>
            <a:noFill/>
          </p:spPr>
          <p:txBody>
            <a:bodyPr wrap="square" lIns="91440" tIns="45720" rIns="91440" bIns="45720" anchor="t">
              <a:normAutofit fontScale="925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913765">
                <a:lnSpc>
                  <a:spcPct val="120000"/>
                </a:lnSpc>
                <a:spcBef>
                  <a:spcPct val="0"/>
                </a:spcBef>
                <a:defRPr/>
              </a:pPr>
              <a:r>
                <a:rPr lang="en-US" altLang="zh-CN" sz="1400" dirty="0">
                  <a:cs typeface="+mn-ea"/>
                  <a:sym typeface="+mn-lt"/>
                </a:rPr>
                <a:t>Copy paste fonts. Choose the only option to retain text……</a:t>
              </a:r>
              <a:endParaRPr lang="en-US" altLang="zh-CN" sz="1400" dirty="0">
                <a:cs typeface="+mn-ea"/>
                <a:sym typeface="+mn-lt"/>
              </a:endParaRPr>
            </a:p>
          </p:txBody>
        </p:sp>
        <p:sp>
          <p:nvSpPr>
            <p:cNvPr id="126" name="işlïḍê"/>
            <p:cNvSpPr/>
            <p:nvPr/>
          </p:nvSpPr>
          <p:spPr>
            <a:xfrm>
              <a:off x="669925" y="4371875"/>
              <a:ext cx="2355911" cy="476350"/>
            </a:xfrm>
            <a:prstGeom prst="rect">
              <a:avLst/>
            </a:prstGeom>
          </p:spPr>
          <p:txBody>
            <a:bodyPr wrap="square" lIns="91440" tIns="45720" rIns="91440" bIns="45720" anchor="b">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r" defTabSz="913765">
                <a:spcBef>
                  <a:spcPct val="0"/>
                </a:spcBef>
                <a:defRPr/>
              </a:pPr>
              <a:r>
                <a:rPr lang="zh-CN" altLang="en-US" sz="2400" b="1" dirty="0">
                  <a:cs typeface="+mn-ea"/>
                  <a:sym typeface="+mn-lt"/>
                </a:rPr>
                <a:t>添加标题</a:t>
              </a:r>
              <a:endParaRPr lang="zh-CN" altLang="en-US" sz="2400" b="1" dirty="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wipe(down)">
                                      <p:cBhvr>
                                        <p:cTn id="7"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flipV="1">
            <a:off x="4819028" y="3200779"/>
            <a:ext cx="2748424" cy="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219225" y="1413969"/>
            <a:ext cx="4809204" cy="132343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dirty="0" smtClean="0">
                <a:ln>
                  <a:noFill/>
                </a:ln>
                <a:solidFill>
                  <a:srgbClr val="595959"/>
                </a:solidFill>
                <a:effectLst/>
                <a:uLnTx/>
                <a:uFillTx/>
                <a:latin typeface="Arial" panose="020B0604020202020204"/>
                <a:ea typeface="微软雅黑" panose="020B0503020204020204" charset="-122"/>
                <a:cs typeface="+mn-ea"/>
                <a:sym typeface="+mn-lt"/>
              </a:rPr>
              <a:t>THREE</a:t>
            </a:r>
            <a:endParaRPr kumimoji="0" lang="zh-CN" altLang="en-US" sz="8000" b="1" i="0" u="none" strike="noStrike" kern="1200" cap="none" spc="0" normalizeH="0" baseline="0" noProof="0" dirty="0">
              <a:ln>
                <a:noFill/>
              </a:ln>
              <a:solidFill>
                <a:srgbClr val="595959"/>
              </a:solidFill>
              <a:effectLst/>
              <a:uLnTx/>
              <a:uFillTx/>
              <a:latin typeface="Arial" panose="020B0604020202020204"/>
              <a:ea typeface="微软雅黑" panose="020B0503020204020204" charset="-122"/>
              <a:cs typeface="+mn-ea"/>
              <a:sym typeface="+mn-lt"/>
            </a:endParaRPr>
          </a:p>
        </p:txBody>
      </p:sp>
      <p:sp>
        <p:nvSpPr>
          <p:cNvPr id="9" name="文本框 8"/>
          <p:cNvSpPr txBox="1"/>
          <p:nvPr/>
        </p:nvSpPr>
        <p:spPr>
          <a:xfrm>
            <a:off x="4819028" y="4545961"/>
            <a:ext cx="4374509" cy="2954655"/>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rPr>
              <a:t>Click here to add words  Click here to add words  Click here to add words Click here to add words Click here to add words  Click here to add words  Click here to add words  Click here to add words Click here to add words Click here to add words </a:t>
            </a:r>
            <a:endParaRPr kumimoji="0" lang="zh-CN" altLang="en-US" sz="14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5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p:txBody>
      </p:sp>
      <p:sp>
        <p:nvSpPr>
          <p:cNvPr id="10" name="文本框 9"/>
          <p:cNvSpPr txBox="1"/>
          <p:nvPr/>
        </p:nvSpPr>
        <p:spPr>
          <a:xfrm>
            <a:off x="4819028" y="3786621"/>
            <a:ext cx="3400425" cy="646331"/>
          </a:xfrm>
          <a:prstGeom prst="rect">
            <a:avLst/>
          </a:prstGeom>
          <a:noFill/>
        </p:spPr>
        <p:txBody>
          <a:bodyPr wrap="square" rtlCol="0">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rPr>
              <a:t>添加您的标题</a:t>
            </a:r>
            <a:endParaRPr kumimoji="0" lang="zh-CN" altLang="en-US" sz="3600" b="1"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p:txBody>
      </p:sp>
      <p:sp>
        <p:nvSpPr>
          <p:cNvPr id="32" name="Freeform 962"/>
          <p:cNvSpPr/>
          <p:nvPr/>
        </p:nvSpPr>
        <p:spPr bwMode="auto">
          <a:xfrm>
            <a:off x="9947502" y="5313363"/>
            <a:ext cx="2246313" cy="1543050"/>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3" name="Freeform 964"/>
          <p:cNvSpPr>
            <a:spLocks noEditPoints="1"/>
          </p:cNvSpPr>
          <p:nvPr/>
        </p:nvSpPr>
        <p:spPr bwMode="auto">
          <a:xfrm>
            <a:off x="9601200" y="4341813"/>
            <a:ext cx="2439988" cy="2438400"/>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rgbClr val="0D3D69">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4" name="Freeform 972"/>
          <p:cNvSpPr>
            <a:spLocks noEditPoints="1"/>
          </p:cNvSpPr>
          <p:nvPr/>
        </p:nvSpPr>
        <p:spPr bwMode="auto">
          <a:xfrm>
            <a:off x="11376025" y="5513388"/>
            <a:ext cx="815975" cy="996950"/>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5" name="Oval 974"/>
          <p:cNvSpPr>
            <a:spLocks noChangeArrowheads="1"/>
          </p:cNvSpPr>
          <p:nvPr/>
        </p:nvSpPr>
        <p:spPr bwMode="auto">
          <a:xfrm>
            <a:off x="9268149" y="5801137"/>
            <a:ext cx="160338" cy="158750"/>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6" name="Freeform 981"/>
          <p:cNvSpPr/>
          <p:nvPr/>
        </p:nvSpPr>
        <p:spPr bwMode="auto">
          <a:xfrm>
            <a:off x="12109450" y="4879975"/>
            <a:ext cx="80963" cy="158750"/>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7" name="Freeform 987"/>
          <p:cNvSpPr/>
          <p:nvPr/>
        </p:nvSpPr>
        <p:spPr bwMode="auto">
          <a:xfrm>
            <a:off x="10436452" y="5307013"/>
            <a:ext cx="1100138" cy="1549400"/>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8" name="Freeform 988"/>
          <p:cNvSpPr/>
          <p:nvPr/>
        </p:nvSpPr>
        <p:spPr bwMode="auto">
          <a:xfrm>
            <a:off x="10336213" y="5229225"/>
            <a:ext cx="1104900" cy="1627188"/>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rgbClr val="F3BD2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9" name="Freeform 989"/>
          <p:cNvSpPr/>
          <p:nvPr/>
        </p:nvSpPr>
        <p:spPr bwMode="auto">
          <a:xfrm>
            <a:off x="11174413" y="5310188"/>
            <a:ext cx="192088" cy="234950"/>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0" name="Freeform 990"/>
          <p:cNvSpPr/>
          <p:nvPr/>
        </p:nvSpPr>
        <p:spPr bwMode="auto">
          <a:xfrm>
            <a:off x="10452100" y="5400675"/>
            <a:ext cx="592138" cy="801688"/>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1" name="Oval 991"/>
          <p:cNvSpPr>
            <a:spLocks noChangeArrowheads="1"/>
          </p:cNvSpPr>
          <p:nvPr/>
        </p:nvSpPr>
        <p:spPr bwMode="auto">
          <a:xfrm>
            <a:off x="11050588" y="5362575"/>
            <a:ext cx="52388" cy="508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nvGrpSpPr>
          <p:cNvPr id="42" name="组合 41"/>
          <p:cNvGrpSpPr/>
          <p:nvPr/>
        </p:nvGrpSpPr>
        <p:grpSpPr>
          <a:xfrm>
            <a:off x="9399588" y="4763"/>
            <a:ext cx="2796041" cy="3584575"/>
            <a:chOff x="9399588" y="4763"/>
            <a:chExt cx="2796041" cy="3584575"/>
          </a:xfrm>
        </p:grpSpPr>
        <p:sp>
          <p:nvSpPr>
            <p:cNvPr id="43" name="Freeform 963"/>
            <p:cNvSpPr/>
            <p:nvPr userDrawn="1"/>
          </p:nvSpPr>
          <p:spPr bwMode="auto">
            <a:xfrm>
              <a:off x="9399588" y="4763"/>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4"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5"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6"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7"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8" name="Freeform 992"/>
            <p:cNvSpPr/>
            <p:nvPr userDrawn="1"/>
          </p:nvSpPr>
          <p:spPr bwMode="auto">
            <a:xfrm>
              <a:off x="10485438" y="4763"/>
              <a:ext cx="1681163" cy="1360488"/>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9" name="Freeform 993"/>
            <p:cNvSpPr/>
            <p:nvPr userDrawn="1"/>
          </p:nvSpPr>
          <p:spPr bwMode="auto">
            <a:xfrm>
              <a:off x="10435091" y="4763"/>
              <a:ext cx="1760538" cy="1281113"/>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rgbClr val="F3BD2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0" name="Freeform 994"/>
            <p:cNvSpPr/>
            <p:nvPr userDrawn="1"/>
          </p:nvSpPr>
          <p:spPr bwMode="auto">
            <a:xfrm>
              <a:off x="10480675" y="1073150"/>
              <a:ext cx="227013" cy="153988"/>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1" name="Freeform 995"/>
            <p:cNvSpPr/>
            <p:nvPr userDrawn="1"/>
          </p:nvSpPr>
          <p:spPr bwMode="auto">
            <a:xfrm>
              <a:off x="10533063" y="166688"/>
              <a:ext cx="639763" cy="765175"/>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2"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sp>
        <p:nvSpPr>
          <p:cNvPr id="55" name="Freeform 965"/>
          <p:cNvSpPr>
            <a:spLocks noEditPoints="1"/>
          </p:cNvSpPr>
          <p:nvPr/>
        </p:nvSpPr>
        <p:spPr bwMode="auto">
          <a:xfrm>
            <a:off x="-727817" y="-458787"/>
            <a:ext cx="4394200" cy="2393950"/>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rgbClr val="0D3D69">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7" name="Freeform 968"/>
          <p:cNvSpPr/>
          <p:nvPr/>
        </p:nvSpPr>
        <p:spPr bwMode="auto">
          <a:xfrm>
            <a:off x="-256330" y="-601662"/>
            <a:ext cx="2160588" cy="1162050"/>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8" name="Freeform 969"/>
          <p:cNvSpPr>
            <a:spLocks noEditPoints="1"/>
          </p:cNvSpPr>
          <p:nvPr/>
        </p:nvSpPr>
        <p:spPr bwMode="auto">
          <a:xfrm>
            <a:off x="534245" y="34925"/>
            <a:ext cx="1258888" cy="1257300"/>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1" name="Oval 977"/>
          <p:cNvSpPr>
            <a:spLocks noChangeArrowheads="1"/>
          </p:cNvSpPr>
          <p:nvPr/>
        </p:nvSpPr>
        <p:spPr bwMode="auto">
          <a:xfrm>
            <a:off x="3631458" y="460375"/>
            <a:ext cx="200025" cy="200025"/>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2" name="Oval 979"/>
          <p:cNvSpPr>
            <a:spLocks noChangeArrowheads="1"/>
          </p:cNvSpPr>
          <p:nvPr/>
        </p:nvSpPr>
        <p:spPr bwMode="auto">
          <a:xfrm>
            <a:off x="-502392" y="238125"/>
            <a:ext cx="200025" cy="20161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nvGrpSpPr>
          <p:cNvPr id="7" name="组合 6"/>
          <p:cNvGrpSpPr/>
          <p:nvPr/>
        </p:nvGrpSpPr>
        <p:grpSpPr>
          <a:xfrm>
            <a:off x="-14514" y="3051207"/>
            <a:ext cx="3451795" cy="4752912"/>
            <a:chOff x="-14514" y="2967061"/>
            <a:chExt cx="2557688" cy="4378326"/>
          </a:xfrm>
        </p:grpSpPr>
        <p:pic>
          <p:nvPicPr>
            <p:cNvPr id="4" name="图形 3" descr="带齿轮的头部"/>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8624" y="4456135"/>
              <a:ext cx="2114550" cy="2114550"/>
            </a:xfrm>
            <a:prstGeom prst="rect">
              <a:avLst/>
            </a:prstGeom>
          </p:spPr>
        </p:pic>
        <p:sp>
          <p:nvSpPr>
            <p:cNvPr id="53" name="Freeform 960"/>
            <p:cNvSpPr/>
            <p:nvPr/>
          </p:nvSpPr>
          <p:spPr bwMode="auto">
            <a:xfrm>
              <a:off x="0" y="2967061"/>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4" name="Freeform 961"/>
            <p:cNvSpPr>
              <a:spLocks noEditPoints="1"/>
            </p:cNvSpPr>
            <p:nvPr/>
          </p:nvSpPr>
          <p:spPr bwMode="auto">
            <a:xfrm>
              <a:off x="0" y="5126061"/>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6" name="Freeform 966"/>
            <p:cNvSpPr>
              <a:spLocks noEditPoints="1"/>
            </p:cNvSpPr>
            <p:nvPr/>
          </p:nvSpPr>
          <p:spPr bwMode="auto">
            <a:xfrm>
              <a:off x="0" y="5205436"/>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9" name="Freeform 971"/>
            <p:cNvSpPr>
              <a:spLocks noEditPoints="1"/>
            </p:cNvSpPr>
            <p:nvPr/>
          </p:nvSpPr>
          <p:spPr bwMode="auto">
            <a:xfrm>
              <a:off x="755650" y="6346849"/>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0" name="Oval 976"/>
            <p:cNvSpPr>
              <a:spLocks noChangeArrowheads="1"/>
            </p:cNvSpPr>
            <p:nvPr/>
          </p:nvSpPr>
          <p:spPr bwMode="auto">
            <a:xfrm>
              <a:off x="1331913" y="5881711"/>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3" name="Freeform 982"/>
            <p:cNvSpPr/>
            <p:nvPr/>
          </p:nvSpPr>
          <p:spPr bwMode="auto">
            <a:xfrm>
              <a:off x="0" y="3549674"/>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4" name="Freeform 983"/>
            <p:cNvSpPr/>
            <p:nvPr/>
          </p:nvSpPr>
          <p:spPr bwMode="auto">
            <a:xfrm>
              <a:off x="-14514" y="3452836"/>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5" name="Freeform 984"/>
            <p:cNvSpPr/>
            <p:nvPr/>
          </p:nvSpPr>
          <p:spPr bwMode="auto">
            <a:xfrm>
              <a:off x="952500" y="4602186"/>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6" name="Freeform 985"/>
            <p:cNvSpPr/>
            <p:nvPr/>
          </p:nvSpPr>
          <p:spPr bwMode="auto">
            <a:xfrm>
              <a:off x="520700" y="3694136"/>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7" name="Freeform 986"/>
            <p:cNvSpPr/>
            <p:nvPr/>
          </p:nvSpPr>
          <p:spPr bwMode="auto">
            <a:xfrm>
              <a:off x="1125538" y="4473599"/>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sp>
        <p:nvSpPr>
          <p:cNvPr id="68" name="文本占位符 13"/>
          <p:cNvSpPr txBox="1"/>
          <p:nvPr/>
        </p:nvSpPr>
        <p:spPr>
          <a:xfrm>
            <a:off x="2247339" y="5009332"/>
            <a:ext cx="7855511" cy="296271"/>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500" b="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en-US" altLang="zh-CN" sz="1500" b="0" i="0" u="none" strike="noStrike" kern="1200" cap="none" spc="0" normalizeH="0" baseline="0" noProof="0" smtClean="0">
                <a:ln>
                  <a:noFill/>
                </a:ln>
                <a:solidFill>
                  <a:srgbClr val="FFFFFF"/>
                </a:solidFill>
                <a:effectLst/>
                <a:uLnTx/>
                <a:uFillTx/>
                <a:latin typeface="Arial" panose="020B0604020202020204"/>
                <a:ea typeface="微软雅黑" panose="020B0503020204020204" charset="-122"/>
                <a:cs typeface="+mn-cs"/>
              </a:rPr>
              <a:t>Date</a:t>
            </a:r>
            <a:endParaRPr kumimoji="0" lang="zh-CN" altLang="en-US" sz="1500" b="0" i="0" u="none" strike="noStrike" kern="1200" cap="none" spc="0" normalizeH="0" baseline="0" noProof="0" dirty="0">
              <a:ln>
                <a:noFill/>
              </a:ln>
              <a:solidFill>
                <a:srgbClr val="FFFFFF"/>
              </a:solidFill>
              <a:effectLst/>
              <a:uLnTx/>
              <a:uFillTx/>
              <a:latin typeface="Arial" panose="020B0604020202020204"/>
              <a:ea typeface="微软雅黑" panose="020B0503020204020204" charset="-122"/>
              <a:cs typeface="+mn-cs"/>
            </a:endParaRPr>
          </a:p>
        </p:txBody>
      </p:sp>
      <p:sp>
        <p:nvSpPr>
          <p:cNvPr id="69" name="Oval 975"/>
          <p:cNvSpPr>
            <a:spLocks noChangeArrowheads="1"/>
          </p:cNvSpPr>
          <p:nvPr/>
        </p:nvSpPr>
        <p:spPr bwMode="auto">
          <a:xfrm>
            <a:off x="2906713" y="6375400"/>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70" name="Oval 980"/>
          <p:cNvSpPr>
            <a:spLocks noChangeArrowheads="1"/>
          </p:cNvSpPr>
          <p:nvPr/>
        </p:nvSpPr>
        <p:spPr bwMode="auto">
          <a:xfrm>
            <a:off x="3492500" y="6592888"/>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21646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578469" y="917575"/>
            <a:ext cx="7223016" cy="5022850"/>
            <a:chOff x="669925" y="1123950"/>
            <a:chExt cx="7223016" cy="5022850"/>
          </a:xfrm>
        </p:grpSpPr>
        <p:sp>
          <p:nvSpPr>
            <p:cNvPr id="40" name="íṩḷïḍe"/>
            <p:cNvSpPr/>
            <p:nvPr/>
          </p:nvSpPr>
          <p:spPr>
            <a:xfrm>
              <a:off x="669925" y="1524034"/>
              <a:ext cx="3595470" cy="2305050"/>
            </a:xfrm>
            <a:prstGeom prst="rect">
              <a:avLst/>
            </a:prstGeom>
            <a:solidFill>
              <a:srgbClr val="E6728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400">
                <a:cs typeface="+mn-ea"/>
                <a:sym typeface="+mn-lt"/>
              </a:endParaRPr>
            </a:p>
          </p:txBody>
        </p:sp>
        <p:sp>
          <p:nvSpPr>
            <p:cNvPr id="41" name="isļîḑè"/>
            <p:cNvSpPr/>
            <p:nvPr/>
          </p:nvSpPr>
          <p:spPr>
            <a:xfrm>
              <a:off x="4297471" y="1524034"/>
              <a:ext cx="3595470" cy="2305050"/>
            </a:xfrm>
            <a:prstGeom prst="rect">
              <a:avLst/>
            </a:prstGeom>
            <a:solidFill>
              <a:srgbClr val="7ED3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400">
                <a:cs typeface="+mn-ea"/>
                <a:sym typeface="+mn-lt"/>
              </a:endParaRPr>
            </a:p>
          </p:txBody>
        </p:sp>
        <p:sp>
          <p:nvSpPr>
            <p:cNvPr id="42" name="íŝlîḑè"/>
            <p:cNvSpPr/>
            <p:nvPr/>
          </p:nvSpPr>
          <p:spPr>
            <a:xfrm>
              <a:off x="972919" y="2249434"/>
              <a:ext cx="2989482" cy="55128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1440" tIns="45720" rIns="91440" bIns="45720" numCol="1" spcCol="1270" anchor="ctr" anchorCtr="0">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1066800">
                <a:spcBef>
                  <a:spcPct val="0"/>
                </a:spcBef>
                <a:spcAft>
                  <a:spcPts val="600"/>
                </a:spcAft>
              </a:pPr>
              <a:r>
                <a:rPr lang="zh-CN" altLang="en-US" sz="2400" b="1" dirty="0">
                  <a:solidFill>
                    <a:schemeClr val="bg1"/>
                  </a:solidFill>
                  <a:cs typeface="+mn-ea"/>
                  <a:sym typeface="+mn-lt"/>
                </a:rPr>
                <a:t>添加标题</a:t>
              </a:r>
              <a:endParaRPr lang="en-US" altLang="zh-CN" sz="2400" b="1" dirty="0">
                <a:solidFill>
                  <a:schemeClr val="bg1"/>
                </a:solidFill>
                <a:cs typeface="+mn-ea"/>
                <a:sym typeface="+mn-lt"/>
              </a:endParaRPr>
            </a:p>
          </p:txBody>
        </p:sp>
        <p:sp>
          <p:nvSpPr>
            <p:cNvPr id="43" name="íṡlîḍe"/>
            <p:cNvSpPr txBox="1"/>
            <p:nvPr/>
          </p:nvSpPr>
          <p:spPr>
            <a:xfrm>
              <a:off x="972919" y="2800714"/>
              <a:ext cx="2989482" cy="758831"/>
            </a:xfrm>
            <a:prstGeom prst="rect">
              <a:avLst/>
            </a:prstGeom>
            <a:noFill/>
            <a:ln>
              <a:noFill/>
            </a:ln>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3765">
                <a:lnSpc>
                  <a:spcPct val="150000"/>
                </a:lnSpc>
                <a:defRPr/>
              </a:pPr>
              <a:r>
                <a:rPr lang="en-US" altLang="zh-CN" sz="1400" dirty="0">
                  <a:solidFill>
                    <a:schemeClr val="bg1"/>
                  </a:solidFill>
                  <a:cs typeface="+mn-ea"/>
                  <a:sym typeface="+mn-lt"/>
                </a:rPr>
                <a:t>Copy paste fonts. Choose the only option to retain text.….</a:t>
              </a:r>
              <a:endParaRPr lang="en-US" altLang="zh-CN" sz="1400" dirty="0">
                <a:solidFill>
                  <a:schemeClr val="bg1"/>
                </a:solidFill>
                <a:cs typeface="+mn-ea"/>
                <a:sym typeface="+mn-lt"/>
              </a:endParaRPr>
            </a:p>
          </p:txBody>
        </p:sp>
        <p:sp>
          <p:nvSpPr>
            <p:cNvPr id="44" name="îṣlïdè"/>
            <p:cNvSpPr/>
            <p:nvPr/>
          </p:nvSpPr>
          <p:spPr>
            <a:xfrm>
              <a:off x="4600466" y="2205089"/>
              <a:ext cx="2989482" cy="55128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1440" tIns="45720" rIns="91440" bIns="45720" numCol="1" spcCol="1270" anchor="ctr" anchorCtr="0">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1066800">
                <a:spcBef>
                  <a:spcPct val="0"/>
                </a:spcBef>
                <a:spcAft>
                  <a:spcPts val="600"/>
                </a:spcAft>
              </a:pPr>
              <a:r>
                <a:rPr lang="zh-CN" altLang="en-US" sz="2400" b="1" dirty="0">
                  <a:solidFill>
                    <a:schemeClr val="bg1"/>
                  </a:solidFill>
                  <a:cs typeface="+mn-ea"/>
                  <a:sym typeface="+mn-lt"/>
                </a:rPr>
                <a:t>添加标题</a:t>
              </a:r>
              <a:endParaRPr lang="en-US" altLang="zh-CN" sz="2400" b="1" dirty="0">
                <a:solidFill>
                  <a:schemeClr val="bg1"/>
                </a:solidFill>
                <a:cs typeface="+mn-ea"/>
                <a:sym typeface="+mn-lt"/>
              </a:endParaRPr>
            </a:p>
          </p:txBody>
        </p:sp>
        <p:sp>
          <p:nvSpPr>
            <p:cNvPr id="45" name="îšḻïḍè"/>
            <p:cNvSpPr txBox="1"/>
            <p:nvPr/>
          </p:nvSpPr>
          <p:spPr>
            <a:xfrm>
              <a:off x="4600466" y="2756369"/>
              <a:ext cx="2989482" cy="758831"/>
            </a:xfrm>
            <a:prstGeom prst="rect">
              <a:avLst/>
            </a:prstGeom>
            <a:noFill/>
            <a:ln>
              <a:noFill/>
            </a:ln>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3765">
                <a:lnSpc>
                  <a:spcPct val="150000"/>
                </a:lnSpc>
                <a:defRPr/>
              </a:pPr>
              <a:r>
                <a:rPr lang="en-US" altLang="zh-CN" sz="1400" dirty="0">
                  <a:solidFill>
                    <a:schemeClr val="bg1"/>
                  </a:solidFill>
                  <a:cs typeface="+mn-ea"/>
                  <a:sym typeface="+mn-lt"/>
                </a:rPr>
                <a:t>Copy paste fonts. Choose the only option to retain text.….</a:t>
              </a:r>
              <a:endParaRPr lang="en-US" altLang="zh-CN" sz="1400" dirty="0">
                <a:solidFill>
                  <a:schemeClr val="bg1"/>
                </a:solidFill>
                <a:cs typeface="+mn-ea"/>
                <a:sym typeface="+mn-lt"/>
              </a:endParaRPr>
            </a:p>
          </p:txBody>
        </p:sp>
        <p:sp>
          <p:nvSpPr>
            <p:cNvPr id="46" name="ï$1íḋê"/>
            <p:cNvSpPr txBox="1"/>
            <p:nvPr/>
          </p:nvSpPr>
          <p:spPr>
            <a:xfrm>
              <a:off x="972919" y="4260538"/>
              <a:ext cx="2989482" cy="758831"/>
            </a:xfrm>
            <a:prstGeom prst="rect">
              <a:avLst/>
            </a:prstGeom>
            <a:noFill/>
            <a:ln>
              <a:noFill/>
            </a:ln>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3765">
                <a:lnSpc>
                  <a:spcPct val="150000"/>
                </a:lnSpc>
                <a:defRPr/>
              </a:pPr>
              <a:r>
                <a:rPr lang="zh-CN" altLang="en-US" sz="1400" dirty="0">
                  <a:cs typeface="+mn-ea"/>
                  <a:sym typeface="+mn-lt"/>
                </a:rPr>
                <a:t>单击此处添加文本单击此处添加文本单击此处添加文本</a:t>
              </a:r>
              <a:endParaRPr lang="zh-CN" altLang="en-US" sz="1400" dirty="0">
                <a:cs typeface="+mn-ea"/>
                <a:sym typeface="+mn-lt"/>
              </a:endParaRPr>
            </a:p>
          </p:txBody>
        </p:sp>
        <p:sp>
          <p:nvSpPr>
            <p:cNvPr id="47" name="íṧlíḓe"/>
            <p:cNvSpPr txBox="1"/>
            <p:nvPr/>
          </p:nvSpPr>
          <p:spPr>
            <a:xfrm>
              <a:off x="4600466" y="4216193"/>
              <a:ext cx="2989482" cy="758831"/>
            </a:xfrm>
            <a:prstGeom prst="rect">
              <a:avLst/>
            </a:prstGeom>
            <a:noFill/>
            <a:ln>
              <a:noFill/>
            </a:ln>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3765">
                <a:lnSpc>
                  <a:spcPct val="150000"/>
                </a:lnSpc>
                <a:defRPr/>
              </a:pPr>
              <a:r>
                <a:rPr lang="zh-CN" altLang="en-US" sz="1400" dirty="0">
                  <a:cs typeface="+mn-ea"/>
                  <a:sym typeface="+mn-lt"/>
                </a:rPr>
                <a:t>单击此处添加文本单击此处添加文本单击此处添加文本</a:t>
              </a:r>
              <a:endParaRPr lang="zh-CN" altLang="en-US" sz="1400" dirty="0">
                <a:cs typeface="+mn-ea"/>
                <a:sym typeface="+mn-lt"/>
              </a:endParaRPr>
            </a:p>
          </p:txBody>
        </p:sp>
        <p:sp>
          <p:nvSpPr>
            <p:cNvPr id="48" name="îšḻiḓê"/>
            <p:cNvSpPr txBox="1"/>
            <p:nvPr/>
          </p:nvSpPr>
          <p:spPr>
            <a:xfrm>
              <a:off x="972919" y="5387969"/>
              <a:ext cx="2989482" cy="758831"/>
            </a:xfrm>
            <a:prstGeom prst="rect">
              <a:avLst/>
            </a:prstGeom>
            <a:noFill/>
            <a:ln>
              <a:noFill/>
            </a:ln>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3765">
                <a:lnSpc>
                  <a:spcPct val="150000"/>
                </a:lnSpc>
                <a:defRPr/>
              </a:pPr>
              <a:r>
                <a:rPr lang="zh-CN" altLang="en-US" sz="1400" dirty="0">
                  <a:cs typeface="+mn-ea"/>
                  <a:sym typeface="+mn-lt"/>
                </a:rPr>
                <a:t>单击此处添加文本单击此处添加文本单击此处添加文本</a:t>
              </a:r>
              <a:endParaRPr lang="zh-CN" altLang="en-US" sz="1400" dirty="0">
                <a:cs typeface="+mn-ea"/>
                <a:sym typeface="+mn-lt"/>
              </a:endParaRPr>
            </a:p>
          </p:txBody>
        </p:sp>
        <p:sp>
          <p:nvSpPr>
            <p:cNvPr id="49" name="îŝḻîdê"/>
            <p:cNvSpPr txBox="1"/>
            <p:nvPr/>
          </p:nvSpPr>
          <p:spPr>
            <a:xfrm>
              <a:off x="4600466" y="5343624"/>
              <a:ext cx="2989482" cy="758831"/>
            </a:xfrm>
            <a:prstGeom prst="rect">
              <a:avLst/>
            </a:prstGeom>
            <a:noFill/>
            <a:ln>
              <a:noFill/>
            </a:ln>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3765">
                <a:lnSpc>
                  <a:spcPct val="150000"/>
                </a:lnSpc>
                <a:defRPr/>
              </a:pPr>
              <a:r>
                <a:rPr lang="zh-CN" altLang="en-US" sz="1400" dirty="0">
                  <a:cs typeface="+mn-ea"/>
                  <a:sym typeface="+mn-lt"/>
                </a:rPr>
                <a:t>单击此处添加文本单击此处添加文本单击此处添加文本</a:t>
              </a:r>
              <a:endParaRPr lang="zh-CN" altLang="en-US" sz="1400" dirty="0">
                <a:cs typeface="+mn-ea"/>
                <a:sym typeface="+mn-lt"/>
              </a:endParaRPr>
            </a:p>
          </p:txBody>
        </p:sp>
        <p:grpSp>
          <p:nvGrpSpPr>
            <p:cNvPr id="50" name="íṥlïḋé"/>
            <p:cNvGrpSpPr/>
            <p:nvPr/>
          </p:nvGrpSpPr>
          <p:grpSpPr>
            <a:xfrm>
              <a:off x="2044445" y="1123950"/>
              <a:ext cx="846430" cy="846430"/>
              <a:chOff x="3539186" y="1880"/>
              <a:chExt cx="846430" cy="846430"/>
            </a:xfrm>
          </p:grpSpPr>
          <p:sp>
            <p:nvSpPr>
              <p:cNvPr id="54" name="îśḻídé"/>
              <p:cNvSpPr/>
              <p:nvPr/>
            </p:nvSpPr>
            <p:spPr bwMode="auto">
              <a:xfrm>
                <a:off x="3539186" y="1880"/>
                <a:ext cx="846430" cy="846430"/>
              </a:xfrm>
              <a:prstGeom prst="ellipse">
                <a:avLst/>
              </a:prstGeom>
              <a:solidFill>
                <a:srgbClr val="E67282"/>
              </a:solidFill>
              <a:ln w="38100">
                <a:solidFill>
                  <a:schemeClr val="bg1"/>
                </a:solid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sp>
            <p:nvSpPr>
              <p:cNvPr id="55" name="îṩľïďè"/>
              <p:cNvSpPr/>
              <p:nvPr/>
            </p:nvSpPr>
            <p:spPr bwMode="auto">
              <a:xfrm>
                <a:off x="3695703" y="163172"/>
                <a:ext cx="533398" cy="523842"/>
              </a:xfrm>
              <a:custGeom>
                <a:avLst/>
                <a:gdLst>
                  <a:gd name="connsiteX0" fmla="*/ 216882 w 606580"/>
                  <a:gd name="connsiteY0" fmla="*/ 548999 h 595713"/>
                  <a:gd name="connsiteX1" fmla="*/ 389698 w 606580"/>
                  <a:gd name="connsiteY1" fmla="*/ 548999 h 595713"/>
                  <a:gd name="connsiteX2" fmla="*/ 426286 w 606580"/>
                  <a:gd name="connsiteY2" fmla="*/ 595713 h 595713"/>
                  <a:gd name="connsiteX3" fmla="*/ 180295 w 606580"/>
                  <a:gd name="connsiteY3" fmla="*/ 595713 h 595713"/>
                  <a:gd name="connsiteX4" fmla="*/ 216882 w 606580"/>
                  <a:gd name="connsiteY4" fmla="*/ 548999 h 595713"/>
                  <a:gd name="connsiteX5" fmla="*/ 266632 w 606580"/>
                  <a:gd name="connsiteY5" fmla="*/ 465526 h 595713"/>
                  <a:gd name="connsiteX6" fmla="*/ 279907 w 606580"/>
                  <a:gd name="connsiteY6" fmla="*/ 468863 h 595713"/>
                  <a:gd name="connsiteX7" fmla="*/ 303301 w 606580"/>
                  <a:gd name="connsiteY7" fmla="*/ 478133 h 595713"/>
                  <a:gd name="connsiteX8" fmla="*/ 326603 w 606580"/>
                  <a:gd name="connsiteY8" fmla="*/ 468863 h 595713"/>
                  <a:gd name="connsiteX9" fmla="*/ 339878 w 606580"/>
                  <a:gd name="connsiteY9" fmla="*/ 465526 h 595713"/>
                  <a:gd name="connsiteX10" fmla="*/ 343220 w 606580"/>
                  <a:gd name="connsiteY10" fmla="*/ 478782 h 595713"/>
                  <a:gd name="connsiteX11" fmla="*/ 303301 w 606580"/>
                  <a:gd name="connsiteY11" fmla="*/ 497415 h 595713"/>
                  <a:gd name="connsiteX12" fmla="*/ 263383 w 606580"/>
                  <a:gd name="connsiteY12" fmla="*/ 478782 h 595713"/>
                  <a:gd name="connsiteX13" fmla="*/ 266632 w 606580"/>
                  <a:gd name="connsiteY13" fmla="*/ 465526 h 595713"/>
                  <a:gd name="connsiteX14" fmla="*/ 377736 w 606580"/>
                  <a:gd name="connsiteY14" fmla="*/ 368140 h 595713"/>
                  <a:gd name="connsiteX15" fmla="*/ 397212 w 606580"/>
                  <a:gd name="connsiteY15" fmla="*/ 387546 h 595713"/>
                  <a:gd name="connsiteX16" fmla="*/ 377736 w 606580"/>
                  <a:gd name="connsiteY16" fmla="*/ 406952 h 595713"/>
                  <a:gd name="connsiteX17" fmla="*/ 358260 w 606580"/>
                  <a:gd name="connsiteY17" fmla="*/ 387546 h 595713"/>
                  <a:gd name="connsiteX18" fmla="*/ 377736 w 606580"/>
                  <a:gd name="connsiteY18" fmla="*/ 368140 h 595713"/>
                  <a:gd name="connsiteX19" fmla="*/ 228808 w 606580"/>
                  <a:gd name="connsiteY19" fmla="*/ 368140 h 595713"/>
                  <a:gd name="connsiteX20" fmla="*/ 248249 w 606580"/>
                  <a:gd name="connsiteY20" fmla="*/ 387546 h 595713"/>
                  <a:gd name="connsiteX21" fmla="*/ 228808 w 606580"/>
                  <a:gd name="connsiteY21" fmla="*/ 406952 h 595713"/>
                  <a:gd name="connsiteX22" fmla="*/ 209367 w 606580"/>
                  <a:gd name="connsiteY22" fmla="*/ 387546 h 595713"/>
                  <a:gd name="connsiteX23" fmla="*/ 228808 w 606580"/>
                  <a:gd name="connsiteY23" fmla="*/ 368140 h 595713"/>
                  <a:gd name="connsiteX24" fmla="*/ 150892 w 606580"/>
                  <a:gd name="connsiteY24" fmla="*/ 303074 h 595713"/>
                  <a:gd name="connsiteX25" fmla="*/ 138637 w 606580"/>
                  <a:gd name="connsiteY25" fmla="*/ 365366 h 595713"/>
                  <a:gd name="connsiteX26" fmla="*/ 303336 w 606580"/>
                  <a:gd name="connsiteY26" fmla="*/ 529718 h 595713"/>
                  <a:gd name="connsiteX27" fmla="*/ 467943 w 606580"/>
                  <a:gd name="connsiteY27" fmla="*/ 365366 h 595713"/>
                  <a:gd name="connsiteX28" fmla="*/ 455781 w 606580"/>
                  <a:gd name="connsiteY28" fmla="*/ 303259 h 595713"/>
                  <a:gd name="connsiteX29" fmla="*/ 318376 w 606580"/>
                  <a:gd name="connsiteY29" fmla="*/ 343212 h 595713"/>
                  <a:gd name="connsiteX30" fmla="*/ 303336 w 606580"/>
                  <a:gd name="connsiteY30" fmla="*/ 344788 h 595713"/>
                  <a:gd name="connsiteX31" fmla="*/ 288296 w 606580"/>
                  <a:gd name="connsiteY31" fmla="*/ 343212 h 595713"/>
                  <a:gd name="connsiteX32" fmla="*/ 542107 w 606580"/>
                  <a:gd name="connsiteY32" fmla="*/ 263209 h 595713"/>
                  <a:gd name="connsiteX33" fmla="*/ 569321 w 606580"/>
                  <a:gd name="connsiteY33" fmla="*/ 285647 h 595713"/>
                  <a:gd name="connsiteX34" fmla="*/ 569321 w 606580"/>
                  <a:gd name="connsiteY34" fmla="*/ 353980 h 595713"/>
                  <a:gd name="connsiteX35" fmla="*/ 542107 w 606580"/>
                  <a:gd name="connsiteY35" fmla="*/ 376325 h 595713"/>
                  <a:gd name="connsiteX36" fmla="*/ 514986 w 606580"/>
                  <a:gd name="connsiteY36" fmla="*/ 353980 h 595713"/>
                  <a:gd name="connsiteX37" fmla="*/ 514986 w 606580"/>
                  <a:gd name="connsiteY37" fmla="*/ 285647 h 595713"/>
                  <a:gd name="connsiteX38" fmla="*/ 542107 w 606580"/>
                  <a:gd name="connsiteY38" fmla="*/ 263209 h 595713"/>
                  <a:gd name="connsiteX39" fmla="*/ 123782 w 606580"/>
                  <a:gd name="connsiteY39" fmla="*/ 180436 h 595713"/>
                  <a:gd name="connsiteX40" fmla="*/ 281333 w 606580"/>
                  <a:gd name="connsiteY40" fmla="*/ 226414 h 595713"/>
                  <a:gd name="connsiteX41" fmla="*/ 282076 w 606580"/>
                  <a:gd name="connsiteY41" fmla="*/ 226599 h 595713"/>
                  <a:gd name="connsiteX42" fmla="*/ 282818 w 606580"/>
                  <a:gd name="connsiteY42" fmla="*/ 226784 h 595713"/>
                  <a:gd name="connsiteX43" fmla="*/ 303336 w 606580"/>
                  <a:gd name="connsiteY43" fmla="*/ 229009 h 595713"/>
                  <a:gd name="connsiteX44" fmla="*/ 323854 w 606580"/>
                  <a:gd name="connsiteY44" fmla="*/ 226784 h 595713"/>
                  <a:gd name="connsiteX45" fmla="*/ 324597 w 606580"/>
                  <a:gd name="connsiteY45" fmla="*/ 226599 h 595713"/>
                  <a:gd name="connsiteX46" fmla="*/ 325340 w 606580"/>
                  <a:gd name="connsiteY46" fmla="*/ 226414 h 595713"/>
                  <a:gd name="connsiteX47" fmla="*/ 482798 w 606580"/>
                  <a:gd name="connsiteY47" fmla="*/ 180436 h 595713"/>
                  <a:gd name="connsiteX48" fmla="*/ 482798 w 606580"/>
                  <a:gd name="connsiteY48" fmla="*/ 190262 h 595713"/>
                  <a:gd name="connsiteX49" fmla="*/ 482798 w 606580"/>
                  <a:gd name="connsiteY49" fmla="*/ 295473 h 595713"/>
                  <a:gd name="connsiteX50" fmla="*/ 474442 w 606580"/>
                  <a:gd name="connsiteY50" fmla="*/ 297883 h 595713"/>
                  <a:gd name="connsiteX51" fmla="*/ 487254 w 606580"/>
                  <a:gd name="connsiteY51" fmla="*/ 365366 h 595713"/>
                  <a:gd name="connsiteX52" fmla="*/ 303336 w 606580"/>
                  <a:gd name="connsiteY52" fmla="*/ 548999 h 595713"/>
                  <a:gd name="connsiteX53" fmla="*/ 119326 w 606580"/>
                  <a:gd name="connsiteY53" fmla="*/ 365366 h 595713"/>
                  <a:gd name="connsiteX54" fmla="*/ 132324 w 606580"/>
                  <a:gd name="connsiteY54" fmla="*/ 297605 h 595713"/>
                  <a:gd name="connsiteX55" fmla="*/ 124896 w 606580"/>
                  <a:gd name="connsiteY55" fmla="*/ 295473 h 595713"/>
                  <a:gd name="connsiteX56" fmla="*/ 123782 w 606580"/>
                  <a:gd name="connsiteY56" fmla="*/ 295195 h 595713"/>
                  <a:gd name="connsiteX57" fmla="*/ 123782 w 606580"/>
                  <a:gd name="connsiteY57" fmla="*/ 190262 h 595713"/>
                  <a:gd name="connsiteX58" fmla="*/ 554573 w 606580"/>
                  <a:gd name="connsiteY58" fmla="*/ 159478 h 595713"/>
                  <a:gd name="connsiteX59" fmla="*/ 554573 w 606580"/>
                  <a:gd name="connsiteY59" fmla="*/ 239852 h 595713"/>
                  <a:gd name="connsiteX60" fmla="*/ 542143 w 606580"/>
                  <a:gd name="connsiteY60" fmla="*/ 238554 h 595713"/>
                  <a:gd name="connsiteX61" fmla="*/ 529805 w 606580"/>
                  <a:gd name="connsiteY61" fmla="*/ 239852 h 595713"/>
                  <a:gd name="connsiteX62" fmla="*/ 529805 w 606580"/>
                  <a:gd name="connsiteY62" fmla="*/ 166709 h 595713"/>
                  <a:gd name="connsiteX63" fmla="*/ 303336 w 606580"/>
                  <a:gd name="connsiteY63" fmla="*/ 0 h 595713"/>
                  <a:gd name="connsiteX64" fmla="*/ 317356 w 606580"/>
                  <a:gd name="connsiteY64" fmla="*/ 1390 h 595713"/>
                  <a:gd name="connsiteX65" fmla="*/ 587268 w 606580"/>
                  <a:gd name="connsiteY65" fmla="*/ 80260 h 595713"/>
                  <a:gd name="connsiteX66" fmla="*/ 606580 w 606580"/>
                  <a:gd name="connsiteY66" fmla="*/ 102132 h 595713"/>
                  <a:gd name="connsiteX67" fmla="*/ 586153 w 606580"/>
                  <a:gd name="connsiteY67" fmla="*/ 124468 h 595713"/>
                  <a:gd name="connsiteX68" fmla="*/ 318378 w 606580"/>
                  <a:gd name="connsiteY68" fmla="*/ 202689 h 595713"/>
                  <a:gd name="connsiteX69" fmla="*/ 303336 w 606580"/>
                  <a:gd name="connsiteY69" fmla="*/ 204357 h 595713"/>
                  <a:gd name="connsiteX70" fmla="*/ 288295 w 606580"/>
                  <a:gd name="connsiteY70" fmla="*/ 202689 h 595713"/>
                  <a:gd name="connsiteX71" fmla="*/ 20427 w 606580"/>
                  <a:gd name="connsiteY71" fmla="*/ 124468 h 595713"/>
                  <a:gd name="connsiteX72" fmla="*/ 0 w 606580"/>
                  <a:gd name="connsiteY72" fmla="*/ 102132 h 595713"/>
                  <a:gd name="connsiteX73" fmla="*/ 19312 w 606580"/>
                  <a:gd name="connsiteY73" fmla="*/ 80260 h 595713"/>
                  <a:gd name="connsiteX74" fmla="*/ 289316 w 606580"/>
                  <a:gd name="connsiteY74" fmla="*/ 1390 h 595713"/>
                  <a:gd name="connsiteX75" fmla="*/ 303336 w 606580"/>
                  <a:gd name="connsiteY75" fmla="*/ 0 h 595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606580" h="595713">
                    <a:moveTo>
                      <a:pt x="216882" y="548999"/>
                    </a:moveTo>
                    <a:cubicBezTo>
                      <a:pt x="271485" y="574673"/>
                      <a:pt x="335188" y="574673"/>
                      <a:pt x="389698" y="548999"/>
                    </a:cubicBezTo>
                    <a:cubicBezTo>
                      <a:pt x="405113" y="561604"/>
                      <a:pt x="417650" y="577546"/>
                      <a:pt x="426286" y="595713"/>
                    </a:cubicBezTo>
                    <a:lnTo>
                      <a:pt x="180295" y="595713"/>
                    </a:lnTo>
                    <a:cubicBezTo>
                      <a:pt x="188931" y="577546"/>
                      <a:pt x="201467" y="561604"/>
                      <a:pt x="216882" y="548999"/>
                    </a:cubicBezTo>
                    <a:close/>
                    <a:moveTo>
                      <a:pt x="266632" y="465526"/>
                    </a:moveTo>
                    <a:cubicBezTo>
                      <a:pt x="271181" y="462838"/>
                      <a:pt x="277122" y="464321"/>
                      <a:pt x="279907" y="468863"/>
                    </a:cubicBezTo>
                    <a:cubicBezTo>
                      <a:pt x="282599" y="473313"/>
                      <a:pt x="291047" y="478133"/>
                      <a:pt x="303301" y="478133"/>
                    </a:cubicBezTo>
                    <a:cubicBezTo>
                      <a:pt x="315462" y="478133"/>
                      <a:pt x="323910" y="473313"/>
                      <a:pt x="326603" y="468863"/>
                    </a:cubicBezTo>
                    <a:cubicBezTo>
                      <a:pt x="329388" y="464321"/>
                      <a:pt x="335329" y="462838"/>
                      <a:pt x="339878" y="465526"/>
                    </a:cubicBezTo>
                    <a:cubicBezTo>
                      <a:pt x="344427" y="468307"/>
                      <a:pt x="345912" y="474240"/>
                      <a:pt x="343220" y="478782"/>
                    </a:cubicBezTo>
                    <a:cubicBezTo>
                      <a:pt x="336350" y="490092"/>
                      <a:pt x="320661" y="497415"/>
                      <a:pt x="303301" y="497415"/>
                    </a:cubicBezTo>
                    <a:cubicBezTo>
                      <a:pt x="285849" y="497415"/>
                      <a:pt x="270253" y="490092"/>
                      <a:pt x="263383" y="478782"/>
                    </a:cubicBezTo>
                    <a:cubicBezTo>
                      <a:pt x="260598" y="474240"/>
                      <a:pt x="262083" y="468307"/>
                      <a:pt x="266632" y="465526"/>
                    </a:cubicBezTo>
                    <a:close/>
                    <a:moveTo>
                      <a:pt x="377736" y="368140"/>
                    </a:moveTo>
                    <a:cubicBezTo>
                      <a:pt x="388492" y="368140"/>
                      <a:pt x="397212" y="376828"/>
                      <a:pt x="397212" y="387546"/>
                    </a:cubicBezTo>
                    <a:cubicBezTo>
                      <a:pt x="397212" y="398264"/>
                      <a:pt x="388492" y="406952"/>
                      <a:pt x="377736" y="406952"/>
                    </a:cubicBezTo>
                    <a:cubicBezTo>
                      <a:pt x="366980" y="406952"/>
                      <a:pt x="358260" y="398264"/>
                      <a:pt x="358260" y="387546"/>
                    </a:cubicBezTo>
                    <a:cubicBezTo>
                      <a:pt x="358260" y="376828"/>
                      <a:pt x="366980" y="368140"/>
                      <a:pt x="377736" y="368140"/>
                    </a:cubicBezTo>
                    <a:close/>
                    <a:moveTo>
                      <a:pt x="228808" y="368140"/>
                    </a:moveTo>
                    <a:cubicBezTo>
                      <a:pt x="239545" y="368140"/>
                      <a:pt x="248249" y="376828"/>
                      <a:pt x="248249" y="387546"/>
                    </a:cubicBezTo>
                    <a:cubicBezTo>
                      <a:pt x="248249" y="398264"/>
                      <a:pt x="239545" y="406952"/>
                      <a:pt x="228808" y="406952"/>
                    </a:cubicBezTo>
                    <a:cubicBezTo>
                      <a:pt x="218071" y="406952"/>
                      <a:pt x="209367" y="398264"/>
                      <a:pt x="209367" y="387546"/>
                    </a:cubicBezTo>
                    <a:cubicBezTo>
                      <a:pt x="209367" y="376828"/>
                      <a:pt x="218071" y="368140"/>
                      <a:pt x="228808" y="368140"/>
                    </a:cubicBezTo>
                    <a:close/>
                    <a:moveTo>
                      <a:pt x="150892" y="303074"/>
                    </a:moveTo>
                    <a:cubicBezTo>
                      <a:pt x="143000" y="322262"/>
                      <a:pt x="138637" y="343305"/>
                      <a:pt x="138637" y="365366"/>
                    </a:cubicBezTo>
                    <a:cubicBezTo>
                      <a:pt x="138637" y="456117"/>
                      <a:pt x="212352" y="529718"/>
                      <a:pt x="303336" y="529718"/>
                    </a:cubicBezTo>
                    <a:cubicBezTo>
                      <a:pt x="394227" y="529718"/>
                      <a:pt x="467943" y="456117"/>
                      <a:pt x="467943" y="365366"/>
                    </a:cubicBezTo>
                    <a:cubicBezTo>
                      <a:pt x="467943" y="343397"/>
                      <a:pt x="463579" y="322448"/>
                      <a:pt x="455781" y="303259"/>
                    </a:cubicBezTo>
                    <a:lnTo>
                      <a:pt x="318376" y="343212"/>
                    </a:lnTo>
                    <a:cubicBezTo>
                      <a:pt x="313734" y="344231"/>
                      <a:pt x="308628" y="344788"/>
                      <a:pt x="303336" y="344788"/>
                    </a:cubicBezTo>
                    <a:cubicBezTo>
                      <a:pt x="297952" y="344788"/>
                      <a:pt x="292845" y="344231"/>
                      <a:pt x="288296" y="343212"/>
                    </a:cubicBezTo>
                    <a:close/>
                    <a:moveTo>
                      <a:pt x="542107" y="263209"/>
                    </a:moveTo>
                    <a:cubicBezTo>
                      <a:pt x="556968" y="263209"/>
                      <a:pt x="569042" y="273223"/>
                      <a:pt x="569321" y="285647"/>
                    </a:cubicBezTo>
                    <a:lnTo>
                      <a:pt x="569321" y="353980"/>
                    </a:lnTo>
                    <a:cubicBezTo>
                      <a:pt x="569042" y="366311"/>
                      <a:pt x="556968" y="376325"/>
                      <a:pt x="542107" y="376325"/>
                    </a:cubicBezTo>
                    <a:cubicBezTo>
                      <a:pt x="527339" y="376325"/>
                      <a:pt x="515265" y="366311"/>
                      <a:pt x="514986" y="353980"/>
                    </a:cubicBezTo>
                    <a:lnTo>
                      <a:pt x="514986" y="285647"/>
                    </a:lnTo>
                    <a:cubicBezTo>
                      <a:pt x="515172" y="273223"/>
                      <a:pt x="527246" y="263209"/>
                      <a:pt x="542107" y="263209"/>
                    </a:cubicBezTo>
                    <a:close/>
                    <a:moveTo>
                      <a:pt x="123782" y="180436"/>
                    </a:moveTo>
                    <a:lnTo>
                      <a:pt x="281333" y="226414"/>
                    </a:lnTo>
                    <a:lnTo>
                      <a:pt x="282076" y="226599"/>
                    </a:lnTo>
                    <a:lnTo>
                      <a:pt x="282818" y="226784"/>
                    </a:lnTo>
                    <a:cubicBezTo>
                      <a:pt x="289410" y="228268"/>
                      <a:pt x="296280" y="229009"/>
                      <a:pt x="303336" y="229009"/>
                    </a:cubicBezTo>
                    <a:cubicBezTo>
                      <a:pt x="310392" y="229009"/>
                      <a:pt x="317262" y="228268"/>
                      <a:pt x="323854" y="226784"/>
                    </a:cubicBezTo>
                    <a:lnTo>
                      <a:pt x="324597" y="226599"/>
                    </a:lnTo>
                    <a:lnTo>
                      <a:pt x="325340" y="226414"/>
                    </a:lnTo>
                    <a:lnTo>
                      <a:pt x="482798" y="180436"/>
                    </a:lnTo>
                    <a:lnTo>
                      <a:pt x="482798" y="190262"/>
                    </a:lnTo>
                    <a:lnTo>
                      <a:pt x="482798" y="295473"/>
                    </a:lnTo>
                    <a:lnTo>
                      <a:pt x="474442" y="297883"/>
                    </a:lnTo>
                    <a:cubicBezTo>
                      <a:pt x="482705" y="318740"/>
                      <a:pt x="487254" y="341543"/>
                      <a:pt x="487254" y="365366"/>
                    </a:cubicBezTo>
                    <a:cubicBezTo>
                      <a:pt x="487254" y="466777"/>
                      <a:pt x="404904" y="548999"/>
                      <a:pt x="303336" y="548999"/>
                    </a:cubicBezTo>
                    <a:cubicBezTo>
                      <a:pt x="201676" y="548999"/>
                      <a:pt x="119326" y="466777"/>
                      <a:pt x="119326" y="365366"/>
                    </a:cubicBezTo>
                    <a:cubicBezTo>
                      <a:pt x="119326" y="341451"/>
                      <a:pt x="123968" y="318554"/>
                      <a:pt x="132324" y="297605"/>
                    </a:cubicBezTo>
                    <a:lnTo>
                      <a:pt x="124896" y="295473"/>
                    </a:lnTo>
                    <a:lnTo>
                      <a:pt x="123782" y="295195"/>
                    </a:lnTo>
                    <a:lnTo>
                      <a:pt x="123782" y="190262"/>
                    </a:lnTo>
                    <a:close/>
                    <a:moveTo>
                      <a:pt x="554573" y="159478"/>
                    </a:moveTo>
                    <a:lnTo>
                      <a:pt x="554573" y="239852"/>
                    </a:lnTo>
                    <a:cubicBezTo>
                      <a:pt x="550492" y="239018"/>
                      <a:pt x="546410" y="238554"/>
                      <a:pt x="542143" y="238554"/>
                    </a:cubicBezTo>
                    <a:cubicBezTo>
                      <a:pt x="537968" y="238554"/>
                      <a:pt x="533794" y="239018"/>
                      <a:pt x="529805" y="239852"/>
                    </a:cubicBezTo>
                    <a:lnTo>
                      <a:pt x="529805" y="166709"/>
                    </a:lnTo>
                    <a:close/>
                    <a:moveTo>
                      <a:pt x="303336" y="0"/>
                    </a:moveTo>
                    <a:cubicBezTo>
                      <a:pt x="308257" y="0"/>
                      <a:pt x="312993" y="556"/>
                      <a:pt x="317356" y="1390"/>
                    </a:cubicBezTo>
                    <a:lnTo>
                      <a:pt x="587268" y="80260"/>
                    </a:lnTo>
                    <a:cubicBezTo>
                      <a:pt x="598874" y="84801"/>
                      <a:pt x="606580" y="92864"/>
                      <a:pt x="606580" y="102132"/>
                    </a:cubicBezTo>
                    <a:cubicBezTo>
                      <a:pt x="606580" y="111771"/>
                      <a:pt x="598409" y="120112"/>
                      <a:pt x="586153" y="124468"/>
                    </a:cubicBezTo>
                    <a:lnTo>
                      <a:pt x="318378" y="202689"/>
                    </a:lnTo>
                    <a:cubicBezTo>
                      <a:pt x="313735" y="203708"/>
                      <a:pt x="308629" y="204357"/>
                      <a:pt x="303336" y="204357"/>
                    </a:cubicBezTo>
                    <a:cubicBezTo>
                      <a:pt x="297951" y="204357"/>
                      <a:pt x="292844" y="203708"/>
                      <a:pt x="288295" y="202689"/>
                    </a:cubicBezTo>
                    <a:lnTo>
                      <a:pt x="20427" y="124468"/>
                    </a:lnTo>
                    <a:cubicBezTo>
                      <a:pt x="8263" y="120112"/>
                      <a:pt x="0" y="111771"/>
                      <a:pt x="0" y="102132"/>
                    </a:cubicBezTo>
                    <a:cubicBezTo>
                      <a:pt x="0" y="92864"/>
                      <a:pt x="7706" y="84801"/>
                      <a:pt x="19312" y="80260"/>
                    </a:cubicBezTo>
                    <a:lnTo>
                      <a:pt x="289316" y="1390"/>
                    </a:lnTo>
                    <a:cubicBezTo>
                      <a:pt x="293587" y="556"/>
                      <a:pt x="298322" y="0"/>
                      <a:pt x="303336" y="0"/>
                    </a:cubicBezTo>
                    <a:close/>
                  </a:path>
                </a:pathLst>
              </a:custGeom>
              <a:solidFill>
                <a:schemeClr val="bg1"/>
              </a:solidFill>
              <a:ln>
                <a:no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a:cs typeface="+mn-ea"/>
                  <a:sym typeface="+mn-lt"/>
                </a:endParaRPr>
              </a:p>
            </p:txBody>
          </p:sp>
        </p:grpSp>
        <p:grpSp>
          <p:nvGrpSpPr>
            <p:cNvPr id="51" name="îś1íḑê"/>
            <p:cNvGrpSpPr/>
            <p:nvPr/>
          </p:nvGrpSpPr>
          <p:grpSpPr>
            <a:xfrm>
              <a:off x="5671992" y="1123950"/>
              <a:ext cx="846430" cy="846430"/>
              <a:chOff x="3539186" y="1880"/>
              <a:chExt cx="846430" cy="846430"/>
            </a:xfrm>
          </p:grpSpPr>
          <p:sp>
            <p:nvSpPr>
              <p:cNvPr id="52" name="íş1íḋé"/>
              <p:cNvSpPr/>
              <p:nvPr/>
            </p:nvSpPr>
            <p:spPr bwMode="auto">
              <a:xfrm>
                <a:off x="3539186" y="1880"/>
                <a:ext cx="846430" cy="846430"/>
              </a:xfrm>
              <a:prstGeom prst="ellipse">
                <a:avLst/>
              </a:prstGeom>
              <a:solidFill>
                <a:srgbClr val="7ED3CE"/>
              </a:solidFill>
              <a:ln w="38100">
                <a:solidFill>
                  <a:schemeClr val="bg1"/>
                </a:solid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sp>
            <p:nvSpPr>
              <p:cNvPr id="53" name="iśḻide"/>
              <p:cNvSpPr/>
              <p:nvPr/>
            </p:nvSpPr>
            <p:spPr bwMode="auto">
              <a:xfrm>
                <a:off x="3777150" y="158395"/>
                <a:ext cx="370501" cy="533398"/>
              </a:xfrm>
              <a:custGeom>
                <a:avLst/>
                <a:gdLst>
                  <a:gd name="connsiteX0" fmla="*/ 83235 w 402252"/>
                  <a:gd name="connsiteY0" fmla="*/ 372661 h 579108"/>
                  <a:gd name="connsiteX1" fmla="*/ 139304 w 402252"/>
                  <a:gd name="connsiteY1" fmla="*/ 372661 h 579108"/>
                  <a:gd name="connsiteX2" fmla="*/ 157994 w 402252"/>
                  <a:gd name="connsiteY2" fmla="*/ 418545 h 579108"/>
                  <a:gd name="connsiteX3" fmla="*/ 143617 w 402252"/>
                  <a:gd name="connsiteY3" fmla="*/ 440053 h 579108"/>
                  <a:gd name="connsiteX4" fmla="*/ 123490 w 402252"/>
                  <a:gd name="connsiteY4" fmla="*/ 440053 h 579108"/>
                  <a:gd name="connsiteX5" fmla="*/ 152244 w 402252"/>
                  <a:gd name="connsiteY5" fmla="*/ 541858 h 579108"/>
                  <a:gd name="connsiteX6" fmla="*/ 153681 w 402252"/>
                  <a:gd name="connsiteY6" fmla="*/ 561932 h 579108"/>
                  <a:gd name="connsiteX7" fmla="*/ 143617 w 402252"/>
                  <a:gd name="connsiteY7" fmla="*/ 566233 h 579108"/>
                  <a:gd name="connsiteX8" fmla="*/ 133554 w 402252"/>
                  <a:gd name="connsiteY8" fmla="*/ 561932 h 579108"/>
                  <a:gd name="connsiteX9" fmla="*/ 94737 w 402252"/>
                  <a:gd name="connsiteY9" fmla="*/ 440053 h 579108"/>
                  <a:gd name="connsiteX10" fmla="*/ 78922 w 402252"/>
                  <a:gd name="connsiteY10" fmla="*/ 440053 h 579108"/>
                  <a:gd name="connsiteX11" fmla="*/ 64546 w 402252"/>
                  <a:gd name="connsiteY11" fmla="*/ 418545 h 579108"/>
                  <a:gd name="connsiteX12" fmla="*/ 226888 w 402252"/>
                  <a:gd name="connsiteY12" fmla="*/ 280933 h 579108"/>
                  <a:gd name="connsiteX13" fmla="*/ 282877 w 402252"/>
                  <a:gd name="connsiteY13" fmla="*/ 280933 h 579108"/>
                  <a:gd name="connsiteX14" fmla="*/ 301540 w 402252"/>
                  <a:gd name="connsiteY14" fmla="*/ 326806 h 579108"/>
                  <a:gd name="connsiteX15" fmla="*/ 287184 w 402252"/>
                  <a:gd name="connsiteY15" fmla="*/ 348309 h 579108"/>
                  <a:gd name="connsiteX16" fmla="*/ 265650 w 402252"/>
                  <a:gd name="connsiteY16" fmla="*/ 348309 h 579108"/>
                  <a:gd name="connsiteX17" fmla="*/ 295797 w 402252"/>
                  <a:gd name="connsiteY17" fmla="*/ 450090 h 579108"/>
                  <a:gd name="connsiteX18" fmla="*/ 341737 w 402252"/>
                  <a:gd name="connsiteY18" fmla="*/ 481628 h 579108"/>
                  <a:gd name="connsiteX19" fmla="*/ 402033 w 402252"/>
                  <a:gd name="connsiteY19" fmla="*/ 563339 h 579108"/>
                  <a:gd name="connsiteX20" fmla="*/ 389112 w 402252"/>
                  <a:gd name="connsiteY20" fmla="*/ 579108 h 579108"/>
                  <a:gd name="connsiteX21" fmla="*/ 387677 w 402252"/>
                  <a:gd name="connsiteY21" fmla="*/ 579108 h 579108"/>
                  <a:gd name="connsiteX22" fmla="*/ 373320 w 402252"/>
                  <a:gd name="connsiteY22" fmla="*/ 566206 h 579108"/>
                  <a:gd name="connsiteX23" fmla="*/ 327381 w 402252"/>
                  <a:gd name="connsiteY23" fmla="*/ 507432 h 579108"/>
                  <a:gd name="connsiteX24" fmla="*/ 275699 w 402252"/>
                  <a:gd name="connsiteY24" fmla="*/ 470160 h 579108"/>
                  <a:gd name="connsiteX25" fmla="*/ 236937 w 402252"/>
                  <a:gd name="connsiteY25" fmla="*/ 348309 h 579108"/>
                  <a:gd name="connsiteX26" fmla="*/ 222581 w 402252"/>
                  <a:gd name="connsiteY26" fmla="*/ 348309 h 579108"/>
                  <a:gd name="connsiteX27" fmla="*/ 208225 w 402252"/>
                  <a:gd name="connsiteY27" fmla="*/ 326806 h 579108"/>
                  <a:gd name="connsiteX28" fmla="*/ 93270 w 402252"/>
                  <a:gd name="connsiteY28" fmla="*/ 126129 h 579108"/>
                  <a:gd name="connsiteX29" fmla="*/ 27263 w 402252"/>
                  <a:gd name="connsiteY29" fmla="*/ 197795 h 579108"/>
                  <a:gd name="connsiteX30" fmla="*/ 45917 w 402252"/>
                  <a:gd name="connsiteY30" fmla="*/ 217861 h 579108"/>
                  <a:gd name="connsiteX31" fmla="*/ 66006 w 402252"/>
                  <a:gd name="connsiteY31" fmla="*/ 197795 h 579108"/>
                  <a:gd name="connsiteX32" fmla="*/ 93270 w 402252"/>
                  <a:gd name="connsiteY32" fmla="*/ 163395 h 579108"/>
                  <a:gd name="connsiteX33" fmla="*/ 111924 w 402252"/>
                  <a:gd name="connsiteY33" fmla="*/ 144762 h 579108"/>
                  <a:gd name="connsiteX34" fmla="*/ 93270 w 402252"/>
                  <a:gd name="connsiteY34" fmla="*/ 126129 h 579108"/>
                  <a:gd name="connsiteX35" fmla="*/ 111924 w 402252"/>
                  <a:gd name="connsiteY35" fmla="*/ 91729 h 579108"/>
                  <a:gd name="connsiteX36" fmla="*/ 127708 w 402252"/>
                  <a:gd name="connsiteY36" fmla="*/ 93163 h 579108"/>
                  <a:gd name="connsiteX37" fmla="*/ 124838 w 402252"/>
                  <a:gd name="connsiteY37" fmla="*/ 128996 h 579108"/>
                  <a:gd name="connsiteX38" fmla="*/ 213804 w 402252"/>
                  <a:gd name="connsiteY38" fmla="*/ 269461 h 579108"/>
                  <a:gd name="connsiteX39" fmla="*/ 111924 w 402252"/>
                  <a:gd name="connsiteY39" fmla="*/ 348293 h 579108"/>
                  <a:gd name="connsiteX40" fmla="*/ 0 w 402252"/>
                  <a:gd name="connsiteY40" fmla="*/ 220728 h 579108"/>
                  <a:gd name="connsiteX41" fmla="*/ 111924 w 402252"/>
                  <a:gd name="connsiteY41" fmla="*/ 91729 h 579108"/>
                  <a:gd name="connsiteX42" fmla="*/ 245518 w 402252"/>
                  <a:gd name="connsiteY42" fmla="*/ 27228 h 579108"/>
                  <a:gd name="connsiteX43" fmla="*/ 179542 w 402252"/>
                  <a:gd name="connsiteY43" fmla="*/ 98878 h 579108"/>
                  <a:gd name="connsiteX44" fmla="*/ 198187 w 402252"/>
                  <a:gd name="connsiteY44" fmla="*/ 118941 h 579108"/>
                  <a:gd name="connsiteX45" fmla="*/ 218267 w 402252"/>
                  <a:gd name="connsiteY45" fmla="*/ 98878 h 579108"/>
                  <a:gd name="connsiteX46" fmla="*/ 245518 w 402252"/>
                  <a:gd name="connsiteY46" fmla="*/ 64486 h 579108"/>
                  <a:gd name="connsiteX47" fmla="*/ 264163 w 402252"/>
                  <a:gd name="connsiteY47" fmla="*/ 45857 h 579108"/>
                  <a:gd name="connsiteX48" fmla="*/ 245518 w 402252"/>
                  <a:gd name="connsiteY48" fmla="*/ 27228 h 579108"/>
                  <a:gd name="connsiteX49" fmla="*/ 254123 w 402252"/>
                  <a:gd name="connsiteY49" fmla="*/ 0 h 579108"/>
                  <a:gd name="connsiteX50" fmla="*/ 365995 w 402252"/>
                  <a:gd name="connsiteY50" fmla="*/ 128972 h 579108"/>
                  <a:gd name="connsiteX51" fmla="*/ 254123 w 402252"/>
                  <a:gd name="connsiteY51" fmla="*/ 257943 h 579108"/>
                  <a:gd name="connsiteX52" fmla="*/ 143685 w 402252"/>
                  <a:gd name="connsiteY52" fmla="*/ 128972 h 579108"/>
                  <a:gd name="connsiteX53" fmla="*/ 254123 w 402252"/>
                  <a:gd name="connsiteY53" fmla="*/ 0 h 579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02252" h="579108">
                    <a:moveTo>
                      <a:pt x="83235" y="372661"/>
                    </a:moveTo>
                    <a:lnTo>
                      <a:pt x="139304" y="372661"/>
                    </a:lnTo>
                    <a:lnTo>
                      <a:pt x="157994" y="418545"/>
                    </a:lnTo>
                    <a:cubicBezTo>
                      <a:pt x="162307" y="428582"/>
                      <a:pt x="155119" y="440053"/>
                      <a:pt x="143617" y="440053"/>
                    </a:cubicBezTo>
                    <a:lnTo>
                      <a:pt x="123490" y="440053"/>
                    </a:lnTo>
                    <a:cubicBezTo>
                      <a:pt x="120615" y="467296"/>
                      <a:pt x="123490" y="513180"/>
                      <a:pt x="152244" y="541858"/>
                    </a:cubicBezTo>
                    <a:cubicBezTo>
                      <a:pt x="157994" y="546159"/>
                      <a:pt x="159432" y="556196"/>
                      <a:pt x="153681" y="561932"/>
                    </a:cubicBezTo>
                    <a:cubicBezTo>
                      <a:pt x="150806" y="564799"/>
                      <a:pt x="146493" y="566233"/>
                      <a:pt x="143617" y="566233"/>
                    </a:cubicBezTo>
                    <a:cubicBezTo>
                      <a:pt x="139304" y="566233"/>
                      <a:pt x="136429" y="564799"/>
                      <a:pt x="133554" y="561932"/>
                    </a:cubicBezTo>
                    <a:cubicBezTo>
                      <a:pt x="96174" y="527519"/>
                      <a:pt x="91861" y="473032"/>
                      <a:pt x="94737" y="440053"/>
                    </a:cubicBezTo>
                    <a:lnTo>
                      <a:pt x="78922" y="440053"/>
                    </a:lnTo>
                    <a:cubicBezTo>
                      <a:pt x="67421" y="440053"/>
                      <a:pt x="60233" y="428582"/>
                      <a:pt x="64546" y="418545"/>
                    </a:cubicBezTo>
                    <a:close/>
                    <a:moveTo>
                      <a:pt x="226888" y="280933"/>
                    </a:moveTo>
                    <a:lnTo>
                      <a:pt x="282877" y="280933"/>
                    </a:lnTo>
                    <a:lnTo>
                      <a:pt x="301540" y="326806"/>
                    </a:lnTo>
                    <a:cubicBezTo>
                      <a:pt x="305847" y="336841"/>
                      <a:pt x="298669" y="348309"/>
                      <a:pt x="287184" y="348309"/>
                    </a:cubicBezTo>
                    <a:lnTo>
                      <a:pt x="265650" y="348309"/>
                    </a:lnTo>
                    <a:cubicBezTo>
                      <a:pt x="264214" y="375546"/>
                      <a:pt x="267085" y="422853"/>
                      <a:pt x="295797" y="450090"/>
                    </a:cubicBezTo>
                    <a:cubicBezTo>
                      <a:pt x="311589" y="464426"/>
                      <a:pt x="328816" y="474460"/>
                      <a:pt x="341737" y="481628"/>
                    </a:cubicBezTo>
                    <a:cubicBezTo>
                      <a:pt x="370449" y="498830"/>
                      <a:pt x="397726" y="514599"/>
                      <a:pt x="402033" y="563339"/>
                    </a:cubicBezTo>
                    <a:cubicBezTo>
                      <a:pt x="403468" y="571941"/>
                      <a:pt x="397726" y="579108"/>
                      <a:pt x="389112" y="579108"/>
                    </a:cubicBezTo>
                    <a:cubicBezTo>
                      <a:pt x="389112" y="579108"/>
                      <a:pt x="389112" y="579108"/>
                      <a:pt x="387677" y="579108"/>
                    </a:cubicBezTo>
                    <a:cubicBezTo>
                      <a:pt x="380498" y="579108"/>
                      <a:pt x="374756" y="574808"/>
                      <a:pt x="373320" y="566206"/>
                    </a:cubicBezTo>
                    <a:cubicBezTo>
                      <a:pt x="370449" y="531802"/>
                      <a:pt x="354657" y="523200"/>
                      <a:pt x="327381" y="507432"/>
                    </a:cubicBezTo>
                    <a:cubicBezTo>
                      <a:pt x="313025" y="498830"/>
                      <a:pt x="294362" y="487362"/>
                      <a:pt x="275699" y="470160"/>
                    </a:cubicBezTo>
                    <a:cubicBezTo>
                      <a:pt x="238373" y="435755"/>
                      <a:pt x="235502" y="381281"/>
                      <a:pt x="236937" y="348309"/>
                    </a:cubicBezTo>
                    <a:lnTo>
                      <a:pt x="222581" y="348309"/>
                    </a:lnTo>
                    <a:cubicBezTo>
                      <a:pt x="211096" y="348309"/>
                      <a:pt x="203918" y="336841"/>
                      <a:pt x="208225" y="326806"/>
                    </a:cubicBezTo>
                    <a:close/>
                    <a:moveTo>
                      <a:pt x="93270" y="126129"/>
                    </a:moveTo>
                    <a:cubicBezTo>
                      <a:pt x="55962" y="126129"/>
                      <a:pt x="27263" y="157662"/>
                      <a:pt x="27263" y="197795"/>
                    </a:cubicBezTo>
                    <a:cubicBezTo>
                      <a:pt x="27263" y="209261"/>
                      <a:pt x="35873" y="217861"/>
                      <a:pt x="45917" y="217861"/>
                    </a:cubicBezTo>
                    <a:cubicBezTo>
                      <a:pt x="57397" y="217861"/>
                      <a:pt x="66006" y="209261"/>
                      <a:pt x="66006" y="197795"/>
                    </a:cubicBezTo>
                    <a:cubicBezTo>
                      <a:pt x="66006" y="179162"/>
                      <a:pt x="77486" y="163395"/>
                      <a:pt x="93270" y="163395"/>
                    </a:cubicBezTo>
                    <a:cubicBezTo>
                      <a:pt x="103314" y="163395"/>
                      <a:pt x="111924" y="154795"/>
                      <a:pt x="111924" y="144762"/>
                    </a:cubicBezTo>
                    <a:cubicBezTo>
                      <a:pt x="111924" y="134729"/>
                      <a:pt x="103314" y="126129"/>
                      <a:pt x="93270" y="126129"/>
                    </a:cubicBezTo>
                    <a:close/>
                    <a:moveTo>
                      <a:pt x="111924" y="91729"/>
                    </a:moveTo>
                    <a:cubicBezTo>
                      <a:pt x="117664" y="91729"/>
                      <a:pt x="121968" y="91729"/>
                      <a:pt x="127708" y="93163"/>
                    </a:cubicBezTo>
                    <a:cubicBezTo>
                      <a:pt x="126273" y="104629"/>
                      <a:pt x="124838" y="116096"/>
                      <a:pt x="124838" y="128996"/>
                    </a:cubicBezTo>
                    <a:cubicBezTo>
                      <a:pt x="124838" y="193495"/>
                      <a:pt x="162147" y="249394"/>
                      <a:pt x="213804" y="269461"/>
                    </a:cubicBezTo>
                    <a:cubicBezTo>
                      <a:pt x="198020" y="315327"/>
                      <a:pt x="157842" y="348293"/>
                      <a:pt x="111924" y="348293"/>
                    </a:cubicBezTo>
                    <a:cubicBezTo>
                      <a:pt x="50222" y="348293"/>
                      <a:pt x="0" y="290961"/>
                      <a:pt x="0" y="220728"/>
                    </a:cubicBezTo>
                    <a:cubicBezTo>
                      <a:pt x="0" y="149062"/>
                      <a:pt x="50222" y="91729"/>
                      <a:pt x="111924" y="91729"/>
                    </a:cubicBezTo>
                    <a:close/>
                    <a:moveTo>
                      <a:pt x="245518" y="27228"/>
                    </a:moveTo>
                    <a:cubicBezTo>
                      <a:pt x="208227" y="27228"/>
                      <a:pt x="179542" y="58754"/>
                      <a:pt x="179542" y="98878"/>
                    </a:cubicBezTo>
                    <a:cubicBezTo>
                      <a:pt x="179542" y="110343"/>
                      <a:pt x="188147" y="118941"/>
                      <a:pt x="198187" y="118941"/>
                    </a:cubicBezTo>
                    <a:cubicBezTo>
                      <a:pt x="209661" y="118941"/>
                      <a:pt x="218267" y="110343"/>
                      <a:pt x="218267" y="98878"/>
                    </a:cubicBezTo>
                    <a:cubicBezTo>
                      <a:pt x="218267" y="80249"/>
                      <a:pt x="229741" y="64486"/>
                      <a:pt x="245518" y="64486"/>
                    </a:cubicBezTo>
                    <a:cubicBezTo>
                      <a:pt x="255557" y="64486"/>
                      <a:pt x="264163" y="55888"/>
                      <a:pt x="264163" y="45857"/>
                    </a:cubicBezTo>
                    <a:cubicBezTo>
                      <a:pt x="264163" y="35826"/>
                      <a:pt x="255557" y="27228"/>
                      <a:pt x="245518" y="27228"/>
                    </a:cubicBezTo>
                    <a:close/>
                    <a:moveTo>
                      <a:pt x="254123" y="0"/>
                    </a:moveTo>
                    <a:cubicBezTo>
                      <a:pt x="315796" y="0"/>
                      <a:pt x="365995" y="57321"/>
                      <a:pt x="365995" y="128972"/>
                    </a:cubicBezTo>
                    <a:cubicBezTo>
                      <a:pt x="365995" y="199190"/>
                      <a:pt x="315796" y="257943"/>
                      <a:pt x="254123" y="257943"/>
                    </a:cubicBezTo>
                    <a:cubicBezTo>
                      <a:pt x="193884" y="257943"/>
                      <a:pt x="143685" y="199190"/>
                      <a:pt x="143685" y="128972"/>
                    </a:cubicBezTo>
                    <a:cubicBezTo>
                      <a:pt x="143685" y="57321"/>
                      <a:pt x="193884" y="0"/>
                      <a:pt x="254123" y="0"/>
                    </a:cubicBezTo>
                    <a:close/>
                  </a:path>
                </a:pathLst>
              </a:custGeom>
              <a:solidFill>
                <a:schemeClr val="bg1"/>
              </a:solidFill>
              <a:ln>
                <a:no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grpSp>
      </p:grpSp>
      <p:sp>
        <p:nvSpPr>
          <p:cNvPr id="21" name="文本框 20"/>
          <p:cNvSpPr txBox="1"/>
          <p:nvPr/>
        </p:nvSpPr>
        <p:spPr>
          <a:xfrm>
            <a:off x="8002024" y="-2359849"/>
            <a:ext cx="3421626" cy="11079956"/>
          </a:xfrm>
          <a:prstGeom prst="rect">
            <a:avLst/>
          </a:prstGeom>
          <a:noFill/>
        </p:spPr>
        <p:txBody>
          <a:bodyPr wrap="square" rtlCol="0">
            <a:spAutoFit/>
          </a:bodyPr>
          <a:lstStyle/>
          <a:p>
            <a:r>
              <a:rPr lang="en-US" altLang="zh-CN" sz="71400" b="1" dirty="0">
                <a:gradFill>
                  <a:gsLst>
                    <a:gs pos="0">
                      <a:srgbClr val="BFDCF7"/>
                    </a:gs>
                    <a:gs pos="100000">
                      <a:srgbClr val="7ED3CE"/>
                    </a:gs>
                  </a:gsLst>
                  <a:lin ang="5400000" scaled="1"/>
                </a:gradFill>
                <a:cs typeface="+mn-ea"/>
                <a:sym typeface="+mn-lt"/>
              </a:rPr>
              <a:t>S</a:t>
            </a:r>
            <a:endParaRPr lang="zh-CN" altLang="en-US" sz="71400" b="1" dirty="0">
              <a:gradFill>
                <a:gsLst>
                  <a:gs pos="0">
                    <a:srgbClr val="BFDCF7"/>
                  </a:gs>
                  <a:gs pos="100000">
                    <a:srgbClr val="7ED3CE"/>
                  </a:gs>
                </a:gsLst>
                <a:lin ang="5400000" scaled="1"/>
              </a:gra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barn(inVertical)">
                                      <p:cBhvr>
                                        <p:cTn id="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217616"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0" y="0"/>
            <a:ext cx="12191998" cy="6858001"/>
            <a:chOff x="0" y="0"/>
            <a:chExt cx="12191998" cy="6858001"/>
          </a:xfrm>
        </p:grpSpPr>
        <p:sp>
          <p:nvSpPr>
            <p:cNvPr id="59" name="ïSļîďè"/>
            <p:cNvSpPr/>
            <p:nvPr/>
          </p:nvSpPr>
          <p:spPr bwMode="auto">
            <a:xfrm>
              <a:off x="0" y="2752367"/>
              <a:ext cx="4147696" cy="4105634"/>
            </a:xfrm>
            <a:custGeom>
              <a:avLst/>
              <a:gdLst>
                <a:gd name="T0" fmla="*/ 462 w 1319"/>
                <a:gd name="T1" fmla="*/ 0 h 1308"/>
                <a:gd name="T2" fmla="*/ 0 w 1319"/>
                <a:gd name="T3" fmla="*/ 135 h 1308"/>
                <a:gd name="T4" fmla="*/ 0 w 1319"/>
                <a:gd name="T5" fmla="*/ 1308 h 1308"/>
                <a:gd name="T6" fmla="*/ 1190 w 1319"/>
                <a:gd name="T7" fmla="*/ 1308 h 1308"/>
                <a:gd name="T8" fmla="*/ 1319 w 1319"/>
                <a:gd name="T9" fmla="*/ 856 h 1308"/>
                <a:gd name="T10" fmla="*/ 462 w 1319"/>
                <a:gd name="T11" fmla="*/ 0 h 1308"/>
              </a:gdLst>
              <a:ahLst/>
              <a:cxnLst>
                <a:cxn ang="0">
                  <a:pos x="T0" y="T1"/>
                </a:cxn>
                <a:cxn ang="0">
                  <a:pos x="T2" y="T3"/>
                </a:cxn>
                <a:cxn ang="0">
                  <a:pos x="T4" y="T5"/>
                </a:cxn>
                <a:cxn ang="0">
                  <a:pos x="T6" y="T7"/>
                </a:cxn>
                <a:cxn ang="0">
                  <a:pos x="T8" y="T9"/>
                </a:cxn>
                <a:cxn ang="0">
                  <a:pos x="T10" y="T11"/>
                </a:cxn>
              </a:cxnLst>
              <a:rect l="0" t="0" r="r" b="b"/>
              <a:pathLst>
                <a:path w="1319" h="1308">
                  <a:moveTo>
                    <a:pt x="462" y="0"/>
                  </a:moveTo>
                  <a:cubicBezTo>
                    <a:pt x="292" y="0"/>
                    <a:pt x="133" y="49"/>
                    <a:pt x="0" y="135"/>
                  </a:cubicBezTo>
                  <a:cubicBezTo>
                    <a:pt x="0" y="1308"/>
                    <a:pt x="0" y="1308"/>
                    <a:pt x="0" y="1308"/>
                  </a:cubicBezTo>
                  <a:cubicBezTo>
                    <a:pt x="1190" y="1308"/>
                    <a:pt x="1190" y="1308"/>
                    <a:pt x="1190" y="1308"/>
                  </a:cubicBezTo>
                  <a:cubicBezTo>
                    <a:pt x="1272" y="1177"/>
                    <a:pt x="1319" y="1022"/>
                    <a:pt x="1319" y="856"/>
                  </a:cubicBezTo>
                  <a:cubicBezTo>
                    <a:pt x="1319" y="383"/>
                    <a:pt x="935" y="0"/>
                    <a:pt x="462" y="0"/>
                  </a:cubicBezTo>
                  <a:close/>
                </a:path>
              </a:pathLst>
            </a:custGeom>
            <a:solidFill>
              <a:srgbClr val="E67282"/>
            </a:solidFill>
            <a:ln>
              <a:noFill/>
            </a:ln>
            <a:effectLst/>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sp>
          <p:nvSpPr>
            <p:cNvPr id="60" name="ïṧ1îḓé"/>
            <p:cNvSpPr/>
            <p:nvPr/>
          </p:nvSpPr>
          <p:spPr bwMode="auto">
            <a:xfrm rot="10800000">
              <a:off x="10710437" y="0"/>
              <a:ext cx="1481561" cy="1466536"/>
            </a:xfrm>
            <a:custGeom>
              <a:avLst/>
              <a:gdLst>
                <a:gd name="T0" fmla="*/ 462 w 1319"/>
                <a:gd name="T1" fmla="*/ 0 h 1308"/>
                <a:gd name="T2" fmla="*/ 0 w 1319"/>
                <a:gd name="T3" fmla="*/ 135 h 1308"/>
                <a:gd name="T4" fmla="*/ 0 w 1319"/>
                <a:gd name="T5" fmla="*/ 1308 h 1308"/>
                <a:gd name="T6" fmla="*/ 1190 w 1319"/>
                <a:gd name="T7" fmla="*/ 1308 h 1308"/>
                <a:gd name="T8" fmla="*/ 1319 w 1319"/>
                <a:gd name="T9" fmla="*/ 856 h 1308"/>
                <a:gd name="T10" fmla="*/ 462 w 1319"/>
                <a:gd name="T11" fmla="*/ 0 h 1308"/>
              </a:gdLst>
              <a:ahLst/>
              <a:cxnLst>
                <a:cxn ang="0">
                  <a:pos x="T0" y="T1"/>
                </a:cxn>
                <a:cxn ang="0">
                  <a:pos x="T2" y="T3"/>
                </a:cxn>
                <a:cxn ang="0">
                  <a:pos x="T4" y="T5"/>
                </a:cxn>
                <a:cxn ang="0">
                  <a:pos x="T6" y="T7"/>
                </a:cxn>
                <a:cxn ang="0">
                  <a:pos x="T8" y="T9"/>
                </a:cxn>
                <a:cxn ang="0">
                  <a:pos x="T10" y="T11"/>
                </a:cxn>
              </a:cxnLst>
              <a:rect l="0" t="0" r="r" b="b"/>
              <a:pathLst>
                <a:path w="1319" h="1308">
                  <a:moveTo>
                    <a:pt x="462" y="0"/>
                  </a:moveTo>
                  <a:cubicBezTo>
                    <a:pt x="292" y="0"/>
                    <a:pt x="133" y="49"/>
                    <a:pt x="0" y="135"/>
                  </a:cubicBezTo>
                  <a:cubicBezTo>
                    <a:pt x="0" y="1308"/>
                    <a:pt x="0" y="1308"/>
                    <a:pt x="0" y="1308"/>
                  </a:cubicBezTo>
                  <a:cubicBezTo>
                    <a:pt x="1190" y="1308"/>
                    <a:pt x="1190" y="1308"/>
                    <a:pt x="1190" y="1308"/>
                  </a:cubicBezTo>
                  <a:cubicBezTo>
                    <a:pt x="1272" y="1177"/>
                    <a:pt x="1319" y="1022"/>
                    <a:pt x="1319" y="856"/>
                  </a:cubicBezTo>
                  <a:cubicBezTo>
                    <a:pt x="1319" y="383"/>
                    <a:pt x="935" y="0"/>
                    <a:pt x="462" y="0"/>
                  </a:cubicBezTo>
                  <a:close/>
                </a:path>
              </a:pathLst>
            </a:custGeom>
            <a:gradFill>
              <a:gsLst>
                <a:gs pos="0">
                  <a:schemeClr val="bg1">
                    <a:lumMod val="85000"/>
                    <a:alpha val="0"/>
                  </a:schemeClr>
                </a:gs>
                <a:gs pos="100000">
                  <a:schemeClr val="bg1">
                    <a:lumMod val="95000"/>
                  </a:schemeClr>
                </a:gs>
              </a:gsLst>
              <a:lin ang="6600000" scaled="0"/>
            </a:gradFill>
            <a:ln>
              <a:noFill/>
            </a:ln>
            <a:effectLst/>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grpSp>
          <p:nvGrpSpPr>
            <p:cNvPr id="61" name="iSlîde"/>
            <p:cNvGrpSpPr/>
            <p:nvPr/>
          </p:nvGrpSpPr>
          <p:grpSpPr>
            <a:xfrm>
              <a:off x="480780" y="1725430"/>
              <a:ext cx="4056742" cy="3602543"/>
              <a:chOff x="509355" y="1725430"/>
              <a:chExt cx="4056742" cy="3602543"/>
            </a:xfrm>
          </p:grpSpPr>
          <p:grpSp>
            <p:nvGrpSpPr>
              <p:cNvPr id="77" name="íṡḷíḓe"/>
              <p:cNvGrpSpPr/>
              <p:nvPr/>
            </p:nvGrpSpPr>
            <p:grpSpPr>
              <a:xfrm>
                <a:off x="509355" y="1725430"/>
                <a:ext cx="4056742" cy="3407135"/>
                <a:chOff x="1127448" y="1664803"/>
                <a:chExt cx="4844146" cy="4068453"/>
              </a:xfrm>
            </p:grpSpPr>
            <p:sp>
              <p:nvSpPr>
                <p:cNvPr id="79" name="ïṡľíḍê"/>
                <p:cNvSpPr/>
                <p:nvPr/>
              </p:nvSpPr>
              <p:spPr bwMode="auto">
                <a:xfrm>
                  <a:off x="2672089" y="5707399"/>
                  <a:ext cx="1779597" cy="25857"/>
                </a:xfrm>
                <a:custGeom>
                  <a:avLst/>
                  <a:gdLst>
                    <a:gd name="T0" fmla="*/ 6776 w 6981"/>
                    <a:gd name="T1" fmla="*/ 0 h 103"/>
                    <a:gd name="T2" fmla="*/ 6776 w 6981"/>
                    <a:gd name="T3" fmla="*/ 0 h 103"/>
                    <a:gd name="T4" fmla="*/ 203 w 6981"/>
                    <a:gd name="T5" fmla="*/ 0 h 103"/>
                    <a:gd name="T6" fmla="*/ 0 w 6981"/>
                    <a:gd name="T7" fmla="*/ 46 h 103"/>
                    <a:gd name="T8" fmla="*/ 0 w 6981"/>
                    <a:gd name="T9" fmla="*/ 55 h 103"/>
                    <a:gd name="T10" fmla="*/ 203 w 6981"/>
                    <a:gd name="T11" fmla="*/ 102 h 103"/>
                    <a:gd name="T12" fmla="*/ 6776 w 6981"/>
                    <a:gd name="T13" fmla="*/ 102 h 103"/>
                    <a:gd name="T14" fmla="*/ 6980 w 6981"/>
                    <a:gd name="T15" fmla="*/ 55 h 103"/>
                    <a:gd name="T16" fmla="*/ 6980 w 6981"/>
                    <a:gd name="T17" fmla="*/ 46 h 103"/>
                    <a:gd name="T18" fmla="*/ 6776 w 6981"/>
                    <a:gd name="T1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81" h="103">
                      <a:moveTo>
                        <a:pt x="6776" y="0"/>
                      </a:moveTo>
                      <a:lnTo>
                        <a:pt x="6776" y="0"/>
                      </a:lnTo>
                      <a:cubicBezTo>
                        <a:pt x="203" y="0"/>
                        <a:pt x="203" y="0"/>
                        <a:pt x="203" y="0"/>
                      </a:cubicBezTo>
                      <a:cubicBezTo>
                        <a:pt x="92" y="0"/>
                        <a:pt x="0" y="18"/>
                        <a:pt x="0" y="46"/>
                      </a:cubicBezTo>
                      <a:cubicBezTo>
                        <a:pt x="0" y="55"/>
                        <a:pt x="0" y="55"/>
                        <a:pt x="0" y="55"/>
                      </a:cubicBezTo>
                      <a:cubicBezTo>
                        <a:pt x="0" y="83"/>
                        <a:pt x="92" y="102"/>
                        <a:pt x="203" y="102"/>
                      </a:cubicBezTo>
                      <a:cubicBezTo>
                        <a:pt x="6776" y="102"/>
                        <a:pt x="6776" y="102"/>
                        <a:pt x="6776" y="102"/>
                      </a:cubicBezTo>
                      <a:cubicBezTo>
                        <a:pt x="6887" y="102"/>
                        <a:pt x="6980" y="83"/>
                        <a:pt x="6980" y="55"/>
                      </a:cubicBezTo>
                      <a:cubicBezTo>
                        <a:pt x="6980" y="46"/>
                        <a:pt x="6980" y="46"/>
                        <a:pt x="6980" y="46"/>
                      </a:cubicBezTo>
                      <a:cubicBezTo>
                        <a:pt x="6980" y="18"/>
                        <a:pt x="6887" y="0"/>
                        <a:pt x="6776" y="0"/>
                      </a:cubicBezTo>
                    </a:path>
                  </a:pathLst>
                </a:custGeom>
                <a:solidFill>
                  <a:srgbClr val="BCBDC0"/>
                </a:solidFill>
                <a:ln>
                  <a:noFill/>
                </a:ln>
                <a:effectLst/>
              </p:spPr>
              <p:txBody>
                <a:bodyPr wrap="square" lIns="91440" tIns="45720" rIns="91440" bIns="4572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300">
                    <a:cs typeface="+mn-ea"/>
                    <a:sym typeface="+mn-lt"/>
                  </a:endParaRPr>
                </a:p>
              </p:txBody>
            </p:sp>
            <p:sp>
              <p:nvSpPr>
                <p:cNvPr id="80" name="ïṣ1ïďé"/>
                <p:cNvSpPr/>
                <p:nvPr/>
              </p:nvSpPr>
              <p:spPr bwMode="auto">
                <a:xfrm>
                  <a:off x="1127448" y="1664803"/>
                  <a:ext cx="4844146" cy="2931894"/>
                </a:xfrm>
                <a:custGeom>
                  <a:avLst/>
                  <a:gdLst>
                    <a:gd name="T0" fmla="*/ 18999 w 19000"/>
                    <a:gd name="T1" fmla="*/ 11499 h 11500"/>
                    <a:gd name="T2" fmla="*/ 18999 w 19000"/>
                    <a:gd name="T3" fmla="*/ 11499 h 11500"/>
                    <a:gd name="T4" fmla="*/ 18999 w 19000"/>
                    <a:gd name="T5" fmla="*/ 630 h 11500"/>
                    <a:gd name="T6" fmla="*/ 18369 w 19000"/>
                    <a:gd name="T7" fmla="*/ 0 h 11500"/>
                    <a:gd name="T8" fmla="*/ 630 w 19000"/>
                    <a:gd name="T9" fmla="*/ 0 h 11500"/>
                    <a:gd name="T10" fmla="*/ 0 w 19000"/>
                    <a:gd name="T11" fmla="*/ 630 h 11500"/>
                    <a:gd name="T12" fmla="*/ 0 w 19000"/>
                    <a:gd name="T13" fmla="*/ 11499 h 11500"/>
                    <a:gd name="T14" fmla="*/ 18999 w 19000"/>
                    <a:gd name="T15" fmla="*/ 11499 h 11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00" h="11500">
                      <a:moveTo>
                        <a:pt x="18999" y="11499"/>
                      </a:moveTo>
                      <a:lnTo>
                        <a:pt x="18999" y="11499"/>
                      </a:lnTo>
                      <a:cubicBezTo>
                        <a:pt x="18999" y="630"/>
                        <a:pt x="18999" y="630"/>
                        <a:pt x="18999" y="630"/>
                      </a:cubicBezTo>
                      <a:cubicBezTo>
                        <a:pt x="18999" y="287"/>
                        <a:pt x="18712" y="0"/>
                        <a:pt x="18369" y="0"/>
                      </a:cubicBezTo>
                      <a:cubicBezTo>
                        <a:pt x="630" y="0"/>
                        <a:pt x="630" y="0"/>
                        <a:pt x="630" y="0"/>
                      </a:cubicBezTo>
                      <a:cubicBezTo>
                        <a:pt x="278" y="0"/>
                        <a:pt x="0" y="287"/>
                        <a:pt x="0" y="630"/>
                      </a:cubicBezTo>
                      <a:cubicBezTo>
                        <a:pt x="0" y="11499"/>
                        <a:pt x="0" y="11499"/>
                        <a:pt x="0" y="11499"/>
                      </a:cubicBezTo>
                      <a:lnTo>
                        <a:pt x="18999" y="11499"/>
                      </a:lnTo>
                    </a:path>
                  </a:pathLst>
                </a:custGeom>
                <a:blipFill dpi="0" rotWithShape="1">
                  <a:blip r:embed="rId1" cstate="print">
                    <a:extLst>
                      <a:ext uri="{28A0092B-C50C-407E-A947-70E740481C1C}">
                        <a14:useLocalDpi xmlns:a14="http://schemas.microsoft.com/office/drawing/2010/main" val="0"/>
                      </a:ext>
                    </a:extLst>
                  </a:blip>
                  <a:srcRect/>
                  <a:stretch>
                    <a:fillRect/>
                  </a:stretch>
                </a:blipFill>
                <a:ln>
                  <a:noFill/>
                </a:ln>
                <a:effectLst/>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sp>
              <p:nvSpPr>
                <p:cNvPr id="81" name="íṣlîḍé"/>
                <p:cNvSpPr/>
                <p:nvPr/>
              </p:nvSpPr>
              <p:spPr bwMode="auto">
                <a:xfrm>
                  <a:off x="2672089" y="5131812"/>
                  <a:ext cx="1779597" cy="590202"/>
                </a:xfrm>
                <a:custGeom>
                  <a:avLst/>
                  <a:gdLst>
                    <a:gd name="T0" fmla="*/ 6924 w 6981"/>
                    <a:gd name="T1" fmla="*/ 2138 h 2315"/>
                    <a:gd name="T2" fmla="*/ 6924 w 6981"/>
                    <a:gd name="T3" fmla="*/ 2138 h 2315"/>
                    <a:gd name="T4" fmla="*/ 6249 w 6981"/>
                    <a:gd name="T5" fmla="*/ 2000 h 2315"/>
                    <a:gd name="T6" fmla="*/ 6036 w 6981"/>
                    <a:gd name="T7" fmla="*/ 1712 h 2315"/>
                    <a:gd name="T8" fmla="*/ 5897 w 6981"/>
                    <a:gd name="T9" fmla="*/ 0 h 2315"/>
                    <a:gd name="T10" fmla="*/ 1074 w 6981"/>
                    <a:gd name="T11" fmla="*/ 0 h 2315"/>
                    <a:gd name="T12" fmla="*/ 944 w 6981"/>
                    <a:gd name="T13" fmla="*/ 1712 h 2315"/>
                    <a:gd name="T14" fmla="*/ 731 w 6981"/>
                    <a:gd name="T15" fmla="*/ 2000 h 2315"/>
                    <a:gd name="T16" fmla="*/ 37 w 6981"/>
                    <a:gd name="T17" fmla="*/ 2148 h 2315"/>
                    <a:gd name="T18" fmla="*/ 0 w 6981"/>
                    <a:gd name="T19" fmla="*/ 2185 h 2315"/>
                    <a:gd name="T20" fmla="*/ 0 w 6981"/>
                    <a:gd name="T21" fmla="*/ 2314 h 2315"/>
                    <a:gd name="T22" fmla="*/ 18 w 6981"/>
                    <a:gd name="T23" fmla="*/ 2314 h 2315"/>
                    <a:gd name="T24" fmla="*/ 6961 w 6981"/>
                    <a:gd name="T25" fmla="*/ 2314 h 2315"/>
                    <a:gd name="T26" fmla="*/ 6980 w 6981"/>
                    <a:gd name="T27" fmla="*/ 2314 h 2315"/>
                    <a:gd name="T28" fmla="*/ 6980 w 6981"/>
                    <a:gd name="T29" fmla="*/ 2185 h 2315"/>
                    <a:gd name="T30" fmla="*/ 6924 w 6981"/>
                    <a:gd name="T31" fmla="*/ 2138 h 2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81" h="2315">
                      <a:moveTo>
                        <a:pt x="6924" y="2138"/>
                      </a:moveTo>
                      <a:lnTo>
                        <a:pt x="6924" y="2138"/>
                      </a:lnTo>
                      <a:cubicBezTo>
                        <a:pt x="6795" y="2111"/>
                        <a:pt x="6443" y="2037"/>
                        <a:pt x="6249" y="2000"/>
                      </a:cubicBezTo>
                      <a:cubicBezTo>
                        <a:pt x="6008" y="1944"/>
                        <a:pt x="6036" y="1712"/>
                        <a:pt x="6036" y="1712"/>
                      </a:cubicBezTo>
                      <a:cubicBezTo>
                        <a:pt x="5897" y="0"/>
                        <a:pt x="5897" y="0"/>
                        <a:pt x="5897" y="0"/>
                      </a:cubicBezTo>
                      <a:cubicBezTo>
                        <a:pt x="1074" y="0"/>
                        <a:pt x="1074" y="0"/>
                        <a:pt x="1074" y="0"/>
                      </a:cubicBezTo>
                      <a:cubicBezTo>
                        <a:pt x="944" y="1712"/>
                        <a:pt x="944" y="1712"/>
                        <a:pt x="944" y="1712"/>
                      </a:cubicBezTo>
                      <a:cubicBezTo>
                        <a:pt x="944" y="1712"/>
                        <a:pt x="972" y="1944"/>
                        <a:pt x="731" y="2000"/>
                      </a:cubicBezTo>
                      <a:cubicBezTo>
                        <a:pt x="527" y="2046"/>
                        <a:pt x="148" y="2120"/>
                        <a:pt x="37" y="2148"/>
                      </a:cubicBezTo>
                      <a:cubicBezTo>
                        <a:pt x="0" y="2157"/>
                        <a:pt x="0" y="2185"/>
                        <a:pt x="0" y="2185"/>
                      </a:cubicBezTo>
                      <a:cubicBezTo>
                        <a:pt x="0" y="2314"/>
                        <a:pt x="0" y="2314"/>
                        <a:pt x="0" y="2314"/>
                      </a:cubicBezTo>
                      <a:cubicBezTo>
                        <a:pt x="18" y="2314"/>
                        <a:pt x="18" y="2314"/>
                        <a:pt x="18" y="2314"/>
                      </a:cubicBezTo>
                      <a:cubicBezTo>
                        <a:pt x="6961" y="2314"/>
                        <a:pt x="6961" y="2314"/>
                        <a:pt x="6961" y="2314"/>
                      </a:cubicBezTo>
                      <a:cubicBezTo>
                        <a:pt x="6980" y="2314"/>
                        <a:pt x="6980" y="2314"/>
                        <a:pt x="6980" y="2314"/>
                      </a:cubicBezTo>
                      <a:cubicBezTo>
                        <a:pt x="6980" y="2185"/>
                        <a:pt x="6980" y="2185"/>
                        <a:pt x="6980" y="2185"/>
                      </a:cubicBezTo>
                      <a:cubicBezTo>
                        <a:pt x="6980" y="2185"/>
                        <a:pt x="6980" y="2157"/>
                        <a:pt x="6924" y="2138"/>
                      </a:cubicBezTo>
                    </a:path>
                  </a:pathLst>
                </a:custGeom>
                <a:solidFill>
                  <a:srgbClr val="EAEAEA"/>
                </a:solidFill>
                <a:ln>
                  <a:noFill/>
                </a:ln>
                <a:effectLst/>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sp>
              <p:nvSpPr>
                <p:cNvPr id="82" name="işľiḍe"/>
                <p:cNvSpPr/>
                <p:nvPr/>
              </p:nvSpPr>
              <p:spPr bwMode="auto">
                <a:xfrm>
                  <a:off x="1127448" y="4596697"/>
                  <a:ext cx="4844146" cy="536240"/>
                </a:xfrm>
                <a:custGeom>
                  <a:avLst/>
                  <a:gdLst>
                    <a:gd name="T0" fmla="*/ 0 w 19000"/>
                    <a:gd name="T1" fmla="*/ 0 h 2103"/>
                    <a:gd name="T2" fmla="*/ 0 w 19000"/>
                    <a:gd name="T3" fmla="*/ 0 h 2103"/>
                    <a:gd name="T4" fmla="*/ 0 w 19000"/>
                    <a:gd name="T5" fmla="*/ 1472 h 2103"/>
                    <a:gd name="T6" fmla="*/ 630 w 19000"/>
                    <a:gd name="T7" fmla="*/ 2102 h 2103"/>
                    <a:gd name="T8" fmla="*/ 18369 w 19000"/>
                    <a:gd name="T9" fmla="*/ 2102 h 2103"/>
                    <a:gd name="T10" fmla="*/ 18999 w 19000"/>
                    <a:gd name="T11" fmla="*/ 1472 h 2103"/>
                    <a:gd name="T12" fmla="*/ 18999 w 19000"/>
                    <a:gd name="T13" fmla="*/ 0 h 2103"/>
                    <a:gd name="T14" fmla="*/ 0 w 19000"/>
                    <a:gd name="T15" fmla="*/ 0 h 2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00" h="2103">
                      <a:moveTo>
                        <a:pt x="0" y="0"/>
                      </a:moveTo>
                      <a:lnTo>
                        <a:pt x="0" y="0"/>
                      </a:lnTo>
                      <a:cubicBezTo>
                        <a:pt x="0" y="1472"/>
                        <a:pt x="0" y="1472"/>
                        <a:pt x="0" y="1472"/>
                      </a:cubicBezTo>
                      <a:cubicBezTo>
                        <a:pt x="0" y="1824"/>
                        <a:pt x="278" y="2102"/>
                        <a:pt x="630" y="2102"/>
                      </a:cubicBezTo>
                      <a:cubicBezTo>
                        <a:pt x="18369" y="2102"/>
                        <a:pt x="18369" y="2102"/>
                        <a:pt x="18369" y="2102"/>
                      </a:cubicBezTo>
                      <a:cubicBezTo>
                        <a:pt x="18712" y="2102"/>
                        <a:pt x="18999" y="1824"/>
                        <a:pt x="18999" y="1472"/>
                      </a:cubicBezTo>
                      <a:cubicBezTo>
                        <a:pt x="18999" y="0"/>
                        <a:pt x="18999" y="0"/>
                        <a:pt x="18999" y="0"/>
                      </a:cubicBezTo>
                      <a:lnTo>
                        <a:pt x="0" y="0"/>
                      </a:lnTo>
                    </a:path>
                  </a:pathLst>
                </a:custGeom>
                <a:solidFill>
                  <a:srgbClr val="F4F4F4"/>
                </a:solidFill>
                <a:ln>
                  <a:noFill/>
                </a:ln>
                <a:effectLst/>
              </p:spPr>
              <p:txBody>
                <a:bodyPr wrap="square" lIns="91440" tIns="45720" rIns="91440" bIns="45720" anchor="ctr">
                  <a:normAutofit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sp>
              <p:nvSpPr>
                <p:cNvPr id="83" name="iṥľîḋè"/>
                <p:cNvSpPr/>
                <p:nvPr/>
              </p:nvSpPr>
              <p:spPr bwMode="auto">
                <a:xfrm>
                  <a:off x="2672089" y="5679295"/>
                  <a:ext cx="1779597" cy="42719"/>
                </a:xfrm>
                <a:custGeom>
                  <a:avLst/>
                  <a:gdLst>
                    <a:gd name="T0" fmla="*/ 6943 w 6981"/>
                    <a:gd name="T1" fmla="*/ 0 h 167"/>
                    <a:gd name="T2" fmla="*/ 6943 w 6981"/>
                    <a:gd name="T3" fmla="*/ 0 h 167"/>
                    <a:gd name="T4" fmla="*/ 27 w 6981"/>
                    <a:gd name="T5" fmla="*/ 0 h 167"/>
                    <a:gd name="T6" fmla="*/ 0 w 6981"/>
                    <a:gd name="T7" fmla="*/ 37 h 167"/>
                    <a:gd name="T8" fmla="*/ 0 w 6981"/>
                    <a:gd name="T9" fmla="*/ 166 h 167"/>
                    <a:gd name="T10" fmla="*/ 18 w 6981"/>
                    <a:gd name="T11" fmla="*/ 166 h 167"/>
                    <a:gd name="T12" fmla="*/ 6961 w 6981"/>
                    <a:gd name="T13" fmla="*/ 166 h 167"/>
                    <a:gd name="T14" fmla="*/ 6980 w 6981"/>
                    <a:gd name="T15" fmla="*/ 166 h 167"/>
                    <a:gd name="T16" fmla="*/ 6980 w 6981"/>
                    <a:gd name="T17" fmla="*/ 37 h 167"/>
                    <a:gd name="T18" fmla="*/ 6943 w 6981"/>
                    <a:gd name="T19"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81" h="167">
                      <a:moveTo>
                        <a:pt x="6943" y="0"/>
                      </a:moveTo>
                      <a:lnTo>
                        <a:pt x="6943" y="0"/>
                      </a:lnTo>
                      <a:cubicBezTo>
                        <a:pt x="27" y="0"/>
                        <a:pt x="27" y="0"/>
                        <a:pt x="27" y="0"/>
                      </a:cubicBezTo>
                      <a:cubicBezTo>
                        <a:pt x="0" y="9"/>
                        <a:pt x="0" y="37"/>
                        <a:pt x="0" y="37"/>
                      </a:cubicBezTo>
                      <a:cubicBezTo>
                        <a:pt x="0" y="166"/>
                        <a:pt x="0" y="166"/>
                        <a:pt x="0" y="166"/>
                      </a:cubicBezTo>
                      <a:cubicBezTo>
                        <a:pt x="18" y="166"/>
                        <a:pt x="18" y="166"/>
                        <a:pt x="18" y="166"/>
                      </a:cubicBezTo>
                      <a:cubicBezTo>
                        <a:pt x="6961" y="166"/>
                        <a:pt x="6961" y="166"/>
                        <a:pt x="6961" y="166"/>
                      </a:cubicBezTo>
                      <a:cubicBezTo>
                        <a:pt x="6980" y="166"/>
                        <a:pt x="6980" y="166"/>
                        <a:pt x="6980" y="166"/>
                      </a:cubicBezTo>
                      <a:cubicBezTo>
                        <a:pt x="6980" y="37"/>
                        <a:pt x="6980" y="37"/>
                        <a:pt x="6980" y="37"/>
                      </a:cubicBezTo>
                      <a:cubicBezTo>
                        <a:pt x="6980" y="37"/>
                        <a:pt x="6980" y="18"/>
                        <a:pt x="6943" y="0"/>
                      </a:cubicBezTo>
                    </a:path>
                  </a:pathLst>
                </a:custGeom>
                <a:solidFill>
                  <a:srgbClr val="D1D2D1"/>
                </a:solidFill>
                <a:ln>
                  <a:noFill/>
                </a:ln>
                <a:effectLst/>
              </p:spPr>
              <p:txBody>
                <a:bodyPr wrap="square" lIns="91440" tIns="45720" rIns="91440" bIns="4572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300">
                    <a:cs typeface="+mn-ea"/>
                    <a:sym typeface="+mn-lt"/>
                  </a:endParaRPr>
                </a:p>
              </p:txBody>
            </p:sp>
          </p:grpSp>
          <p:sp>
            <p:nvSpPr>
              <p:cNvPr id="78" name="i$ḷiḋê"/>
              <p:cNvSpPr/>
              <p:nvPr/>
            </p:nvSpPr>
            <p:spPr>
              <a:xfrm>
                <a:off x="1322604" y="5282254"/>
                <a:ext cx="2430246" cy="45719"/>
              </a:xfrm>
              <a:prstGeom prst="ellipse">
                <a:avLst/>
              </a:prstGeom>
              <a:solidFill>
                <a:schemeClr val="bg1">
                  <a:lumMod val="9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300">
                  <a:cs typeface="+mn-ea"/>
                  <a:sym typeface="+mn-lt"/>
                </a:endParaRPr>
              </a:p>
            </p:txBody>
          </p:sp>
        </p:grpSp>
        <p:sp>
          <p:nvSpPr>
            <p:cNvPr id="62" name="ïs1ïdè"/>
            <p:cNvSpPr txBox="1"/>
            <p:nvPr/>
          </p:nvSpPr>
          <p:spPr>
            <a:xfrm>
              <a:off x="4926005" y="1696476"/>
              <a:ext cx="6575423" cy="551097"/>
            </a:xfrm>
            <a:prstGeom prst="rect">
              <a:avLst/>
            </a:prstGeom>
            <a:noFill/>
            <a:ln>
              <a:noFill/>
            </a:ln>
          </p:spPr>
          <p:txBody>
            <a:bodyPr wrap="square" lIns="91440" tIns="45720" rIns="91440" bIns="45720" anchor="b"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buSzPct val="25000"/>
              </a:pPr>
              <a:r>
                <a:rPr lang="zh-CN" altLang="en-US" sz="2800" b="1" dirty="0">
                  <a:cs typeface="+mn-ea"/>
                  <a:sym typeface="+mn-lt"/>
                </a:rPr>
                <a:t>单击此处添加标题</a:t>
              </a:r>
              <a:endParaRPr lang="en-US" sz="2800" b="1" dirty="0">
                <a:cs typeface="+mn-ea"/>
                <a:sym typeface="+mn-lt"/>
              </a:endParaRPr>
            </a:p>
          </p:txBody>
        </p:sp>
        <p:sp>
          <p:nvSpPr>
            <p:cNvPr id="63" name="isľîḍê"/>
            <p:cNvSpPr txBox="1"/>
            <p:nvPr/>
          </p:nvSpPr>
          <p:spPr>
            <a:xfrm>
              <a:off x="4943475" y="2454463"/>
              <a:ext cx="6981378" cy="852162"/>
            </a:xfrm>
            <a:prstGeom prst="rect">
              <a:avLst/>
            </a:prstGeom>
            <a:noFill/>
            <a:ln>
              <a:noFill/>
            </a:ln>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buSzPct val="25000"/>
              </a:pPr>
              <a:r>
                <a:rPr lang="en-US" sz="1600" dirty="0">
                  <a:cs typeface="+mn-ea"/>
                  <a:sym typeface="+mn-lt"/>
                </a:rPr>
                <a:t>Theme color makes PPT more convenient to change.</a:t>
              </a:r>
              <a:endParaRPr lang="en-US" sz="1600" dirty="0">
                <a:cs typeface="+mn-ea"/>
                <a:sym typeface="+mn-lt"/>
              </a:endParaRPr>
            </a:p>
            <a:p>
              <a:pPr>
                <a:lnSpc>
                  <a:spcPct val="150000"/>
                </a:lnSpc>
                <a:buSzPct val="25000"/>
              </a:pPr>
              <a:r>
                <a:rPr lang="en-US" sz="1600" dirty="0">
                  <a:cs typeface="+mn-ea"/>
                  <a:sym typeface="+mn-lt"/>
                </a:rPr>
                <a:t>Adjust the spacing to adapt to Chinese typesetting, use the reference line in PPT.</a:t>
              </a:r>
              <a:endParaRPr lang="en-US" sz="1600" dirty="0">
                <a:cs typeface="+mn-ea"/>
                <a:sym typeface="+mn-lt"/>
              </a:endParaRPr>
            </a:p>
          </p:txBody>
        </p:sp>
        <p:cxnSp>
          <p:nvCxnSpPr>
            <p:cNvPr id="64" name="直接连接符 63"/>
            <p:cNvCxnSpPr/>
            <p:nvPr/>
          </p:nvCxnSpPr>
          <p:spPr>
            <a:xfrm>
              <a:off x="5086350" y="3306625"/>
              <a:ext cx="6432550" cy="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nvGrpSpPr>
            <p:cNvPr id="65" name="îsḻïḍé"/>
            <p:cNvGrpSpPr/>
            <p:nvPr/>
          </p:nvGrpSpPr>
          <p:grpSpPr>
            <a:xfrm>
              <a:off x="4943475" y="4180754"/>
              <a:ext cx="2019301" cy="1962871"/>
              <a:chOff x="4943474" y="4180754"/>
              <a:chExt cx="2019301" cy="1962871"/>
            </a:xfrm>
          </p:grpSpPr>
          <p:sp>
            <p:nvSpPr>
              <p:cNvPr id="75" name="íṣḻíḋê"/>
              <p:cNvSpPr txBox="1"/>
              <p:nvPr/>
            </p:nvSpPr>
            <p:spPr>
              <a:xfrm>
                <a:off x="4943474" y="4410904"/>
                <a:ext cx="2019301" cy="1732721"/>
              </a:xfrm>
              <a:prstGeom prst="roundRect">
                <a:avLst>
                  <a:gd name="adj" fmla="val 6341"/>
                </a:avLst>
              </a:prstGeom>
              <a:solidFill>
                <a:schemeClr val="bg1"/>
              </a:solidFill>
              <a:ln>
                <a:gradFill>
                  <a:gsLst>
                    <a:gs pos="0">
                      <a:schemeClr val="bg1">
                        <a:lumMod val="85000"/>
                      </a:schemeClr>
                    </a:gs>
                    <a:gs pos="100000">
                      <a:schemeClr val="bg1">
                        <a:lumMod val="95000"/>
                        <a:alpha val="25000"/>
                      </a:schemeClr>
                    </a:gs>
                  </a:gsLst>
                  <a:lin ang="5400000" scaled="1"/>
                </a:gradFill>
              </a:ln>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20000"/>
                  </a:lnSpc>
                </a:pPr>
                <a:r>
                  <a:rPr lang="en-US" altLang="zh-CN" sz="1400" dirty="0">
                    <a:cs typeface="+mn-ea"/>
                    <a:sym typeface="+mn-lt"/>
                  </a:rPr>
                  <a:t>Copy paste fonts. Choose the only option to retain text……</a:t>
                </a:r>
                <a:endParaRPr lang="en-US" altLang="zh-CN" sz="1400" dirty="0">
                  <a:cs typeface="+mn-ea"/>
                  <a:sym typeface="+mn-lt"/>
                </a:endParaRPr>
              </a:p>
            </p:txBody>
          </p:sp>
          <p:sp>
            <p:nvSpPr>
              <p:cNvPr id="76" name="íṡľîḑe"/>
              <p:cNvSpPr/>
              <p:nvPr/>
            </p:nvSpPr>
            <p:spPr>
              <a:xfrm>
                <a:off x="5163548" y="4180754"/>
                <a:ext cx="1579153" cy="460300"/>
              </a:xfrm>
              <a:prstGeom prst="roundRect">
                <a:avLst>
                  <a:gd name="adj" fmla="val 50000"/>
                </a:avLst>
              </a:prstGeom>
              <a:solidFill>
                <a:schemeClr val="bg1">
                  <a:lumMod val="95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b="1" i="1" dirty="0">
                    <a:solidFill>
                      <a:schemeClr val="tx1"/>
                    </a:solidFill>
                    <a:cs typeface="+mn-ea"/>
                    <a:sym typeface="+mn-lt"/>
                  </a:rPr>
                  <a:t>添加标题</a:t>
                </a:r>
                <a:endParaRPr b="1" i="1" dirty="0">
                  <a:solidFill>
                    <a:schemeClr val="tx1"/>
                  </a:solidFill>
                  <a:cs typeface="+mn-ea"/>
                  <a:sym typeface="+mn-lt"/>
                </a:endParaRPr>
              </a:p>
            </p:txBody>
          </p:sp>
        </p:grpSp>
        <p:sp>
          <p:nvSpPr>
            <p:cNvPr id="66" name="ïSľíḑe"/>
            <p:cNvSpPr/>
            <p:nvPr/>
          </p:nvSpPr>
          <p:spPr bwMode="auto">
            <a:xfrm>
              <a:off x="5784421" y="3743367"/>
              <a:ext cx="337408" cy="354943"/>
            </a:xfrm>
            <a:custGeom>
              <a:avLst/>
              <a:gdLst>
                <a:gd name="T0" fmla="*/ 600116 w 606244"/>
                <a:gd name="T1" fmla="*/ 600116 w 606244"/>
                <a:gd name="T2" fmla="*/ 600116 w 606244"/>
                <a:gd name="T3" fmla="*/ 600116 w 606244"/>
                <a:gd name="T4" fmla="*/ 600116 w 606244"/>
                <a:gd name="T5" fmla="*/ 600116 w 606244"/>
                <a:gd name="T6" fmla="*/ 600116 w 606244"/>
                <a:gd name="T7" fmla="*/ 600116 w 606244"/>
                <a:gd name="T8" fmla="*/ 600116 w 606244"/>
                <a:gd name="T9" fmla="*/ 600116 w 606244"/>
                <a:gd name="T10" fmla="*/ 600116 w 606244"/>
                <a:gd name="T11" fmla="*/ 600116 w 606244"/>
                <a:gd name="T12" fmla="*/ 600116 w 606244"/>
                <a:gd name="T13" fmla="*/ 600116 w 606244"/>
                <a:gd name="T14" fmla="*/ 600116 w 606244"/>
                <a:gd name="T15" fmla="*/ 600116 w 606244"/>
                <a:gd name="T16" fmla="*/ 600116 w 606244"/>
                <a:gd name="T17" fmla="*/ 600116 w 606244"/>
                <a:gd name="T18" fmla="*/ 600116 w 606244"/>
                <a:gd name="T19" fmla="*/ 600116 w 606244"/>
                <a:gd name="T20" fmla="*/ 600116 w 606244"/>
                <a:gd name="T21" fmla="*/ 600116 w 606244"/>
                <a:gd name="T22" fmla="*/ 600116 w 606244"/>
                <a:gd name="T23" fmla="*/ 600116 w 606244"/>
                <a:gd name="T24" fmla="*/ 600116 w 606244"/>
                <a:gd name="T25" fmla="*/ 600116 w 606244"/>
                <a:gd name="T26" fmla="*/ 600116 w 606244"/>
                <a:gd name="T27" fmla="*/ 600116 w 606244"/>
                <a:gd name="T28" fmla="*/ 600116 w 606244"/>
                <a:gd name="T29" fmla="*/ 600116 w 606244"/>
                <a:gd name="T30" fmla="*/ 600116 w 606244"/>
                <a:gd name="T31" fmla="*/ 600116 w 606244"/>
                <a:gd name="T32" fmla="*/ 600116 w 606244"/>
                <a:gd name="T33" fmla="*/ 600116 w 606244"/>
                <a:gd name="T34" fmla="*/ 600116 w 606244"/>
                <a:gd name="T35" fmla="*/ 600116 w 606244"/>
                <a:gd name="T36" fmla="*/ 600116 w 606244"/>
                <a:gd name="T37" fmla="*/ 600116 w 606244"/>
                <a:gd name="T38" fmla="*/ 600116 w 606244"/>
                <a:gd name="T39" fmla="*/ 600116 w 606244"/>
                <a:gd name="T40" fmla="*/ 600116 w 606244"/>
                <a:gd name="T41" fmla="*/ 600116 w 606244"/>
                <a:gd name="T42" fmla="*/ 600116 w 606244"/>
                <a:gd name="T43" fmla="*/ 600116 w 606244"/>
                <a:gd name="T44" fmla="*/ 600116 w 606244"/>
                <a:gd name="T45" fmla="*/ 600116 w 606244"/>
                <a:gd name="T46" fmla="*/ 600116 w 606244"/>
                <a:gd name="T47" fmla="*/ 600116 w 606244"/>
                <a:gd name="T48" fmla="*/ 600116 w 606244"/>
                <a:gd name="T49" fmla="*/ 600116 w 606244"/>
                <a:gd name="T50" fmla="*/ 600116 w 606244"/>
                <a:gd name="T51" fmla="*/ 600116 w 606244"/>
                <a:gd name="T52" fmla="*/ 600116 w 606244"/>
                <a:gd name="T53" fmla="*/ 600116 w 606244"/>
                <a:gd name="T54" fmla="*/ 600116 w 606244"/>
                <a:gd name="T55" fmla="*/ 600116 w 606244"/>
                <a:gd name="T56" fmla="*/ 600116 w 606244"/>
                <a:gd name="T57" fmla="*/ 600116 w 606244"/>
                <a:gd name="T58" fmla="*/ 600116 w 606244"/>
                <a:gd name="T59" fmla="*/ 600116 w 606244"/>
                <a:gd name="T60" fmla="*/ 600116 w 606244"/>
                <a:gd name="T61" fmla="*/ 600116 w 606244"/>
                <a:gd name="T62" fmla="*/ 600116 w 606244"/>
                <a:gd name="T63" fmla="*/ 600116 w 606244"/>
                <a:gd name="T64" fmla="*/ 600116 w 606244"/>
                <a:gd name="T65" fmla="*/ 600116 w 606244"/>
                <a:gd name="T66" fmla="*/ 600116 w 606244"/>
                <a:gd name="T67" fmla="*/ 600116 w 606244"/>
                <a:gd name="T68" fmla="*/ 600116 w 606244"/>
                <a:gd name="T69" fmla="*/ 600116 w 606244"/>
                <a:gd name="T70" fmla="*/ 600116 w 606244"/>
                <a:gd name="T71" fmla="*/ 600116 w 606244"/>
                <a:gd name="T72" fmla="*/ 600116 w 606244"/>
                <a:gd name="T73" fmla="*/ 600116 w 606244"/>
                <a:gd name="T74" fmla="*/ 600116 w 606244"/>
                <a:gd name="T75" fmla="*/ 600116 w 606244"/>
                <a:gd name="T76" fmla="*/ 600116 w 606244"/>
                <a:gd name="T77" fmla="*/ 600116 w 606244"/>
                <a:gd name="T78" fmla="*/ 600116 w 606244"/>
                <a:gd name="T79" fmla="*/ 600116 w 606244"/>
                <a:gd name="T80" fmla="*/ 600116 w 606244"/>
                <a:gd name="T81" fmla="*/ 600116 w 606244"/>
                <a:gd name="T82" fmla="*/ 600116 w 606244"/>
                <a:gd name="T83" fmla="*/ 600116 w 606244"/>
                <a:gd name="T84" fmla="*/ 600116 w 606244"/>
                <a:gd name="T85" fmla="*/ 600116 w 606244"/>
                <a:gd name="T86" fmla="*/ 600116 w 606244"/>
                <a:gd name="T87" fmla="*/ 600116 w 606244"/>
                <a:gd name="T88" fmla="*/ 600116 w 606244"/>
                <a:gd name="T89" fmla="*/ 600116 w 606244"/>
                <a:gd name="T90" fmla="*/ 600116 w 606244"/>
                <a:gd name="T91" fmla="*/ 600116 w 606244"/>
                <a:gd name="T92" fmla="*/ 600116 w 606244"/>
                <a:gd name="T93" fmla="*/ 600116 w 606244"/>
                <a:gd name="T94" fmla="*/ 600116 w 606244"/>
                <a:gd name="T95" fmla="*/ 600116 w 606244"/>
                <a:gd name="T96" fmla="*/ 600116 w 606244"/>
                <a:gd name="T97" fmla="*/ 600116 w 606244"/>
                <a:gd name="T98" fmla="*/ 600116 w 606244"/>
                <a:gd name="T99" fmla="*/ 600116 w 606244"/>
                <a:gd name="T100" fmla="*/ 600116 w 606244"/>
                <a:gd name="T101" fmla="*/ 600116 w 606244"/>
                <a:gd name="T102" fmla="*/ 600116 w 606244"/>
                <a:gd name="T103" fmla="*/ 600116 w 606244"/>
                <a:gd name="T104" fmla="*/ 600116 w 606244"/>
                <a:gd name="T105" fmla="*/ 600116 w 606244"/>
                <a:gd name="T106" fmla="*/ 600116 w 606244"/>
                <a:gd name="T107" fmla="*/ 600116 w 606244"/>
                <a:gd name="T108" fmla="*/ 600116 w 606244"/>
                <a:gd name="T109" fmla="*/ 600116 w 606244"/>
                <a:gd name="T110" fmla="*/ 600116 w 606244"/>
                <a:gd name="T111" fmla="*/ 600116 w 606244"/>
                <a:gd name="T112" fmla="*/ 600116 w 606244"/>
                <a:gd name="T113" fmla="*/ 600116 w 606244"/>
                <a:gd name="T114" fmla="*/ 600116 w 606244"/>
                <a:gd name="T115" fmla="*/ 600116 w 606244"/>
                <a:gd name="T116" fmla="*/ 600116 w 606244"/>
                <a:gd name="T117" fmla="*/ 600116 w 606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38" h="2779">
                  <a:moveTo>
                    <a:pt x="176" y="1114"/>
                  </a:moveTo>
                  <a:cubicBezTo>
                    <a:pt x="33" y="803"/>
                    <a:pt x="3" y="574"/>
                    <a:pt x="2" y="564"/>
                  </a:cubicBezTo>
                  <a:cubicBezTo>
                    <a:pt x="0" y="549"/>
                    <a:pt x="6" y="535"/>
                    <a:pt x="17" y="525"/>
                  </a:cubicBezTo>
                  <a:cubicBezTo>
                    <a:pt x="29" y="516"/>
                    <a:pt x="44" y="513"/>
                    <a:pt x="58" y="518"/>
                  </a:cubicBezTo>
                  <a:cubicBezTo>
                    <a:pt x="71" y="522"/>
                    <a:pt x="293" y="595"/>
                    <a:pt x="556" y="731"/>
                  </a:cubicBezTo>
                  <a:cubicBezTo>
                    <a:pt x="556" y="731"/>
                    <a:pt x="556" y="731"/>
                    <a:pt x="556" y="731"/>
                  </a:cubicBezTo>
                  <a:cubicBezTo>
                    <a:pt x="569" y="738"/>
                    <a:pt x="582" y="745"/>
                    <a:pt x="595" y="752"/>
                  </a:cubicBezTo>
                  <a:cubicBezTo>
                    <a:pt x="597" y="753"/>
                    <a:pt x="600" y="754"/>
                    <a:pt x="602" y="755"/>
                  </a:cubicBezTo>
                  <a:cubicBezTo>
                    <a:pt x="613" y="762"/>
                    <a:pt x="625" y="768"/>
                    <a:pt x="637" y="775"/>
                  </a:cubicBezTo>
                  <a:cubicBezTo>
                    <a:pt x="639" y="776"/>
                    <a:pt x="641" y="777"/>
                    <a:pt x="643" y="778"/>
                  </a:cubicBezTo>
                  <a:cubicBezTo>
                    <a:pt x="699" y="809"/>
                    <a:pt x="756" y="843"/>
                    <a:pt x="812" y="879"/>
                  </a:cubicBezTo>
                  <a:cubicBezTo>
                    <a:pt x="813" y="880"/>
                    <a:pt x="814" y="880"/>
                    <a:pt x="815" y="880"/>
                  </a:cubicBezTo>
                  <a:cubicBezTo>
                    <a:pt x="832" y="892"/>
                    <a:pt x="849" y="903"/>
                    <a:pt x="866" y="915"/>
                  </a:cubicBezTo>
                  <a:cubicBezTo>
                    <a:pt x="877" y="922"/>
                    <a:pt x="883" y="933"/>
                    <a:pt x="885" y="945"/>
                  </a:cubicBezTo>
                  <a:lnTo>
                    <a:pt x="898" y="1041"/>
                  </a:lnTo>
                  <a:lnTo>
                    <a:pt x="898" y="1041"/>
                  </a:lnTo>
                  <a:lnTo>
                    <a:pt x="914" y="1160"/>
                  </a:lnTo>
                  <a:lnTo>
                    <a:pt x="956" y="1085"/>
                  </a:lnTo>
                  <a:cubicBezTo>
                    <a:pt x="961" y="1077"/>
                    <a:pt x="968" y="1071"/>
                    <a:pt x="976" y="1067"/>
                  </a:cubicBezTo>
                  <a:cubicBezTo>
                    <a:pt x="979" y="1066"/>
                    <a:pt x="982" y="1065"/>
                    <a:pt x="985" y="1064"/>
                  </a:cubicBezTo>
                  <a:cubicBezTo>
                    <a:pt x="988" y="1063"/>
                    <a:pt x="991" y="1063"/>
                    <a:pt x="994" y="1063"/>
                  </a:cubicBezTo>
                  <a:cubicBezTo>
                    <a:pt x="994" y="1063"/>
                    <a:pt x="994" y="1063"/>
                    <a:pt x="994" y="1063"/>
                  </a:cubicBezTo>
                  <a:cubicBezTo>
                    <a:pt x="997" y="1063"/>
                    <a:pt x="999" y="1063"/>
                    <a:pt x="1002" y="1064"/>
                  </a:cubicBezTo>
                  <a:cubicBezTo>
                    <a:pt x="1003" y="1064"/>
                    <a:pt x="1003" y="1064"/>
                    <a:pt x="1004" y="1064"/>
                  </a:cubicBezTo>
                  <a:cubicBezTo>
                    <a:pt x="1006" y="1065"/>
                    <a:pt x="1008" y="1065"/>
                    <a:pt x="1010" y="1066"/>
                  </a:cubicBezTo>
                  <a:cubicBezTo>
                    <a:pt x="1011" y="1066"/>
                    <a:pt x="1011" y="1067"/>
                    <a:pt x="1012" y="1067"/>
                  </a:cubicBezTo>
                  <a:cubicBezTo>
                    <a:pt x="1015" y="1068"/>
                    <a:pt x="1017" y="1070"/>
                    <a:pt x="1019" y="1071"/>
                  </a:cubicBezTo>
                  <a:cubicBezTo>
                    <a:pt x="1019" y="1071"/>
                    <a:pt x="1019" y="1071"/>
                    <a:pt x="1019" y="1071"/>
                  </a:cubicBezTo>
                  <a:cubicBezTo>
                    <a:pt x="1019" y="1071"/>
                    <a:pt x="1019" y="1071"/>
                    <a:pt x="1019" y="1071"/>
                  </a:cubicBezTo>
                  <a:cubicBezTo>
                    <a:pt x="1028" y="1077"/>
                    <a:pt x="1036" y="1084"/>
                    <a:pt x="1044" y="1090"/>
                  </a:cubicBezTo>
                  <a:cubicBezTo>
                    <a:pt x="1047" y="1091"/>
                    <a:pt x="1049" y="1093"/>
                    <a:pt x="1051" y="1095"/>
                  </a:cubicBezTo>
                  <a:cubicBezTo>
                    <a:pt x="1058" y="1100"/>
                    <a:pt x="1065" y="1105"/>
                    <a:pt x="1072" y="1110"/>
                  </a:cubicBezTo>
                  <a:cubicBezTo>
                    <a:pt x="1073" y="1111"/>
                    <a:pt x="1074" y="1112"/>
                    <a:pt x="1075" y="1113"/>
                  </a:cubicBezTo>
                  <a:cubicBezTo>
                    <a:pt x="1082" y="1118"/>
                    <a:pt x="1089" y="1124"/>
                    <a:pt x="1096" y="1129"/>
                  </a:cubicBezTo>
                  <a:cubicBezTo>
                    <a:pt x="1099" y="1131"/>
                    <a:pt x="1101" y="1133"/>
                    <a:pt x="1104" y="1135"/>
                  </a:cubicBezTo>
                  <a:cubicBezTo>
                    <a:pt x="1109" y="1139"/>
                    <a:pt x="1114" y="1143"/>
                    <a:pt x="1119" y="1147"/>
                  </a:cubicBezTo>
                  <a:cubicBezTo>
                    <a:pt x="1121" y="1149"/>
                    <a:pt x="1123" y="1150"/>
                    <a:pt x="1125" y="1152"/>
                  </a:cubicBezTo>
                  <a:cubicBezTo>
                    <a:pt x="1131" y="1157"/>
                    <a:pt x="1136" y="1162"/>
                    <a:pt x="1142" y="1167"/>
                  </a:cubicBezTo>
                  <a:cubicBezTo>
                    <a:pt x="1145" y="1169"/>
                    <a:pt x="1147" y="1171"/>
                    <a:pt x="1150" y="1173"/>
                  </a:cubicBezTo>
                  <a:cubicBezTo>
                    <a:pt x="1154" y="1177"/>
                    <a:pt x="1157" y="1180"/>
                    <a:pt x="1161" y="1183"/>
                  </a:cubicBezTo>
                  <a:cubicBezTo>
                    <a:pt x="1164" y="1185"/>
                    <a:pt x="1166" y="1188"/>
                    <a:pt x="1169" y="1190"/>
                  </a:cubicBezTo>
                  <a:cubicBezTo>
                    <a:pt x="1174" y="1194"/>
                    <a:pt x="1178" y="1199"/>
                    <a:pt x="1183" y="1203"/>
                  </a:cubicBezTo>
                  <a:cubicBezTo>
                    <a:pt x="1186" y="1206"/>
                    <a:pt x="1189" y="1209"/>
                    <a:pt x="1191" y="1211"/>
                  </a:cubicBezTo>
                  <a:cubicBezTo>
                    <a:pt x="1194" y="1214"/>
                    <a:pt x="1197" y="1216"/>
                    <a:pt x="1199" y="1219"/>
                  </a:cubicBezTo>
                  <a:cubicBezTo>
                    <a:pt x="1203" y="1222"/>
                    <a:pt x="1206" y="1226"/>
                    <a:pt x="1209" y="1229"/>
                  </a:cubicBezTo>
                  <a:cubicBezTo>
                    <a:pt x="1213" y="1233"/>
                    <a:pt x="1217" y="1236"/>
                    <a:pt x="1220" y="1240"/>
                  </a:cubicBezTo>
                  <a:cubicBezTo>
                    <a:pt x="1223" y="1243"/>
                    <a:pt x="1226" y="1246"/>
                    <a:pt x="1228" y="1249"/>
                  </a:cubicBezTo>
                  <a:cubicBezTo>
                    <a:pt x="1230" y="1251"/>
                    <a:pt x="1232" y="1253"/>
                    <a:pt x="1234" y="1255"/>
                  </a:cubicBezTo>
                  <a:cubicBezTo>
                    <a:pt x="1240" y="1262"/>
                    <a:pt x="1246" y="1268"/>
                    <a:pt x="1251" y="1274"/>
                  </a:cubicBezTo>
                  <a:cubicBezTo>
                    <a:pt x="1252" y="1275"/>
                    <a:pt x="1253" y="1276"/>
                    <a:pt x="1254" y="1277"/>
                  </a:cubicBezTo>
                  <a:lnTo>
                    <a:pt x="1254" y="1277"/>
                  </a:lnTo>
                  <a:cubicBezTo>
                    <a:pt x="1281" y="1310"/>
                    <a:pt x="1306" y="1344"/>
                    <a:pt x="1331" y="1382"/>
                  </a:cubicBezTo>
                  <a:cubicBezTo>
                    <a:pt x="1337" y="1392"/>
                    <a:pt x="1342" y="1401"/>
                    <a:pt x="1348" y="1410"/>
                  </a:cubicBezTo>
                  <a:lnTo>
                    <a:pt x="1348" y="1410"/>
                  </a:lnTo>
                  <a:cubicBezTo>
                    <a:pt x="1348" y="1410"/>
                    <a:pt x="1348" y="1410"/>
                    <a:pt x="1348" y="1410"/>
                  </a:cubicBezTo>
                  <a:cubicBezTo>
                    <a:pt x="1354" y="1420"/>
                    <a:pt x="1360" y="1430"/>
                    <a:pt x="1366" y="1439"/>
                  </a:cubicBezTo>
                  <a:cubicBezTo>
                    <a:pt x="1366" y="1440"/>
                    <a:pt x="1367" y="1441"/>
                    <a:pt x="1367" y="1442"/>
                  </a:cubicBezTo>
                  <a:cubicBezTo>
                    <a:pt x="1373" y="1451"/>
                    <a:pt x="1378" y="1460"/>
                    <a:pt x="1383" y="1469"/>
                  </a:cubicBezTo>
                  <a:cubicBezTo>
                    <a:pt x="1384" y="1471"/>
                    <a:pt x="1385" y="1472"/>
                    <a:pt x="1386" y="1474"/>
                  </a:cubicBezTo>
                  <a:cubicBezTo>
                    <a:pt x="1390" y="1483"/>
                    <a:pt x="1395" y="1491"/>
                    <a:pt x="1400" y="1500"/>
                  </a:cubicBezTo>
                  <a:cubicBezTo>
                    <a:pt x="1401" y="1501"/>
                    <a:pt x="1402" y="1503"/>
                    <a:pt x="1403" y="1505"/>
                  </a:cubicBezTo>
                  <a:cubicBezTo>
                    <a:pt x="1407" y="1513"/>
                    <a:pt x="1411" y="1521"/>
                    <a:pt x="1416" y="1530"/>
                  </a:cubicBezTo>
                  <a:cubicBezTo>
                    <a:pt x="1417" y="1531"/>
                    <a:pt x="1417" y="1533"/>
                    <a:pt x="1418" y="1535"/>
                  </a:cubicBezTo>
                  <a:cubicBezTo>
                    <a:pt x="1423" y="1543"/>
                    <a:pt x="1427" y="1551"/>
                    <a:pt x="1431" y="1559"/>
                  </a:cubicBezTo>
                  <a:cubicBezTo>
                    <a:pt x="1431" y="1561"/>
                    <a:pt x="1432" y="1563"/>
                    <a:pt x="1433" y="1564"/>
                  </a:cubicBezTo>
                  <a:cubicBezTo>
                    <a:pt x="1437" y="1573"/>
                    <a:pt x="1441" y="1581"/>
                    <a:pt x="1445" y="1589"/>
                  </a:cubicBezTo>
                  <a:cubicBezTo>
                    <a:pt x="1445" y="1590"/>
                    <a:pt x="1446" y="1591"/>
                    <a:pt x="1447" y="1593"/>
                  </a:cubicBezTo>
                  <a:cubicBezTo>
                    <a:pt x="1451" y="1601"/>
                    <a:pt x="1454" y="1609"/>
                    <a:pt x="1458" y="1618"/>
                  </a:cubicBezTo>
                  <a:cubicBezTo>
                    <a:pt x="1458" y="1618"/>
                    <a:pt x="1459" y="1619"/>
                    <a:pt x="1459" y="1620"/>
                  </a:cubicBezTo>
                  <a:cubicBezTo>
                    <a:pt x="1463" y="1629"/>
                    <a:pt x="1467" y="1637"/>
                    <a:pt x="1470" y="1646"/>
                  </a:cubicBezTo>
                  <a:lnTo>
                    <a:pt x="1470" y="1646"/>
                  </a:lnTo>
                  <a:lnTo>
                    <a:pt x="1470" y="1646"/>
                  </a:lnTo>
                  <a:cubicBezTo>
                    <a:pt x="1495" y="1704"/>
                    <a:pt x="1514" y="1758"/>
                    <a:pt x="1527" y="1807"/>
                  </a:cubicBezTo>
                  <a:lnTo>
                    <a:pt x="1528" y="1809"/>
                  </a:lnTo>
                  <a:cubicBezTo>
                    <a:pt x="1531" y="1818"/>
                    <a:pt x="1533" y="1827"/>
                    <a:pt x="1535" y="1835"/>
                  </a:cubicBezTo>
                  <a:cubicBezTo>
                    <a:pt x="1535" y="1836"/>
                    <a:pt x="1535" y="1836"/>
                    <a:pt x="1535" y="1837"/>
                  </a:cubicBezTo>
                  <a:cubicBezTo>
                    <a:pt x="1547" y="1881"/>
                    <a:pt x="1555" y="1921"/>
                    <a:pt x="1560" y="1955"/>
                  </a:cubicBezTo>
                  <a:lnTo>
                    <a:pt x="1560" y="1956"/>
                  </a:lnTo>
                  <a:cubicBezTo>
                    <a:pt x="1561" y="1963"/>
                    <a:pt x="1562" y="1969"/>
                    <a:pt x="1562" y="1975"/>
                  </a:cubicBezTo>
                  <a:cubicBezTo>
                    <a:pt x="1563" y="1976"/>
                    <a:pt x="1563" y="1976"/>
                    <a:pt x="1563" y="1976"/>
                  </a:cubicBezTo>
                  <a:cubicBezTo>
                    <a:pt x="1566" y="2001"/>
                    <a:pt x="1567" y="2023"/>
                    <a:pt x="1568" y="2041"/>
                  </a:cubicBezTo>
                  <a:cubicBezTo>
                    <a:pt x="1568" y="2041"/>
                    <a:pt x="1568" y="2042"/>
                    <a:pt x="1568" y="2043"/>
                  </a:cubicBezTo>
                  <a:cubicBezTo>
                    <a:pt x="1568" y="2046"/>
                    <a:pt x="1568" y="2050"/>
                    <a:pt x="1569" y="2053"/>
                  </a:cubicBezTo>
                  <a:cubicBezTo>
                    <a:pt x="1569" y="2054"/>
                    <a:pt x="1569" y="2055"/>
                    <a:pt x="1569" y="2056"/>
                  </a:cubicBezTo>
                  <a:cubicBezTo>
                    <a:pt x="1569" y="2058"/>
                    <a:pt x="1569" y="2061"/>
                    <a:pt x="1569" y="2063"/>
                  </a:cubicBezTo>
                  <a:cubicBezTo>
                    <a:pt x="1569" y="2064"/>
                    <a:pt x="1569" y="2065"/>
                    <a:pt x="1569" y="2066"/>
                  </a:cubicBezTo>
                  <a:cubicBezTo>
                    <a:pt x="1569" y="2068"/>
                    <a:pt x="1569" y="2070"/>
                    <a:pt x="1569" y="2072"/>
                  </a:cubicBezTo>
                  <a:cubicBezTo>
                    <a:pt x="1569" y="2073"/>
                    <a:pt x="1569" y="2074"/>
                    <a:pt x="1569" y="2075"/>
                  </a:cubicBezTo>
                  <a:cubicBezTo>
                    <a:pt x="1569" y="2077"/>
                    <a:pt x="1569" y="2080"/>
                    <a:pt x="1569" y="2082"/>
                  </a:cubicBezTo>
                  <a:cubicBezTo>
                    <a:pt x="1569" y="2082"/>
                    <a:pt x="1569" y="2082"/>
                    <a:pt x="1569" y="2082"/>
                  </a:cubicBezTo>
                  <a:lnTo>
                    <a:pt x="1659" y="2176"/>
                  </a:lnTo>
                  <a:lnTo>
                    <a:pt x="1746" y="2267"/>
                  </a:lnTo>
                  <a:cubicBezTo>
                    <a:pt x="1754" y="2275"/>
                    <a:pt x="1758" y="2287"/>
                    <a:pt x="1758" y="2298"/>
                  </a:cubicBezTo>
                  <a:cubicBezTo>
                    <a:pt x="1757" y="2309"/>
                    <a:pt x="1753" y="2320"/>
                    <a:pt x="1744" y="2328"/>
                  </a:cubicBezTo>
                  <a:cubicBezTo>
                    <a:pt x="1743" y="2329"/>
                    <a:pt x="1742" y="2330"/>
                    <a:pt x="1741" y="2331"/>
                  </a:cubicBezTo>
                  <a:cubicBezTo>
                    <a:pt x="1733" y="2337"/>
                    <a:pt x="1724" y="2340"/>
                    <a:pt x="1714" y="2340"/>
                  </a:cubicBezTo>
                  <a:cubicBezTo>
                    <a:pt x="1706" y="2340"/>
                    <a:pt x="1697" y="2338"/>
                    <a:pt x="1690" y="2333"/>
                  </a:cubicBezTo>
                  <a:cubicBezTo>
                    <a:pt x="1688" y="2331"/>
                    <a:pt x="1685" y="2329"/>
                    <a:pt x="1683" y="2327"/>
                  </a:cubicBezTo>
                  <a:lnTo>
                    <a:pt x="1503" y="2139"/>
                  </a:lnTo>
                  <a:cubicBezTo>
                    <a:pt x="1487" y="2141"/>
                    <a:pt x="1466" y="2142"/>
                    <a:pt x="1439" y="2142"/>
                  </a:cubicBezTo>
                  <a:cubicBezTo>
                    <a:pt x="1382" y="2142"/>
                    <a:pt x="1298" y="2135"/>
                    <a:pt x="1193" y="2104"/>
                  </a:cubicBezTo>
                  <a:cubicBezTo>
                    <a:pt x="1184" y="2101"/>
                    <a:pt x="1174" y="2098"/>
                    <a:pt x="1165" y="2095"/>
                  </a:cubicBezTo>
                  <a:cubicBezTo>
                    <a:pt x="1134" y="2085"/>
                    <a:pt x="1102" y="2073"/>
                    <a:pt x="1068" y="2059"/>
                  </a:cubicBezTo>
                  <a:cubicBezTo>
                    <a:pt x="1045" y="2049"/>
                    <a:pt x="1021" y="2038"/>
                    <a:pt x="996" y="2026"/>
                  </a:cubicBezTo>
                  <a:cubicBezTo>
                    <a:pt x="988" y="2022"/>
                    <a:pt x="980" y="2018"/>
                    <a:pt x="971" y="2013"/>
                  </a:cubicBezTo>
                  <a:cubicBezTo>
                    <a:pt x="962" y="2009"/>
                    <a:pt x="953" y="2004"/>
                    <a:pt x="944" y="1998"/>
                  </a:cubicBezTo>
                  <a:cubicBezTo>
                    <a:pt x="928" y="1990"/>
                    <a:pt x="911" y="1980"/>
                    <a:pt x="895" y="1970"/>
                  </a:cubicBezTo>
                  <a:cubicBezTo>
                    <a:pt x="884" y="1964"/>
                    <a:pt x="873" y="1957"/>
                    <a:pt x="861" y="1949"/>
                  </a:cubicBezTo>
                  <a:cubicBezTo>
                    <a:pt x="831" y="1930"/>
                    <a:pt x="800" y="1909"/>
                    <a:pt x="768" y="1885"/>
                  </a:cubicBezTo>
                  <a:cubicBezTo>
                    <a:pt x="765" y="1883"/>
                    <a:pt x="762" y="1880"/>
                    <a:pt x="760" y="1877"/>
                  </a:cubicBezTo>
                  <a:cubicBezTo>
                    <a:pt x="753" y="1869"/>
                    <a:pt x="749" y="1858"/>
                    <a:pt x="750" y="1847"/>
                  </a:cubicBezTo>
                  <a:cubicBezTo>
                    <a:pt x="751" y="1835"/>
                    <a:pt x="756" y="1825"/>
                    <a:pt x="765" y="1818"/>
                  </a:cubicBezTo>
                  <a:cubicBezTo>
                    <a:pt x="767" y="1816"/>
                    <a:pt x="770" y="1813"/>
                    <a:pt x="774" y="1812"/>
                  </a:cubicBezTo>
                  <a:lnTo>
                    <a:pt x="802" y="1797"/>
                  </a:lnTo>
                  <a:lnTo>
                    <a:pt x="838" y="1779"/>
                  </a:lnTo>
                  <a:lnTo>
                    <a:pt x="653" y="1779"/>
                  </a:lnTo>
                  <a:cubicBezTo>
                    <a:pt x="650" y="1779"/>
                    <a:pt x="647" y="1778"/>
                    <a:pt x="645" y="1778"/>
                  </a:cubicBezTo>
                  <a:cubicBezTo>
                    <a:pt x="637" y="1776"/>
                    <a:pt x="630" y="1773"/>
                    <a:pt x="624" y="1767"/>
                  </a:cubicBezTo>
                  <a:cubicBezTo>
                    <a:pt x="614" y="1758"/>
                    <a:pt x="604" y="1749"/>
                    <a:pt x="594" y="1740"/>
                  </a:cubicBezTo>
                  <a:cubicBezTo>
                    <a:pt x="587" y="1733"/>
                    <a:pt x="579" y="1725"/>
                    <a:pt x="571" y="1718"/>
                  </a:cubicBezTo>
                  <a:cubicBezTo>
                    <a:pt x="570" y="1717"/>
                    <a:pt x="568" y="1715"/>
                    <a:pt x="567" y="1714"/>
                  </a:cubicBezTo>
                  <a:cubicBezTo>
                    <a:pt x="549" y="1696"/>
                    <a:pt x="531" y="1678"/>
                    <a:pt x="514" y="1659"/>
                  </a:cubicBezTo>
                  <a:cubicBezTo>
                    <a:pt x="514" y="1659"/>
                    <a:pt x="514" y="1659"/>
                    <a:pt x="514" y="1659"/>
                  </a:cubicBezTo>
                  <a:lnTo>
                    <a:pt x="514" y="1659"/>
                  </a:lnTo>
                  <a:cubicBezTo>
                    <a:pt x="401" y="1536"/>
                    <a:pt x="310" y="1398"/>
                    <a:pt x="229" y="1227"/>
                  </a:cubicBezTo>
                  <a:cubicBezTo>
                    <a:pt x="223" y="1216"/>
                    <a:pt x="223" y="1204"/>
                    <a:pt x="228" y="1192"/>
                  </a:cubicBezTo>
                  <a:cubicBezTo>
                    <a:pt x="232" y="1181"/>
                    <a:pt x="241" y="1172"/>
                    <a:pt x="253" y="1168"/>
                  </a:cubicBezTo>
                  <a:lnTo>
                    <a:pt x="285" y="1156"/>
                  </a:lnTo>
                  <a:lnTo>
                    <a:pt x="205" y="1138"/>
                  </a:lnTo>
                  <a:cubicBezTo>
                    <a:pt x="192" y="1135"/>
                    <a:pt x="181" y="1126"/>
                    <a:pt x="176" y="1114"/>
                  </a:cubicBezTo>
                  <a:close/>
                  <a:moveTo>
                    <a:pt x="2638" y="67"/>
                  </a:moveTo>
                  <a:cubicBezTo>
                    <a:pt x="2638" y="103"/>
                    <a:pt x="2608" y="133"/>
                    <a:pt x="2571" y="133"/>
                  </a:cubicBezTo>
                  <a:cubicBezTo>
                    <a:pt x="2410" y="133"/>
                    <a:pt x="2278" y="281"/>
                    <a:pt x="2278" y="462"/>
                  </a:cubicBezTo>
                  <a:lnTo>
                    <a:pt x="2279" y="580"/>
                  </a:lnTo>
                  <a:lnTo>
                    <a:pt x="2279" y="2304"/>
                  </a:lnTo>
                  <a:cubicBezTo>
                    <a:pt x="2279" y="2566"/>
                    <a:pt x="2065" y="2779"/>
                    <a:pt x="1803" y="2779"/>
                  </a:cubicBezTo>
                  <a:lnTo>
                    <a:pt x="248" y="2779"/>
                  </a:lnTo>
                  <a:cubicBezTo>
                    <a:pt x="211" y="2779"/>
                    <a:pt x="181" y="2749"/>
                    <a:pt x="181" y="2713"/>
                  </a:cubicBezTo>
                  <a:cubicBezTo>
                    <a:pt x="181" y="2676"/>
                    <a:pt x="211" y="2646"/>
                    <a:pt x="248" y="2646"/>
                  </a:cubicBezTo>
                  <a:cubicBezTo>
                    <a:pt x="391" y="2646"/>
                    <a:pt x="507" y="2522"/>
                    <a:pt x="514" y="2365"/>
                  </a:cubicBezTo>
                  <a:lnTo>
                    <a:pt x="514" y="1848"/>
                  </a:lnTo>
                  <a:cubicBezTo>
                    <a:pt x="521" y="1854"/>
                    <a:pt x="527" y="1860"/>
                    <a:pt x="534" y="1866"/>
                  </a:cubicBezTo>
                  <a:cubicBezTo>
                    <a:pt x="560" y="1890"/>
                    <a:pt x="593" y="1905"/>
                    <a:pt x="627" y="1910"/>
                  </a:cubicBezTo>
                  <a:cubicBezTo>
                    <a:pt x="639" y="1942"/>
                    <a:pt x="660" y="1971"/>
                    <a:pt x="688" y="1992"/>
                  </a:cubicBezTo>
                  <a:cubicBezTo>
                    <a:pt x="1023" y="2239"/>
                    <a:pt x="1302" y="2276"/>
                    <a:pt x="1439" y="2276"/>
                  </a:cubicBezTo>
                  <a:cubicBezTo>
                    <a:pt x="1442" y="2276"/>
                    <a:pt x="1446" y="2276"/>
                    <a:pt x="1450" y="2276"/>
                  </a:cubicBezTo>
                  <a:lnTo>
                    <a:pt x="1587" y="2419"/>
                  </a:lnTo>
                  <a:cubicBezTo>
                    <a:pt x="1620" y="2453"/>
                    <a:pt x="1667" y="2473"/>
                    <a:pt x="1714" y="2473"/>
                  </a:cubicBezTo>
                  <a:cubicBezTo>
                    <a:pt x="1760" y="2473"/>
                    <a:pt x="1804" y="2456"/>
                    <a:pt x="1837" y="2424"/>
                  </a:cubicBezTo>
                  <a:cubicBezTo>
                    <a:pt x="1907" y="2357"/>
                    <a:pt x="1909" y="2245"/>
                    <a:pt x="1842" y="2175"/>
                  </a:cubicBezTo>
                  <a:lnTo>
                    <a:pt x="1701" y="2028"/>
                  </a:lnTo>
                  <a:cubicBezTo>
                    <a:pt x="1698" y="1970"/>
                    <a:pt x="1688" y="1885"/>
                    <a:pt x="1658" y="1779"/>
                  </a:cubicBezTo>
                  <a:lnTo>
                    <a:pt x="1967" y="1779"/>
                  </a:lnTo>
                  <a:cubicBezTo>
                    <a:pt x="2003" y="1779"/>
                    <a:pt x="2033" y="1749"/>
                    <a:pt x="2033" y="1713"/>
                  </a:cubicBezTo>
                  <a:cubicBezTo>
                    <a:pt x="2033" y="1676"/>
                    <a:pt x="2003" y="1646"/>
                    <a:pt x="1967" y="1646"/>
                  </a:cubicBezTo>
                  <a:lnTo>
                    <a:pt x="1614" y="1646"/>
                  </a:lnTo>
                  <a:cubicBezTo>
                    <a:pt x="1586" y="1573"/>
                    <a:pt x="1550" y="1494"/>
                    <a:pt x="1503" y="1410"/>
                  </a:cubicBezTo>
                  <a:lnTo>
                    <a:pt x="1967" y="1410"/>
                  </a:lnTo>
                  <a:cubicBezTo>
                    <a:pt x="2003" y="1410"/>
                    <a:pt x="2033" y="1380"/>
                    <a:pt x="2033" y="1344"/>
                  </a:cubicBezTo>
                  <a:cubicBezTo>
                    <a:pt x="2033" y="1307"/>
                    <a:pt x="2003" y="1277"/>
                    <a:pt x="1967" y="1277"/>
                  </a:cubicBezTo>
                  <a:lnTo>
                    <a:pt x="1421" y="1277"/>
                  </a:lnTo>
                  <a:cubicBezTo>
                    <a:pt x="1361" y="1189"/>
                    <a:pt x="1295" y="1119"/>
                    <a:pt x="1200" y="1041"/>
                  </a:cubicBezTo>
                  <a:lnTo>
                    <a:pt x="1967" y="1041"/>
                  </a:lnTo>
                  <a:cubicBezTo>
                    <a:pt x="2003" y="1041"/>
                    <a:pt x="2033" y="1012"/>
                    <a:pt x="2033" y="975"/>
                  </a:cubicBezTo>
                  <a:cubicBezTo>
                    <a:pt x="2033" y="938"/>
                    <a:pt x="2003" y="908"/>
                    <a:pt x="1967" y="908"/>
                  </a:cubicBezTo>
                  <a:lnTo>
                    <a:pt x="1013" y="908"/>
                  </a:lnTo>
                  <a:cubicBezTo>
                    <a:pt x="1003" y="866"/>
                    <a:pt x="977" y="829"/>
                    <a:pt x="941" y="804"/>
                  </a:cubicBezTo>
                  <a:cubicBezTo>
                    <a:pt x="798" y="707"/>
                    <a:pt x="647" y="626"/>
                    <a:pt x="514" y="562"/>
                  </a:cubicBezTo>
                  <a:lnTo>
                    <a:pt x="514" y="462"/>
                  </a:lnTo>
                  <a:cubicBezTo>
                    <a:pt x="514" y="207"/>
                    <a:pt x="705" y="0"/>
                    <a:pt x="940" y="0"/>
                  </a:cubicBezTo>
                  <a:lnTo>
                    <a:pt x="2571" y="0"/>
                  </a:lnTo>
                  <a:cubicBezTo>
                    <a:pt x="2608" y="0"/>
                    <a:pt x="2638" y="30"/>
                    <a:pt x="2638" y="67"/>
                  </a:cubicBezTo>
                  <a:close/>
                  <a:moveTo>
                    <a:pt x="2033" y="606"/>
                  </a:moveTo>
                  <a:cubicBezTo>
                    <a:pt x="2033" y="569"/>
                    <a:pt x="2003" y="539"/>
                    <a:pt x="1967" y="539"/>
                  </a:cubicBezTo>
                  <a:lnTo>
                    <a:pt x="815" y="539"/>
                  </a:lnTo>
                  <a:cubicBezTo>
                    <a:pt x="778" y="539"/>
                    <a:pt x="749" y="569"/>
                    <a:pt x="749" y="606"/>
                  </a:cubicBezTo>
                  <a:cubicBezTo>
                    <a:pt x="749" y="643"/>
                    <a:pt x="778" y="673"/>
                    <a:pt x="815" y="673"/>
                  </a:cubicBezTo>
                  <a:lnTo>
                    <a:pt x="1967" y="673"/>
                  </a:lnTo>
                  <a:cubicBezTo>
                    <a:pt x="2003" y="673"/>
                    <a:pt x="2033" y="643"/>
                    <a:pt x="2033" y="606"/>
                  </a:cubicBezTo>
                  <a:close/>
                </a:path>
              </a:pathLst>
            </a:custGeom>
            <a:solidFill>
              <a:srgbClr val="7ED3CE"/>
            </a:solidFill>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400">
                <a:cs typeface="+mn-ea"/>
                <a:sym typeface="+mn-lt"/>
              </a:endParaRPr>
            </a:p>
          </p:txBody>
        </p:sp>
        <p:grpSp>
          <p:nvGrpSpPr>
            <p:cNvPr id="67" name="išlîďè"/>
            <p:cNvGrpSpPr/>
            <p:nvPr/>
          </p:nvGrpSpPr>
          <p:grpSpPr>
            <a:xfrm>
              <a:off x="7221537" y="4180754"/>
              <a:ext cx="2019301" cy="1962871"/>
              <a:chOff x="4943474" y="4180754"/>
              <a:chExt cx="2019301" cy="1962871"/>
            </a:xfrm>
          </p:grpSpPr>
          <p:sp>
            <p:nvSpPr>
              <p:cNvPr id="73" name="îşḷíḍè"/>
              <p:cNvSpPr txBox="1"/>
              <p:nvPr/>
            </p:nvSpPr>
            <p:spPr>
              <a:xfrm>
                <a:off x="4943474" y="4410904"/>
                <a:ext cx="2019301" cy="1732721"/>
              </a:xfrm>
              <a:prstGeom prst="roundRect">
                <a:avLst>
                  <a:gd name="adj" fmla="val 6341"/>
                </a:avLst>
              </a:prstGeom>
              <a:solidFill>
                <a:schemeClr val="bg1"/>
              </a:solidFill>
              <a:ln>
                <a:gradFill>
                  <a:gsLst>
                    <a:gs pos="0">
                      <a:schemeClr val="bg1">
                        <a:lumMod val="85000"/>
                      </a:schemeClr>
                    </a:gs>
                    <a:gs pos="100000">
                      <a:schemeClr val="bg1">
                        <a:lumMod val="95000"/>
                        <a:alpha val="25000"/>
                      </a:schemeClr>
                    </a:gs>
                  </a:gsLst>
                  <a:lin ang="5400000" scaled="1"/>
                </a:gradFill>
              </a:ln>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20000"/>
                  </a:lnSpc>
                </a:pPr>
                <a:r>
                  <a:rPr lang="en-US" altLang="zh-CN" sz="1400" dirty="0">
                    <a:cs typeface="+mn-ea"/>
                    <a:sym typeface="+mn-lt"/>
                  </a:rPr>
                  <a:t>Copy paste fonts. Choose the only option to retain text……</a:t>
                </a:r>
                <a:endParaRPr lang="en-US" altLang="zh-CN" sz="1400" dirty="0">
                  <a:cs typeface="+mn-ea"/>
                  <a:sym typeface="+mn-lt"/>
                </a:endParaRPr>
              </a:p>
            </p:txBody>
          </p:sp>
          <p:sp>
            <p:nvSpPr>
              <p:cNvPr id="74" name="isļiḑe"/>
              <p:cNvSpPr/>
              <p:nvPr/>
            </p:nvSpPr>
            <p:spPr>
              <a:xfrm>
                <a:off x="5163548" y="4180754"/>
                <a:ext cx="1579153" cy="460300"/>
              </a:xfrm>
              <a:prstGeom prst="roundRect">
                <a:avLst>
                  <a:gd name="adj" fmla="val 50000"/>
                </a:avLst>
              </a:prstGeom>
              <a:solidFill>
                <a:schemeClr val="bg1">
                  <a:lumMod val="95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b="1" i="1" dirty="0">
                    <a:solidFill>
                      <a:schemeClr val="tx1"/>
                    </a:solidFill>
                    <a:cs typeface="+mn-ea"/>
                    <a:sym typeface="+mn-lt"/>
                  </a:rPr>
                  <a:t>添加标题</a:t>
                </a:r>
                <a:endParaRPr lang="zh-CN" altLang="en-US" b="1" i="1" dirty="0">
                  <a:solidFill>
                    <a:schemeClr val="tx1"/>
                  </a:solidFill>
                  <a:cs typeface="+mn-ea"/>
                  <a:sym typeface="+mn-lt"/>
                </a:endParaRPr>
              </a:p>
            </p:txBody>
          </p:sp>
        </p:grpSp>
        <p:sp>
          <p:nvSpPr>
            <p:cNvPr id="68" name="ïṣľïdé"/>
            <p:cNvSpPr/>
            <p:nvPr/>
          </p:nvSpPr>
          <p:spPr bwMode="auto">
            <a:xfrm>
              <a:off x="8053715" y="3743676"/>
              <a:ext cx="354943" cy="354322"/>
            </a:xfrm>
            <a:custGeom>
              <a:avLst/>
              <a:gdLst>
                <a:gd name="connsiteX0" fmla="*/ 79615 w 605804"/>
                <a:gd name="connsiteY0" fmla="*/ 411537 h 604745"/>
                <a:gd name="connsiteX1" fmla="*/ 176346 w 605804"/>
                <a:gd name="connsiteY1" fmla="*/ 411537 h 604745"/>
                <a:gd name="connsiteX2" fmla="*/ 193491 w 605804"/>
                <a:gd name="connsiteY2" fmla="*/ 428744 h 604745"/>
                <a:gd name="connsiteX3" fmla="*/ 193491 w 605804"/>
                <a:gd name="connsiteY3" fmla="*/ 525229 h 604745"/>
                <a:gd name="connsiteX4" fmla="*/ 176346 w 605804"/>
                <a:gd name="connsiteY4" fmla="*/ 542436 h 604745"/>
                <a:gd name="connsiteX5" fmla="*/ 79615 w 605804"/>
                <a:gd name="connsiteY5" fmla="*/ 542436 h 604745"/>
                <a:gd name="connsiteX6" fmla="*/ 62380 w 605804"/>
                <a:gd name="connsiteY6" fmla="*/ 525229 h 604745"/>
                <a:gd name="connsiteX7" fmla="*/ 62380 w 605804"/>
                <a:gd name="connsiteY7" fmla="*/ 428744 h 604745"/>
                <a:gd name="connsiteX8" fmla="*/ 79615 w 605804"/>
                <a:gd name="connsiteY8" fmla="*/ 411537 h 604745"/>
                <a:gd name="connsiteX9" fmla="*/ 36819 w 605804"/>
                <a:gd name="connsiteY9" fmla="*/ 386042 h 604745"/>
                <a:gd name="connsiteX10" fmla="*/ 36819 w 605804"/>
                <a:gd name="connsiteY10" fmla="*/ 567979 h 604745"/>
                <a:gd name="connsiteX11" fmla="*/ 219111 w 605804"/>
                <a:gd name="connsiteY11" fmla="*/ 567979 h 604745"/>
                <a:gd name="connsiteX12" fmla="*/ 219111 w 605804"/>
                <a:gd name="connsiteY12" fmla="*/ 386042 h 604745"/>
                <a:gd name="connsiteX13" fmla="*/ 255930 w 605804"/>
                <a:gd name="connsiteY13" fmla="*/ 226903 h 604745"/>
                <a:gd name="connsiteX14" fmla="*/ 255930 w 605804"/>
                <a:gd name="connsiteY14" fmla="*/ 236906 h 604745"/>
                <a:gd name="connsiteX15" fmla="*/ 254847 w 605804"/>
                <a:gd name="connsiteY15" fmla="*/ 242673 h 604745"/>
                <a:gd name="connsiteX16" fmla="*/ 256021 w 605804"/>
                <a:gd name="connsiteY16" fmla="*/ 242673 h 604745"/>
                <a:gd name="connsiteX17" fmla="*/ 256021 w 605804"/>
                <a:gd name="connsiteY17" fmla="*/ 367479 h 604745"/>
                <a:gd name="connsiteX18" fmla="*/ 255840 w 605804"/>
                <a:gd name="connsiteY18" fmla="*/ 367479 h 604745"/>
                <a:gd name="connsiteX19" fmla="*/ 255930 w 605804"/>
                <a:gd name="connsiteY19" fmla="*/ 367839 h 604745"/>
                <a:gd name="connsiteX20" fmla="*/ 255930 w 605804"/>
                <a:gd name="connsiteY20" fmla="*/ 374958 h 604745"/>
                <a:gd name="connsiteX21" fmla="*/ 377398 w 605804"/>
                <a:gd name="connsiteY21" fmla="*/ 374958 h 604745"/>
                <a:gd name="connsiteX22" fmla="*/ 377398 w 605804"/>
                <a:gd name="connsiteY22" fmla="*/ 345581 h 604745"/>
                <a:gd name="connsiteX23" fmla="*/ 296359 w 605804"/>
                <a:gd name="connsiteY23" fmla="*/ 345581 h 604745"/>
                <a:gd name="connsiteX24" fmla="*/ 296359 w 605804"/>
                <a:gd name="connsiteY24" fmla="*/ 226903 h 604745"/>
                <a:gd name="connsiteX25" fmla="*/ 325779 w 605804"/>
                <a:gd name="connsiteY25" fmla="*/ 131294 h 604745"/>
                <a:gd name="connsiteX26" fmla="*/ 325779 w 605804"/>
                <a:gd name="connsiteY26" fmla="*/ 220776 h 604745"/>
                <a:gd name="connsiteX27" fmla="*/ 349783 w 605804"/>
                <a:gd name="connsiteY27" fmla="*/ 220776 h 604745"/>
                <a:gd name="connsiteX28" fmla="*/ 349783 w 605804"/>
                <a:gd name="connsiteY28" fmla="*/ 131294 h 604745"/>
                <a:gd name="connsiteX29" fmla="*/ 429408 w 605804"/>
                <a:gd name="connsiteY29" fmla="*/ 62309 h 604745"/>
                <a:gd name="connsiteX30" fmla="*/ 526139 w 605804"/>
                <a:gd name="connsiteY30" fmla="*/ 62309 h 604745"/>
                <a:gd name="connsiteX31" fmla="*/ 543284 w 605804"/>
                <a:gd name="connsiteY31" fmla="*/ 79516 h 604745"/>
                <a:gd name="connsiteX32" fmla="*/ 543284 w 605804"/>
                <a:gd name="connsiteY32" fmla="*/ 176001 h 604745"/>
                <a:gd name="connsiteX33" fmla="*/ 526139 w 605804"/>
                <a:gd name="connsiteY33" fmla="*/ 193208 h 604745"/>
                <a:gd name="connsiteX34" fmla="*/ 429408 w 605804"/>
                <a:gd name="connsiteY34" fmla="*/ 193208 h 604745"/>
                <a:gd name="connsiteX35" fmla="*/ 412173 w 605804"/>
                <a:gd name="connsiteY35" fmla="*/ 176001 h 604745"/>
                <a:gd name="connsiteX36" fmla="*/ 412173 w 605804"/>
                <a:gd name="connsiteY36" fmla="*/ 79516 h 604745"/>
                <a:gd name="connsiteX37" fmla="*/ 429408 w 605804"/>
                <a:gd name="connsiteY37" fmla="*/ 62309 h 604745"/>
                <a:gd name="connsiteX38" fmla="*/ 79615 w 605804"/>
                <a:gd name="connsiteY38" fmla="*/ 62309 h 604745"/>
                <a:gd name="connsiteX39" fmla="*/ 176346 w 605804"/>
                <a:gd name="connsiteY39" fmla="*/ 62309 h 604745"/>
                <a:gd name="connsiteX40" fmla="*/ 193491 w 605804"/>
                <a:gd name="connsiteY40" fmla="*/ 79516 h 604745"/>
                <a:gd name="connsiteX41" fmla="*/ 193491 w 605804"/>
                <a:gd name="connsiteY41" fmla="*/ 176001 h 604745"/>
                <a:gd name="connsiteX42" fmla="*/ 176346 w 605804"/>
                <a:gd name="connsiteY42" fmla="*/ 193208 h 604745"/>
                <a:gd name="connsiteX43" fmla="*/ 79615 w 605804"/>
                <a:gd name="connsiteY43" fmla="*/ 193208 h 604745"/>
                <a:gd name="connsiteX44" fmla="*/ 62380 w 605804"/>
                <a:gd name="connsiteY44" fmla="*/ 176001 h 604745"/>
                <a:gd name="connsiteX45" fmla="*/ 62380 w 605804"/>
                <a:gd name="connsiteY45" fmla="*/ 79516 h 604745"/>
                <a:gd name="connsiteX46" fmla="*/ 79615 w 605804"/>
                <a:gd name="connsiteY46" fmla="*/ 62309 h 604745"/>
                <a:gd name="connsiteX47" fmla="*/ 386603 w 605804"/>
                <a:gd name="connsiteY47" fmla="*/ 36766 h 604745"/>
                <a:gd name="connsiteX48" fmla="*/ 386603 w 605804"/>
                <a:gd name="connsiteY48" fmla="*/ 218703 h 604745"/>
                <a:gd name="connsiteX49" fmla="*/ 568894 w 605804"/>
                <a:gd name="connsiteY49" fmla="*/ 218703 h 604745"/>
                <a:gd name="connsiteX50" fmla="*/ 568894 w 605804"/>
                <a:gd name="connsiteY50" fmla="*/ 36766 h 604745"/>
                <a:gd name="connsiteX51" fmla="*/ 36819 w 605804"/>
                <a:gd name="connsiteY51" fmla="*/ 36766 h 604745"/>
                <a:gd name="connsiteX52" fmla="*/ 36819 w 605804"/>
                <a:gd name="connsiteY52" fmla="*/ 218703 h 604745"/>
                <a:gd name="connsiteX53" fmla="*/ 219111 w 605804"/>
                <a:gd name="connsiteY53" fmla="*/ 218703 h 604745"/>
                <a:gd name="connsiteX54" fmla="*/ 219111 w 605804"/>
                <a:gd name="connsiteY54" fmla="*/ 36766 h 604745"/>
                <a:gd name="connsiteX55" fmla="*/ 18590 w 605804"/>
                <a:gd name="connsiteY55" fmla="*/ 0 h 604745"/>
                <a:gd name="connsiteX56" fmla="*/ 237250 w 605804"/>
                <a:gd name="connsiteY56" fmla="*/ 0 h 604745"/>
                <a:gd name="connsiteX57" fmla="*/ 255930 w 605804"/>
                <a:gd name="connsiteY57" fmla="*/ 18563 h 604745"/>
                <a:gd name="connsiteX58" fmla="*/ 255930 w 605804"/>
                <a:gd name="connsiteY58" fmla="*/ 102097 h 604745"/>
                <a:gd name="connsiteX59" fmla="*/ 281740 w 605804"/>
                <a:gd name="connsiteY59" fmla="*/ 102097 h 604745"/>
                <a:gd name="connsiteX60" fmla="*/ 281740 w 605804"/>
                <a:gd name="connsiteY60" fmla="*/ 6488 h 604745"/>
                <a:gd name="connsiteX61" fmla="*/ 354296 w 605804"/>
                <a:gd name="connsiteY61" fmla="*/ 6488 h 604745"/>
                <a:gd name="connsiteX62" fmla="*/ 368374 w 605804"/>
                <a:gd name="connsiteY62" fmla="*/ 0 h 604745"/>
                <a:gd name="connsiteX63" fmla="*/ 587033 w 605804"/>
                <a:gd name="connsiteY63" fmla="*/ 0 h 604745"/>
                <a:gd name="connsiteX64" fmla="*/ 605714 w 605804"/>
                <a:gd name="connsiteY64" fmla="*/ 18563 h 604745"/>
                <a:gd name="connsiteX65" fmla="*/ 605714 w 605804"/>
                <a:gd name="connsiteY65" fmla="*/ 236906 h 604745"/>
                <a:gd name="connsiteX66" fmla="*/ 587033 w 605804"/>
                <a:gd name="connsiteY66" fmla="*/ 255469 h 604745"/>
                <a:gd name="connsiteX67" fmla="*/ 502385 w 605804"/>
                <a:gd name="connsiteY67" fmla="*/ 255469 h 604745"/>
                <a:gd name="connsiteX68" fmla="*/ 502385 w 605804"/>
                <a:gd name="connsiteY68" fmla="*/ 321702 h 604745"/>
                <a:gd name="connsiteX69" fmla="*/ 605804 w 605804"/>
                <a:gd name="connsiteY69" fmla="*/ 321702 h 604745"/>
                <a:gd name="connsiteX70" fmla="*/ 605804 w 605804"/>
                <a:gd name="connsiteY70" fmla="*/ 446507 h 604745"/>
                <a:gd name="connsiteX71" fmla="*/ 505905 w 605804"/>
                <a:gd name="connsiteY71" fmla="*/ 446507 h 604745"/>
                <a:gd name="connsiteX72" fmla="*/ 505905 w 605804"/>
                <a:gd name="connsiteY72" fmla="*/ 470387 h 604745"/>
                <a:gd name="connsiteX73" fmla="*/ 568353 w 605804"/>
                <a:gd name="connsiteY73" fmla="*/ 470387 h 604745"/>
                <a:gd name="connsiteX74" fmla="*/ 568353 w 605804"/>
                <a:gd name="connsiteY74" fmla="*/ 595193 h 604745"/>
                <a:gd name="connsiteX75" fmla="*/ 443366 w 605804"/>
                <a:gd name="connsiteY75" fmla="*/ 595193 h 604745"/>
                <a:gd name="connsiteX76" fmla="*/ 443366 w 605804"/>
                <a:gd name="connsiteY76" fmla="*/ 499764 h 604745"/>
                <a:gd name="connsiteX77" fmla="*/ 410337 w 605804"/>
                <a:gd name="connsiteY77" fmla="*/ 499764 h 604745"/>
                <a:gd name="connsiteX78" fmla="*/ 410337 w 605804"/>
                <a:gd name="connsiteY78" fmla="*/ 558427 h 604745"/>
                <a:gd name="connsiteX79" fmla="*/ 285350 w 605804"/>
                <a:gd name="connsiteY79" fmla="*/ 558427 h 604745"/>
                <a:gd name="connsiteX80" fmla="*/ 285350 w 605804"/>
                <a:gd name="connsiteY80" fmla="*/ 499764 h 604745"/>
                <a:gd name="connsiteX81" fmla="*/ 255930 w 605804"/>
                <a:gd name="connsiteY81" fmla="*/ 499764 h 604745"/>
                <a:gd name="connsiteX82" fmla="*/ 255930 w 605804"/>
                <a:gd name="connsiteY82" fmla="*/ 586182 h 604745"/>
                <a:gd name="connsiteX83" fmla="*/ 237250 w 605804"/>
                <a:gd name="connsiteY83" fmla="*/ 604745 h 604745"/>
                <a:gd name="connsiteX84" fmla="*/ 18590 w 605804"/>
                <a:gd name="connsiteY84" fmla="*/ 604745 h 604745"/>
                <a:gd name="connsiteX85" fmla="*/ 0 w 605804"/>
                <a:gd name="connsiteY85" fmla="*/ 586182 h 604745"/>
                <a:gd name="connsiteX86" fmla="*/ 0 w 605804"/>
                <a:gd name="connsiteY86" fmla="*/ 367839 h 604745"/>
                <a:gd name="connsiteX87" fmla="*/ 18590 w 605804"/>
                <a:gd name="connsiteY87" fmla="*/ 349276 h 604745"/>
                <a:gd name="connsiteX88" fmla="*/ 130943 w 605804"/>
                <a:gd name="connsiteY88" fmla="*/ 349276 h 604745"/>
                <a:gd name="connsiteX89" fmla="*/ 130943 w 605804"/>
                <a:gd name="connsiteY89" fmla="*/ 255469 h 604745"/>
                <a:gd name="connsiteX90" fmla="*/ 18590 w 605804"/>
                <a:gd name="connsiteY90" fmla="*/ 255469 h 604745"/>
                <a:gd name="connsiteX91" fmla="*/ 0 w 605804"/>
                <a:gd name="connsiteY91" fmla="*/ 236906 h 604745"/>
                <a:gd name="connsiteX92" fmla="*/ 0 w 605804"/>
                <a:gd name="connsiteY92" fmla="*/ 18563 h 604745"/>
                <a:gd name="connsiteX93" fmla="*/ 18590 w 605804"/>
                <a:gd name="connsiteY93" fmla="*/ 0 h 60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605804" h="604745">
                  <a:moveTo>
                    <a:pt x="79615" y="411537"/>
                  </a:moveTo>
                  <a:lnTo>
                    <a:pt x="176346" y="411537"/>
                  </a:lnTo>
                  <a:cubicBezTo>
                    <a:pt x="185821" y="411537"/>
                    <a:pt x="193491" y="419195"/>
                    <a:pt x="193491" y="428744"/>
                  </a:cubicBezTo>
                  <a:lnTo>
                    <a:pt x="193491" y="525229"/>
                  </a:lnTo>
                  <a:cubicBezTo>
                    <a:pt x="193491" y="534688"/>
                    <a:pt x="185821" y="542436"/>
                    <a:pt x="176346" y="542436"/>
                  </a:cubicBezTo>
                  <a:lnTo>
                    <a:pt x="79615" y="542436"/>
                  </a:lnTo>
                  <a:cubicBezTo>
                    <a:pt x="70140" y="542436"/>
                    <a:pt x="62380" y="534688"/>
                    <a:pt x="62380" y="525229"/>
                  </a:cubicBezTo>
                  <a:lnTo>
                    <a:pt x="62380" y="428744"/>
                  </a:lnTo>
                  <a:cubicBezTo>
                    <a:pt x="62380" y="419195"/>
                    <a:pt x="70140" y="411537"/>
                    <a:pt x="79615" y="411537"/>
                  </a:cubicBezTo>
                  <a:close/>
                  <a:moveTo>
                    <a:pt x="36819" y="386042"/>
                  </a:moveTo>
                  <a:lnTo>
                    <a:pt x="36819" y="567979"/>
                  </a:lnTo>
                  <a:lnTo>
                    <a:pt x="219111" y="567979"/>
                  </a:lnTo>
                  <a:lnTo>
                    <a:pt x="219111" y="386042"/>
                  </a:lnTo>
                  <a:close/>
                  <a:moveTo>
                    <a:pt x="255930" y="226903"/>
                  </a:moveTo>
                  <a:lnTo>
                    <a:pt x="255930" y="236906"/>
                  </a:lnTo>
                  <a:cubicBezTo>
                    <a:pt x="255930" y="238978"/>
                    <a:pt x="255479" y="240871"/>
                    <a:pt x="254847" y="242673"/>
                  </a:cubicBezTo>
                  <a:lnTo>
                    <a:pt x="256021" y="242673"/>
                  </a:lnTo>
                  <a:lnTo>
                    <a:pt x="256021" y="367479"/>
                  </a:lnTo>
                  <a:lnTo>
                    <a:pt x="255840" y="367479"/>
                  </a:lnTo>
                  <a:cubicBezTo>
                    <a:pt x="255840" y="367659"/>
                    <a:pt x="255930" y="367749"/>
                    <a:pt x="255930" y="367839"/>
                  </a:cubicBezTo>
                  <a:lnTo>
                    <a:pt x="255930" y="374958"/>
                  </a:lnTo>
                  <a:lnTo>
                    <a:pt x="377398" y="374958"/>
                  </a:lnTo>
                  <a:lnTo>
                    <a:pt x="377398" y="345581"/>
                  </a:lnTo>
                  <a:lnTo>
                    <a:pt x="296359" y="345581"/>
                  </a:lnTo>
                  <a:lnTo>
                    <a:pt x="296359" y="226903"/>
                  </a:lnTo>
                  <a:close/>
                  <a:moveTo>
                    <a:pt x="325779" y="131294"/>
                  </a:moveTo>
                  <a:lnTo>
                    <a:pt x="325779" y="220776"/>
                  </a:lnTo>
                  <a:lnTo>
                    <a:pt x="349783" y="220776"/>
                  </a:lnTo>
                  <a:lnTo>
                    <a:pt x="349783" y="131294"/>
                  </a:lnTo>
                  <a:close/>
                  <a:moveTo>
                    <a:pt x="429408" y="62309"/>
                  </a:moveTo>
                  <a:lnTo>
                    <a:pt x="526139" y="62309"/>
                  </a:lnTo>
                  <a:cubicBezTo>
                    <a:pt x="535614" y="62309"/>
                    <a:pt x="543284" y="69967"/>
                    <a:pt x="543284" y="79516"/>
                  </a:cubicBezTo>
                  <a:lnTo>
                    <a:pt x="543284" y="176001"/>
                  </a:lnTo>
                  <a:cubicBezTo>
                    <a:pt x="543284" y="185460"/>
                    <a:pt x="535614" y="193208"/>
                    <a:pt x="526139" y="193208"/>
                  </a:cubicBezTo>
                  <a:lnTo>
                    <a:pt x="429408" y="193208"/>
                  </a:lnTo>
                  <a:cubicBezTo>
                    <a:pt x="419933" y="193208"/>
                    <a:pt x="412173" y="185460"/>
                    <a:pt x="412173" y="176001"/>
                  </a:cubicBezTo>
                  <a:lnTo>
                    <a:pt x="412173" y="79516"/>
                  </a:lnTo>
                  <a:cubicBezTo>
                    <a:pt x="412173" y="69967"/>
                    <a:pt x="419933" y="62309"/>
                    <a:pt x="429408" y="62309"/>
                  </a:cubicBezTo>
                  <a:close/>
                  <a:moveTo>
                    <a:pt x="79615" y="62309"/>
                  </a:moveTo>
                  <a:lnTo>
                    <a:pt x="176346" y="62309"/>
                  </a:lnTo>
                  <a:cubicBezTo>
                    <a:pt x="185821" y="62309"/>
                    <a:pt x="193491" y="69967"/>
                    <a:pt x="193491" y="79516"/>
                  </a:cubicBezTo>
                  <a:lnTo>
                    <a:pt x="193491" y="176001"/>
                  </a:lnTo>
                  <a:cubicBezTo>
                    <a:pt x="193491" y="185460"/>
                    <a:pt x="185821" y="193208"/>
                    <a:pt x="176346" y="193208"/>
                  </a:cubicBezTo>
                  <a:lnTo>
                    <a:pt x="79615" y="193208"/>
                  </a:lnTo>
                  <a:cubicBezTo>
                    <a:pt x="70140" y="193208"/>
                    <a:pt x="62380" y="185460"/>
                    <a:pt x="62380" y="176001"/>
                  </a:cubicBezTo>
                  <a:lnTo>
                    <a:pt x="62380" y="79516"/>
                  </a:lnTo>
                  <a:cubicBezTo>
                    <a:pt x="62380" y="69967"/>
                    <a:pt x="70140" y="62309"/>
                    <a:pt x="79615" y="62309"/>
                  </a:cubicBezTo>
                  <a:close/>
                  <a:moveTo>
                    <a:pt x="386603" y="36766"/>
                  </a:moveTo>
                  <a:lnTo>
                    <a:pt x="386603" y="218703"/>
                  </a:lnTo>
                  <a:lnTo>
                    <a:pt x="568894" y="218703"/>
                  </a:lnTo>
                  <a:lnTo>
                    <a:pt x="568894" y="36766"/>
                  </a:lnTo>
                  <a:close/>
                  <a:moveTo>
                    <a:pt x="36819" y="36766"/>
                  </a:moveTo>
                  <a:lnTo>
                    <a:pt x="36819" y="218703"/>
                  </a:lnTo>
                  <a:lnTo>
                    <a:pt x="219111" y="218703"/>
                  </a:lnTo>
                  <a:lnTo>
                    <a:pt x="219111" y="36766"/>
                  </a:lnTo>
                  <a:close/>
                  <a:moveTo>
                    <a:pt x="18590" y="0"/>
                  </a:moveTo>
                  <a:lnTo>
                    <a:pt x="237250" y="0"/>
                  </a:lnTo>
                  <a:cubicBezTo>
                    <a:pt x="247538" y="0"/>
                    <a:pt x="255930" y="8290"/>
                    <a:pt x="255930" y="18563"/>
                  </a:cubicBezTo>
                  <a:lnTo>
                    <a:pt x="255930" y="102097"/>
                  </a:lnTo>
                  <a:lnTo>
                    <a:pt x="281740" y="102097"/>
                  </a:lnTo>
                  <a:lnTo>
                    <a:pt x="281740" y="6488"/>
                  </a:lnTo>
                  <a:lnTo>
                    <a:pt x="354296" y="6488"/>
                  </a:lnTo>
                  <a:cubicBezTo>
                    <a:pt x="357725" y="2523"/>
                    <a:pt x="362779" y="0"/>
                    <a:pt x="368374" y="0"/>
                  </a:cubicBezTo>
                  <a:lnTo>
                    <a:pt x="587033" y="0"/>
                  </a:lnTo>
                  <a:cubicBezTo>
                    <a:pt x="597321" y="0"/>
                    <a:pt x="605714" y="8290"/>
                    <a:pt x="605714" y="18563"/>
                  </a:cubicBezTo>
                  <a:lnTo>
                    <a:pt x="605714" y="236906"/>
                  </a:lnTo>
                  <a:cubicBezTo>
                    <a:pt x="605714" y="247179"/>
                    <a:pt x="597321" y="255469"/>
                    <a:pt x="587033" y="255469"/>
                  </a:cubicBezTo>
                  <a:lnTo>
                    <a:pt x="502385" y="255469"/>
                  </a:lnTo>
                  <a:lnTo>
                    <a:pt x="502385" y="321702"/>
                  </a:lnTo>
                  <a:lnTo>
                    <a:pt x="605804" y="321702"/>
                  </a:lnTo>
                  <a:lnTo>
                    <a:pt x="605804" y="446507"/>
                  </a:lnTo>
                  <a:lnTo>
                    <a:pt x="505905" y="446507"/>
                  </a:lnTo>
                  <a:lnTo>
                    <a:pt x="505905" y="470387"/>
                  </a:lnTo>
                  <a:lnTo>
                    <a:pt x="568353" y="470387"/>
                  </a:lnTo>
                  <a:lnTo>
                    <a:pt x="568353" y="595193"/>
                  </a:lnTo>
                  <a:lnTo>
                    <a:pt x="443366" y="595193"/>
                  </a:lnTo>
                  <a:lnTo>
                    <a:pt x="443366" y="499764"/>
                  </a:lnTo>
                  <a:lnTo>
                    <a:pt x="410337" y="499764"/>
                  </a:lnTo>
                  <a:lnTo>
                    <a:pt x="410337" y="558427"/>
                  </a:lnTo>
                  <a:lnTo>
                    <a:pt x="285350" y="558427"/>
                  </a:lnTo>
                  <a:lnTo>
                    <a:pt x="285350" y="499764"/>
                  </a:lnTo>
                  <a:lnTo>
                    <a:pt x="255930" y="499764"/>
                  </a:lnTo>
                  <a:lnTo>
                    <a:pt x="255930" y="586182"/>
                  </a:lnTo>
                  <a:cubicBezTo>
                    <a:pt x="255930" y="596455"/>
                    <a:pt x="247538" y="604745"/>
                    <a:pt x="237250" y="604745"/>
                  </a:cubicBezTo>
                  <a:lnTo>
                    <a:pt x="18590" y="604745"/>
                  </a:lnTo>
                  <a:cubicBezTo>
                    <a:pt x="8302" y="604745"/>
                    <a:pt x="0" y="596455"/>
                    <a:pt x="0" y="586182"/>
                  </a:cubicBezTo>
                  <a:lnTo>
                    <a:pt x="0" y="367839"/>
                  </a:lnTo>
                  <a:cubicBezTo>
                    <a:pt x="0" y="357566"/>
                    <a:pt x="8302" y="349276"/>
                    <a:pt x="18590" y="349276"/>
                  </a:cubicBezTo>
                  <a:lnTo>
                    <a:pt x="130943" y="349276"/>
                  </a:lnTo>
                  <a:lnTo>
                    <a:pt x="130943" y="255469"/>
                  </a:lnTo>
                  <a:lnTo>
                    <a:pt x="18590" y="255469"/>
                  </a:lnTo>
                  <a:cubicBezTo>
                    <a:pt x="8302" y="255469"/>
                    <a:pt x="0" y="247179"/>
                    <a:pt x="0" y="236906"/>
                  </a:cubicBezTo>
                  <a:lnTo>
                    <a:pt x="0" y="18563"/>
                  </a:lnTo>
                  <a:cubicBezTo>
                    <a:pt x="0" y="8290"/>
                    <a:pt x="8302" y="0"/>
                    <a:pt x="18590" y="0"/>
                  </a:cubicBezTo>
                  <a:close/>
                </a:path>
              </a:pathLst>
            </a:custGeom>
            <a:solidFill>
              <a:srgbClr val="7ED3CE"/>
            </a:solidFill>
            <a:ln>
              <a:noFill/>
            </a:ln>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1400">
                <a:cs typeface="+mn-ea"/>
                <a:sym typeface="+mn-lt"/>
              </a:endParaRPr>
            </a:p>
          </p:txBody>
        </p:sp>
        <p:grpSp>
          <p:nvGrpSpPr>
            <p:cNvPr id="69" name="ïś1îḋê"/>
            <p:cNvGrpSpPr/>
            <p:nvPr/>
          </p:nvGrpSpPr>
          <p:grpSpPr>
            <a:xfrm>
              <a:off x="9499599" y="4180754"/>
              <a:ext cx="2019301" cy="1962871"/>
              <a:chOff x="4943474" y="4180754"/>
              <a:chExt cx="2019301" cy="1962871"/>
            </a:xfrm>
          </p:grpSpPr>
          <p:sp>
            <p:nvSpPr>
              <p:cNvPr id="71" name="ïş1ïḓê"/>
              <p:cNvSpPr txBox="1"/>
              <p:nvPr/>
            </p:nvSpPr>
            <p:spPr>
              <a:xfrm>
                <a:off x="4943474" y="4410904"/>
                <a:ext cx="2019301" cy="1732721"/>
              </a:xfrm>
              <a:prstGeom prst="roundRect">
                <a:avLst>
                  <a:gd name="adj" fmla="val 6341"/>
                </a:avLst>
              </a:prstGeom>
              <a:solidFill>
                <a:schemeClr val="bg1"/>
              </a:solidFill>
              <a:ln>
                <a:gradFill>
                  <a:gsLst>
                    <a:gs pos="0">
                      <a:schemeClr val="bg1">
                        <a:lumMod val="85000"/>
                      </a:schemeClr>
                    </a:gs>
                    <a:gs pos="100000">
                      <a:schemeClr val="bg1">
                        <a:lumMod val="95000"/>
                        <a:alpha val="25000"/>
                      </a:schemeClr>
                    </a:gs>
                  </a:gsLst>
                  <a:lin ang="5400000" scaled="1"/>
                </a:gradFill>
              </a:ln>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20000"/>
                  </a:lnSpc>
                </a:pPr>
                <a:r>
                  <a:rPr lang="en-US" altLang="zh-CN" sz="1400" dirty="0">
                    <a:cs typeface="+mn-ea"/>
                    <a:sym typeface="+mn-lt"/>
                  </a:rPr>
                  <a:t>Copy paste fonts. Choose the only option to retain text……</a:t>
                </a:r>
                <a:endParaRPr lang="en-US" altLang="zh-CN" sz="1400" dirty="0">
                  <a:cs typeface="+mn-ea"/>
                  <a:sym typeface="+mn-lt"/>
                </a:endParaRPr>
              </a:p>
            </p:txBody>
          </p:sp>
          <p:sp>
            <p:nvSpPr>
              <p:cNvPr id="72" name="îsľïdê"/>
              <p:cNvSpPr/>
              <p:nvPr/>
            </p:nvSpPr>
            <p:spPr>
              <a:xfrm>
                <a:off x="5163548" y="4180754"/>
                <a:ext cx="1579153" cy="460300"/>
              </a:xfrm>
              <a:prstGeom prst="roundRect">
                <a:avLst>
                  <a:gd name="adj" fmla="val 50000"/>
                </a:avLst>
              </a:prstGeom>
              <a:solidFill>
                <a:schemeClr val="bg1">
                  <a:lumMod val="95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b="1" i="1" dirty="0">
                    <a:solidFill>
                      <a:schemeClr val="tx1"/>
                    </a:solidFill>
                    <a:cs typeface="+mn-ea"/>
                    <a:sym typeface="+mn-lt"/>
                  </a:rPr>
                  <a:t>添加标题</a:t>
                </a:r>
                <a:endParaRPr lang="zh-CN" altLang="en-US" b="1" i="1" dirty="0">
                  <a:solidFill>
                    <a:schemeClr val="tx1"/>
                  </a:solidFill>
                  <a:cs typeface="+mn-ea"/>
                  <a:sym typeface="+mn-lt"/>
                </a:endParaRPr>
              </a:p>
            </p:txBody>
          </p:sp>
        </p:grpSp>
        <p:sp>
          <p:nvSpPr>
            <p:cNvPr id="70" name="ïŝļíḓè"/>
            <p:cNvSpPr/>
            <p:nvPr/>
          </p:nvSpPr>
          <p:spPr bwMode="auto">
            <a:xfrm>
              <a:off x="10420337" y="3743367"/>
              <a:ext cx="177822" cy="354943"/>
            </a:xfrm>
            <a:custGeom>
              <a:avLst/>
              <a:gdLst>
                <a:gd name="connsiteX0" fmla="*/ 138337 w 303855"/>
                <a:gd name="connsiteY0" fmla="*/ 547729 h 606510"/>
                <a:gd name="connsiteX1" fmla="*/ 165517 w 303855"/>
                <a:gd name="connsiteY1" fmla="*/ 547729 h 606510"/>
                <a:gd name="connsiteX2" fmla="*/ 169780 w 303855"/>
                <a:gd name="connsiteY2" fmla="*/ 551992 h 606510"/>
                <a:gd name="connsiteX3" fmla="*/ 169780 w 303855"/>
                <a:gd name="connsiteY3" fmla="*/ 569787 h 606510"/>
                <a:gd name="connsiteX4" fmla="*/ 165517 w 303855"/>
                <a:gd name="connsiteY4" fmla="*/ 574050 h 606510"/>
                <a:gd name="connsiteX5" fmla="*/ 138337 w 303855"/>
                <a:gd name="connsiteY5" fmla="*/ 574050 h 606510"/>
                <a:gd name="connsiteX6" fmla="*/ 134074 w 303855"/>
                <a:gd name="connsiteY6" fmla="*/ 569787 h 606510"/>
                <a:gd name="connsiteX7" fmla="*/ 134074 w 303855"/>
                <a:gd name="connsiteY7" fmla="*/ 551992 h 606510"/>
                <a:gd name="connsiteX8" fmla="*/ 138337 w 303855"/>
                <a:gd name="connsiteY8" fmla="*/ 547729 h 606510"/>
                <a:gd name="connsiteX9" fmla="*/ 138329 w 303855"/>
                <a:gd name="connsiteY9" fmla="*/ 533565 h 606510"/>
                <a:gd name="connsiteX10" fmla="*/ 119878 w 303855"/>
                <a:gd name="connsiteY10" fmla="*/ 551987 h 606510"/>
                <a:gd name="connsiteX11" fmla="*/ 119878 w 303855"/>
                <a:gd name="connsiteY11" fmla="*/ 569771 h 606510"/>
                <a:gd name="connsiteX12" fmla="*/ 138329 w 303855"/>
                <a:gd name="connsiteY12" fmla="*/ 588194 h 606510"/>
                <a:gd name="connsiteX13" fmla="*/ 165526 w 303855"/>
                <a:gd name="connsiteY13" fmla="*/ 588194 h 606510"/>
                <a:gd name="connsiteX14" fmla="*/ 183977 w 303855"/>
                <a:gd name="connsiteY14" fmla="*/ 569771 h 606510"/>
                <a:gd name="connsiteX15" fmla="*/ 183977 w 303855"/>
                <a:gd name="connsiteY15" fmla="*/ 551987 h 606510"/>
                <a:gd name="connsiteX16" fmla="*/ 165526 w 303855"/>
                <a:gd name="connsiteY16" fmla="*/ 533565 h 606510"/>
                <a:gd name="connsiteX17" fmla="*/ 38715 w 303855"/>
                <a:gd name="connsiteY17" fmla="*/ 191093 h 606510"/>
                <a:gd name="connsiteX18" fmla="*/ 31569 w 303855"/>
                <a:gd name="connsiteY18" fmla="*/ 198228 h 606510"/>
                <a:gd name="connsiteX19" fmla="*/ 31569 w 303855"/>
                <a:gd name="connsiteY19" fmla="*/ 511734 h 606510"/>
                <a:gd name="connsiteX20" fmla="*/ 38715 w 303855"/>
                <a:gd name="connsiteY20" fmla="*/ 518869 h 606510"/>
                <a:gd name="connsiteX21" fmla="*/ 265140 w 303855"/>
                <a:gd name="connsiteY21" fmla="*/ 518869 h 606510"/>
                <a:gd name="connsiteX22" fmla="*/ 272179 w 303855"/>
                <a:gd name="connsiteY22" fmla="*/ 511734 h 606510"/>
                <a:gd name="connsiteX23" fmla="*/ 272179 w 303855"/>
                <a:gd name="connsiteY23" fmla="*/ 198228 h 606510"/>
                <a:gd name="connsiteX24" fmla="*/ 265140 w 303855"/>
                <a:gd name="connsiteY24" fmla="*/ 191093 h 606510"/>
                <a:gd name="connsiteX25" fmla="*/ 130757 w 303855"/>
                <a:gd name="connsiteY25" fmla="*/ 159146 h 606510"/>
                <a:gd name="connsiteX26" fmla="*/ 123611 w 303855"/>
                <a:gd name="connsiteY26" fmla="*/ 166281 h 606510"/>
                <a:gd name="connsiteX27" fmla="*/ 130757 w 303855"/>
                <a:gd name="connsiteY27" fmla="*/ 173416 h 606510"/>
                <a:gd name="connsiteX28" fmla="*/ 173098 w 303855"/>
                <a:gd name="connsiteY28" fmla="*/ 173416 h 606510"/>
                <a:gd name="connsiteX29" fmla="*/ 180137 w 303855"/>
                <a:gd name="connsiteY29" fmla="*/ 166281 h 606510"/>
                <a:gd name="connsiteX30" fmla="*/ 173098 w 303855"/>
                <a:gd name="connsiteY30" fmla="*/ 159146 h 606510"/>
                <a:gd name="connsiteX31" fmla="*/ 28476 w 303855"/>
                <a:gd name="connsiteY31" fmla="*/ 137955 h 606510"/>
                <a:gd name="connsiteX32" fmla="*/ 275379 w 303855"/>
                <a:gd name="connsiteY32" fmla="*/ 137955 h 606510"/>
                <a:gd name="connsiteX33" fmla="*/ 303855 w 303855"/>
                <a:gd name="connsiteY33" fmla="*/ 166281 h 606510"/>
                <a:gd name="connsiteX34" fmla="*/ 303855 w 303855"/>
                <a:gd name="connsiteY34" fmla="*/ 578077 h 606510"/>
                <a:gd name="connsiteX35" fmla="*/ 275379 w 303855"/>
                <a:gd name="connsiteY35" fmla="*/ 606510 h 606510"/>
                <a:gd name="connsiteX36" fmla="*/ 28476 w 303855"/>
                <a:gd name="connsiteY36" fmla="*/ 606510 h 606510"/>
                <a:gd name="connsiteX37" fmla="*/ 0 w 303855"/>
                <a:gd name="connsiteY37" fmla="*/ 578077 h 606510"/>
                <a:gd name="connsiteX38" fmla="*/ 0 w 303855"/>
                <a:gd name="connsiteY38" fmla="*/ 166281 h 606510"/>
                <a:gd name="connsiteX39" fmla="*/ 28476 w 303855"/>
                <a:gd name="connsiteY39" fmla="*/ 137955 h 606510"/>
                <a:gd name="connsiteX40" fmla="*/ 151661 w 303855"/>
                <a:gd name="connsiteY40" fmla="*/ 54759 h 606510"/>
                <a:gd name="connsiteX41" fmla="*/ 212698 w 303855"/>
                <a:gd name="connsiteY41" fmla="*/ 76160 h 606510"/>
                <a:gd name="connsiteX42" fmla="*/ 214832 w 303855"/>
                <a:gd name="connsiteY42" fmla="*/ 96177 h 606510"/>
                <a:gd name="connsiteX43" fmla="*/ 203735 w 303855"/>
                <a:gd name="connsiteY43" fmla="*/ 101501 h 606510"/>
                <a:gd name="connsiteX44" fmla="*/ 194771 w 303855"/>
                <a:gd name="connsiteY44" fmla="*/ 98307 h 606510"/>
                <a:gd name="connsiteX45" fmla="*/ 151661 w 303855"/>
                <a:gd name="connsiteY45" fmla="*/ 83187 h 606510"/>
                <a:gd name="connsiteX46" fmla="*/ 108977 w 303855"/>
                <a:gd name="connsiteY46" fmla="*/ 98094 h 606510"/>
                <a:gd name="connsiteX47" fmla="*/ 88916 w 303855"/>
                <a:gd name="connsiteY47" fmla="*/ 95751 h 606510"/>
                <a:gd name="connsiteX48" fmla="*/ 91263 w 303855"/>
                <a:gd name="connsiteY48" fmla="*/ 75841 h 606510"/>
                <a:gd name="connsiteX49" fmla="*/ 151661 w 303855"/>
                <a:gd name="connsiteY49" fmla="*/ 54759 h 606510"/>
                <a:gd name="connsiteX50" fmla="*/ 151554 w 303855"/>
                <a:gd name="connsiteY50" fmla="*/ 0 h 606510"/>
                <a:gd name="connsiteX51" fmla="*/ 245229 w 303855"/>
                <a:gd name="connsiteY51" fmla="*/ 32902 h 606510"/>
                <a:gd name="connsiteX52" fmla="*/ 247363 w 303855"/>
                <a:gd name="connsiteY52" fmla="*/ 52814 h 606510"/>
                <a:gd name="connsiteX53" fmla="*/ 236267 w 303855"/>
                <a:gd name="connsiteY53" fmla="*/ 58138 h 606510"/>
                <a:gd name="connsiteX54" fmla="*/ 227305 w 303855"/>
                <a:gd name="connsiteY54" fmla="*/ 55050 h 606510"/>
                <a:gd name="connsiteX55" fmla="*/ 151554 w 303855"/>
                <a:gd name="connsiteY55" fmla="*/ 28430 h 606510"/>
                <a:gd name="connsiteX56" fmla="*/ 76442 w 303855"/>
                <a:gd name="connsiteY56" fmla="*/ 54518 h 606510"/>
                <a:gd name="connsiteX57" fmla="*/ 56384 w 303855"/>
                <a:gd name="connsiteY57" fmla="*/ 52282 h 606510"/>
                <a:gd name="connsiteX58" fmla="*/ 58731 w 303855"/>
                <a:gd name="connsiteY58" fmla="*/ 32264 h 606510"/>
                <a:gd name="connsiteX59" fmla="*/ 151554 w 303855"/>
                <a:gd name="connsiteY59" fmla="*/ 0 h 606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03855" h="606510">
                  <a:moveTo>
                    <a:pt x="138337" y="547729"/>
                  </a:moveTo>
                  <a:lnTo>
                    <a:pt x="165517" y="547729"/>
                  </a:lnTo>
                  <a:cubicBezTo>
                    <a:pt x="167755" y="547729"/>
                    <a:pt x="169780" y="549647"/>
                    <a:pt x="169780" y="551992"/>
                  </a:cubicBezTo>
                  <a:lnTo>
                    <a:pt x="169780" y="569787"/>
                  </a:lnTo>
                  <a:cubicBezTo>
                    <a:pt x="169780" y="572132"/>
                    <a:pt x="167755" y="574050"/>
                    <a:pt x="165517" y="574050"/>
                  </a:cubicBezTo>
                  <a:lnTo>
                    <a:pt x="138337" y="574050"/>
                  </a:lnTo>
                  <a:cubicBezTo>
                    <a:pt x="135993" y="574050"/>
                    <a:pt x="134074" y="572132"/>
                    <a:pt x="134074" y="569787"/>
                  </a:cubicBezTo>
                  <a:lnTo>
                    <a:pt x="134074" y="551992"/>
                  </a:lnTo>
                  <a:cubicBezTo>
                    <a:pt x="134074" y="549647"/>
                    <a:pt x="135993" y="547729"/>
                    <a:pt x="138337" y="547729"/>
                  </a:cubicBezTo>
                  <a:close/>
                  <a:moveTo>
                    <a:pt x="138329" y="533565"/>
                  </a:moveTo>
                  <a:cubicBezTo>
                    <a:pt x="128091" y="533565"/>
                    <a:pt x="119878" y="541871"/>
                    <a:pt x="119878" y="551987"/>
                  </a:cubicBezTo>
                  <a:lnTo>
                    <a:pt x="119878" y="569771"/>
                  </a:lnTo>
                  <a:cubicBezTo>
                    <a:pt x="119878" y="579888"/>
                    <a:pt x="128091" y="588194"/>
                    <a:pt x="138329" y="588194"/>
                  </a:cubicBezTo>
                  <a:lnTo>
                    <a:pt x="165526" y="588194"/>
                  </a:lnTo>
                  <a:cubicBezTo>
                    <a:pt x="175658" y="588194"/>
                    <a:pt x="183977" y="579888"/>
                    <a:pt x="183977" y="569771"/>
                  </a:cubicBezTo>
                  <a:lnTo>
                    <a:pt x="183977" y="551987"/>
                  </a:lnTo>
                  <a:cubicBezTo>
                    <a:pt x="183977" y="541871"/>
                    <a:pt x="175658" y="533565"/>
                    <a:pt x="165526" y="533565"/>
                  </a:cubicBezTo>
                  <a:close/>
                  <a:moveTo>
                    <a:pt x="38715" y="191093"/>
                  </a:moveTo>
                  <a:cubicBezTo>
                    <a:pt x="34769" y="191093"/>
                    <a:pt x="31569" y="194288"/>
                    <a:pt x="31569" y="198228"/>
                  </a:cubicBezTo>
                  <a:lnTo>
                    <a:pt x="31569" y="511734"/>
                  </a:lnTo>
                  <a:cubicBezTo>
                    <a:pt x="31569" y="515674"/>
                    <a:pt x="34769" y="518869"/>
                    <a:pt x="38715" y="518869"/>
                  </a:cubicBezTo>
                  <a:lnTo>
                    <a:pt x="265140" y="518869"/>
                  </a:lnTo>
                  <a:cubicBezTo>
                    <a:pt x="268979" y="518869"/>
                    <a:pt x="272179" y="515674"/>
                    <a:pt x="272179" y="511734"/>
                  </a:cubicBezTo>
                  <a:lnTo>
                    <a:pt x="272179" y="198228"/>
                  </a:lnTo>
                  <a:cubicBezTo>
                    <a:pt x="272179" y="194288"/>
                    <a:pt x="268979" y="191093"/>
                    <a:pt x="265140" y="191093"/>
                  </a:cubicBezTo>
                  <a:close/>
                  <a:moveTo>
                    <a:pt x="130757" y="159146"/>
                  </a:moveTo>
                  <a:cubicBezTo>
                    <a:pt x="126811" y="159146"/>
                    <a:pt x="123611" y="162341"/>
                    <a:pt x="123611" y="166281"/>
                  </a:cubicBezTo>
                  <a:cubicBezTo>
                    <a:pt x="123611" y="170221"/>
                    <a:pt x="126811" y="173416"/>
                    <a:pt x="130757" y="173416"/>
                  </a:cubicBezTo>
                  <a:lnTo>
                    <a:pt x="173098" y="173416"/>
                  </a:lnTo>
                  <a:cubicBezTo>
                    <a:pt x="176938" y="173416"/>
                    <a:pt x="180137" y="170221"/>
                    <a:pt x="180137" y="166281"/>
                  </a:cubicBezTo>
                  <a:cubicBezTo>
                    <a:pt x="180137" y="162341"/>
                    <a:pt x="176938" y="159146"/>
                    <a:pt x="173098" y="159146"/>
                  </a:cubicBezTo>
                  <a:close/>
                  <a:moveTo>
                    <a:pt x="28476" y="137955"/>
                  </a:moveTo>
                  <a:lnTo>
                    <a:pt x="275379" y="137955"/>
                  </a:lnTo>
                  <a:cubicBezTo>
                    <a:pt x="291057" y="137955"/>
                    <a:pt x="303855" y="150627"/>
                    <a:pt x="303855" y="166281"/>
                  </a:cubicBezTo>
                  <a:lnTo>
                    <a:pt x="303855" y="578077"/>
                  </a:lnTo>
                  <a:cubicBezTo>
                    <a:pt x="303855" y="593731"/>
                    <a:pt x="291057" y="606510"/>
                    <a:pt x="275379" y="606510"/>
                  </a:cubicBezTo>
                  <a:lnTo>
                    <a:pt x="28476" y="606510"/>
                  </a:lnTo>
                  <a:cubicBezTo>
                    <a:pt x="12692" y="606510"/>
                    <a:pt x="0" y="593731"/>
                    <a:pt x="0" y="578077"/>
                  </a:cubicBezTo>
                  <a:lnTo>
                    <a:pt x="0" y="166281"/>
                  </a:lnTo>
                  <a:cubicBezTo>
                    <a:pt x="0" y="150627"/>
                    <a:pt x="12692" y="137955"/>
                    <a:pt x="28476" y="137955"/>
                  </a:cubicBezTo>
                  <a:close/>
                  <a:moveTo>
                    <a:pt x="151661" y="54759"/>
                  </a:moveTo>
                  <a:cubicBezTo>
                    <a:pt x="173749" y="54759"/>
                    <a:pt x="195411" y="62425"/>
                    <a:pt x="212698" y="76160"/>
                  </a:cubicBezTo>
                  <a:cubicBezTo>
                    <a:pt x="218781" y="81164"/>
                    <a:pt x="219741" y="90002"/>
                    <a:pt x="214832" y="96177"/>
                  </a:cubicBezTo>
                  <a:cubicBezTo>
                    <a:pt x="212058" y="99691"/>
                    <a:pt x="207896" y="101501"/>
                    <a:pt x="203735" y="101501"/>
                  </a:cubicBezTo>
                  <a:cubicBezTo>
                    <a:pt x="200640" y="101501"/>
                    <a:pt x="197439" y="100436"/>
                    <a:pt x="194771" y="98307"/>
                  </a:cubicBezTo>
                  <a:cubicBezTo>
                    <a:pt x="182500" y="88405"/>
                    <a:pt x="167560" y="83187"/>
                    <a:pt x="151661" y="83187"/>
                  </a:cubicBezTo>
                  <a:cubicBezTo>
                    <a:pt x="135975" y="83187"/>
                    <a:pt x="121249" y="88298"/>
                    <a:pt x="108977" y="98094"/>
                  </a:cubicBezTo>
                  <a:cubicBezTo>
                    <a:pt x="102788" y="102885"/>
                    <a:pt x="93825" y="101927"/>
                    <a:pt x="88916" y="95751"/>
                  </a:cubicBezTo>
                  <a:cubicBezTo>
                    <a:pt x="84114" y="89576"/>
                    <a:pt x="85074" y="80739"/>
                    <a:pt x="91263" y="75841"/>
                  </a:cubicBezTo>
                  <a:cubicBezTo>
                    <a:pt x="108657" y="62106"/>
                    <a:pt x="129572" y="54759"/>
                    <a:pt x="151661" y="54759"/>
                  </a:cubicBezTo>
                  <a:close/>
                  <a:moveTo>
                    <a:pt x="151554" y="0"/>
                  </a:moveTo>
                  <a:cubicBezTo>
                    <a:pt x="185482" y="0"/>
                    <a:pt x="218770" y="11713"/>
                    <a:pt x="245229" y="32902"/>
                  </a:cubicBezTo>
                  <a:cubicBezTo>
                    <a:pt x="251311" y="37801"/>
                    <a:pt x="252271" y="46745"/>
                    <a:pt x="247363" y="52814"/>
                  </a:cubicBezTo>
                  <a:cubicBezTo>
                    <a:pt x="244589" y="56328"/>
                    <a:pt x="240428" y="58138"/>
                    <a:pt x="236267" y="58138"/>
                  </a:cubicBezTo>
                  <a:cubicBezTo>
                    <a:pt x="233173" y="58138"/>
                    <a:pt x="229972" y="57180"/>
                    <a:pt x="227305" y="55050"/>
                  </a:cubicBezTo>
                  <a:cubicBezTo>
                    <a:pt x="205647" y="37588"/>
                    <a:pt x="179400" y="28430"/>
                    <a:pt x="151554" y="28430"/>
                  </a:cubicBezTo>
                  <a:cubicBezTo>
                    <a:pt x="124027" y="28430"/>
                    <a:pt x="97994" y="37481"/>
                    <a:pt x="76442" y="54518"/>
                  </a:cubicBezTo>
                  <a:cubicBezTo>
                    <a:pt x="70254" y="59416"/>
                    <a:pt x="61292" y="58351"/>
                    <a:pt x="56384" y="52282"/>
                  </a:cubicBezTo>
                  <a:cubicBezTo>
                    <a:pt x="51583" y="46106"/>
                    <a:pt x="52543" y="37162"/>
                    <a:pt x="58731" y="32264"/>
                  </a:cubicBezTo>
                  <a:cubicBezTo>
                    <a:pt x="85404" y="11180"/>
                    <a:pt x="117519" y="0"/>
                    <a:pt x="151554" y="0"/>
                  </a:cubicBezTo>
                  <a:close/>
                </a:path>
              </a:pathLst>
            </a:custGeom>
            <a:solidFill>
              <a:srgbClr val="7ED3CE"/>
            </a:solidFill>
            <a:ln>
              <a:noFill/>
            </a:ln>
          </p:spPr>
          <p:txBody>
            <a:bodyPr wrap="square" lIns="91440" tIns="45720" rIns="91440" bIns="45720">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a:cs typeface="+mn-ea"/>
                <a:sym typeface="+mn-lt"/>
              </a:endParaRPr>
            </a:p>
          </p:txBody>
        </p:sp>
      </p:grpSp>
      <p:sp>
        <p:nvSpPr>
          <p:cNvPr id="30" name="文本框 29"/>
          <p:cNvSpPr txBox="1"/>
          <p:nvPr/>
        </p:nvSpPr>
        <p:spPr>
          <a:xfrm>
            <a:off x="8891601" y="-1202302"/>
            <a:ext cx="3033252" cy="4508927"/>
          </a:xfrm>
          <a:prstGeom prst="rect">
            <a:avLst/>
          </a:prstGeom>
          <a:noFill/>
        </p:spPr>
        <p:txBody>
          <a:bodyPr wrap="square" rtlCol="0">
            <a:spAutoFit/>
          </a:bodyPr>
          <a:lstStyle/>
          <a:p>
            <a:r>
              <a:rPr lang="en-US" altLang="zh-CN" sz="28700" b="1" dirty="0">
                <a:gradFill>
                  <a:gsLst>
                    <a:gs pos="0">
                      <a:srgbClr val="BFDCF7"/>
                    </a:gs>
                    <a:gs pos="100000">
                      <a:srgbClr val="7ED3CE"/>
                    </a:gs>
                  </a:gsLst>
                  <a:lin ang="5400000" scaled="1"/>
                </a:gradFill>
                <a:cs typeface="+mn-ea"/>
                <a:sym typeface="+mn-lt"/>
              </a:rPr>
              <a:t>W</a:t>
            </a:r>
            <a:endParaRPr lang="zh-CN" altLang="en-US" sz="28700" b="1" dirty="0">
              <a:gradFill>
                <a:gsLst>
                  <a:gs pos="0">
                    <a:srgbClr val="BFDCF7"/>
                  </a:gs>
                  <a:gs pos="100000">
                    <a:srgbClr val="7ED3CE"/>
                  </a:gs>
                </a:gsLst>
                <a:lin ang="5400000" scaled="1"/>
              </a:gradFill>
              <a:cs typeface="+mn-ea"/>
              <a:sym typeface="+mn-lt"/>
            </a:endParaRPr>
          </a:p>
        </p:txBody>
      </p:sp>
      <p:sp>
        <p:nvSpPr>
          <p:cNvPr id="29" name="ïṣ1ïďé"/>
          <p:cNvSpPr/>
          <p:nvPr/>
        </p:nvSpPr>
        <p:spPr bwMode="auto">
          <a:xfrm>
            <a:off x="480780" y="1725430"/>
            <a:ext cx="4056742" cy="2455321"/>
          </a:xfrm>
          <a:custGeom>
            <a:avLst/>
            <a:gdLst>
              <a:gd name="T0" fmla="*/ 18999 w 19000"/>
              <a:gd name="T1" fmla="*/ 11499 h 11500"/>
              <a:gd name="T2" fmla="*/ 18999 w 19000"/>
              <a:gd name="T3" fmla="*/ 11499 h 11500"/>
              <a:gd name="T4" fmla="*/ 18999 w 19000"/>
              <a:gd name="T5" fmla="*/ 630 h 11500"/>
              <a:gd name="T6" fmla="*/ 18369 w 19000"/>
              <a:gd name="T7" fmla="*/ 0 h 11500"/>
              <a:gd name="T8" fmla="*/ 630 w 19000"/>
              <a:gd name="T9" fmla="*/ 0 h 11500"/>
              <a:gd name="T10" fmla="*/ 0 w 19000"/>
              <a:gd name="T11" fmla="*/ 630 h 11500"/>
              <a:gd name="T12" fmla="*/ 0 w 19000"/>
              <a:gd name="T13" fmla="*/ 11499 h 11500"/>
              <a:gd name="T14" fmla="*/ 18999 w 19000"/>
              <a:gd name="T15" fmla="*/ 11499 h 11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00" h="11500">
                <a:moveTo>
                  <a:pt x="18999" y="11499"/>
                </a:moveTo>
                <a:lnTo>
                  <a:pt x="18999" y="11499"/>
                </a:lnTo>
                <a:cubicBezTo>
                  <a:pt x="18999" y="630"/>
                  <a:pt x="18999" y="630"/>
                  <a:pt x="18999" y="630"/>
                </a:cubicBezTo>
                <a:cubicBezTo>
                  <a:pt x="18999" y="287"/>
                  <a:pt x="18712" y="0"/>
                  <a:pt x="18369" y="0"/>
                </a:cubicBezTo>
                <a:cubicBezTo>
                  <a:pt x="630" y="0"/>
                  <a:pt x="630" y="0"/>
                  <a:pt x="630" y="0"/>
                </a:cubicBezTo>
                <a:cubicBezTo>
                  <a:pt x="278" y="0"/>
                  <a:pt x="0" y="287"/>
                  <a:pt x="0" y="630"/>
                </a:cubicBezTo>
                <a:cubicBezTo>
                  <a:pt x="0" y="11499"/>
                  <a:pt x="0" y="11499"/>
                  <a:pt x="0" y="11499"/>
                </a:cubicBezTo>
                <a:lnTo>
                  <a:pt x="18999" y="11499"/>
                </a:lnTo>
              </a:path>
            </a:pathLst>
          </a:custGeom>
          <a:solidFill>
            <a:schemeClr val="bg1">
              <a:lumMod val="50000"/>
              <a:alpha val="20000"/>
            </a:schemeClr>
          </a:solidFill>
          <a:ln>
            <a:noFill/>
          </a:ln>
          <a:effectLst/>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21645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202854" y="2996899"/>
            <a:ext cx="12382337" cy="3463668"/>
            <a:chOff x="673100" y="3033124"/>
            <a:chExt cx="10847388" cy="3034302"/>
          </a:xfrm>
        </p:grpSpPr>
        <p:grpSp>
          <p:nvGrpSpPr>
            <p:cNvPr id="68" name="î$líḓé"/>
            <p:cNvGrpSpPr/>
            <p:nvPr/>
          </p:nvGrpSpPr>
          <p:grpSpPr>
            <a:xfrm>
              <a:off x="673100" y="3033124"/>
              <a:ext cx="2641601" cy="1035942"/>
              <a:chOff x="673099" y="2993310"/>
              <a:chExt cx="2441575" cy="1035942"/>
            </a:xfrm>
          </p:grpSpPr>
          <p:sp>
            <p:nvSpPr>
              <p:cNvPr id="96" name="isľíḋê"/>
              <p:cNvSpPr txBox="1"/>
              <p:nvPr/>
            </p:nvSpPr>
            <p:spPr>
              <a:xfrm flipH="1">
                <a:off x="673099" y="3501141"/>
                <a:ext cx="2441575" cy="528111"/>
              </a:xfrm>
              <a:prstGeom prst="rect">
                <a:avLst/>
              </a:prstGeom>
              <a:noFill/>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lnSpc>
                    <a:spcPct val="120000"/>
                  </a:lnSpc>
                </a:pPr>
                <a:r>
                  <a:rPr lang="en-US" altLang="zh-CN" sz="1200" dirty="0">
                    <a:cs typeface="+mn-ea"/>
                    <a:sym typeface="+mn-lt"/>
                  </a:rPr>
                  <a:t>Copy paste fonts. Choose the only option to retain text.</a:t>
                </a:r>
                <a:endParaRPr lang="en-US" altLang="zh-CN" sz="1200" dirty="0">
                  <a:cs typeface="+mn-ea"/>
                  <a:sym typeface="+mn-lt"/>
                </a:endParaRPr>
              </a:p>
            </p:txBody>
          </p:sp>
          <p:sp>
            <p:nvSpPr>
              <p:cNvPr id="97" name="ïšliḋê"/>
              <p:cNvSpPr/>
              <p:nvPr/>
            </p:nvSpPr>
            <p:spPr>
              <a:xfrm flipH="1">
                <a:off x="673099" y="2993310"/>
                <a:ext cx="2441575" cy="507831"/>
              </a:xfrm>
              <a:prstGeom prst="rect">
                <a:avLst/>
              </a:prstGeom>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zh-CN" altLang="en-US" sz="2400" b="1" dirty="0">
                    <a:cs typeface="+mn-ea"/>
                    <a:sym typeface="+mn-lt"/>
                  </a:rPr>
                  <a:t>添加标题</a:t>
                </a:r>
                <a:endParaRPr lang="zh-CN" altLang="en-US" sz="2400" b="1" dirty="0">
                  <a:cs typeface="+mn-ea"/>
                  <a:sym typeface="+mn-lt"/>
                </a:endParaRPr>
              </a:p>
            </p:txBody>
          </p:sp>
        </p:grpSp>
        <p:grpSp>
          <p:nvGrpSpPr>
            <p:cNvPr id="69" name="íSlïḍé"/>
            <p:cNvGrpSpPr/>
            <p:nvPr/>
          </p:nvGrpSpPr>
          <p:grpSpPr>
            <a:xfrm>
              <a:off x="1571625" y="4138331"/>
              <a:ext cx="2848604" cy="1035942"/>
              <a:chOff x="673099" y="2993310"/>
              <a:chExt cx="2441575" cy="1035942"/>
            </a:xfrm>
          </p:grpSpPr>
          <p:sp>
            <p:nvSpPr>
              <p:cNvPr id="94" name="iṩ1iḑê"/>
              <p:cNvSpPr txBox="1"/>
              <p:nvPr/>
            </p:nvSpPr>
            <p:spPr>
              <a:xfrm flipH="1">
                <a:off x="673099" y="3501141"/>
                <a:ext cx="2441575" cy="528111"/>
              </a:xfrm>
              <a:prstGeom prst="rect">
                <a:avLst/>
              </a:prstGeom>
              <a:noFill/>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lnSpc>
                    <a:spcPct val="120000"/>
                  </a:lnSpc>
                </a:pPr>
                <a:r>
                  <a:rPr lang="en-US" altLang="zh-CN" sz="1200" dirty="0">
                    <a:cs typeface="+mn-ea"/>
                    <a:sym typeface="+mn-lt"/>
                  </a:rPr>
                  <a:t>Copy paste fonts. Choose the only option to retain text.</a:t>
                </a:r>
                <a:endParaRPr lang="en-US" altLang="zh-CN" sz="1200" dirty="0">
                  <a:cs typeface="+mn-ea"/>
                  <a:sym typeface="+mn-lt"/>
                </a:endParaRPr>
              </a:p>
            </p:txBody>
          </p:sp>
          <p:sp>
            <p:nvSpPr>
              <p:cNvPr id="95" name="ïš1ïde"/>
              <p:cNvSpPr/>
              <p:nvPr/>
            </p:nvSpPr>
            <p:spPr>
              <a:xfrm flipH="1">
                <a:off x="673099" y="2993310"/>
                <a:ext cx="2441575" cy="507831"/>
              </a:xfrm>
              <a:prstGeom prst="rect">
                <a:avLst/>
              </a:prstGeom>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zh-CN" altLang="en-US" sz="2400" b="1" dirty="0">
                    <a:cs typeface="+mn-ea"/>
                    <a:sym typeface="+mn-lt"/>
                  </a:rPr>
                  <a:t>添加标题</a:t>
                </a:r>
                <a:endParaRPr lang="zh-CN" altLang="en-US" sz="2400" b="1" dirty="0">
                  <a:cs typeface="+mn-ea"/>
                  <a:sym typeface="+mn-lt"/>
                </a:endParaRPr>
              </a:p>
            </p:txBody>
          </p:sp>
        </p:grpSp>
        <p:grpSp>
          <p:nvGrpSpPr>
            <p:cNvPr id="70" name="îśḷïdè"/>
            <p:cNvGrpSpPr/>
            <p:nvPr/>
          </p:nvGrpSpPr>
          <p:grpSpPr>
            <a:xfrm>
              <a:off x="4297154" y="5233096"/>
              <a:ext cx="3597692" cy="834330"/>
              <a:chOff x="4297154" y="5233096"/>
              <a:chExt cx="3597692" cy="834330"/>
            </a:xfrm>
          </p:grpSpPr>
          <p:sp>
            <p:nvSpPr>
              <p:cNvPr id="92" name="íŝľïḓe"/>
              <p:cNvSpPr txBox="1"/>
              <p:nvPr/>
            </p:nvSpPr>
            <p:spPr>
              <a:xfrm flipH="1">
                <a:off x="4297154" y="5740928"/>
                <a:ext cx="3597692" cy="326498"/>
              </a:xfrm>
              <a:prstGeom prst="rect">
                <a:avLst/>
              </a:prstGeom>
              <a:noFill/>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20000"/>
                  </a:lnSpc>
                </a:pPr>
                <a:r>
                  <a:rPr lang="en-US" altLang="zh-CN" sz="1200" dirty="0">
                    <a:cs typeface="+mn-ea"/>
                    <a:sym typeface="+mn-lt"/>
                  </a:rPr>
                  <a:t>Copy paste fonts. Choose the only option to retain text.</a:t>
                </a:r>
                <a:endParaRPr lang="en-US" altLang="zh-CN" sz="1200" dirty="0">
                  <a:cs typeface="+mn-ea"/>
                  <a:sym typeface="+mn-lt"/>
                </a:endParaRPr>
              </a:p>
            </p:txBody>
          </p:sp>
          <p:sp>
            <p:nvSpPr>
              <p:cNvPr id="93" name="îsľïḑê"/>
              <p:cNvSpPr/>
              <p:nvPr/>
            </p:nvSpPr>
            <p:spPr>
              <a:xfrm flipH="1">
                <a:off x="4297154" y="5233096"/>
                <a:ext cx="3597692" cy="507831"/>
              </a:xfrm>
              <a:prstGeom prst="rect">
                <a:avLst/>
              </a:prstGeom>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zh-CN" altLang="en-US" sz="2400" b="1" dirty="0">
                    <a:cs typeface="+mn-ea"/>
                    <a:sym typeface="+mn-lt"/>
                  </a:rPr>
                  <a:t>添加标题</a:t>
                </a:r>
                <a:endParaRPr lang="zh-CN" altLang="en-US" sz="2400" b="1" dirty="0">
                  <a:cs typeface="+mn-ea"/>
                  <a:sym typeface="+mn-lt"/>
                </a:endParaRPr>
              </a:p>
            </p:txBody>
          </p:sp>
        </p:grpSp>
        <p:grpSp>
          <p:nvGrpSpPr>
            <p:cNvPr id="71" name="íṥ1íḍè"/>
            <p:cNvGrpSpPr/>
            <p:nvPr/>
          </p:nvGrpSpPr>
          <p:grpSpPr>
            <a:xfrm flipH="1">
              <a:off x="8878887" y="3033124"/>
              <a:ext cx="2641601" cy="1035942"/>
              <a:chOff x="673099" y="2993310"/>
              <a:chExt cx="2441575" cy="1035942"/>
            </a:xfrm>
          </p:grpSpPr>
          <p:sp>
            <p:nvSpPr>
              <p:cNvPr id="90" name="ïṥ1iḑè"/>
              <p:cNvSpPr txBox="1"/>
              <p:nvPr/>
            </p:nvSpPr>
            <p:spPr>
              <a:xfrm flipH="1">
                <a:off x="673099" y="3501141"/>
                <a:ext cx="2441575" cy="528111"/>
              </a:xfrm>
              <a:prstGeom prst="rect">
                <a:avLst/>
              </a:prstGeom>
              <a:noFill/>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altLang="zh-CN" sz="1200" dirty="0">
                    <a:cs typeface="+mn-ea"/>
                    <a:sym typeface="+mn-lt"/>
                  </a:rPr>
                  <a:t>Copy paste fonts. Choose the only option to retain text.</a:t>
                </a:r>
                <a:endParaRPr lang="en-US" altLang="zh-CN" sz="1200" dirty="0">
                  <a:cs typeface="+mn-ea"/>
                  <a:sym typeface="+mn-lt"/>
                </a:endParaRPr>
              </a:p>
            </p:txBody>
          </p:sp>
          <p:sp>
            <p:nvSpPr>
              <p:cNvPr id="91" name="îṡľïḓè"/>
              <p:cNvSpPr/>
              <p:nvPr/>
            </p:nvSpPr>
            <p:spPr>
              <a:xfrm flipH="1">
                <a:off x="673099" y="2993310"/>
                <a:ext cx="2441575" cy="507831"/>
              </a:xfrm>
              <a:prstGeom prst="rect">
                <a:avLst/>
              </a:prstGeom>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2400" b="1" dirty="0">
                    <a:cs typeface="+mn-ea"/>
                    <a:sym typeface="+mn-lt"/>
                  </a:rPr>
                  <a:t>添加标题</a:t>
                </a:r>
                <a:endParaRPr lang="zh-CN" altLang="en-US" sz="2400" b="1" dirty="0">
                  <a:cs typeface="+mn-ea"/>
                  <a:sym typeface="+mn-lt"/>
                </a:endParaRPr>
              </a:p>
            </p:txBody>
          </p:sp>
        </p:grpSp>
        <p:grpSp>
          <p:nvGrpSpPr>
            <p:cNvPr id="72" name="íşḷíďé"/>
            <p:cNvGrpSpPr/>
            <p:nvPr/>
          </p:nvGrpSpPr>
          <p:grpSpPr>
            <a:xfrm flipH="1">
              <a:off x="7773359" y="4138331"/>
              <a:ext cx="2848604" cy="1035942"/>
              <a:chOff x="673099" y="2993310"/>
              <a:chExt cx="2441575" cy="1035942"/>
            </a:xfrm>
          </p:grpSpPr>
          <p:sp>
            <p:nvSpPr>
              <p:cNvPr id="88" name="ï$ļiďé"/>
              <p:cNvSpPr txBox="1"/>
              <p:nvPr/>
            </p:nvSpPr>
            <p:spPr>
              <a:xfrm flipH="1">
                <a:off x="673099" y="3501141"/>
                <a:ext cx="2441575" cy="528111"/>
              </a:xfrm>
              <a:prstGeom prst="rect">
                <a:avLst/>
              </a:prstGeom>
              <a:noFill/>
            </p:spPr>
            <p:txBody>
              <a:bodyPr wrap="square" lIns="91440" tIns="45720" rIns="91440" bIns="45720" anchor="t"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altLang="zh-CN" sz="1200" dirty="0">
                    <a:cs typeface="+mn-ea"/>
                    <a:sym typeface="+mn-lt"/>
                  </a:rPr>
                  <a:t>Copy paste fonts. Choose the only option to retain text.</a:t>
                </a:r>
                <a:endParaRPr lang="en-US" altLang="zh-CN" sz="1200" dirty="0">
                  <a:cs typeface="+mn-ea"/>
                  <a:sym typeface="+mn-lt"/>
                </a:endParaRPr>
              </a:p>
            </p:txBody>
          </p:sp>
          <p:sp>
            <p:nvSpPr>
              <p:cNvPr id="89" name="í$1ídè"/>
              <p:cNvSpPr/>
              <p:nvPr/>
            </p:nvSpPr>
            <p:spPr>
              <a:xfrm flipH="1">
                <a:off x="673099" y="2993310"/>
                <a:ext cx="2441575" cy="507831"/>
              </a:xfrm>
              <a:prstGeom prst="rect">
                <a:avLst/>
              </a:prstGeom>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2400" b="1" dirty="0">
                    <a:cs typeface="+mn-ea"/>
                    <a:sym typeface="+mn-lt"/>
                  </a:rPr>
                  <a:t>添加标题</a:t>
                </a:r>
                <a:endParaRPr lang="zh-CN" altLang="en-US" sz="2400" b="1" dirty="0">
                  <a:cs typeface="+mn-ea"/>
                  <a:sym typeface="+mn-lt"/>
                </a:endParaRPr>
              </a:p>
            </p:txBody>
          </p:sp>
        </p:grpSp>
        <p:grpSp>
          <p:nvGrpSpPr>
            <p:cNvPr id="73" name="iṩľïḓé"/>
            <p:cNvGrpSpPr/>
            <p:nvPr/>
          </p:nvGrpSpPr>
          <p:grpSpPr>
            <a:xfrm>
              <a:off x="4496429" y="3630500"/>
              <a:ext cx="1147634" cy="956314"/>
              <a:chOff x="4496429" y="3630500"/>
              <a:chExt cx="1147634" cy="956314"/>
            </a:xfrm>
          </p:grpSpPr>
          <p:sp>
            <p:nvSpPr>
              <p:cNvPr id="86" name="íSliḋe"/>
              <p:cNvSpPr/>
              <p:nvPr/>
            </p:nvSpPr>
            <p:spPr>
              <a:xfrm>
                <a:off x="4496429" y="3630500"/>
                <a:ext cx="1147634" cy="956314"/>
              </a:xfrm>
              <a:prstGeom prst="hexagon">
                <a:avLst/>
              </a:prstGeom>
              <a:solidFill>
                <a:srgbClr val="F694BD"/>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b="1" dirty="0">
                  <a:cs typeface="+mn-ea"/>
                  <a:sym typeface="+mn-lt"/>
                </a:endParaRPr>
              </a:p>
            </p:txBody>
          </p:sp>
          <p:sp>
            <p:nvSpPr>
              <p:cNvPr id="87" name="îṡḻíde"/>
              <p:cNvSpPr/>
              <p:nvPr/>
            </p:nvSpPr>
            <p:spPr bwMode="auto">
              <a:xfrm>
                <a:off x="4845966" y="3899681"/>
                <a:ext cx="448560" cy="417952"/>
              </a:xfrm>
              <a:custGeom>
                <a:avLst/>
                <a:gdLst>
                  <a:gd name="connsiteX0" fmla="*/ 484855 w 606016"/>
                  <a:gd name="connsiteY0" fmla="*/ 473988 h 564664"/>
                  <a:gd name="connsiteX1" fmla="*/ 505037 w 606016"/>
                  <a:gd name="connsiteY1" fmla="*/ 494170 h 564664"/>
                  <a:gd name="connsiteX2" fmla="*/ 484855 w 606016"/>
                  <a:gd name="connsiteY2" fmla="*/ 514352 h 564664"/>
                  <a:gd name="connsiteX3" fmla="*/ 464673 w 606016"/>
                  <a:gd name="connsiteY3" fmla="*/ 494170 h 564664"/>
                  <a:gd name="connsiteX4" fmla="*/ 484855 w 606016"/>
                  <a:gd name="connsiteY4" fmla="*/ 473988 h 564664"/>
                  <a:gd name="connsiteX5" fmla="*/ 121232 w 606016"/>
                  <a:gd name="connsiteY5" fmla="*/ 473988 h 564664"/>
                  <a:gd name="connsiteX6" fmla="*/ 141414 w 606016"/>
                  <a:gd name="connsiteY6" fmla="*/ 494170 h 564664"/>
                  <a:gd name="connsiteX7" fmla="*/ 121232 w 606016"/>
                  <a:gd name="connsiteY7" fmla="*/ 514352 h 564664"/>
                  <a:gd name="connsiteX8" fmla="*/ 101050 w 606016"/>
                  <a:gd name="connsiteY8" fmla="*/ 494170 h 564664"/>
                  <a:gd name="connsiteX9" fmla="*/ 121232 w 606016"/>
                  <a:gd name="connsiteY9" fmla="*/ 473988 h 564664"/>
                  <a:gd name="connsiteX10" fmla="*/ 484813 w 606016"/>
                  <a:gd name="connsiteY10" fmla="*/ 443658 h 564664"/>
                  <a:gd name="connsiteX11" fmla="*/ 434364 w 606016"/>
                  <a:gd name="connsiteY11" fmla="*/ 494115 h 564664"/>
                  <a:gd name="connsiteX12" fmla="*/ 484813 w 606016"/>
                  <a:gd name="connsiteY12" fmla="*/ 544482 h 564664"/>
                  <a:gd name="connsiteX13" fmla="*/ 535352 w 606016"/>
                  <a:gd name="connsiteY13" fmla="*/ 494115 h 564664"/>
                  <a:gd name="connsiteX14" fmla="*/ 484813 w 606016"/>
                  <a:gd name="connsiteY14" fmla="*/ 443658 h 564664"/>
                  <a:gd name="connsiteX15" fmla="*/ 121293 w 606016"/>
                  <a:gd name="connsiteY15" fmla="*/ 443658 h 564664"/>
                  <a:gd name="connsiteX16" fmla="*/ 70755 w 606016"/>
                  <a:gd name="connsiteY16" fmla="*/ 494115 h 564664"/>
                  <a:gd name="connsiteX17" fmla="*/ 121293 w 606016"/>
                  <a:gd name="connsiteY17" fmla="*/ 544482 h 564664"/>
                  <a:gd name="connsiteX18" fmla="*/ 171742 w 606016"/>
                  <a:gd name="connsiteY18" fmla="*/ 494115 h 564664"/>
                  <a:gd name="connsiteX19" fmla="*/ 121293 w 606016"/>
                  <a:gd name="connsiteY19" fmla="*/ 443658 h 564664"/>
                  <a:gd name="connsiteX20" fmla="*/ 303053 w 606016"/>
                  <a:gd name="connsiteY20" fmla="*/ 373109 h 564664"/>
                  <a:gd name="connsiteX21" fmla="*/ 292945 w 606016"/>
                  <a:gd name="connsiteY21" fmla="*/ 383200 h 564664"/>
                  <a:gd name="connsiteX22" fmla="*/ 303053 w 606016"/>
                  <a:gd name="connsiteY22" fmla="*/ 393292 h 564664"/>
                  <a:gd name="connsiteX23" fmla="*/ 343484 w 606016"/>
                  <a:gd name="connsiteY23" fmla="*/ 393292 h 564664"/>
                  <a:gd name="connsiteX24" fmla="*/ 343484 w 606016"/>
                  <a:gd name="connsiteY24" fmla="*/ 403383 h 564664"/>
                  <a:gd name="connsiteX25" fmla="*/ 353592 w 606016"/>
                  <a:gd name="connsiteY25" fmla="*/ 413474 h 564664"/>
                  <a:gd name="connsiteX26" fmla="*/ 363610 w 606016"/>
                  <a:gd name="connsiteY26" fmla="*/ 403383 h 564664"/>
                  <a:gd name="connsiteX27" fmla="*/ 363610 w 606016"/>
                  <a:gd name="connsiteY27" fmla="*/ 383200 h 564664"/>
                  <a:gd name="connsiteX28" fmla="*/ 353592 w 606016"/>
                  <a:gd name="connsiteY28" fmla="*/ 373109 h 564664"/>
                  <a:gd name="connsiteX29" fmla="*/ 313169 w 606016"/>
                  <a:gd name="connsiteY29" fmla="*/ 282403 h 564664"/>
                  <a:gd name="connsiteX30" fmla="*/ 447018 w 606016"/>
                  <a:gd name="connsiteY30" fmla="*/ 282403 h 564664"/>
                  <a:gd name="connsiteX31" fmla="*/ 465069 w 606016"/>
                  <a:gd name="connsiteY31" fmla="*/ 311699 h 564664"/>
                  <a:gd name="connsiteX32" fmla="*/ 473282 w 606016"/>
                  <a:gd name="connsiteY32" fmla="*/ 322696 h 564664"/>
                  <a:gd name="connsiteX33" fmla="*/ 313169 w 606016"/>
                  <a:gd name="connsiteY33" fmla="*/ 322696 h 564664"/>
                  <a:gd name="connsiteX34" fmla="*/ 161665 w 606016"/>
                  <a:gd name="connsiteY34" fmla="*/ 282403 h 564664"/>
                  <a:gd name="connsiteX35" fmla="*/ 292917 w 606016"/>
                  <a:gd name="connsiteY35" fmla="*/ 282403 h 564664"/>
                  <a:gd name="connsiteX36" fmla="*/ 292917 w 606016"/>
                  <a:gd name="connsiteY36" fmla="*/ 322696 h 564664"/>
                  <a:gd name="connsiteX37" fmla="*/ 161665 w 606016"/>
                  <a:gd name="connsiteY37" fmla="*/ 322696 h 564664"/>
                  <a:gd name="connsiteX38" fmla="*/ 191958 w 606016"/>
                  <a:gd name="connsiteY38" fmla="*/ 0 h 564664"/>
                  <a:gd name="connsiteX39" fmla="*/ 202066 w 606016"/>
                  <a:gd name="connsiteY39" fmla="*/ 10092 h 564664"/>
                  <a:gd name="connsiteX40" fmla="*/ 202066 w 606016"/>
                  <a:gd name="connsiteY40" fmla="*/ 40366 h 564664"/>
                  <a:gd name="connsiteX41" fmla="*/ 222281 w 606016"/>
                  <a:gd name="connsiteY41" fmla="*/ 40366 h 564664"/>
                  <a:gd name="connsiteX42" fmla="*/ 222281 w 606016"/>
                  <a:gd name="connsiteY42" fmla="*/ 10092 h 564664"/>
                  <a:gd name="connsiteX43" fmla="*/ 232389 w 606016"/>
                  <a:gd name="connsiteY43" fmla="*/ 0 h 564664"/>
                  <a:gd name="connsiteX44" fmla="*/ 242406 w 606016"/>
                  <a:gd name="connsiteY44" fmla="*/ 10092 h 564664"/>
                  <a:gd name="connsiteX45" fmla="*/ 242406 w 606016"/>
                  <a:gd name="connsiteY45" fmla="*/ 40366 h 564664"/>
                  <a:gd name="connsiteX46" fmla="*/ 252514 w 606016"/>
                  <a:gd name="connsiteY46" fmla="*/ 50457 h 564664"/>
                  <a:gd name="connsiteX47" fmla="*/ 252514 w 606016"/>
                  <a:gd name="connsiteY47" fmla="*/ 100823 h 564664"/>
                  <a:gd name="connsiteX48" fmla="*/ 242406 w 606016"/>
                  <a:gd name="connsiteY48" fmla="*/ 110915 h 564664"/>
                  <a:gd name="connsiteX49" fmla="*/ 221379 w 606016"/>
                  <a:gd name="connsiteY49" fmla="*/ 110915 h 564664"/>
                  <a:gd name="connsiteX50" fmla="*/ 161634 w 606016"/>
                  <a:gd name="connsiteY50" fmla="*/ 161371 h 564664"/>
                  <a:gd name="connsiteX51" fmla="*/ 101078 w 606016"/>
                  <a:gd name="connsiteY51" fmla="*/ 100823 h 564664"/>
                  <a:gd name="connsiteX52" fmla="*/ 60647 w 606016"/>
                  <a:gd name="connsiteY52" fmla="*/ 60548 h 564664"/>
                  <a:gd name="connsiteX53" fmla="*/ 20216 w 606016"/>
                  <a:gd name="connsiteY53" fmla="*/ 100823 h 564664"/>
                  <a:gd name="connsiteX54" fmla="*/ 20216 w 606016"/>
                  <a:gd name="connsiteY54" fmla="*/ 231921 h 564664"/>
                  <a:gd name="connsiteX55" fmla="*/ 80862 w 606016"/>
                  <a:gd name="connsiteY55" fmla="*/ 292469 h 564664"/>
                  <a:gd name="connsiteX56" fmla="*/ 82126 w 606016"/>
                  <a:gd name="connsiteY56" fmla="*/ 292649 h 564664"/>
                  <a:gd name="connsiteX57" fmla="*/ 105229 w 606016"/>
                  <a:gd name="connsiteY57" fmla="*/ 255167 h 564664"/>
                  <a:gd name="connsiteX58" fmla="*/ 164883 w 606016"/>
                  <a:gd name="connsiteY58" fmla="*/ 221829 h 564664"/>
                  <a:gd name="connsiteX59" fmla="*/ 370559 w 606016"/>
                  <a:gd name="connsiteY59" fmla="*/ 221829 h 564664"/>
                  <a:gd name="connsiteX60" fmla="*/ 430213 w 606016"/>
                  <a:gd name="connsiteY60" fmla="*/ 255077 h 564664"/>
                  <a:gd name="connsiteX61" fmla="*/ 434545 w 606016"/>
                  <a:gd name="connsiteY61" fmla="*/ 262195 h 564664"/>
                  <a:gd name="connsiteX62" fmla="*/ 159920 w 606016"/>
                  <a:gd name="connsiteY62" fmla="*/ 262195 h 564664"/>
                  <a:gd name="connsiteX63" fmla="*/ 141419 w 606016"/>
                  <a:gd name="connsiteY63" fmla="*/ 280575 h 564664"/>
                  <a:gd name="connsiteX64" fmla="*/ 141419 w 606016"/>
                  <a:gd name="connsiteY64" fmla="*/ 324455 h 564664"/>
                  <a:gd name="connsiteX65" fmla="*/ 159920 w 606016"/>
                  <a:gd name="connsiteY65" fmla="*/ 342835 h 564664"/>
                  <a:gd name="connsiteX66" fmla="*/ 498801 w 606016"/>
                  <a:gd name="connsiteY66" fmla="*/ 342835 h 564664"/>
                  <a:gd name="connsiteX67" fmla="*/ 538962 w 606016"/>
                  <a:gd name="connsiteY67" fmla="*/ 352926 h 564664"/>
                  <a:gd name="connsiteX68" fmla="*/ 580566 w 606016"/>
                  <a:gd name="connsiteY68" fmla="*/ 352926 h 564664"/>
                  <a:gd name="connsiteX69" fmla="*/ 606016 w 606016"/>
                  <a:gd name="connsiteY69" fmla="*/ 378335 h 564664"/>
                  <a:gd name="connsiteX70" fmla="*/ 606016 w 606016"/>
                  <a:gd name="connsiteY70" fmla="*/ 403383 h 564664"/>
                  <a:gd name="connsiteX71" fmla="*/ 555567 w 606016"/>
                  <a:gd name="connsiteY71" fmla="*/ 403383 h 564664"/>
                  <a:gd name="connsiteX72" fmla="*/ 545460 w 606016"/>
                  <a:gd name="connsiteY72" fmla="*/ 413474 h 564664"/>
                  <a:gd name="connsiteX73" fmla="*/ 555567 w 606016"/>
                  <a:gd name="connsiteY73" fmla="*/ 423476 h 564664"/>
                  <a:gd name="connsiteX74" fmla="*/ 606016 w 606016"/>
                  <a:gd name="connsiteY74" fmla="*/ 423476 h 564664"/>
                  <a:gd name="connsiteX75" fmla="*/ 606016 w 606016"/>
                  <a:gd name="connsiteY75" fmla="*/ 463391 h 564664"/>
                  <a:gd name="connsiteX76" fmla="*/ 565224 w 606016"/>
                  <a:gd name="connsiteY76" fmla="*/ 504206 h 564664"/>
                  <a:gd name="connsiteX77" fmla="*/ 554755 w 606016"/>
                  <a:gd name="connsiteY77" fmla="*/ 504206 h 564664"/>
                  <a:gd name="connsiteX78" fmla="*/ 484813 w 606016"/>
                  <a:gd name="connsiteY78" fmla="*/ 564664 h 564664"/>
                  <a:gd name="connsiteX79" fmla="*/ 414961 w 606016"/>
                  <a:gd name="connsiteY79" fmla="*/ 504206 h 564664"/>
                  <a:gd name="connsiteX80" fmla="*/ 191145 w 606016"/>
                  <a:gd name="connsiteY80" fmla="*/ 504206 h 564664"/>
                  <a:gd name="connsiteX81" fmla="*/ 121293 w 606016"/>
                  <a:gd name="connsiteY81" fmla="*/ 564664 h 564664"/>
                  <a:gd name="connsiteX82" fmla="*/ 51351 w 606016"/>
                  <a:gd name="connsiteY82" fmla="*/ 504206 h 564664"/>
                  <a:gd name="connsiteX83" fmla="*/ 35377 w 606016"/>
                  <a:gd name="connsiteY83" fmla="*/ 504206 h 564664"/>
                  <a:gd name="connsiteX84" fmla="*/ 90 w 606016"/>
                  <a:gd name="connsiteY84" fmla="*/ 468977 h 564664"/>
                  <a:gd name="connsiteX85" fmla="*/ 0 w 606016"/>
                  <a:gd name="connsiteY85" fmla="*/ 423476 h 564664"/>
                  <a:gd name="connsiteX86" fmla="*/ 50539 w 606016"/>
                  <a:gd name="connsiteY86" fmla="*/ 423476 h 564664"/>
                  <a:gd name="connsiteX87" fmla="*/ 60647 w 606016"/>
                  <a:gd name="connsiteY87" fmla="*/ 413474 h 564664"/>
                  <a:gd name="connsiteX88" fmla="*/ 50539 w 606016"/>
                  <a:gd name="connsiteY88" fmla="*/ 403383 h 564664"/>
                  <a:gd name="connsiteX89" fmla="*/ 0 w 606016"/>
                  <a:gd name="connsiteY89" fmla="*/ 403383 h 564664"/>
                  <a:gd name="connsiteX90" fmla="*/ 0 w 606016"/>
                  <a:gd name="connsiteY90" fmla="*/ 378335 h 564664"/>
                  <a:gd name="connsiteX91" fmla="*/ 7400 w 606016"/>
                  <a:gd name="connsiteY91" fmla="*/ 360405 h 564664"/>
                  <a:gd name="connsiteX92" fmla="*/ 25540 w 606016"/>
                  <a:gd name="connsiteY92" fmla="*/ 352926 h 564664"/>
                  <a:gd name="connsiteX93" fmla="*/ 54961 w 606016"/>
                  <a:gd name="connsiteY93" fmla="*/ 336798 h 564664"/>
                  <a:gd name="connsiteX94" fmla="*/ 70303 w 606016"/>
                  <a:gd name="connsiteY94" fmla="*/ 311840 h 564664"/>
                  <a:gd name="connsiteX95" fmla="*/ 90 w 606016"/>
                  <a:gd name="connsiteY95" fmla="*/ 231921 h 564664"/>
                  <a:gd name="connsiteX96" fmla="*/ 90 w 606016"/>
                  <a:gd name="connsiteY96" fmla="*/ 100823 h 564664"/>
                  <a:gd name="connsiteX97" fmla="*/ 60647 w 606016"/>
                  <a:gd name="connsiteY97" fmla="*/ 40366 h 564664"/>
                  <a:gd name="connsiteX98" fmla="*/ 121293 w 606016"/>
                  <a:gd name="connsiteY98" fmla="*/ 100823 h 564664"/>
                  <a:gd name="connsiteX99" fmla="*/ 161634 w 606016"/>
                  <a:gd name="connsiteY99" fmla="*/ 141189 h 564664"/>
                  <a:gd name="connsiteX100" fmla="*/ 200622 w 606016"/>
                  <a:gd name="connsiteY100" fmla="*/ 110915 h 564664"/>
                  <a:gd name="connsiteX101" fmla="*/ 181850 w 606016"/>
                  <a:gd name="connsiteY101" fmla="*/ 110915 h 564664"/>
                  <a:gd name="connsiteX102" fmla="*/ 171742 w 606016"/>
                  <a:gd name="connsiteY102" fmla="*/ 100823 h 564664"/>
                  <a:gd name="connsiteX103" fmla="*/ 171742 w 606016"/>
                  <a:gd name="connsiteY103" fmla="*/ 50457 h 564664"/>
                  <a:gd name="connsiteX104" fmla="*/ 181850 w 606016"/>
                  <a:gd name="connsiteY104" fmla="*/ 40366 h 564664"/>
                  <a:gd name="connsiteX105" fmla="*/ 181850 w 606016"/>
                  <a:gd name="connsiteY105" fmla="*/ 10092 h 564664"/>
                  <a:gd name="connsiteX106" fmla="*/ 191958 w 606016"/>
                  <a:gd name="connsiteY106" fmla="*/ 0 h 564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606016" h="564664">
                    <a:moveTo>
                      <a:pt x="484855" y="473988"/>
                    </a:moveTo>
                    <a:cubicBezTo>
                      <a:pt x="496001" y="473988"/>
                      <a:pt x="505037" y="483024"/>
                      <a:pt x="505037" y="494170"/>
                    </a:cubicBezTo>
                    <a:cubicBezTo>
                      <a:pt x="505037" y="505316"/>
                      <a:pt x="496001" y="514352"/>
                      <a:pt x="484855" y="514352"/>
                    </a:cubicBezTo>
                    <a:cubicBezTo>
                      <a:pt x="473709" y="514352"/>
                      <a:pt x="464673" y="505316"/>
                      <a:pt x="464673" y="494170"/>
                    </a:cubicBezTo>
                    <a:cubicBezTo>
                      <a:pt x="464673" y="483024"/>
                      <a:pt x="473709" y="473988"/>
                      <a:pt x="484855" y="473988"/>
                    </a:cubicBezTo>
                    <a:close/>
                    <a:moveTo>
                      <a:pt x="121232" y="473988"/>
                    </a:moveTo>
                    <a:cubicBezTo>
                      <a:pt x="132378" y="473988"/>
                      <a:pt x="141414" y="483024"/>
                      <a:pt x="141414" y="494170"/>
                    </a:cubicBezTo>
                    <a:cubicBezTo>
                      <a:pt x="141414" y="505316"/>
                      <a:pt x="132378" y="514352"/>
                      <a:pt x="121232" y="514352"/>
                    </a:cubicBezTo>
                    <a:cubicBezTo>
                      <a:pt x="110086" y="514352"/>
                      <a:pt x="101050" y="505316"/>
                      <a:pt x="101050" y="494170"/>
                    </a:cubicBezTo>
                    <a:cubicBezTo>
                      <a:pt x="101050" y="483024"/>
                      <a:pt x="110086" y="473988"/>
                      <a:pt x="121232" y="473988"/>
                    </a:cubicBezTo>
                    <a:close/>
                    <a:moveTo>
                      <a:pt x="484813" y="443658"/>
                    </a:moveTo>
                    <a:cubicBezTo>
                      <a:pt x="457016" y="443658"/>
                      <a:pt x="434364" y="466274"/>
                      <a:pt x="434364" y="494115"/>
                    </a:cubicBezTo>
                    <a:cubicBezTo>
                      <a:pt x="434364" y="521866"/>
                      <a:pt x="457016" y="544482"/>
                      <a:pt x="484813" y="544482"/>
                    </a:cubicBezTo>
                    <a:cubicBezTo>
                      <a:pt x="512699" y="544482"/>
                      <a:pt x="535352" y="521866"/>
                      <a:pt x="535352" y="494115"/>
                    </a:cubicBezTo>
                    <a:cubicBezTo>
                      <a:pt x="535352" y="466274"/>
                      <a:pt x="512699" y="443658"/>
                      <a:pt x="484813" y="443658"/>
                    </a:cubicBezTo>
                    <a:close/>
                    <a:moveTo>
                      <a:pt x="121293" y="443658"/>
                    </a:moveTo>
                    <a:cubicBezTo>
                      <a:pt x="93407" y="443658"/>
                      <a:pt x="70755" y="466274"/>
                      <a:pt x="70755" y="494115"/>
                    </a:cubicBezTo>
                    <a:cubicBezTo>
                      <a:pt x="70755" y="521866"/>
                      <a:pt x="93407" y="544482"/>
                      <a:pt x="121293" y="544482"/>
                    </a:cubicBezTo>
                    <a:cubicBezTo>
                      <a:pt x="149090" y="544482"/>
                      <a:pt x="171742" y="521866"/>
                      <a:pt x="171742" y="494115"/>
                    </a:cubicBezTo>
                    <a:cubicBezTo>
                      <a:pt x="171742" y="466274"/>
                      <a:pt x="149090" y="443658"/>
                      <a:pt x="121293" y="443658"/>
                    </a:cubicBezTo>
                    <a:close/>
                    <a:moveTo>
                      <a:pt x="303053" y="373109"/>
                    </a:moveTo>
                    <a:cubicBezTo>
                      <a:pt x="297458" y="373109"/>
                      <a:pt x="292945" y="377614"/>
                      <a:pt x="292945" y="383200"/>
                    </a:cubicBezTo>
                    <a:cubicBezTo>
                      <a:pt x="292945" y="388787"/>
                      <a:pt x="297458" y="393292"/>
                      <a:pt x="303053" y="393292"/>
                    </a:cubicBezTo>
                    <a:lnTo>
                      <a:pt x="343484" y="393292"/>
                    </a:lnTo>
                    <a:lnTo>
                      <a:pt x="343484" y="403383"/>
                    </a:lnTo>
                    <a:cubicBezTo>
                      <a:pt x="343484" y="408879"/>
                      <a:pt x="347997" y="413474"/>
                      <a:pt x="353592" y="413474"/>
                    </a:cubicBezTo>
                    <a:cubicBezTo>
                      <a:pt x="359097" y="413474"/>
                      <a:pt x="363610" y="408969"/>
                      <a:pt x="363610" y="403383"/>
                    </a:cubicBezTo>
                    <a:lnTo>
                      <a:pt x="363610" y="383200"/>
                    </a:lnTo>
                    <a:cubicBezTo>
                      <a:pt x="363610" y="377614"/>
                      <a:pt x="359097" y="373109"/>
                      <a:pt x="353592" y="373109"/>
                    </a:cubicBezTo>
                    <a:close/>
                    <a:moveTo>
                      <a:pt x="313169" y="282403"/>
                    </a:moveTo>
                    <a:lnTo>
                      <a:pt x="447018" y="282403"/>
                    </a:lnTo>
                    <a:lnTo>
                      <a:pt x="465069" y="311699"/>
                    </a:lnTo>
                    <a:cubicBezTo>
                      <a:pt x="467506" y="315665"/>
                      <a:pt x="470304" y="319271"/>
                      <a:pt x="473282" y="322696"/>
                    </a:cubicBezTo>
                    <a:lnTo>
                      <a:pt x="313169" y="322696"/>
                    </a:lnTo>
                    <a:close/>
                    <a:moveTo>
                      <a:pt x="161665" y="282403"/>
                    </a:moveTo>
                    <a:lnTo>
                      <a:pt x="292917" y="282403"/>
                    </a:lnTo>
                    <a:lnTo>
                      <a:pt x="292917" y="322696"/>
                    </a:lnTo>
                    <a:lnTo>
                      <a:pt x="161665" y="322696"/>
                    </a:lnTo>
                    <a:close/>
                    <a:moveTo>
                      <a:pt x="191958" y="0"/>
                    </a:moveTo>
                    <a:cubicBezTo>
                      <a:pt x="197553" y="0"/>
                      <a:pt x="202066" y="4505"/>
                      <a:pt x="202066" y="10092"/>
                    </a:cubicBezTo>
                    <a:lnTo>
                      <a:pt x="202066" y="40366"/>
                    </a:lnTo>
                    <a:lnTo>
                      <a:pt x="222281" y="40366"/>
                    </a:lnTo>
                    <a:lnTo>
                      <a:pt x="222281" y="10092"/>
                    </a:lnTo>
                    <a:cubicBezTo>
                      <a:pt x="222281" y="4505"/>
                      <a:pt x="226793" y="0"/>
                      <a:pt x="232389" y="0"/>
                    </a:cubicBezTo>
                    <a:cubicBezTo>
                      <a:pt x="237894" y="0"/>
                      <a:pt x="242406" y="4505"/>
                      <a:pt x="242406" y="10092"/>
                    </a:cubicBezTo>
                    <a:lnTo>
                      <a:pt x="242406" y="40366"/>
                    </a:lnTo>
                    <a:cubicBezTo>
                      <a:pt x="248002" y="40366"/>
                      <a:pt x="252514" y="44871"/>
                      <a:pt x="252514" y="50457"/>
                    </a:cubicBezTo>
                    <a:lnTo>
                      <a:pt x="252514" y="100823"/>
                    </a:lnTo>
                    <a:cubicBezTo>
                      <a:pt x="252514" y="106410"/>
                      <a:pt x="248002" y="110915"/>
                      <a:pt x="242406" y="110915"/>
                    </a:cubicBezTo>
                    <a:lnTo>
                      <a:pt x="221379" y="110915"/>
                    </a:lnTo>
                    <a:cubicBezTo>
                      <a:pt x="216505" y="139477"/>
                      <a:pt x="191597" y="161371"/>
                      <a:pt x="161634" y="161371"/>
                    </a:cubicBezTo>
                    <a:cubicBezTo>
                      <a:pt x="128243" y="161371"/>
                      <a:pt x="101078" y="134251"/>
                      <a:pt x="101078" y="100823"/>
                    </a:cubicBezTo>
                    <a:cubicBezTo>
                      <a:pt x="101078" y="78568"/>
                      <a:pt x="82938" y="60548"/>
                      <a:pt x="60647" y="60548"/>
                    </a:cubicBezTo>
                    <a:cubicBezTo>
                      <a:pt x="38355" y="60548"/>
                      <a:pt x="20216" y="78568"/>
                      <a:pt x="20216" y="100823"/>
                    </a:cubicBezTo>
                    <a:lnTo>
                      <a:pt x="20216" y="231921"/>
                    </a:lnTo>
                    <a:cubicBezTo>
                      <a:pt x="20216" y="265258"/>
                      <a:pt x="47470" y="292469"/>
                      <a:pt x="80862" y="292469"/>
                    </a:cubicBezTo>
                    <a:cubicBezTo>
                      <a:pt x="81314" y="292469"/>
                      <a:pt x="81675" y="292649"/>
                      <a:pt x="82126" y="292649"/>
                    </a:cubicBezTo>
                    <a:lnTo>
                      <a:pt x="105229" y="255167"/>
                    </a:lnTo>
                    <a:cubicBezTo>
                      <a:pt x="117864" y="234624"/>
                      <a:pt x="140697" y="221829"/>
                      <a:pt x="164883" y="221829"/>
                    </a:cubicBezTo>
                    <a:lnTo>
                      <a:pt x="370559" y="221829"/>
                    </a:lnTo>
                    <a:cubicBezTo>
                      <a:pt x="394655" y="221829"/>
                      <a:pt x="417578" y="234624"/>
                      <a:pt x="430213" y="255077"/>
                    </a:cubicBezTo>
                    <a:lnTo>
                      <a:pt x="434545" y="262195"/>
                    </a:lnTo>
                    <a:lnTo>
                      <a:pt x="159920" y="262195"/>
                    </a:lnTo>
                    <a:cubicBezTo>
                      <a:pt x="149722" y="262195"/>
                      <a:pt x="141419" y="270484"/>
                      <a:pt x="141419" y="280575"/>
                    </a:cubicBezTo>
                    <a:lnTo>
                      <a:pt x="141419" y="324455"/>
                    </a:lnTo>
                    <a:cubicBezTo>
                      <a:pt x="141419" y="334546"/>
                      <a:pt x="149722" y="342835"/>
                      <a:pt x="159920" y="342835"/>
                    </a:cubicBezTo>
                    <a:lnTo>
                      <a:pt x="498801" y="342835"/>
                    </a:lnTo>
                    <a:cubicBezTo>
                      <a:pt x="511075" y="349322"/>
                      <a:pt x="524793" y="352926"/>
                      <a:pt x="538962" y="352926"/>
                    </a:cubicBezTo>
                    <a:lnTo>
                      <a:pt x="580566" y="352926"/>
                    </a:lnTo>
                    <a:cubicBezTo>
                      <a:pt x="594645" y="352926"/>
                      <a:pt x="606016" y="364369"/>
                      <a:pt x="606016" y="378335"/>
                    </a:cubicBezTo>
                    <a:lnTo>
                      <a:pt x="606016" y="403383"/>
                    </a:lnTo>
                    <a:lnTo>
                      <a:pt x="555567" y="403383"/>
                    </a:lnTo>
                    <a:cubicBezTo>
                      <a:pt x="549972" y="403383"/>
                      <a:pt x="545460" y="407888"/>
                      <a:pt x="545460" y="413474"/>
                    </a:cubicBezTo>
                    <a:cubicBezTo>
                      <a:pt x="545460" y="418971"/>
                      <a:pt x="549972" y="423476"/>
                      <a:pt x="555567" y="423476"/>
                    </a:cubicBezTo>
                    <a:lnTo>
                      <a:pt x="606016" y="423476"/>
                    </a:lnTo>
                    <a:lnTo>
                      <a:pt x="606016" y="463391"/>
                    </a:lnTo>
                    <a:cubicBezTo>
                      <a:pt x="606016" y="485916"/>
                      <a:pt x="587696" y="504206"/>
                      <a:pt x="565224" y="504206"/>
                    </a:cubicBezTo>
                    <a:lnTo>
                      <a:pt x="554755" y="504206"/>
                    </a:lnTo>
                    <a:cubicBezTo>
                      <a:pt x="549791" y="538355"/>
                      <a:pt x="520371" y="564664"/>
                      <a:pt x="484813" y="564664"/>
                    </a:cubicBezTo>
                    <a:cubicBezTo>
                      <a:pt x="449345" y="564664"/>
                      <a:pt x="419924" y="538355"/>
                      <a:pt x="414961" y="504206"/>
                    </a:cubicBezTo>
                    <a:lnTo>
                      <a:pt x="191145" y="504206"/>
                    </a:lnTo>
                    <a:cubicBezTo>
                      <a:pt x="186182" y="538355"/>
                      <a:pt x="156761" y="564664"/>
                      <a:pt x="121293" y="564664"/>
                    </a:cubicBezTo>
                    <a:cubicBezTo>
                      <a:pt x="85736" y="564664"/>
                      <a:pt x="56315" y="538355"/>
                      <a:pt x="51351" y="504206"/>
                    </a:cubicBezTo>
                    <a:lnTo>
                      <a:pt x="35377" y="504206"/>
                    </a:lnTo>
                    <a:cubicBezTo>
                      <a:pt x="15884" y="504206"/>
                      <a:pt x="90" y="488349"/>
                      <a:pt x="90" y="468977"/>
                    </a:cubicBezTo>
                    <a:lnTo>
                      <a:pt x="0" y="423476"/>
                    </a:lnTo>
                    <a:lnTo>
                      <a:pt x="50539" y="423476"/>
                    </a:lnTo>
                    <a:cubicBezTo>
                      <a:pt x="56134" y="423476"/>
                      <a:pt x="60647" y="418971"/>
                      <a:pt x="60647" y="413474"/>
                    </a:cubicBezTo>
                    <a:cubicBezTo>
                      <a:pt x="60647" y="407888"/>
                      <a:pt x="56134" y="403383"/>
                      <a:pt x="50539" y="403383"/>
                    </a:cubicBezTo>
                    <a:lnTo>
                      <a:pt x="0" y="403383"/>
                    </a:lnTo>
                    <a:lnTo>
                      <a:pt x="0" y="378335"/>
                    </a:lnTo>
                    <a:cubicBezTo>
                      <a:pt x="0" y="371577"/>
                      <a:pt x="2617" y="365180"/>
                      <a:pt x="7400" y="360405"/>
                    </a:cubicBezTo>
                    <a:cubicBezTo>
                      <a:pt x="12274" y="355630"/>
                      <a:pt x="18681" y="352926"/>
                      <a:pt x="25540" y="352926"/>
                    </a:cubicBezTo>
                    <a:cubicBezTo>
                      <a:pt x="37814" y="352926"/>
                      <a:pt x="48824" y="346710"/>
                      <a:pt x="54961" y="336798"/>
                    </a:cubicBezTo>
                    <a:lnTo>
                      <a:pt x="70303" y="311840"/>
                    </a:lnTo>
                    <a:cubicBezTo>
                      <a:pt x="30775" y="306614"/>
                      <a:pt x="90" y="272827"/>
                      <a:pt x="90" y="231921"/>
                    </a:cubicBezTo>
                    <a:lnTo>
                      <a:pt x="90" y="100823"/>
                    </a:lnTo>
                    <a:cubicBezTo>
                      <a:pt x="90" y="67486"/>
                      <a:pt x="27255" y="40366"/>
                      <a:pt x="60647" y="40366"/>
                    </a:cubicBezTo>
                    <a:cubicBezTo>
                      <a:pt x="94039" y="40366"/>
                      <a:pt x="121293" y="67486"/>
                      <a:pt x="121293" y="100823"/>
                    </a:cubicBezTo>
                    <a:cubicBezTo>
                      <a:pt x="121293" y="123078"/>
                      <a:pt x="139343" y="141189"/>
                      <a:pt x="161634" y="141189"/>
                    </a:cubicBezTo>
                    <a:cubicBezTo>
                      <a:pt x="180406" y="141189"/>
                      <a:pt x="196109" y="128304"/>
                      <a:pt x="200622" y="110915"/>
                    </a:cubicBezTo>
                    <a:lnTo>
                      <a:pt x="181850" y="110915"/>
                    </a:lnTo>
                    <a:cubicBezTo>
                      <a:pt x="176255" y="110915"/>
                      <a:pt x="171742" y="106410"/>
                      <a:pt x="171742" y="100823"/>
                    </a:cubicBezTo>
                    <a:lnTo>
                      <a:pt x="171742" y="50457"/>
                    </a:lnTo>
                    <a:cubicBezTo>
                      <a:pt x="171742" y="44871"/>
                      <a:pt x="176255" y="40366"/>
                      <a:pt x="181850" y="40366"/>
                    </a:cubicBezTo>
                    <a:lnTo>
                      <a:pt x="181850" y="10092"/>
                    </a:lnTo>
                    <a:cubicBezTo>
                      <a:pt x="181850" y="4505"/>
                      <a:pt x="186362" y="0"/>
                      <a:pt x="191958" y="0"/>
                    </a:cubicBezTo>
                    <a:close/>
                  </a:path>
                </a:pathLst>
              </a:custGeom>
              <a:solidFill>
                <a:schemeClr val="bg1"/>
              </a:solidFill>
              <a:ln>
                <a:noFill/>
              </a:ln>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a:cs typeface="+mn-ea"/>
                  <a:sym typeface="+mn-lt"/>
                </a:endParaRPr>
              </a:p>
            </p:txBody>
          </p:sp>
        </p:grpSp>
        <p:grpSp>
          <p:nvGrpSpPr>
            <p:cNvPr id="74" name="ísļíḍè"/>
            <p:cNvGrpSpPr/>
            <p:nvPr/>
          </p:nvGrpSpPr>
          <p:grpSpPr>
            <a:xfrm>
              <a:off x="6547937" y="3630500"/>
              <a:ext cx="1147634" cy="956314"/>
              <a:chOff x="6547937" y="3630500"/>
              <a:chExt cx="1147634" cy="956314"/>
            </a:xfrm>
          </p:grpSpPr>
          <p:sp>
            <p:nvSpPr>
              <p:cNvPr id="84" name="îŝlîḍé"/>
              <p:cNvSpPr/>
              <p:nvPr/>
            </p:nvSpPr>
            <p:spPr>
              <a:xfrm>
                <a:off x="6547937" y="3630500"/>
                <a:ext cx="1147634" cy="956314"/>
              </a:xfrm>
              <a:prstGeom prst="hexagon">
                <a:avLst/>
              </a:prstGeom>
              <a:solidFill>
                <a:srgbClr val="7ED3CE"/>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b="1" dirty="0">
                  <a:cs typeface="+mn-ea"/>
                  <a:sym typeface="+mn-lt"/>
                </a:endParaRPr>
              </a:p>
            </p:txBody>
          </p:sp>
          <p:sp>
            <p:nvSpPr>
              <p:cNvPr id="85" name="îṩḻidè"/>
              <p:cNvSpPr/>
              <p:nvPr/>
            </p:nvSpPr>
            <p:spPr bwMode="auto">
              <a:xfrm>
                <a:off x="6897475" y="3917019"/>
                <a:ext cx="448558" cy="383276"/>
              </a:xfrm>
              <a:custGeom>
                <a:avLst/>
                <a:gdLst>
                  <a:gd name="connsiteX0" fmla="*/ 560224 w 607107"/>
                  <a:gd name="connsiteY0" fmla="*/ 279860 h 518750"/>
                  <a:gd name="connsiteX1" fmla="*/ 582459 w 607107"/>
                  <a:gd name="connsiteY1" fmla="*/ 280220 h 518750"/>
                  <a:gd name="connsiteX2" fmla="*/ 606440 w 607107"/>
                  <a:gd name="connsiteY2" fmla="*/ 300513 h 518750"/>
                  <a:gd name="connsiteX3" fmla="*/ 596135 w 607107"/>
                  <a:gd name="connsiteY3" fmla="*/ 329751 h 518750"/>
                  <a:gd name="connsiteX4" fmla="*/ 571865 w 607107"/>
                  <a:gd name="connsiteY4" fmla="*/ 348793 h 518750"/>
                  <a:gd name="connsiteX5" fmla="*/ 371834 w 607107"/>
                  <a:gd name="connsiteY5" fmla="*/ 500269 h 518750"/>
                  <a:gd name="connsiteX6" fmla="*/ 134050 w 607107"/>
                  <a:gd name="connsiteY6" fmla="*/ 494210 h 518750"/>
                  <a:gd name="connsiteX7" fmla="*/ 67213 w 607107"/>
                  <a:gd name="connsiteY7" fmla="*/ 511040 h 518750"/>
                  <a:gd name="connsiteX8" fmla="*/ 61145 w 607107"/>
                  <a:gd name="connsiteY8" fmla="*/ 511040 h 518750"/>
                  <a:gd name="connsiteX9" fmla="*/ 59701 w 607107"/>
                  <a:gd name="connsiteY9" fmla="*/ 510560 h 518750"/>
                  <a:gd name="connsiteX10" fmla="*/ 55656 w 607107"/>
                  <a:gd name="connsiteY10" fmla="*/ 507674 h 518750"/>
                  <a:gd name="connsiteX11" fmla="*/ 7502 w 607107"/>
                  <a:gd name="connsiteY11" fmla="*/ 432081 h 518750"/>
                  <a:gd name="connsiteX12" fmla="*/ 1435 w 607107"/>
                  <a:gd name="connsiteY12" fmla="*/ 423521 h 518750"/>
                  <a:gd name="connsiteX13" fmla="*/ 183 w 607107"/>
                  <a:gd name="connsiteY13" fmla="*/ 417077 h 518750"/>
                  <a:gd name="connsiteX14" fmla="*/ 4131 w 607107"/>
                  <a:gd name="connsiteY14" fmla="*/ 411788 h 518750"/>
                  <a:gd name="connsiteX15" fmla="*/ 95527 w 607107"/>
                  <a:gd name="connsiteY15" fmla="*/ 376588 h 518750"/>
                  <a:gd name="connsiteX16" fmla="*/ 266570 w 607107"/>
                  <a:gd name="connsiteY16" fmla="*/ 330231 h 518750"/>
                  <a:gd name="connsiteX17" fmla="*/ 327147 w 607107"/>
                  <a:gd name="connsiteY17" fmla="*/ 372741 h 518750"/>
                  <a:gd name="connsiteX18" fmla="*/ 233536 w 607107"/>
                  <a:gd name="connsiteY18" fmla="*/ 417943 h 518750"/>
                  <a:gd name="connsiteX19" fmla="*/ 360084 w 607107"/>
                  <a:gd name="connsiteY19" fmla="*/ 366393 h 518750"/>
                  <a:gd name="connsiteX20" fmla="*/ 365285 w 607107"/>
                  <a:gd name="connsiteY20" fmla="*/ 359372 h 518750"/>
                  <a:gd name="connsiteX21" fmla="*/ 524482 w 607107"/>
                  <a:gd name="connsiteY21" fmla="*/ 291473 h 518750"/>
                  <a:gd name="connsiteX22" fmla="*/ 560224 w 607107"/>
                  <a:gd name="connsiteY22" fmla="*/ 279860 h 518750"/>
                  <a:gd name="connsiteX23" fmla="*/ 231201 w 607107"/>
                  <a:gd name="connsiteY23" fmla="*/ 114447 h 518750"/>
                  <a:gd name="connsiteX24" fmla="*/ 227733 w 607107"/>
                  <a:gd name="connsiteY24" fmla="*/ 115409 h 518750"/>
                  <a:gd name="connsiteX25" fmla="*/ 204232 w 607107"/>
                  <a:gd name="connsiteY25" fmla="*/ 127912 h 518750"/>
                  <a:gd name="connsiteX26" fmla="*/ 200572 w 607107"/>
                  <a:gd name="connsiteY26" fmla="*/ 136280 h 518750"/>
                  <a:gd name="connsiteX27" fmla="*/ 203269 w 607107"/>
                  <a:gd name="connsiteY27" fmla="*/ 146860 h 518750"/>
                  <a:gd name="connsiteX28" fmla="*/ 207410 w 607107"/>
                  <a:gd name="connsiteY28" fmla="*/ 151862 h 518750"/>
                  <a:gd name="connsiteX29" fmla="*/ 213960 w 607107"/>
                  <a:gd name="connsiteY29" fmla="*/ 151573 h 518750"/>
                  <a:gd name="connsiteX30" fmla="*/ 222340 w 607107"/>
                  <a:gd name="connsiteY30" fmla="*/ 147053 h 518750"/>
                  <a:gd name="connsiteX31" fmla="*/ 222340 w 607107"/>
                  <a:gd name="connsiteY31" fmla="*/ 230058 h 518750"/>
                  <a:gd name="connsiteX32" fmla="*/ 229756 w 607107"/>
                  <a:gd name="connsiteY32" fmla="*/ 237464 h 518750"/>
                  <a:gd name="connsiteX33" fmla="*/ 243433 w 607107"/>
                  <a:gd name="connsiteY33" fmla="*/ 237464 h 518750"/>
                  <a:gd name="connsiteX34" fmla="*/ 250850 w 607107"/>
                  <a:gd name="connsiteY34" fmla="*/ 230058 h 518750"/>
                  <a:gd name="connsiteX35" fmla="*/ 250850 w 607107"/>
                  <a:gd name="connsiteY35" fmla="*/ 121853 h 518750"/>
                  <a:gd name="connsiteX36" fmla="*/ 243433 w 607107"/>
                  <a:gd name="connsiteY36" fmla="*/ 114447 h 518750"/>
                  <a:gd name="connsiteX37" fmla="*/ 230719 w 607107"/>
                  <a:gd name="connsiteY37" fmla="*/ 76070 h 518750"/>
                  <a:gd name="connsiteX38" fmla="*/ 330794 w 607107"/>
                  <a:gd name="connsiteY38" fmla="*/ 176004 h 518750"/>
                  <a:gd name="connsiteX39" fmla="*/ 230719 w 607107"/>
                  <a:gd name="connsiteY39" fmla="*/ 275841 h 518750"/>
                  <a:gd name="connsiteX40" fmla="*/ 130741 w 607107"/>
                  <a:gd name="connsiteY40" fmla="*/ 176004 h 518750"/>
                  <a:gd name="connsiteX41" fmla="*/ 230719 w 607107"/>
                  <a:gd name="connsiteY41" fmla="*/ 76070 h 518750"/>
                  <a:gd name="connsiteX42" fmla="*/ 371906 w 607107"/>
                  <a:gd name="connsiteY42" fmla="*/ 39432 h 518750"/>
                  <a:gd name="connsiteX43" fmla="*/ 368246 w 607107"/>
                  <a:gd name="connsiteY43" fmla="*/ 40297 h 518750"/>
                  <a:gd name="connsiteX44" fmla="*/ 344168 w 607107"/>
                  <a:gd name="connsiteY44" fmla="*/ 53185 h 518750"/>
                  <a:gd name="connsiteX45" fmla="*/ 340412 w 607107"/>
                  <a:gd name="connsiteY45" fmla="*/ 61744 h 518750"/>
                  <a:gd name="connsiteX46" fmla="*/ 343109 w 607107"/>
                  <a:gd name="connsiteY46" fmla="*/ 72612 h 518750"/>
                  <a:gd name="connsiteX47" fmla="*/ 347443 w 607107"/>
                  <a:gd name="connsiteY47" fmla="*/ 77709 h 518750"/>
                  <a:gd name="connsiteX48" fmla="*/ 354089 w 607107"/>
                  <a:gd name="connsiteY48" fmla="*/ 77421 h 518750"/>
                  <a:gd name="connsiteX49" fmla="*/ 362757 w 607107"/>
                  <a:gd name="connsiteY49" fmla="*/ 72804 h 518750"/>
                  <a:gd name="connsiteX50" fmla="*/ 362757 w 607107"/>
                  <a:gd name="connsiteY50" fmla="*/ 157919 h 518750"/>
                  <a:gd name="connsiteX51" fmla="*/ 370365 w 607107"/>
                  <a:gd name="connsiteY51" fmla="*/ 165517 h 518750"/>
                  <a:gd name="connsiteX52" fmla="*/ 384331 w 607107"/>
                  <a:gd name="connsiteY52" fmla="*/ 165517 h 518750"/>
                  <a:gd name="connsiteX53" fmla="*/ 391939 w 607107"/>
                  <a:gd name="connsiteY53" fmla="*/ 157919 h 518750"/>
                  <a:gd name="connsiteX54" fmla="*/ 391939 w 607107"/>
                  <a:gd name="connsiteY54" fmla="*/ 47029 h 518750"/>
                  <a:gd name="connsiteX55" fmla="*/ 384331 w 607107"/>
                  <a:gd name="connsiteY55" fmla="*/ 39432 h 518750"/>
                  <a:gd name="connsiteX56" fmla="*/ 371328 w 607107"/>
                  <a:gd name="connsiteY56" fmla="*/ 0 h 518750"/>
                  <a:gd name="connsiteX57" fmla="*/ 473901 w 607107"/>
                  <a:gd name="connsiteY57" fmla="*/ 102426 h 518750"/>
                  <a:gd name="connsiteX58" fmla="*/ 371328 w 607107"/>
                  <a:gd name="connsiteY58" fmla="*/ 204852 h 518750"/>
                  <a:gd name="connsiteX59" fmla="*/ 342531 w 607107"/>
                  <a:gd name="connsiteY59" fmla="*/ 200717 h 518750"/>
                  <a:gd name="connsiteX60" fmla="*/ 348117 w 607107"/>
                  <a:gd name="connsiteY60" fmla="*/ 167440 h 518750"/>
                  <a:gd name="connsiteX61" fmla="*/ 274342 w 607107"/>
                  <a:gd name="connsiteY61" fmla="*/ 69150 h 518750"/>
                  <a:gd name="connsiteX62" fmla="*/ 371328 w 607107"/>
                  <a:gd name="connsiteY62" fmla="*/ 0 h 51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607107" h="518750">
                    <a:moveTo>
                      <a:pt x="560224" y="279860"/>
                    </a:moveTo>
                    <a:cubicBezTo>
                      <a:pt x="569819" y="278441"/>
                      <a:pt x="577162" y="279018"/>
                      <a:pt x="582459" y="280220"/>
                    </a:cubicBezTo>
                    <a:cubicBezTo>
                      <a:pt x="595268" y="283010"/>
                      <a:pt x="604032" y="289742"/>
                      <a:pt x="606440" y="300513"/>
                    </a:cubicBezTo>
                    <a:cubicBezTo>
                      <a:pt x="608751" y="310804"/>
                      <a:pt x="604995" y="322826"/>
                      <a:pt x="596135" y="329751"/>
                    </a:cubicBezTo>
                    <a:cubicBezTo>
                      <a:pt x="587949" y="336098"/>
                      <a:pt x="579762" y="342542"/>
                      <a:pt x="571865" y="348793"/>
                    </a:cubicBezTo>
                    <a:lnTo>
                      <a:pt x="371834" y="500269"/>
                    </a:lnTo>
                    <a:cubicBezTo>
                      <a:pt x="306826" y="545471"/>
                      <a:pt x="137614" y="493440"/>
                      <a:pt x="134050" y="494210"/>
                    </a:cubicBezTo>
                    <a:lnTo>
                      <a:pt x="67213" y="511040"/>
                    </a:lnTo>
                    <a:cubicBezTo>
                      <a:pt x="65479" y="511521"/>
                      <a:pt x="63264" y="511425"/>
                      <a:pt x="61145" y="511040"/>
                    </a:cubicBezTo>
                    <a:cubicBezTo>
                      <a:pt x="60567" y="510848"/>
                      <a:pt x="60086" y="510752"/>
                      <a:pt x="59701" y="510560"/>
                    </a:cubicBezTo>
                    <a:cubicBezTo>
                      <a:pt x="58063" y="510079"/>
                      <a:pt x="56715" y="509021"/>
                      <a:pt x="55656" y="507674"/>
                    </a:cubicBezTo>
                    <a:cubicBezTo>
                      <a:pt x="40150" y="486131"/>
                      <a:pt x="22430" y="453335"/>
                      <a:pt x="7502" y="432081"/>
                    </a:cubicBezTo>
                    <a:lnTo>
                      <a:pt x="1435" y="423521"/>
                    </a:lnTo>
                    <a:cubicBezTo>
                      <a:pt x="183" y="421694"/>
                      <a:pt x="-299" y="419289"/>
                      <a:pt x="183" y="417077"/>
                    </a:cubicBezTo>
                    <a:cubicBezTo>
                      <a:pt x="664" y="414865"/>
                      <a:pt x="1723" y="412750"/>
                      <a:pt x="4131" y="411788"/>
                    </a:cubicBezTo>
                    <a:lnTo>
                      <a:pt x="95527" y="376588"/>
                    </a:lnTo>
                    <a:cubicBezTo>
                      <a:pt x="155816" y="356487"/>
                      <a:pt x="154179" y="328885"/>
                      <a:pt x="266570" y="330231"/>
                    </a:cubicBezTo>
                    <a:cubicBezTo>
                      <a:pt x="296618" y="330520"/>
                      <a:pt x="351706" y="324172"/>
                      <a:pt x="327147" y="372741"/>
                    </a:cubicBezTo>
                    <a:cubicBezTo>
                      <a:pt x="316650" y="393515"/>
                      <a:pt x="281979" y="420059"/>
                      <a:pt x="233536" y="417943"/>
                    </a:cubicBezTo>
                    <a:cubicBezTo>
                      <a:pt x="233344" y="419193"/>
                      <a:pt x="327244" y="456605"/>
                      <a:pt x="360084" y="366393"/>
                    </a:cubicBezTo>
                    <a:cubicBezTo>
                      <a:pt x="360084" y="366393"/>
                      <a:pt x="361433" y="361007"/>
                      <a:pt x="365285" y="359372"/>
                    </a:cubicBezTo>
                    <a:cubicBezTo>
                      <a:pt x="389940" y="348793"/>
                      <a:pt x="522459" y="292338"/>
                      <a:pt x="524482" y="291473"/>
                    </a:cubicBezTo>
                    <a:cubicBezTo>
                      <a:pt x="538784" y="284693"/>
                      <a:pt x="550629" y="281278"/>
                      <a:pt x="560224" y="279860"/>
                    </a:cubicBezTo>
                    <a:close/>
                    <a:moveTo>
                      <a:pt x="231201" y="114447"/>
                    </a:moveTo>
                    <a:cubicBezTo>
                      <a:pt x="230045" y="114447"/>
                      <a:pt x="228793" y="114832"/>
                      <a:pt x="227733" y="115409"/>
                    </a:cubicBezTo>
                    <a:lnTo>
                      <a:pt x="204232" y="127912"/>
                    </a:lnTo>
                    <a:cubicBezTo>
                      <a:pt x="201246" y="129548"/>
                      <a:pt x="199705" y="133010"/>
                      <a:pt x="200572" y="136280"/>
                    </a:cubicBezTo>
                    <a:lnTo>
                      <a:pt x="203269" y="146860"/>
                    </a:lnTo>
                    <a:cubicBezTo>
                      <a:pt x="203847" y="149073"/>
                      <a:pt x="205388" y="150900"/>
                      <a:pt x="207410" y="151862"/>
                    </a:cubicBezTo>
                    <a:cubicBezTo>
                      <a:pt x="209529" y="152727"/>
                      <a:pt x="211937" y="152631"/>
                      <a:pt x="213960" y="151573"/>
                    </a:cubicBezTo>
                    <a:lnTo>
                      <a:pt x="222340" y="147053"/>
                    </a:lnTo>
                    <a:lnTo>
                      <a:pt x="222340" y="230058"/>
                    </a:lnTo>
                    <a:cubicBezTo>
                      <a:pt x="222340" y="234098"/>
                      <a:pt x="225711" y="237464"/>
                      <a:pt x="229756" y="237464"/>
                    </a:cubicBezTo>
                    <a:lnTo>
                      <a:pt x="243433" y="237464"/>
                    </a:lnTo>
                    <a:cubicBezTo>
                      <a:pt x="247479" y="237464"/>
                      <a:pt x="250850" y="234098"/>
                      <a:pt x="250850" y="230058"/>
                    </a:cubicBezTo>
                    <a:lnTo>
                      <a:pt x="250850" y="121853"/>
                    </a:lnTo>
                    <a:cubicBezTo>
                      <a:pt x="250850" y="117813"/>
                      <a:pt x="247479" y="114447"/>
                      <a:pt x="243433" y="114447"/>
                    </a:cubicBezTo>
                    <a:close/>
                    <a:moveTo>
                      <a:pt x="230719" y="76070"/>
                    </a:moveTo>
                    <a:cubicBezTo>
                      <a:pt x="286006" y="76070"/>
                      <a:pt x="330794" y="120795"/>
                      <a:pt x="330794" y="176004"/>
                    </a:cubicBezTo>
                    <a:cubicBezTo>
                      <a:pt x="330794" y="231116"/>
                      <a:pt x="286006" y="275841"/>
                      <a:pt x="230719" y="275841"/>
                    </a:cubicBezTo>
                    <a:cubicBezTo>
                      <a:pt x="175529" y="275841"/>
                      <a:pt x="130741" y="231116"/>
                      <a:pt x="130741" y="176004"/>
                    </a:cubicBezTo>
                    <a:cubicBezTo>
                      <a:pt x="130741" y="120795"/>
                      <a:pt x="175529" y="76070"/>
                      <a:pt x="230719" y="76070"/>
                    </a:cubicBezTo>
                    <a:close/>
                    <a:moveTo>
                      <a:pt x="371906" y="39432"/>
                    </a:moveTo>
                    <a:cubicBezTo>
                      <a:pt x="370654" y="39432"/>
                      <a:pt x="369402" y="39720"/>
                      <a:pt x="368246" y="40297"/>
                    </a:cubicBezTo>
                    <a:lnTo>
                      <a:pt x="344168" y="53185"/>
                    </a:lnTo>
                    <a:cubicBezTo>
                      <a:pt x="341086" y="54819"/>
                      <a:pt x="339545" y="58378"/>
                      <a:pt x="340412" y="61744"/>
                    </a:cubicBezTo>
                    <a:lnTo>
                      <a:pt x="343109" y="72612"/>
                    </a:lnTo>
                    <a:cubicBezTo>
                      <a:pt x="343687" y="74920"/>
                      <a:pt x="345324" y="76747"/>
                      <a:pt x="347443" y="77709"/>
                    </a:cubicBezTo>
                    <a:cubicBezTo>
                      <a:pt x="349562" y="78671"/>
                      <a:pt x="352066" y="78575"/>
                      <a:pt x="354089" y="77421"/>
                    </a:cubicBezTo>
                    <a:lnTo>
                      <a:pt x="362757" y="72804"/>
                    </a:lnTo>
                    <a:lnTo>
                      <a:pt x="362757" y="157919"/>
                    </a:lnTo>
                    <a:cubicBezTo>
                      <a:pt x="362757" y="162054"/>
                      <a:pt x="366224" y="165517"/>
                      <a:pt x="370365" y="165517"/>
                    </a:cubicBezTo>
                    <a:lnTo>
                      <a:pt x="384331" y="165517"/>
                    </a:lnTo>
                    <a:cubicBezTo>
                      <a:pt x="388568" y="165517"/>
                      <a:pt x="391939" y="162054"/>
                      <a:pt x="391939" y="157919"/>
                    </a:cubicBezTo>
                    <a:lnTo>
                      <a:pt x="391939" y="47029"/>
                    </a:lnTo>
                    <a:cubicBezTo>
                      <a:pt x="391939" y="42798"/>
                      <a:pt x="388568" y="39432"/>
                      <a:pt x="384331" y="39432"/>
                    </a:cubicBezTo>
                    <a:close/>
                    <a:moveTo>
                      <a:pt x="371328" y="0"/>
                    </a:moveTo>
                    <a:cubicBezTo>
                      <a:pt x="428056" y="0"/>
                      <a:pt x="473901" y="45875"/>
                      <a:pt x="473901" y="102426"/>
                    </a:cubicBezTo>
                    <a:cubicBezTo>
                      <a:pt x="473901" y="158977"/>
                      <a:pt x="428056" y="204852"/>
                      <a:pt x="371328" y="204852"/>
                    </a:cubicBezTo>
                    <a:cubicBezTo>
                      <a:pt x="361312" y="204852"/>
                      <a:pt x="351681" y="203409"/>
                      <a:pt x="342531" y="200717"/>
                    </a:cubicBezTo>
                    <a:cubicBezTo>
                      <a:pt x="346095" y="190234"/>
                      <a:pt x="348117" y="179077"/>
                      <a:pt x="348117" y="167440"/>
                    </a:cubicBezTo>
                    <a:cubicBezTo>
                      <a:pt x="348117" y="120892"/>
                      <a:pt x="317008" y="81556"/>
                      <a:pt x="274342" y="69150"/>
                    </a:cubicBezTo>
                    <a:cubicBezTo>
                      <a:pt x="288211" y="28949"/>
                      <a:pt x="326447" y="0"/>
                      <a:pt x="371328" y="0"/>
                    </a:cubicBezTo>
                    <a:close/>
                  </a:path>
                </a:pathLst>
              </a:custGeom>
              <a:solidFill>
                <a:schemeClr val="bg1"/>
              </a:solidFill>
              <a:ln>
                <a:noFill/>
              </a:ln>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a:cs typeface="+mn-ea"/>
                  <a:sym typeface="+mn-lt"/>
                </a:endParaRPr>
              </a:p>
            </p:txBody>
          </p:sp>
        </p:grpSp>
        <p:grpSp>
          <p:nvGrpSpPr>
            <p:cNvPr id="75" name="íşľíďè"/>
            <p:cNvGrpSpPr/>
            <p:nvPr/>
          </p:nvGrpSpPr>
          <p:grpSpPr>
            <a:xfrm>
              <a:off x="3470675" y="3072938"/>
              <a:ext cx="1147634" cy="956314"/>
              <a:chOff x="3470675" y="3072938"/>
              <a:chExt cx="1147634" cy="956314"/>
            </a:xfrm>
          </p:grpSpPr>
          <p:sp>
            <p:nvSpPr>
              <p:cNvPr id="82" name="îṣlïḍè"/>
              <p:cNvSpPr/>
              <p:nvPr/>
            </p:nvSpPr>
            <p:spPr>
              <a:xfrm>
                <a:off x="3470675" y="3072938"/>
                <a:ext cx="1147634" cy="956314"/>
              </a:xfrm>
              <a:prstGeom prst="hexagon">
                <a:avLst/>
              </a:prstGeom>
              <a:solidFill>
                <a:srgbClr val="E67282"/>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b="1" dirty="0">
                  <a:cs typeface="+mn-ea"/>
                  <a:sym typeface="+mn-lt"/>
                </a:endParaRPr>
              </a:p>
            </p:txBody>
          </p:sp>
          <p:sp>
            <p:nvSpPr>
              <p:cNvPr id="83" name="îṩľîḓè"/>
              <p:cNvSpPr/>
              <p:nvPr/>
            </p:nvSpPr>
            <p:spPr bwMode="auto">
              <a:xfrm>
                <a:off x="3820895" y="3356066"/>
                <a:ext cx="447194" cy="390057"/>
              </a:xfrm>
              <a:custGeom>
                <a:avLst/>
                <a:gdLst>
                  <a:gd name="connsiteX0" fmla="*/ 322158 w 605309"/>
                  <a:gd name="connsiteY0" fmla="*/ 311758 h 527971"/>
                  <a:gd name="connsiteX1" fmla="*/ 301669 w 605309"/>
                  <a:gd name="connsiteY1" fmla="*/ 330373 h 527971"/>
                  <a:gd name="connsiteX2" fmla="*/ 596704 w 605309"/>
                  <a:gd name="connsiteY2" fmla="*/ 330373 h 527971"/>
                  <a:gd name="connsiteX3" fmla="*/ 576420 w 605309"/>
                  <a:gd name="connsiteY3" fmla="*/ 311758 h 527971"/>
                  <a:gd name="connsiteX4" fmla="*/ 605309 w 605309"/>
                  <a:gd name="connsiteY4" fmla="*/ 330373 h 527971"/>
                  <a:gd name="connsiteX5" fmla="*/ 605309 w 605309"/>
                  <a:gd name="connsiteY5" fmla="*/ 344898 h 527971"/>
                  <a:gd name="connsiteX6" fmla="*/ 576420 w 605309"/>
                  <a:gd name="connsiteY6" fmla="*/ 344898 h 527971"/>
                  <a:gd name="connsiteX7" fmla="*/ 576420 w 605309"/>
                  <a:gd name="connsiteY7" fmla="*/ 431224 h 527971"/>
                  <a:gd name="connsiteX8" fmla="*/ 583591 w 605309"/>
                  <a:gd name="connsiteY8" fmla="*/ 431224 h 527971"/>
                  <a:gd name="connsiteX9" fmla="*/ 583591 w 605309"/>
                  <a:gd name="connsiteY9" fmla="*/ 439407 h 527971"/>
                  <a:gd name="connsiteX10" fmla="*/ 594245 w 605309"/>
                  <a:gd name="connsiteY10" fmla="*/ 439407 h 527971"/>
                  <a:gd name="connsiteX11" fmla="*/ 594245 w 605309"/>
                  <a:gd name="connsiteY11" fmla="*/ 447385 h 527971"/>
                  <a:gd name="connsiteX12" fmla="*/ 304333 w 605309"/>
                  <a:gd name="connsiteY12" fmla="*/ 447385 h 527971"/>
                  <a:gd name="connsiteX13" fmla="*/ 304333 w 605309"/>
                  <a:gd name="connsiteY13" fmla="*/ 439407 h 527971"/>
                  <a:gd name="connsiteX14" fmla="*/ 314987 w 605309"/>
                  <a:gd name="connsiteY14" fmla="*/ 439407 h 527971"/>
                  <a:gd name="connsiteX15" fmla="*/ 314987 w 605309"/>
                  <a:gd name="connsiteY15" fmla="*/ 431224 h 527971"/>
                  <a:gd name="connsiteX16" fmla="*/ 322158 w 605309"/>
                  <a:gd name="connsiteY16" fmla="*/ 431224 h 527971"/>
                  <a:gd name="connsiteX17" fmla="*/ 322158 w 605309"/>
                  <a:gd name="connsiteY17" fmla="*/ 344898 h 527971"/>
                  <a:gd name="connsiteX18" fmla="*/ 293269 w 605309"/>
                  <a:gd name="connsiteY18" fmla="*/ 344898 h 527971"/>
                  <a:gd name="connsiteX19" fmla="*/ 293269 w 605309"/>
                  <a:gd name="connsiteY19" fmla="*/ 330373 h 527971"/>
                  <a:gd name="connsiteX20" fmla="*/ 488352 w 605309"/>
                  <a:gd name="connsiteY20" fmla="*/ 296869 h 527971"/>
                  <a:gd name="connsiteX21" fmla="*/ 559401 w 605309"/>
                  <a:gd name="connsiteY21" fmla="*/ 296869 h 527971"/>
                  <a:gd name="connsiteX22" fmla="*/ 568615 w 605309"/>
                  <a:gd name="connsiteY22" fmla="*/ 306061 h 527971"/>
                  <a:gd name="connsiteX23" fmla="*/ 568615 w 605309"/>
                  <a:gd name="connsiteY23" fmla="*/ 307083 h 527971"/>
                  <a:gd name="connsiteX24" fmla="*/ 559401 w 605309"/>
                  <a:gd name="connsiteY24" fmla="*/ 316275 h 527971"/>
                  <a:gd name="connsiteX25" fmla="*/ 488352 w 605309"/>
                  <a:gd name="connsiteY25" fmla="*/ 316275 h 527971"/>
                  <a:gd name="connsiteX26" fmla="*/ 479138 w 605309"/>
                  <a:gd name="connsiteY26" fmla="*/ 307083 h 527971"/>
                  <a:gd name="connsiteX27" fmla="*/ 479138 w 605309"/>
                  <a:gd name="connsiteY27" fmla="*/ 306061 h 527971"/>
                  <a:gd name="connsiteX28" fmla="*/ 488352 w 605309"/>
                  <a:gd name="connsiteY28" fmla="*/ 296869 h 527971"/>
                  <a:gd name="connsiteX29" fmla="*/ 339184 w 605309"/>
                  <a:gd name="connsiteY29" fmla="*/ 296869 h 527971"/>
                  <a:gd name="connsiteX30" fmla="*/ 410290 w 605309"/>
                  <a:gd name="connsiteY30" fmla="*/ 296869 h 527971"/>
                  <a:gd name="connsiteX31" fmla="*/ 419511 w 605309"/>
                  <a:gd name="connsiteY31" fmla="*/ 306061 h 527971"/>
                  <a:gd name="connsiteX32" fmla="*/ 419511 w 605309"/>
                  <a:gd name="connsiteY32" fmla="*/ 307083 h 527971"/>
                  <a:gd name="connsiteX33" fmla="*/ 410290 w 605309"/>
                  <a:gd name="connsiteY33" fmla="*/ 316275 h 527971"/>
                  <a:gd name="connsiteX34" fmla="*/ 339184 w 605309"/>
                  <a:gd name="connsiteY34" fmla="*/ 316275 h 527971"/>
                  <a:gd name="connsiteX35" fmla="*/ 329963 w 605309"/>
                  <a:gd name="connsiteY35" fmla="*/ 307083 h 527971"/>
                  <a:gd name="connsiteX36" fmla="*/ 329963 w 605309"/>
                  <a:gd name="connsiteY36" fmla="*/ 306061 h 527971"/>
                  <a:gd name="connsiteX37" fmla="*/ 339184 w 605309"/>
                  <a:gd name="connsiteY37" fmla="*/ 296869 h 527971"/>
                  <a:gd name="connsiteX38" fmla="*/ 488352 w 605309"/>
                  <a:gd name="connsiteY38" fmla="*/ 273300 h 527971"/>
                  <a:gd name="connsiteX39" fmla="*/ 559401 w 605309"/>
                  <a:gd name="connsiteY39" fmla="*/ 273300 h 527971"/>
                  <a:gd name="connsiteX40" fmla="*/ 568615 w 605309"/>
                  <a:gd name="connsiteY40" fmla="*/ 282525 h 527971"/>
                  <a:gd name="connsiteX41" fmla="*/ 568615 w 605309"/>
                  <a:gd name="connsiteY41" fmla="*/ 283551 h 527971"/>
                  <a:gd name="connsiteX42" fmla="*/ 559401 w 605309"/>
                  <a:gd name="connsiteY42" fmla="*/ 292776 h 527971"/>
                  <a:gd name="connsiteX43" fmla="*/ 488352 w 605309"/>
                  <a:gd name="connsiteY43" fmla="*/ 292776 h 527971"/>
                  <a:gd name="connsiteX44" fmla="*/ 479138 w 605309"/>
                  <a:gd name="connsiteY44" fmla="*/ 283551 h 527971"/>
                  <a:gd name="connsiteX45" fmla="*/ 479138 w 605309"/>
                  <a:gd name="connsiteY45" fmla="*/ 282525 h 527971"/>
                  <a:gd name="connsiteX46" fmla="*/ 488352 w 605309"/>
                  <a:gd name="connsiteY46" fmla="*/ 273300 h 527971"/>
                  <a:gd name="connsiteX47" fmla="*/ 339184 w 605309"/>
                  <a:gd name="connsiteY47" fmla="*/ 273300 h 527971"/>
                  <a:gd name="connsiteX48" fmla="*/ 410290 w 605309"/>
                  <a:gd name="connsiteY48" fmla="*/ 273300 h 527971"/>
                  <a:gd name="connsiteX49" fmla="*/ 419511 w 605309"/>
                  <a:gd name="connsiteY49" fmla="*/ 282525 h 527971"/>
                  <a:gd name="connsiteX50" fmla="*/ 419511 w 605309"/>
                  <a:gd name="connsiteY50" fmla="*/ 283551 h 527971"/>
                  <a:gd name="connsiteX51" fmla="*/ 410290 w 605309"/>
                  <a:gd name="connsiteY51" fmla="*/ 292776 h 527971"/>
                  <a:gd name="connsiteX52" fmla="*/ 339184 w 605309"/>
                  <a:gd name="connsiteY52" fmla="*/ 292776 h 527971"/>
                  <a:gd name="connsiteX53" fmla="*/ 329963 w 605309"/>
                  <a:gd name="connsiteY53" fmla="*/ 283551 h 527971"/>
                  <a:gd name="connsiteX54" fmla="*/ 329963 w 605309"/>
                  <a:gd name="connsiteY54" fmla="*/ 282525 h 527971"/>
                  <a:gd name="connsiteX55" fmla="*/ 339184 w 605309"/>
                  <a:gd name="connsiteY55" fmla="*/ 273300 h 527971"/>
                  <a:gd name="connsiteX56" fmla="*/ 488352 w 605309"/>
                  <a:gd name="connsiteY56" fmla="*/ 249802 h 527971"/>
                  <a:gd name="connsiteX57" fmla="*/ 559401 w 605309"/>
                  <a:gd name="connsiteY57" fmla="*/ 249802 h 527971"/>
                  <a:gd name="connsiteX58" fmla="*/ 568615 w 605309"/>
                  <a:gd name="connsiteY58" fmla="*/ 258994 h 527971"/>
                  <a:gd name="connsiteX59" fmla="*/ 568615 w 605309"/>
                  <a:gd name="connsiteY59" fmla="*/ 260016 h 527971"/>
                  <a:gd name="connsiteX60" fmla="*/ 559401 w 605309"/>
                  <a:gd name="connsiteY60" fmla="*/ 269208 h 527971"/>
                  <a:gd name="connsiteX61" fmla="*/ 488352 w 605309"/>
                  <a:gd name="connsiteY61" fmla="*/ 269208 h 527971"/>
                  <a:gd name="connsiteX62" fmla="*/ 479138 w 605309"/>
                  <a:gd name="connsiteY62" fmla="*/ 260016 h 527971"/>
                  <a:gd name="connsiteX63" fmla="*/ 479138 w 605309"/>
                  <a:gd name="connsiteY63" fmla="*/ 258994 h 527971"/>
                  <a:gd name="connsiteX64" fmla="*/ 488352 w 605309"/>
                  <a:gd name="connsiteY64" fmla="*/ 249802 h 527971"/>
                  <a:gd name="connsiteX65" fmla="*/ 339184 w 605309"/>
                  <a:gd name="connsiteY65" fmla="*/ 249802 h 527971"/>
                  <a:gd name="connsiteX66" fmla="*/ 410290 w 605309"/>
                  <a:gd name="connsiteY66" fmla="*/ 249802 h 527971"/>
                  <a:gd name="connsiteX67" fmla="*/ 419511 w 605309"/>
                  <a:gd name="connsiteY67" fmla="*/ 258994 h 527971"/>
                  <a:gd name="connsiteX68" fmla="*/ 419511 w 605309"/>
                  <a:gd name="connsiteY68" fmla="*/ 260016 h 527971"/>
                  <a:gd name="connsiteX69" fmla="*/ 410290 w 605309"/>
                  <a:gd name="connsiteY69" fmla="*/ 269208 h 527971"/>
                  <a:gd name="connsiteX70" fmla="*/ 339184 w 605309"/>
                  <a:gd name="connsiteY70" fmla="*/ 269208 h 527971"/>
                  <a:gd name="connsiteX71" fmla="*/ 329963 w 605309"/>
                  <a:gd name="connsiteY71" fmla="*/ 260016 h 527971"/>
                  <a:gd name="connsiteX72" fmla="*/ 329963 w 605309"/>
                  <a:gd name="connsiteY72" fmla="*/ 258994 h 527971"/>
                  <a:gd name="connsiteX73" fmla="*/ 339184 w 605309"/>
                  <a:gd name="connsiteY73" fmla="*/ 249802 h 527971"/>
                  <a:gd name="connsiteX74" fmla="*/ 476047 w 605309"/>
                  <a:gd name="connsiteY74" fmla="*/ 237085 h 527971"/>
                  <a:gd name="connsiteX75" fmla="*/ 477071 w 605309"/>
                  <a:gd name="connsiteY75" fmla="*/ 237698 h 527971"/>
                  <a:gd name="connsiteX76" fmla="*/ 480349 w 605309"/>
                  <a:gd name="connsiteY76" fmla="*/ 250176 h 527971"/>
                  <a:gd name="connsiteX77" fmla="*/ 444698 w 605309"/>
                  <a:gd name="connsiteY77" fmla="*/ 311542 h 527971"/>
                  <a:gd name="connsiteX78" fmla="*/ 432199 w 605309"/>
                  <a:gd name="connsiteY78" fmla="*/ 315019 h 527971"/>
                  <a:gd name="connsiteX79" fmla="*/ 431175 w 605309"/>
                  <a:gd name="connsiteY79" fmla="*/ 314406 h 527971"/>
                  <a:gd name="connsiteX80" fmla="*/ 427897 w 605309"/>
                  <a:gd name="connsiteY80" fmla="*/ 301928 h 527971"/>
                  <a:gd name="connsiteX81" fmla="*/ 463343 w 605309"/>
                  <a:gd name="connsiteY81" fmla="*/ 240357 h 527971"/>
                  <a:gd name="connsiteX82" fmla="*/ 476047 w 605309"/>
                  <a:gd name="connsiteY82" fmla="*/ 237085 h 527971"/>
                  <a:gd name="connsiteX83" fmla="*/ 339184 w 605309"/>
                  <a:gd name="connsiteY83" fmla="*/ 226233 h 527971"/>
                  <a:gd name="connsiteX84" fmla="*/ 410290 w 605309"/>
                  <a:gd name="connsiteY84" fmla="*/ 226233 h 527971"/>
                  <a:gd name="connsiteX85" fmla="*/ 419511 w 605309"/>
                  <a:gd name="connsiteY85" fmla="*/ 235458 h 527971"/>
                  <a:gd name="connsiteX86" fmla="*/ 419511 w 605309"/>
                  <a:gd name="connsiteY86" fmla="*/ 236484 h 527971"/>
                  <a:gd name="connsiteX87" fmla="*/ 410290 w 605309"/>
                  <a:gd name="connsiteY87" fmla="*/ 245709 h 527971"/>
                  <a:gd name="connsiteX88" fmla="*/ 339184 w 605309"/>
                  <a:gd name="connsiteY88" fmla="*/ 245709 h 527971"/>
                  <a:gd name="connsiteX89" fmla="*/ 329963 w 605309"/>
                  <a:gd name="connsiteY89" fmla="*/ 236484 h 527971"/>
                  <a:gd name="connsiteX90" fmla="*/ 329963 w 605309"/>
                  <a:gd name="connsiteY90" fmla="*/ 235458 h 527971"/>
                  <a:gd name="connsiteX91" fmla="*/ 339184 w 605309"/>
                  <a:gd name="connsiteY91" fmla="*/ 226233 h 527971"/>
                  <a:gd name="connsiteX92" fmla="*/ 433603 w 605309"/>
                  <a:gd name="connsiteY92" fmla="*/ 116998 h 527971"/>
                  <a:gd name="connsiteX93" fmla="*/ 437699 w 605309"/>
                  <a:gd name="connsiteY93" fmla="*/ 116998 h 527971"/>
                  <a:gd name="connsiteX94" fmla="*/ 437699 w 605309"/>
                  <a:gd name="connsiteY94" fmla="*/ 158534 h 527971"/>
                  <a:gd name="connsiteX95" fmla="*/ 447736 w 605309"/>
                  <a:gd name="connsiteY95" fmla="*/ 158534 h 527971"/>
                  <a:gd name="connsiteX96" fmla="*/ 447736 w 605309"/>
                  <a:gd name="connsiteY96" fmla="*/ 165900 h 527971"/>
                  <a:gd name="connsiteX97" fmla="*/ 418240 w 605309"/>
                  <a:gd name="connsiteY97" fmla="*/ 165900 h 527971"/>
                  <a:gd name="connsiteX98" fmla="*/ 418240 w 605309"/>
                  <a:gd name="connsiteY98" fmla="*/ 158534 h 527971"/>
                  <a:gd name="connsiteX99" fmla="*/ 429301 w 605309"/>
                  <a:gd name="connsiteY99" fmla="*/ 158534 h 527971"/>
                  <a:gd name="connsiteX100" fmla="*/ 429301 w 605309"/>
                  <a:gd name="connsiteY100" fmla="*/ 128252 h 527971"/>
                  <a:gd name="connsiteX101" fmla="*/ 418240 w 605309"/>
                  <a:gd name="connsiteY101" fmla="*/ 128252 h 527971"/>
                  <a:gd name="connsiteX102" fmla="*/ 418240 w 605309"/>
                  <a:gd name="connsiteY102" fmla="*/ 122523 h 527971"/>
                  <a:gd name="connsiteX103" fmla="*/ 421722 w 605309"/>
                  <a:gd name="connsiteY103" fmla="*/ 121909 h 527971"/>
                  <a:gd name="connsiteX104" fmla="*/ 425614 w 605309"/>
                  <a:gd name="connsiteY104" fmla="*/ 120681 h 527971"/>
                  <a:gd name="connsiteX105" fmla="*/ 429916 w 605309"/>
                  <a:gd name="connsiteY105" fmla="*/ 119044 h 527971"/>
                  <a:gd name="connsiteX106" fmla="*/ 433603 w 605309"/>
                  <a:gd name="connsiteY106" fmla="*/ 116998 h 527971"/>
                  <a:gd name="connsiteX107" fmla="*/ 399011 w 605309"/>
                  <a:gd name="connsiteY107" fmla="*/ 116221 h 527971"/>
                  <a:gd name="connsiteX108" fmla="*/ 404550 w 605309"/>
                  <a:gd name="connsiteY108" fmla="*/ 117039 h 527971"/>
                  <a:gd name="connsiteX109" fmla="*/ 408653 w 605309"/>
                  <a:gd name="connsiteY109" fmla="*/ 119494 h 527971"/>
                  <a:gd name="connsiteX110" fmla="*/ 411525 w 605309"/>
                  <a:gd name="connsiteY110" fmla="*/ 123790 h 527971"/>
                  <a:gd name="connsiteX111" fmla="*/ 412550 w 605309"/>
                  <a:gd name="connsiteY111" fmla="*/ 129517 h 527971"/>
                  <a:gd name="connsiteX112" fmla="*/ 411935 w 605309"/>
                  <a:gd name="connsiteY112" fmla="*/ 133404 h 527971"/>
                  <a:gd name="connsiteX113" fmla="*/ 410704 w 605309"/>
                  <a:gd name="connsiteY113" fmla="*/ 136472 h 527971"/>
                  <a:gd name="connsiteX114" fmla="*/ 408653 w 605309"/>
                  <a:gd name="connsiteY114" fmla="*/ 138722 h 527971"/>
                  <a:gd name="connsiteX115" fmla="*/ 406191 w 605309"/>
                  <a:gd name="connsiteY115" fmla="*/ 140563 h 527971"/>
                  <a:gd name="connsiteX116" fmla="*/ 406191 w 605309"/>
                  <a:gd name="connsiteY116" fmla="*/ 140768 h 527971"/>
                  <a:gd name="connsiteX117" fmla="*/ 409063 w 605309"/>
                  <a:gd name="connsiteY117" fmla="*/ 142404 h 527971"/>
                  <a:gd name="connsiteX118" fmla="*/ 411320 w 605309"/>
                  <a:gd name="connsiteY118" fmla="*/ 144859 h 527971"/>
                  <a:gd name="connsiteX119" fmla="*/ 412756 w 605309"/>
                  <a:gd name="connsiteY119" fmla="*/ 148336 h 527971"/>
                  <a:gd name="connsiteX120" fmla="*/ 413371 w 605309"/>
                  <a:gd name="connsiteY120" fmla="*/ 152632 h 527971"/>
                  <a:gd name="connsiteX121" fmla="*/ 412345 w 605309"/>
                  <a:gd name="connsiteY121" fmla="*/ 158564 h 527971"/>
                  <a:gd name="connsiteX122" fmla="*/ 409473 w 605309"/>
                  <a:gd name="connsiteY122" fmla="*/ 163064 h 527971"/>
                  <a:gd name="connsiteX123" fmla="*/ 404960 w 605309"/>
                  <a:gd name="connsiteY123" fmla="*/ 165723 h 527971"/>
                  <a:gd name="connsiteX124" fmla="*/ 399216 w 605309"/>
                  <a:gd name="connsiteY124" fmla="*/ 166746 h 527971"/>
                  <a:gd name="connsiteX125" fmla="*/ 393062 w 605309"/>
                  <a:gd name="connsiteY125" fmla="*/ 165723 h 527971"/>
                  <a:gd name="connsiteX126" fmla="*/ 388549 w 605309"/>
                  <a:gd name="connsiteY126" fmla="*/ 162655 h 527971"/>
                  <a:gd name="connsiteX127" fmla="*/ 385677 w 605309"/>
                  <a:gd name="connsiteY127" fmla="*/ 158155 h 527971"/>
                  <a:gd name="connsiteX128" fmla="*/ 384651 w 605309"/>
                  <a:gd name="connsiteY128" fmla="*/ 152018 h 527971"/>
                  <a:gd name="connsiteX129" fmla="*/ 384651 w 605309"/>
                  <a:gd name="connsiteY129" fmla="*/ 150791 h 527971"/>
                  <a:gd name="connsiteX130" fmla="*/ 393677 w 605309"/>
                  <a:gd name="connsiteY130" fmla="*/ 150791 h 527971"/>
                  <a:gd name="connsiteX131" fmla="*/ 393677 w 605309"/>
                  <a:gd name="connsiteY131" fmla="*/ 152223 h 527971"/>
                  <a:gd name="connsiteX132" fmla="*/ 394908 w 605309"/>
                  <a:gd name="connsiteY132" fmla="*/ 157541 h 527971"/>
                  <a:gd name="connsiteX133" fmla="*/ 399011 w 605309"/>
                  <a:gd name="connsiteY133" fmla="*/ 159587 h 527971"/>
                  <a:gd name="connsiteX134" fmla="*/ 402909 w 605309"/>
                  <a:gd name="connsiteY134" fmla="*/ 157746 h 527971"/>
                  <a:gd name="connsiteX135" fmla="*/ 404345 w 605309"/>
                  <a:gd name="connsiteY135" fmla="*/ 152223 h 527971"/>
                  <a:gd name="connsiteX136" fmla="*/ 403934 w 605309"/>
                  <a:gd name="connsiteY136" fmla="*/ 148541 h 527971"/>
                  <a:gd name="connsiteX137" fmla="*/ 402704 w 605309"/>
                  <a:gd name="connsiteY137" fmla="*/ 146086 h 527971"/>
                  <a:gd name="connsiteX138" fmla="*/ 400857 w 605309"/>
                  <a:gd name="connsiteY138" fmla="*/ 145063 h 527971"/>
                  <a:gd name="connsiteX139" fmla="*/ 398601 w 605309"/>
                  <a:gd name="connsiteY139" fmla="*/ 144654 h 527971"/>
                  <a:gd name="connsiteX140" fmla="*/ 396139 w 605309"/>
                  <a:gd name="connsiteY140" fmla="*/ 144654 h 527971"/>
                  <a:gd name="connsiteX141" fmla="*/ 396139 w 605309"/>
                  <a:gd name="connsiteY141" fmla="*/ 137495 h 527971"/>
                  <a:gd name="connsiteX142" fmla="*/ 398806 w 605309"/>
                  <a:gd name="connsiteY142" fmla="*/ 137495 h 527971"/>
                  <a:gd name="connsiteX143" fmla="*/ 400652 w 605309"/>
                  <a:gd name="connsiteY143" fmla="*/ 136881 h 527971"/>
                  <a:gd name="connsiteX144" fmla="*/ 402088 w 605309"/>
                  <a:gd name="connsiteY144" fmla="*/ 135654 h 527971"/>
                  <a:gd name="connsiteX145" fmla="*/ 403114 w 605309"/>
                  <a:gd name="connsiteY145" fmla="*/ 133199 h 527971"/>
                  <a:gd name="connsiteX146" fmla="*/ 403524 w 605309"/>
                  <a:gd name="connsiteY146" fmla="*/ 129926 h 527971"/>
                  <a:gd name="connsiteX147" fmla="*/ 402293 w 605309"/>
                  <a:gd name="connsiteY147" fmla="*/ 124812 h 527971"/>
                  <a:gd name="connsiteX148" fmla="*/ 399011 w 605309"/>
                  <a:gd name="connsiteY148" fmla="*/ 123380 h 527971"/>
                  <a:gd name="connsiteX149" fmla="*/ 395729 w 605309"/>
                  <a:gd name="connsiteY149" fmla="*/ 125017 h 527971"/>
                  <a:gd name="connsiteX150" fmla="*/ 394498 w 605309"/>
                  <a:gd name="connsiteY150" fmla="*/ 130131 h 527971"/>
                  <a:gd name="connsiteX151" fmla="*/ 394498 w 605309"/>
                  <a:gd name="connsiteY151" fmla="*/ 131563 h 527971"/>
                  <a:gd name="connsiteX152" fmla="*/ 385677 w 605309"/>
                  <a:gd name="connsiteY152" fmla="*/ 131563 h 527971"/>
                  <a:gd name="connsiteX153" fmla="*/ 385677 w 605309"/>
                  <a:gd name="connsiteY153" fmla="*/ 129517 h 527971"/>
                  <a:gd name="connsiteX154" fmla="*/ 386702 w 605309"/>
                  <a:gd name="connsiteY154" fmla="*/ 123994 h 527971"/>
                  <a:gd name="connsiteX155" fmla="*/ 389369 w 605309"/>
                  <a:gd name="connsiteY155" fmla="*/ 119903 h 527971"/>
                  <a:gd name="connsiteX156" fmla="*/ 393677 w 605309"/>
                  <a:gd name="connsiteY156" fmla="*/ 117039 h 527971"/>
                  <a:gd name="connsiteX157" fmla="*/ 399011 w 605309"/>
                  <a:gd name="connsiteY157" fmla="*/ 116221 h 527971"/>
                  <a:gd name="connsiteX158" fmla="*/ 378539 w 605309"/>
                  <a:gd name="connsiteY158" fmla="*/ 103500 h 527971"/>
                  <a:gd name="connsiteX159" fmla="*/ 371369 w 605309"/>
                  <a:gd name="connsiteY159" fmla="*/ 110660 h 527971"/>
                  <a:gd name="connsiteX160" fmla="*/ 371369 w 605309"/>
                  <a:gd name="connsiteY160" fmla="*/ 172240 h 527971"/>
                  <a:gd name="connsiteX161" fmla="*/ 378539 w 605309"/>
                  <a:gd name="connsiteY161" fmla="*/ 179196 h 527971"/>
                  <a:gd name="connsiteX162" fmla="*/ 454131 w 605309"/>
                  <a:gd name="connsiteY162" fmla="*/ 179196 h 527971"/>
                  <a:gd name="connsiteX163" fmla="*/ 461301 w 605309"/>
                  <a:gd name="connsiteY163" fmla="*/ 172240 h 527971"/>
                  <a:gd name="connsiteX164" fmla="*/ 461301 w 605309"/>
                  <a:gd name="connsiteY164" fmla="*/ 110660 h 527971"/>
                  <a:gd name="connsiteX165" fmla="*/ 454131 w 605309"/>
                  <a:gd name="connsiteY165" fmla="*/ 103500 h 527971"/>
                  <a:gd name="connsiteX166" fmla="*/ 378539 w 605309"/>
                  <a:gd name="connsiteY166" fmla="*/ 80586 h 527971"/>
                  <a:gd name="connsiteX167" fmla="*/ 380178 w 605309"/>
                  <a:gd name="connsiteY167" fmla="*/ 80586 h 527971"/>
                  <a:gd name="connsiteX168" fmla="*/ 380178 w 605309"/>
                  <a:gd name="connsiteY168" fmla="*/ 87133 h 527971"/>
                  <a:gd name="connsiteX169" fmla="*/ 385504 w 605309"/>
                  <a:gd name="connsiteY169" fmla="*/ 92452 h 527971"/>
                  <a:gd name="connsiteX170" fmla="*/ 390625 w 605309"/>
                  <a:gd name="connsiteY170" fmla="*/ 87133 h 527971"/>
                  <a:gd name="connsiteX171" fmla="*/ 390625 w 605309"/>
                  <a:gd name="connsiteY171" fmla="*/ 80586 h 527971"/>
                  <a:gd name="connsiteX172" fmla="*/ 400663 w 605309"/>
                  <a:gd name="connsiteY172" fmla="*/ 80586 h 527971"/>
                  <a:gd name="connsiteX173" fmla="*/ 400663 w 605309"/>
                  <a:gd name="connsiteY173" fmla="*/ 87133 h 527971"/>
                  <a:gd name="connsiteX174" fmla="*/ 405990 w 605309"/>
                  <a:gd name="connsiteY174" fmla="*/ 92452 h 527971"/>
                  <a:gd name="connsiteX175" fmla="*/ 411316 w 605309"/>
                  <a:gd name="connsiteY175" fmla="*/ 87133 h 527971"/>
                  <a:gd name="connsiteX176" fmla="*/ 411316 w 605309"/>
                  <a:gd name="connsiteY176" fmla="*/ 80586 h 527971"/>
                  <a:gd name="connsiteX177" fmla="*/ 421354 w 605309"/>
                  <a:gd name="connsiteY177" fmla="*/ 80586 h 527971"/>
                  <a:gd name="connsiteX178" fmla="*/ 421354 w 605309"/>
                  <a:gd name="connsiteY178" fmla="*/ 87133 h 527971"/>
                  <a:gd name="connsiteX179" fmla="*/ 426475 w 605309"/>
                  <a:gd name="connsiteY179" fmla="*/ 92452 h 527971"/>
                  <a:gd name="connsiteX180" fmla="*/ 431802 w 605309"/>
                  <a:gd name="connsiteY180" fmla="*/ 87133 h 527971"/>
                  <a:gd name="connsiteX181" fmla="*/ 431802 w 605309"/>
                  <a:gd name="connsiteY181" fmla="*/ 80586 h 527971"/>
                  <a:gd name="connsiteX182" fmla="*/ 441840 w 605309"/>
                  <a:gd name="connsiteY182" fmla="*/ 80586 h 527971"/>
                  <a:gd name="connsiteX183" fmla="*/ 441840 w 605309"/>
                  <a:gd name="connsiteY183" fmla="*/ 87133 h 527971"/>
                  <a:gd name="connsiteX184" fmla="*/ 447166 w 605309"/>
                  <a:gd name="connsiteY184" fmla="*/ 92452 h 527971"/>
                  <a:gd name="connsiteX185" fmla="*/ 452288 w 605309"/>
                  <a:gd name="connsiteY185" fmla="*/ 87133 h 527971"/>
                  <a:gd name="connsiteX186" fmla="*/ 452288 w 605309"/>
                  <a:gd name="connsiteY186" fmla="*/ 80586 h 527971"/>
                  <a:gd name="connsiteX187" fmla="*/ 454131 w 605309"/>
                  <a:gd name="connsiteY187" fmla="*/ 80586 h 527971"/>
                  <a:gd name="connsiteX188" fmla="*/ 466013 w 605309"/>
                  <a:gd name="connsiteY188" fmla="*/ 92452 h 527971"/>
                  <a:gd name="connsiteX189" fmla="*/ 466013 w 605309"/>
                  <a:gd name="connsiteY189" fmla="*/ 172240 h 527971"/>
                  <a:gd name="connsiteX190" fmla="*/ 454131 w 605309"/>
                  <a:gd name="connsiteY190" fmla="*/ 184106 h 527971"/>
                  <a:gd name="connsiteX191" fmla="*/ 378539 w 605309"/>
                  <a:gd name="connsiteY191" fmla="*/ 184106 h 527971"/>
                  <a:gd name="connsiteX192" fmla="*/ 366657 w 605309"/>
                  <a:gd name="connsiteY192" fmla="*/ 172240 h 527971"/>
                  <a:gd name="connsiteX193" fmla="*/ 366657 w 605309"/>
                  <a:gd name="connsiteY193" fmla="*/ 92452 h 527971"/>
                  <a:gd name="connsiteX194" fmla="*/ 378539 w 605309"/>
                  <a:gd name="connsiteY194" fmla="*/ 80586 h 527971"/>
                  <a:gd name="connsiteX195" fmla="*/ 107495 w 605309"/>
                  <a:gd name="connsiteY195" fmla="*/ 67505 h 527971"/>
                  <a:gd name="connsiteX196" fmla="*/ 68982 w 605309"/>
                  <a:gd name="connsiteY196" fmla="*/ 132760 h 527971"/>
                  <a:gd name="connsiteX197" fmla="*/ 148058 w 605309"/>
                  <a:gd name="connsiteY197" fmla="*/ 115986 h 527971"/>
                  <a:gd name="connsiteX198" fmla="*/ 153179 w 605309"/>
                  <a:gd name="connsiteY198" fmla="*/ 126214 h 527971"/>
                  <a:gd name="connsiteX199" fmla="*/ 153384 w 605309"/>
                  <a:gd name="connsiteY199" fmla="*/ 126214 h 527971"/>
                  <a:gd name="connsiteX200" fmla="*/ 139659 w 605309"/>
                  <a:gd name="connsiteY200" fmla="*/ 231767 h 527971"/>
                  <a:gd name="connsiteX201" fmla="*/ 155843 w 605309"/>
                  <a:gd name="connsiteY201" fmla="*/ 259792 h 527971"/>
                  <a:gd name="connsiteX202" fmla="*/ 172026 w 605309"/>
                  <a:gd name="connsiteY202" fmla="*/ 231767 h 527971"/>
                  <a:gd name="connsiteX203" fmla="*/ 158301 w 605309"/>
                  <a:gd name="connsiteY203" fmla="*/ 126214 h 527971"/>
                  <a:gd name="connsiteX204" fmla="*/ 158506 w 605309"/>
                  <a:gd name="connsiteY204" fmla="*/ 126214 h 527971"/>
                  <a:gd name="connsiteX205" fmla="*/ 163627 w 605309"/>
                  <a:gd name="connsiteY205" fmla="*/ 115986 h 527971"/>
                  <a:gd name="connsiteX206" fmla="*/ 242703 w 605309"/>
                  <a:gd name="connsiteY206" fmla="*/ 132760 h 527971"/>
                  <a:gd name="connsiteX207" fmla="*/ 204190 w 605309"/>
                  <a:gd name="connsiteY207" fmla="*/ 67505 h 527971"/>
                  <a:gd name="connsiteX208" fmla="*/ 155843 w 605309"/>
                  <a:gd name="connsiteY208" fmla="*/ 111486 h 527971"/>
                  <a:gd name="connsiteX209" fmla="*/ 107495 w 605309"/>
                  <a:gd name="connsiteY209" fmla="*/ 67505 h 527971"/>
                  <a:gd name="connsiteX210" fmla="*/ 155843 w 605309"/>
                  <a:gd name="connsiteY210" fmla="*/ 0 h 527971"/>
                  <a:gd name="connsiteX211" fmla="*/ 205828 w 605309"/>
                  <a:gd name="connsiteY211" fmla="*/ 41730 h 527971"/>
                  <a:gd name="connsiteX212" fmla="*/ 210130 w 605309"/>
                  <a:gd name="connsiteY212" fmla="*/ 38048 h 527971"/>
                  <a:gd name="connsiteX213" fmla="*/ 237582 w 605309"/>
                  <a:gd name="connsiteY213" fmla="*/ 45003 h 527971"/>
                  <a:gd name="connsiteX214" fmla="*/ 308873 w 605309"/>
                  <a:gd name="connsiteY214" fmla="*/ 165694 h 527971"/>
                  <a:gd name="connsiteX215" fmla="*/ 306620 w 605309"/>
                  <a:gd name="connsiteY215" fmla="*/ 189219 h 527971"/>
                  <a:gd name="connsiteX216" fmla="*/ 291460 w 605309"/>
                  <a:gd name="connsiteY216" fmla="*/ 196174 h 527971"/>
                  <a:gd name="connsiteX217" fmla="*/ 283470 w 605309"/>
                  <a:gd name="connsiteY217" fmla="*/ 194333 h 527971"/>
                  <a:gd name="connsiteX218" fmla="*/ 228978 w 605309"/>
                  <a:gd name="connsiteY218" fmla="*/ 170604 h 527971"/>
                  <a:gd name="connsiteX219" fmla="*/ 212179 w 605309"/>
                  <a:gd name="connsiteY219" fmla="*/ 165490 h 527971"/>
                  <a:gd name="connsiteX220" fmla="*/ 212179 w 605309"/>
                  <a:gd name="connsiteY220" fmla="*/ 302750 h 527971"/>
                  <a:gd name="connsiteX221" fmla="*/ 228363 w 605309"/>
                  <a:gd name="connsiteY221" fmla="*/ 501992 h 527971"/>
                  <a:gd name="connsiteX222" fmla="*/ 206033 w 605309"/>
                  <a:gd name="connsiteY222" fmla="*/ 527971 h 527971"/>
                  <a:gd name="connsiteX223" fmla="*/ 204190 w 605309"/>
                  <a:gd name="connsiteY223" fmla="*/ 527971 h 527971"/>
                  <a:gd name="connsiteX224" fmla="*/ 180016 w 605309"/>
                  <a:gd name="connsiteY224" fmla="*/ 505878 h 527971"/>
                  <a:gd name="connsiteX225" fmla="*/ 165676 w 605309"/>
                  <a:gd name="connsiteY225" fmla="*/ 325661 h 527971"/>
                  <a:gd name="connsiteX226" fmla="*/ 155843 w 605309"/>
                  <a:gd name="connsiteY226" fmla="*/ 327911 h 527971"/>
                  <a:gd name="connsiteX227" fmla="*/ 146009 w 605309"/>
                  <a:gd name="connsiteY227" fmla="*/ 325661 h 527971"/>
                  <a:gd name="connsiteX228" fmla="*/ 131464 w 605309"/>
                  <a:gd name="connsiteY228" fmla="*/ 505878 h 527971"/>
                  <a:gd name="connsiteX229" fmla="*/ 107495 w 605309"/>
                  <a:gd name="connsiteY229" fmla="*/ 527971 h 527971"/>
                  <a:gd name="connsiteX230" fmla="*/ 105447 w 605309"/>
                  <a:gd name="connsiteY230" fmla="*/ 527971 h 527971"/>
                  <a:gd name="connsiteX231" fmla="*/ 83322 w 605309"/>
                  <a:gd name="connsiteY231" fmla="*/ 501992 h 527971"/>
                  <a:gd name="connsiteX232" fmla="*/ 99301 w 605309"/>
                  <a:gd name="connsiteY232" fmla="*/ 302750 h 527971"/>
                  <a:gd name="connsiteX233" fmla="*/ 99301 w 605309"/>
                  <a:gd name="connsiteY233" fmla="*/ 165490 h 527971"/>
                  <a:gd name="connsiteX234" fmla="*/ 82707 w 605309"/>
                  <a:gd name="connsiteY234" fmla="*/ 170604 h 527971"/>
                  <a:gd name="connsiteX235" fmla="*/ 28215 w 605309"/>
                  <a:gd name="connsiteY235" fmla="*/ 194333 h 527971"/>
                  <a:gd name="connsiteX236" fmla="*/ 20020 w 605309"/>
                  <a:gd name="connsiteY236" fmla="*/ 196174 h 527971"/>
                  <a:gd name="connsiteX237" fmla="*/ 5065 w 605309"/>
                  <a:gd name="connsiteY237" fmla="*/ 189219 h 527971"/>
                  <a:gd name="connsiteX238" fmla="*/ 2812 w 605309"/>
                  <a:gd name="connsiteY238" fmla="*/ 165694 h 527971"/>
                  <a:gd name="connsiteX239" fmla="*/ 73898 w 605309"/>
                  <a:gd name="connsiteY239" fmla="*/ 45003 h 527971"/>
                  <a:gd name="connsiteX240" fmla="*/ 101555 w 605309"/>
                  <a:gd name="connsiteY240" fmla="*/ 38048 h 527971"/>
                  <a:gd name="connsiteX241" fmla="*/ 105857 w 605309"/>
                  <a:gd name="connsiteY241" fmla="*/ 41730 h 527971"/>
                  <a:gd name="connsiteX242" fmla="*/ 155843 w 605309"/>
                  <a:gd name="connsiteY242" fmla="*/ 0 h 52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Lst>
                <a:rect l="l" t="t" r="r" b="b"/>
                <a:pathLst>
                  <a:path w="605309" h="527971">
                    <a:moveTo>
                      <a:pt x="322158" y="311758"/>
                    </a:moveTo>
                    <a:lnTo>
                      <a:pt x="301669" y="330373"/>
                    </a:lnTo>
                    <a:lnTo>
                      <a:pt x="596704" y="330373"/>
                    </a:lnTo>
                    <a:lnTo>
                      <a:pt x="576420" y="311758"/>
                    </a:lnTo>
                    <a:lnTo>
                      <a:pt x="605309" y="330373"/>
                    </a:lnTo>
                    <a:lnTo>
                      <a:pt x="605309" y="344898"/>
                    </a:lnTo>
                    <a:lnTo>
                      <a:pt x="576420" y="344898"/>
                    </a:lnTo>
                    <a:lnTo>
                      <a:pt x="576420" y="431224"/>
                    </a:lnTo>
                    <a:lnTo>
                      <a:pt x="583591" y="431224"/>
                    </a:lnTo>
                    <a:lnTo>
                      <a:pt x="583591" y="439407"/>
                    </a:lnTo>
                    <a:lnTo>
                      <a:pt x="594245" y="439407"/>
                    </a:lnTo>
                    <a:lnTo>
                      <a:pt x="594245" y="447385"/>
                    </a:lnTo>
                    <a:lnTo>
                      <a:pt x="304333" y="447385"/>
                    </a:lnTo>
                    <a:lnTo>
                      <a:pt x="304333" y="439407"/>
                    </a:lnTo>
                    <a:lnTo>
                      <a:pt x="314987" y="439407"/>
                    </a:lnTo>
                    <a:lnTo>
                      <a:pt x="314987" y="431224"/>
                    </a:lnTo>
                    <a:lnTo>
                      <a:pt x="322158" y="431224"/>
                    </a:lnTo>
                    <a:lnTo>
                      <a:pt x="322158" y="344898"/>
                    </a:lnTo>
                    <a:lnTo>
                      <a:pt x="293269" y="344898"/>
                    </a:lnTo>
                    <a:lnTo>
                      <a:pt x="293269" y="330373"/>
                    </a:lnTo>
                    <a:close/>
                    <a:moveTo>
                      <a:pt x="488352" y="296869"/>
                    </a:moveTo>
                    <a:lnTo>
                      <a:pt x="559401" y="296869"/>
                    </a:lnTo>
                    <a:cubicBezTo>
                      <a:pt x="564520" y="296869"/>
                      <a:pt x="568615" y="300954"/>
                      <a:pt x="568615" y="306061"/>
                    </a:cubicBezTo>
                    <a:lnTo>
                      <a:pt x="568615" y="307083"/>
                    </a:lnTo>
                    <a:cubicBezTo>
                      <a:pt x="568615" y="312190"/>
                      <a:pt x="564520" y="316275"/>
                      <a:pt x="559401" y="316275"/>
                    </a:cubicBezTo>
                    <a:lnTo>
                      <a:pt x="488352" y="316275"/>
                    </a:lnTo>
                    <a:cubicBezTo>
                      <a:pt x="483233" y="316275"/>
                      <a:pt x="479138" y="312190"/>
                      <a:pt x="479138" y="307083"/>
                    </a:cubicBezTo>
                    <a:lnTo>
                      <a:pt x="479138" y="306061"/>
                    </a:lnTo>
                    <a:cubicBezTo>
                      <a:pt x="479138" y="300954"/>
                      <a:pt x="483233" y="296869"/>
                      <a:pt x="488352" y="296869"/>
                    </a:cubicBezTo>
                    <a:close/>
                    <a:moveTo>
                      <a:pt x="339184" y="296869"/>
                    </a:moveTo>
                    <a:lnTo>
                      <a:pt x="410290" y="296869"/>
                    </a:lnTo>
                    <a:cubicBezTo>
                      <a:pt x="415208" y="296869"/>
                      <a:pt x="419511" y="300954"/>
                      <a:pt x="419511" y="306061"/>
                    </a:cubicBezTo>
                    <a:lnTo>
                      <a:pt x="419511" y="307083"/>
                    </a:lnTo>
                    <a:cubicBezTo>
                      <a:pt x="419511" y="312190"/>
                      <a:pt x="415208" y="316275"/>
                      <a:pt x="410290" y="316275"/>
                    </a:cubicBezTo>
                    <a:lnTo>
                      <a:pt x="339184" y="316275"/>
                    </a:lnTo>
                    <a:cubicBezTo>
                      <a:pt x="334061" y="316275"/>
                      <a:pt x="329963" y="312190"/>
                      <a:pt x="329963" y="307083"/>
                    </a:cubicBezTo>
                    <a:lnTo>
                      <a:pt x="329963" y="306061"/>
                    </a:lnTo>
                    <a:cubicBezTo>
                      <a:pt x="329963" y="300954"/>
                      <a:pt x="334061" y="296869"/>
                      <a:pt x="339184" y="296869"/>
                    </a:cubicBezTo>
                    <a:close/>
                    <a:moveTo>
                      <a:pt x="488352" y="273300"/>
                    </a:moveTo>
                    <a:lnTo>
                      <a:pt x="559401" y="273300"/>
                    </a:lnTo>
                    <a:cubicBezTo>
                      <a:pt x="564520" y="273300"/>
                      <a:pt x="568615" y="277400"/>
                      <a:pt x="568615" y="282525"/>
                    </a:cubicBezTo>
                    <a:lnTo>
                      <a:pt x="568615" y="283551"/>
                    </a:lnTo>
                    <a:cubicBezTo>
                      <a:pt x="568615" y="288676"/>
                      <a:pt x="564520" y="292776"/>
                      <a:pt x="559401" y="292776"/>
                    </a:cubicBezTo>
                    <a:lnTo>
                      <a:pt x="488352" y="292776"/>
                    </a:lnTo>
                    <a:cubicBezTo>
                      <a:pt x="483233" y="292776"/>
                      <a:pt x="479138" y="288676"/>
                      <a:pt x="479138" y="283551"/>
                    </a:cubicBezTo>
                    <a:lnTo>
                      <a:pt x="479138" y="282525"/>
                    </a:lnTo>
                    <a:cubicBezTo>
                      <a:pt x="479138" y="277400"/>
                      <a:pt x="483233" y="273300"/>
                      <a:pt x="488352" y="273300"/>
                    </a:cubicBezTo>
                    <a:close/>
                    <a:moveTo>
                      <a:pt x="339184" y="273300"/>
                    </a:moveTo>
                    <a:lnTo>
                      <a:pt x="410290" y="273300"/>
                    </a:lnTo>
                    <a:cubicBezTo>
                      <a:pt x="415208" y="273300"/>
                      <a:pt x="419511" y="277400"/>
                      <a:pt x="419511" y="282525"/>
                    </a:cubicBezTo>
                    <a:lnTo>
                      <a:pt x="419511" y="283551"/>
                    </a:lnTo>
                    <a:cubicBezTo>
                      <a:pt x="419511" y="288676"/>
                      <a:pt x="415208" y="292776"/>
                      <a:pt x="410290" y="292776"/>
                    </a:cubicBezTo>
                    <a:lnTo>
                      <a:pt x="339184" y="292776"/>
                    </a:lnTo>
                    <a:cubicBezTo>
                      <a:pt x="334061" y="292776"/>
                      <a:pt x="329963" y="288676"/>
                      <a:pt x="329963" y="283551"/>
                    </a:cubicBezTo>
                    <a:lnTo>
                      <a:pt x="329963" y="282525"/>
                    </a:lnTo>
                    <a:cubicBezTo>
                      <a:pt x="329963" y="277400"/>
                      <a:pt x="334061" y="273300"/>
                      <a:pt x="339184" y="273300"/>
                    </a:cubicBezTo>
                    <a:close/>
                    <a:moveTo>
                      <a:pt x="488352" y="249802"/>
                    </a:moveTo>
                    <a:lnTo>
                      <a:pt x="559401" y="249802"/>
                    </a:lnTo>
                    <a:cubicBezTo>
                      <a:pt x="564520" y="249802"/>
                      <a:pt x="568615" y="253887"/>
                      <a:pt x="568615" y="258994"/>
                    </a:cubicBezTo>
                    <a:lnTo>
                      <a:pt x="568615" y="260016"/>
                    </a:lnTo>
                    <a:cubicBezTo>
                      <a:pt x="568615" y="265123"/>
                      <a:pt x="564520" y="269208"/>
                      <a:pt x="559401" y="269208"/>
                    </a:cubicBezTo>
                    <a:lnTo>
                      <a:pt x="488352" y="269208"/>
                    </a:lnTo>
                    <a:cubicBezTo>
                      <a:pt x="483233" y="269208"/>
                      <a:pt x="479138" y="265123"/>
                      <a:pt x="479138" y="260016"/>
                    </a:cubicBezTo>
                    <a:lnTo>
                      <a:pt x="479138" y="258994"/>
                    </a:lnTo>
                    <a:cubicBezTo>
                      <a:pt x="479138" y="253887"/>
                      <a:pt x="483233" y="249802"/>
                      <a:pt x="488352" y="249802"/>
                    </a:cubicBezTo>
                    <a:close/>
                    <a:moveTo>
                      <a:pt x="339184" y="249802"/>
                    </a:moveTo>
                    <a:lnTo>
                      <a:pt x="410290" y="249802"/>
                    </a:lnTo>
                    <a:cubicBezTo>
                      <a:pt x="415208" y="249802"/>
                      <a:pt x="419511" y="253887"/>
                      <a:pt x="419511" y="258994"/>
                    </a:cubicBezTo>
                    <a:lnTo>
                      <a:pt x="419511" y="260016"/>
                    </a:lnTo>
                    <a:cubicBezTo>
                      <a:pt x="419511" y="265123"/>
                      <a:pt x="415208" y="269208"/>
                      <a:pt x="410290" y="269208"/>
                    </a:cubicBezTo>
                    <a:lnTo>
                      <a:pt x="339184" y="269208"/>
                    </a:lnTo>
                    <a:cubicBezTo>
                      <a:pt x="334061" y="269208"/>
                      <a:pt x="329963" y="265123"/>
                      <a:pt x="329963" y="260016"/>
                    </a:cubicBezTo>
                    <a:lnTo>
                      <a:pt x="329963" y="258994"/>
                    </a:lnTo>
                    <a:cubicBezTo>
                      <a:pt x="329963" y="253887"/>
                      <a:pt x="334061" y="249802"/>
                      <a:pt x="339184" y="249802"/>
                    </a:cubicBezTo>
                    <a:close/>
                    <a:moveTo>
                      <a:pt x="476047" y="237085"/>
                    </a:moveTo>
                    <a:lnTo>
                      <a:pt x="477071" y="237698"/>
                    </a:lnTo>
                    <a:cubicBezTo>
                      <a:pt x="481374" y="240153"/>
                      <a:pt x="482808" y="245880"/>
                      <a:pt x="480349" y="250176"/>
                    </a:cubicBezTo>
                    <a:lnTo>
                      <a:pt x="444698" y="311542"/>
                    </a:lnTo>
                    <a:cubicBezTo>
                      <a:pt x="442239" y="316042"/>
                      <a:pt x="436502" y="317474"/>
                      <a:pt x="432199" y="315019"/>
                    </a:cubicBezTo>
                    <a:lnTo>
                      <a:pt x="431175" y="314406"/>
                    </a:lnTo>
                    <a:cubicBezTo>
                      <a:pt x="426872" y="311951"/>
                      <a:pt x="425438" y="306224"/>
                      <a:pt x="427897" y="301928"/>
                    </a:cubicBezTo>
                    <a:lnTo>
                      <a:pt x="463343" y="240357"/>
                    </a:lnTo>
                    <a:cubicBezTo>
                      <a:pt x="466007" y="236062"/>
                      <a:pt x="471539" y="234630"/>
                      <a:pt x="476047" y="237085"/>
                    </a:cubicBezTo>
                    <a:close/>
                    <a:moveTo>
                      <a:pt x="339184" y="226233"/>
                    </a:moveTo>
                    <a:lnTo>
                      <a:pt x="410290" y="226233"/>
                    </a:lnTo>
                    <a:cubicBezTo>
                      <a:pt x="415208" y="226233"/>
                      <a:pt x="419511" y="230333"/>
                      <a:pt x="419511" y="235458"/>
                    </a:cubicBezTo>
                    <a:lnTo>
                      <a:pt x="419511" y="236484"/>
                    </a:lnTo>
                    <a:cubicBezTo>
                      <a:pt x="419511" y="241609"/>
                      <a:pt x="415208" y="245709"/>
                      <a:pt x="410290" y="245709"/>
                    </a:cubicBezTo>
                    <a:lnTo>
                      <a:pt x="339184" y="245709"/>
                    </a:lnTo>
                    <a:cubicBezTo>
                      <a:pt x="334061" y="245709"/>
                      <a:pt x="329963" y="241609"/>
                      <a:pt x="329963" y="236484"/>
                    </a:cubicBezTo>
                    <a:lnTo>
                      <a:pt x="329963" y="235458"/>
                    </a:lnTo>
                    <a:cubicBezTo>
                      <a:pt x="329963" y="230333"/>
                      <a:pt x="334061" y="226233"/>
                      <a:pt x="339184" y="226233"/>
                    </a:cubicBezTo>
                    <a:close/>
                    <a:moveTo>
                      <a:pt x="433603" y="116998"/>
                    </a:moveTo>
                    <a:lnTo>
                      <a:pt x="437699" y="116998"/>
                    </a:lnTo>
                    <a:lnTo>
                      <a:pt x="437699" y="158534"/>
                    </a:lnTo>
                    <a:lnTo>
                      <a:pt x="447736" y="158534"/>
                    </a:lnTo>
                    <a:lnTo>
                      <a:pt x="447736" y="165900"/>
                    </a:lnTo>
                    <a:lnTo>
                      <a:pt x="418240" y="165900"/>
                    </a:lnTo>
                    <a:lnTo>
                      <a:pt x="418240" y="158534"/>
                    </a:lnTo>
                    <a:lnTo>
                      <a:pt x="429301" y="158534"/>
                    </a:lnTo>
                    <a:lnTo>
                      <a:pt x="429301" y="128252"/>
                    </a:lnTo>
                    <a:lnTo>
                      <a:pt x="418240" y="128252"/>
                    </a:lnTo>
                    <a:lnTo>
                      <a:pt x="418240" y="122523"/>
                    </a:lnTo>
                    <a:cubicBezTo>
                      <a:pt x="419264" y="122318"/>
                      <a:pt x="420288" y="122113"/>
                      <a:pt x="421722" y="121909"/>
                    </a:cubicBezTo>
                    <a:cubicBezTo>
                      <a:pt x="422951" y="121499"/>
                      <a:pt x="424385" y="121090"/>
                      <a:pt x="425614" y="120681"/>
                    </a:cubicBezTo>
                    <a:cubicBezTo>
                      <a:pt x="427048" y="120272"/>
                      <a:pt x="428482" y="119658"/>
                      <a:pt x="429916" y="119044"/>
                    </a:cubicBezTo>
                    <a:cubicBezTo>
                      <a:pt x="431145" y="118430"/>
                      <a:pt x="432374" y="117816"/>
                      <a:pt x="433603" y="116998"/>
                    </a:cubicBezTo>
                    <a:close/>
                    <a:moveTo>
                      <a:pt x="399011" y="116221"/>
                    </a:moveTo>
                    <a:cubicBezTo>
                      <a:pt x="401062" y="116221"/>
                      <a:pt x="402909" y="116426"/>
                      <a:pt x="404550" y="117039"/>
                    </a:cubicBezTo>
                    <a:cubicBezTo>
                      <a:pt x="406191" y="117653"/>
                      <a:pt x="407627" y="118471"/>
                      <a:pt x="408653" y="119494"/>
                    </a:cubicBezTo>
                    <a:cubicBezTo>
                      <a:pt x="409884" y="120721"/>
                      <a:pt x="410909" y="122153"/>
                      <a:pt x="411525" y="123790"/>
                    </a:cubicBezTo>
                    <a:cubicBezTo>
                      <a:pt x="412140" y="125426"/>
                      <a:pt x="412550" y="127471"/>
                      <a:pt x="412550" y="129517"/>
                    </a:cubicBezTo>
                    <a:cubicBezTo>
                      <a:pt x="412550" y="130949"/>
                      <a:pt x="412345" y="132381"/>
                      <a:pt x="411935" y="133404"/>
                    </a:cubicBezTo>
                    <a:cubicBezTo>
                      <a:pt x="411730" y="134426"/>
                      <a:pt x="411320" y="135449"/>
                      <a:pt x="410704" y="136472"/>
                    </a:cubicBezTo>
                    <a:cubicBezTo>
                      <a:pt x="410089" y="137290"/>
                      <a:pt x="409473" y="138108"/>
                      <a:pt x="408653" y="138722"/>
                    </a:cubicBezTo>
                    <a:cubicBezTo>
                      <a:pt x="407832" y="139336"/>
                      <a:pt x="407012" y="139949"/>
                      <a:pt x="406191" y="140563"/>
                    </a:cubicBezTo>
                    <a:lnTo>
                      <a:pt x="406191" y="140768"/>
                    </a:lnTo>
                    <a:cubicBezTo>
                      <a:pt x="407217" y="141177"/>
                      <a:pt x="408242" y="141790"/>
                      <a:pt x="409063" y="142404"/>
                    </a:cubicBezTo>
                    <a:cubicBezTo>
                      <a:pt x="409884" y="143018"/>
                      <a:pt x="410704" y="143836"/>
                      <a:pt x="411320" y="144859"/>
                    </a:cubicBezTo>
                    <a:cubicBezTo>
                      <a:pt x="411935" y="145881"/>
                      <a:pt x="412345" y="147109"/>
                      <a:pt x="412756" y="148336"/>
                    </a:cubicBezTo>
                    <a:cubicBezTo>
                      <a:pt x="413166" y="149563"/>
                      <a:pt x="413371" y="151200"/>
                      <a:pt x="413371" y="152632"/>
                    </a:cubicBezTo>
                    <a:cubicBezTo>
                      <a:pt x="413371" y="154882"/>
                      <a:pt x="412961" y="156927"/>
                      <a:pt x="412345" y="158564"/>
                    </a:cubicBezTo>
                    <a:cubicBezTo>
                      <a:pt x="411525" y="160405"/>
                      <a:pt x="410704" y="161837"/>
                      <a:pt x="409473" y="163064"/>
                    </a:cubicBezTo>
                    <a:cubicBezTo>
                      <a:pt x="408037" y="164087"/>
                      <a:pt x="406601" y="165110"/>
                      <a:pt x="404960" y="165723"/>
                    </a:cubicBezTo>
                    <a:cubicBezTo>
                      <a:pt x="403114" y="166337"/>
                      <a:pt x="401268" y="166746"/>
                      <a:pt x="399216" y="166746"/>
                    </a:cubicBezTo>
                    <a:cubicBezTo>
                      <a:pt x="396960" y="166746"/>
                      <a:pt x="394908" y="166337"/>
                      <a:pt x="393062" y="165723"/>
                    </a:cubicBezTo>
                    <a:cubicBezTo>
                      <a:pt x="391216" y="164905"/>
                      <a:pt x="389780" y="164087"/>
                      <a:pt x="388549" y="162655"/>
                    </a:cubicBezTo>
                    <a:cubicBezTo>
                      <a:pt x="387318" y="161428"/>
                      <a:pt x="386292" y="159791"/>
                      <a:pt x="385677" y="158155"/>
                    </a:cubicBezTo>
                    <a:cubicBezTo>
                      <a:pt x="385061" y="156314"/>
                      <a:pt x="384651" y="154268"/>
                      <a:pt x="384651" y="152018"/>
                    </a:cubicBezTo>
                    <a:lnTo>
                      <a:pt x="384651" y="150791"/>
                    </a:lnTo>
                    <a:lnTo>
                      <a:pt x="393677" y="150791"/>
                    </a:lnTo>
                    <a:lnTo>
                      <a:pt x="393677" y="152223"/>
                    </a:lnTo>
                    <a:cubicBezTo>
                      <a:pt x="393677" y="154473"/>
                      <a:pt x="394088" y="156314"/>
                      <a:pt x="394908" y="157541"/>
                    </a:cubicBezTo>
                    <a:cubicBezTo>
                      <a:pt x="395934" y="158973"/>
                      <a:pt x="397165" y="159587"/>
                      <a:pt x="399011" y="159587"/>
                    </a:cubicBezTo>
                    <a:cubicBezTo>
                      <a:pt x="400652" y="159587"/>
                      <a:pt x="401883" y="158973"/>
                      <a:pt x="402909" y="157746"/>
                    </a:cubicBezTo>
                    <a:cubicBezTo>
                      <a:pt x="403934" y="156518"/>
                      <a:pt x="404345" y="154677"/>
                      <a:pt x="404345" y="152223"/>
                    </a:cubicBezTo>
                    <a:cubicBezTo>
                      <a:pt x="404345" y="150791"/>
                      <a:pt x="404345" y="149563"/>
                      <a:pt x="403934" y="148541"/>
                    </a:cubicBezTo>
                    <a:cubicBezTo>
                      <a:pt x="403729" y="147518"/>
                      <a:pt x="403114" y="146700"/>
                      <a:pt x="402704" y="146086"/>
                    </a:cubicBezTo>
                    <a:cubicBezTo>
                      <a:pt x="402088" y="145677"/>
                      <a:pt x="401473" y="145268"/>
                      <a:pt x="400857" y="145063"/>
                    </a:cubicBezTo>
                    <a:cubicBezTo>
                      <a:pt x="400037" y="144654"/>
                      <a:pt x="399421" y="144654"/>
                      <a:pt x="398601" y="144654"/>
                    </a:cubicBezTo>
                    <a:lnTo>
                      <a:pt x="396139" y="144654"/>
                    </a:lnTo>
                    <a:lnTo>
                      <a:pt x="396139" y="137495"/>
                    </a:lnTo>
                    <a:lnTo>
                      <a:pt x="398806" y="137495"/>
                    </a:lnTo>
                    <a:cubicBezTo>
                      <a:pt x="399421" y="137495"/>
                      <a:pt x="400037" y="137290"/>
                      <a:pt x="400652" y="136881"/>
                    </a:cubicBezTo>
                    <a:cubicBezTo>
                      <a:pt x="401268" y="136676"/>
                      <a:pt x="401678" y="136267"/>
                      <a:pt x="402088" y="135654"/>
                    </a:cubicBezTo>
                    <a:cubicBezTo>
                      <a:pt x="402498" y="134835"/>
                      <a:pt x="402909" y="134222"/>
                      <a:pt x="403114" y="133199"/>
                    </a:cubicBezTo>
                    <a:cubicBezTo>
                      <a:pt x="403319" y="132176"/>
                      <a:pt x="403524" y="131153"/>
                      <a:pt x="403524" y="129926"/>
                    </a:cubicBezTo>
                    <a:cubicBezTo>
                      <a:pt x="403524" y="127676"/>
                      <a:pt x="403114" y="126040"/>
                      <a:pt x="402293" y="124812"/>
                    </a:cubicBezTo>
                    <a:cubicBezTo>
                      <a:pt x="401473" y="123790"/>
                      <a:pt x="400447" y="123380"/>
                      <a:pt x="399011" y="123380"/>
                    </a:cubicBezTo>
                    <a:cubicBezTo>
                      <a:pt x="397575" y="123380"/>
                      <a:pt x="396549" y="123790"/>
                      <a:pt x="395729" y="125017"/>
                    </a:cubicBezTo>
                    <a:cubicBezTo>
                      <a:pt x="394908" y="126244"/>
                      <a:pt x="394498" y="127881"/>
                      <a:pt x="394498" y="130131"/>
                    </a:cubicBezTo>
                    <a:lnTo>
                      <a:pt x="394498" y="131563"/>
                    </a:lnTo>
                    <a:lnTo>
                      <a:pt x="385677" y="131563"/>
                    </a:lnTo>
                    <a:lnTo>
                      <a:pt x="385677" y="129517"/>
                    </a:lnTo>
                    <a:cubicBezTo>
                      <a:pt x="385677" y="127471"/>
                      <a:pt x="385882" y="125631"/>
                      <a:pt x="386702" y="123994"/>
                    </a:cubicBezTo>
                    <a:cubicBezTo>
                      <a:pt x="387318" y="122358"/>
                      <a:pt x="388138" y="120926"/>
                      <a:pt x="389369" y="119903"/>
                    </a:cubicBezTo>
                    <a:cubicBezTo>
                      <a:pt x="390600" y="118676"/>
                      <a:pt x="392036" y="117653"/>
                      <a:pt x="393677" y="117039"/>
                    </a:cubicBezTo>
                    <a:cubicBezTo>
                      <a:pt x="395318" y="116426"/>
                      <a:pt x="397165" y="116221"/>
                      <a:pt x="399011" y="116221"/>
                    </a:cubicBezTo>
                    <a:close/>
                    <a:moveTo>
                      <a:pt x="378539" y="103500"/>
                    </a:moveTo>
                    <a:cubicBezTo>
                      <a:pt x="374646" y="103500"/>
                      <a:pt x="371369" y="106773"/>
                      <a:pt x="371369" y="110660"/>
                    </a:cubicBezTo>
                    <a:lnTo>
                      <a:pt x="371369" y="172240"/>
                    </a:lnTo>
                    <a:cubicBezTo>
                      <a:pt x="371369" y="176127"/>
                      <a:pt x="374646" y="179196"/>
                      <a:pt x="378539" y="179196"/>
                    </a:cubicBezTo>
                    <a:lnTo>
                      <a:pt x="454131" y="179196"/>
                    </a:lnTo>
                    <a:cubicBezTo>
                      <a:pt x="458024" y="179196"/>
                      <a:pt x="461301" y="176127"/>
                      <a:pt x="461301" y="172240"/>
                    </a:cubicBezTo>
                    <a:lnTo>
                      <a:pt x="461301" y="110660"/>
                    </a:lnTo>
                    <a:cubicBezTo>
                      <a:pt x="461301" y="106773"/>
                      <a:pt x="458024" y="103500"/>
                      <a:pt x="454131" y="103500"/>
                    </a:cubicBezTo>
                    <a:close/>
                    <a:moveTo>
                      <a:pt x="378539" y="80586"/>
                    </a:moveTo>
                    <a:lnTo>
                      <a:pt x="380178" y="80586"/>
                    </a:lnTo>
                    <a:lnTo>
                      <a:pt x="380178" y="87133"/>
                    </a:lnTo>
                    <a:cubicBezTo>
                      <a:pt x="380178" y="89997"/>
                      <a:pt x="382636" y="92452"/>
                      <a:pt x="385504" y="92452"/>
                    </a:cubicBezTo>
                    <a:cubicBezTo>
                      <a:pt x="388372" y="92452"/>
                      <a:pt x="390625" y="89997"/>
                      <a:pt x="390625" y="87133"/>
                    </a:cubicBezTo>
                    <a:lnTo>
                      <a:pt x="390625" y="80586"/>
                    </a:lnTo>
                    <a:lnTo>
                      <a:pt x="400663" y="80586"/>
                    </a:lnTo>
                    <a:lnTo>
                      <a:pt x="400663" y="87133"/>
                    </a:lnTo>
                    <a:cubicBezTo>
                      <a:pt x="400663" y="89997"/>
                      <a:pt x="403122" y="92452"/>
                      <a:pt x="405990" y="92452"/>
                    </a:cubicBezTo>
                    <a:cubicBezTo>
                      <a:pt x="409063" y="92452"/>
                      <a:pt x="411316" y="89997"/>
                      <a:pt x="411316" y="87133"/>
                    </a:cubicBezTo>
                    <a:lnTo>
                      <a:pt x="411316" y="80586"/>
                    </a:lnTo>
                    <a:lnTo>
                      <a:pt x="421354" y="80586"/>
                    </a:lnTo>
                    <a:lnTo>
                      <a:pt x="421354" y="87133"/>
                    </a:lnTo>
                    <a:cubicBezTo>
                      <a:pt x="421354" y="89997"/>
                      <a:pt x="423607" y="92452"/>
                      <a:pt x="426475" y="92452"/>
                    </a:cubicBezTo>
                    <a:cubicBezTo>
                      <a:pt x="429548" y="92452"/>
                      <a:pt x="431802" y="89997"/>
                      <a:pt x="431802" y="87133"/>
                    </a:cubicBezTo>
                    <a:lnTo>
                      <a:pt x="431802" y="80586"/>
                    </a:lnTo>
                    <a:lnTo>
                      <a:pt x="441840" y="80586"/>
                    </a:lnTo>
                    <a:lnTo>
                      <a:pt x="441840" y="87133"/>
                    </a:lnTo>
                    <a:cubicBezTo>
                      <a:pt x="441840" y="89997"/>
                      <a:pt x="444298" y="92452"/>
                      <a:pt x="447166" y="92452"/>
                    </a:cubicBezTo>
                    <a:cubicBezTo>
                      <a:pt x="450034" y="92452"/>
                      <a:pt x="452288" y="89997"/>
                      <a:pt x="452288" y="87133"/>
                    </a:cubicBezTo>
                    <a:lnTo>
                      <a:pt x="452288" y="80586"/>
                    </a:lnTo>
                    <a:lnTo>
                      <a:pt x="454131" y="80586"/>
                    </a:lnTo>
                    <a:cubicBezTo>
                      <a:pt x="460687" y="80586"/>
                      <a:pt x="466013" y="85905"/>
                      <a:pt x="466013" y="92452"/>
                    </a:cubicBezTo>
                    <a:lnTo>
                      <a:pt x="466013" y="172240"/>
                    </a:lnTo>
                    <a:cubicBezTo>
                      <a:pt x="466013" y="178787"/>
                      <a:pt x="460687" y="184106"/>
                      <a:pt x="454131" y="184106"/>
                    </a:cubicBezTo>
                    <a:lnTo>
                      <a:pt x="378539" y="184106"/>
                    </a:lnTo>
                    <a:cubicBezTo>
                      <a:pt x="371983" y="184106"/>
                      <a:pt x="366657" y="178787"/>
                      <a:pt x="366657" y="172240"/>
                    </a:cubicBezTo>
                    <a:lnTo>
                      <a:pt x="366657" y="92452"/>
                    </a:lnTo>
                    <a:cubicBezTo>
                      <a:pt x="366657" y="85905"/>
                      <a:pt x="371983" y="80586"/>
                      <a:pt x="378539" y="80586"/>
                    </a:cubicBezTo>
                    <a:close/>
                    <a:moveTo>
                      <a:pt x="107495" y="67505"/>
                    </a:moveTo>
                    <a:lnTo>
                      <a:pt x="68982" y="132760"/>
                    </a:lnTo>
                    <a:cubicBezTo>
                      <a:pt x="74308" y="130919"/>
                      <a:pt x="112617" y="117827"/>
                      <a:pt x="148058" y="115986"/>
                    </a:cubicBezTo>
                    <a:lnTo>
                      <a:pt x="153179" y="126214"/>
                    </a:lnTo>
                    <a:lnTo>
                      <a:pt x="153384" y="126214"/>
                    </a:lnTo>
                    <a:lnTo>
                      <a:pt x="139659" y="231767"/>
                    </a:lnTo>
                    <a:lnTo>
                      <a:pt x="155843" y="259792"/>
                    </a:lnTo>
                    <a:lnTo>
                      <a:pt x="172026" y="231767"/>
                    </a:lnTo>
                    <a:lnTo>
                      <a:pt x="158301" y="126214"/>
                    </a:lnTo>
                    <a:lnTo>
                      <a:pt x="158506" y="126214"/>
                    </a:lnTo>
                    <a:lnTo>
                      <a:pt x="163627" y="115986"/>
                    </a:lnTo>
                    <a:cubicBezTo>
                      <a:pt x="198863" y="117827"/>
                      <a:pt x="237172" y="130714"/>
                      <a:pt x="242703" y="132760"/>
                    </a:cubicBezTo>
                    <a:lnTo>
                      <a:pt x="204190" y="67505"/>
                    </a:lnTo>
                    <a:cubicBezTo>
                      <a:pt x="197429" y="90416"/>
                      <a:pt x="178582" y="111486"/>
                      <a:pt x="155843" y="111486"/>
                    </a:cubicBezTo>
                    <a:cubicBezTo>
                      <a:pt x="133103" y="111486"/>
                      <a:pt x="114256" y="90416"/>
                      <a:pt x="107495" y="67505"/>
                    </a:cubicBezTo>
                    <a:close/>
                    <a:moveTo>
                      <a:pt x="155843" y="0"/>
                    </a:moveTo>
                    <a:cubicBezTo>
                      <a:pt x="180835" y="0"/>
                      <a:pt x="201526" y="18001"/>
                      <a:pt x="205828" y="41730"/>
                    </a:cubicBezTo>
                    <a:cubicBezTo>
                      <a:pt x="207058" y="40298"/>
                      <a:pt x="208287" y="39071"/>
                      <a:pt x="210130" y="38048"/>
                    </a:cubicBezTo>
                    <a:cubicBezTo>
                      <a:pt x="219554" y="32321"/>
                      <a:pt x="232051" y="35594"/>
                      <a:pt x="237582" y="45003"/>
                    </a:cubicBezTo>
                    <a:lnTo>
                      <a:pt x="308873" y="165694"/>
                    </a:lnTo>
                    <a:cubicBezTo>
                      <a:pt x="313380" y="173263"/>
                      <a:pt x="312356" y="182877"/>
                      <a:pt x="306620" y="189219"/>
                    </a:cubicBezTo>
                    <a:cubicBezTo>
                      <a:pt x="302727" y="193719"/>
                      <a:pt x="297196" y="196174"/>
                      <a:pt x="291460" y="196174"/>
                    </a:cubicBezTo>
                    <a:cubicBezTo>
                      <a:pt x="288797" y="196174"/>
                      <a:pt x="286134" y="195560"/>
                      <a:pt x="283470" y="194333"/>
                    </a:cubicBezTo>
                    <a:lnTo>
                      <a:pt x="228978" y="170604"/>
                    </a:lnTo>
                    <a:cubicBezTo>
                      <a:pt x="227134" y="169990"/>
                      <a:pt x="220783" y="167944"/>
                      <a:pt x="212179" y="165490"/>
                    </a:cubicBezTo>
                    <a:lnTo>
                      <a:pt x="212179" y="302750"/>
                    </a:lnTo>
                    <a:lnTo>
                      <a:pt x="228363" y="501992"/>
                    </a:lnTo>
                    <a:cubicBezTo>
                      <a:pt x="229387" y="515288"/>
                      <a:pt x="219349" y="526948"/>
                      <a:pt x="206033" y="527971"/>
                    </a:cubicBezTo>
                    <a:cubicBezTo>
                      <a:pt x="205419" y="527971"/>
                      <a:pt x="204804" y="527971"/>
                      <a:pt x="204190" y="527971"/>
                    </a:cubicBezTo>
                    <a:cubicBezTo>
                      <a:pt x="191693" y="527971"/>
                      <a:pt x="181040" y="518357"/>
                      <a:pt x="180016" y="505878"/>
                    </a:cubicBezTo>
                    <a:lnTo>
                      <a:pt x="165676" y="325661"/>
                    </a:lnTo>
                    <a:cubicBezTo>
                      <a:pt x="162603" y="327092"/>
                      <a:pt x="159325" y="327911"/>
                      <a:pt x="155843" y="327911"/>
                    </a:cubicBezTo>
                    <a:cubicBezTo>
                      <a:pt x="152360" y="327911"/>
                      <a:pt x="149082" y="327092"/>
                      <a:pt x="146009" y="325661"/>
                    </a:cubicBezTo>
                    <a:lnTo>
                      <a:pt x="131464" y="505878"/>
                    </a:lnTo>
                    <a:cubicBezTo>
                      <a:pt x="130440" y="518357"/>
                      <a:pt x="119992" y="527971"/>
                      <a:pt x="107495" y="527971"/>
                    </a:cubicBezTo>
                    <a:cubicBezTo>
                      <a:pt x="106881" y="527971"/>
                      <a:pt x="106266" y="527971"/>
                      <a:pt x="105447" y="527971"/>
                    </a:cubicBezTo>
                    <a:cubicBezTo>
                      <a:pt x="92131" y="526948"/>
                      <a:pt x="82298" y="515288"/>
                      <a:pt x="83322" y="501992"/>
                    </a:cubicBezTo>
                    <a:lnTo>
                      <a:pt x="99301" y="302750"/>
                    </a:lnTo>
                    <a:lnTo>
                      <a:pt x="99301" y="165490"/>
                    </a:lnTo>
                    <a:cubicBezTo>
                      <a:pt x="90902" y="167944"/>
                      <a:pt x="84551" y="169990"/>
                      <a:pt x="82707" y="170604"/>
                    </a:cubicBezTo>
                    <a:lnTo>
                      <a:pt x="28215" y="194333"/>
                    </a:lnTo>
                    <a:cubicBezTo>
                      <a:pt x="25551" y="195560"/>
                      <a:pt x="22888" y="196174"/>
                      <a:pt x="20020" y="196174"/>
                    </a:cubicBezTo>
                    <a:cubicBezTo>
                      <a:pt x="14489" y="196174"/>
                      <a:pt x="8958" y="193719"/>
                      <a:pt x="5065" y="189219"/>
                    </a:cubicBezTo>
                    <a:cubicBezTo>
                      <a:pt x="-671" y="182877"/>
                      <a:pt x="-1695" y="173263"/>
                      <a:pt x="2812" y="165694"/>
                    </a:cubicBezTo>
                    <a:lnTo>
                      <a:pt x="73898" y="45003"/>
                    </a:lnTo>
                    <a:cubicBezTo>
                      <a:pt x="79635" y="35389"/>
                      <a:pt x="91926" y="32321"/>
                      <a:pt x="101555" y="38048"/>
                    </a:cubicBezTo>
                    <a:cubicBezTo>
                      <a:pt x="103193" y="39071"/>
                      <a:pt x="104423" y="40298"/>
                      <a:pt x="105857" y="41730"/>
                    </a:cubicBezTo>
                    <a:cubicBezTo>
                      <a:pt x="110159" y="18001"/>
                      <a:pt x="130850" y="0"/>
                      <a:pt x="155843" y="0"/>
                    </a:cubicBezTo>
                    <a:close/>
                  </a:path>
                </a:pathLst>
              </a:custGeom>
              <a:solidFill>
                <a:schemeClr val="bg1"/>
              </a:solidFill>
              <a:ln>
                <a:noFill/>
              </a:ln>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a:cs typeface="+mn-ea"/>
                  <a:sym typeface="+mn-lt"/>
                </a:endParaRPr>
              </a:p>
            </p:txBody>
          </p:sp>
        </p:grpSp>
        <p:grpSp>
          <p:nvGrpSpPr>
            <p:cNvPr id="76" name="ïṧḻîḍê"/>
            <p:cNvGrpSpPr/>
            <p:nvPr/>
          </p:nvGrpSpPr>
          <p:grpSpPr>
            <a:xfrm>
              <a:off x="5522183" y="4158611"/>
              <a:ext cx="1147634" cy="956314"/>
              <a:chOff x="5522183" y="4158611"/>
              <a:chExt cx="1147634" cy="956314"/>
            </a:xfrm>
          </p:grpSpPr>
          <p:sp>
            <p:nvSpPr>
              <p:cNvPr id="80" name="íṥ1íḋè"/>
              <p:cNvSpPr/>
              <p:nvPr/>
            </p:nvSpPr>
            <p:spPr>
              <a:xfrm>
                <a:off x="5522183" y="4158611"/>
                <a:ext cx="1147634" cy="956314"/>
              </a:xfrm>
              <a:prstGeom prst="hexagon">
                <a:avLst/>
              </a:prstGeom>
              <a:solidFill>
                <a:srgbClr val="BFDCF7"/>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b="1" dirty="0">
                  <a:cs typeface="+mn-ea"/>
                  <a:sym typeface="+mn-lt"/>
                </a:endParaRPr>
              </a:p>
            </p:txBody>
          </p:sp>
          <p:sp>
            <p:nvSpPr>
              <p:cNvPr id="81" name="íṩ1îḍe"/>
              <p:cNvSpPr/>
              <p:nvPr/>
            </p:nvSpPr>
            <p:spPr bwMode="auto">
              <a:xfrm>
                <a:off x="5869502" y="4419681"/>
                <a:ext cx="452996" cy="434172"/>
              </a:xfrm>
              <a:custGeom>
                <a:avLst/>
                <a:gdLst>
                  <a:gd name="connsiteX0" fmla="*/ 508823 w 606227"/>
                  <a:gd name="connsiteY0" fmla="*/ 371222 h 581036"/>
                  <a:gd name="connsiteX1" fmla="*/ 508823 w 606227"/>
                  <a:gd name="connsiteY1" fmla="*/ 499908 h 581036"/>
                  <a:gd name="connsiteX2" fmla="*/ 573787 w 606227"/>
                  <a:gd name="connsiteY2" fmla="*/ 521864 h 581036"/>
                  <a:gd name="connsiteX3" fmla="*/ 573787 w 606227"/>
                  <a:gd name="connsiteY3" fmla="*/ 377495 h 581036"/>
                  <a:gd name="connsiteX4" fmla="*/ 97489 w 606227"/>
                  <a:gd name="connsiteY4" fmla="*/ 371222 h 581036"/>
                  <a:gd name="connsiteX5" fmla="*/ 32525 w 606227"/>
                  <a:gd name="connsiteY5" fmla="*/ 377495 h 581036"/>
                  <a:gd name="connsiteX6" fmla="*/ 32525 w 606227"/>
                  <a:gd name="connsiteY6" fmla="*/ 521864 h 581036"/>
                  <a:gd name="connsiteX7" fmla="*/ 97489 w 606227"/>
                  <a:gd name="connsiteY7" fmla="*/ 499908 h 581036"/>
                  <a:gd name="connsiteX8" fmla="*/ 454644 w 606227"/>
                  <a:gd name="connsiteY8" fmla="*/ 364949 h 581036"/>
                  <a:gd name="connsiteX9" fmla="*/ 454644 w 606227"/>
                  <a:gd name="connsiteY9" fmla="*/ 477867 h 581036"/>
                  <a:gd name="connsiteX10" fmla="*/ 497953 w 606227"/>
                  <a:gd name="connsiteY10" fmla="*/ 494059 h 581036"/>
                  <a:gd name="connsiteX11" fmla="*/ 497953 w 606227"/>
                  <a:gd name="connsiteY11" fmla="*/ 369357 h 581036"/>
                  <a:gd name="connsiteX12" fmla="*/ 151583 w 606227"/>
                  <a:gd name="connsiteY12" fmla="*/ 364864 h 581036"/>
                  <a:gd name="connsiteX13" fmla="*/ 108274 w 606227"/>
                  <a:gd name="connsiteY13" fmla="*/ 369357 h 581036"/>
                  <a:gd name="connsiteX14" fmla="*/ 108274 w 606227"/>
                  <a:gd name="connsiteY14" fmla="*/ 494059 h 581036"/>
                  <a:gd name="connsiteX15" fmla="*/ 151583 w 606227"/>
                  <a:gd name="connsiteY15" fmla="*/ 477867 h 581036"/>
                  <a:gd name="connsiteX16" fmla="*/ 497953 w 606227"/>
                  <a:gd name="connsiteY16" fmla="*/ 232109 h 581036"/>
                  <a:gd name="connsiteX17" fmla="*/ 454644 w 606227"/>
                  <a:gd name="connsiteY17" fmla="*/ 240671 h 581036"/>
                  <a:gd name="connsiteX18" fmla="*/ 454644 w 606227"/>
                  <a:gd name="connsiteY18" fmla="*/ 353589 h 581036"/>
                  <a:gd name="connsiteX19" fmla="*/ 497953 w 606227"/>
                  <a:gd name="connsiteY19" fmla="*/ 356811 h 581036"/>
                  <a:gd name="connsiteX20" fmla="*/ 108274 w 606227"/>
                  <a:gd name="connsiteY20" fmla="*/ 232109 h 581036"/>
                  <a:gd name="connsiteX21" fmla="*/ 108274 w 606227"/>
                  <a:gd name="connsiteY21" fmla="*/ 356811 h 581036"/>
                  <a:gd name="connsiteX22" fmla="*/ 151583 w 606227"/>
                  <a:gd name="connsiteY22" fmla="*/ 353589 h 581036"/>
                  <a:gd name="connsiteX23" fmla="*/ 151583 w 606227"/>
                  <a:gd name="connsiteY23" fmla="*/ 240671 h 581036"/>
                  <a:gd name="connsiteX24" fmla="*/ 573787 w 606227"/>
                  <a:gd name="connsiteY24" fmla="*/ 218715 h 581036"/>
                  <a:gd name="connsiteX25" fmla="*/ 508823 w 606227"/>
                  <a:gd name="connsiteY25" fmla="*/ 229651 h 581036"/>
                  <a:gd name="connsiteX26" fmla="*/ 508823 w 606227"/>
                  <a:gd name="connsiteY26" fmla="*/ 358337 h 581036"/>
                  <a:gd name="connsiteX27" fmla="*/ 573787 w 606227"/>
                  <a:gd name="connsiteY27" fmla="*/ 363084 h 581036"/>
                  <a:gd name="connsiteX28" fmla="*/ 32525 w 606227"/>
                  <a:gd name="connsiteY28" fmla="*/ 218715 h 581036"/>
                  <a:gd name="connsiteX29" fmla="*/ 32525 w 606227"/>
                  <a:gd name="connsiteY29" fmla="*/ 363084 h 581036"/>
                  <a:gd name="connsiteX30" fmla="*/ 97489 w 606227"/>
                  <a:gd name="connsiteY30" fmla="*/ 358337 h 581036"/>
                  <a:gd name="connsiteX31" fmla="*/ 97489 w 606227"/>
                  <a:gd name="connsiteY31" fmla="*/ 229651 h 581036"/>
                  <a:gd name="connsiteX32" fmla="*/ 183964 w 606227"/>
                  <a:gd name="connsiteY32" fmla="*/ 95969 h 581036"/>
                  <a:gd name="connsiteX33" fmla="*/ 422122 w 606227"/>
                  <a:gd name="connsiteY33" fmla="*/ 95969 h 581036"/>
                  <a:gd name="connsiteX34" fmla="*/ 422122 w 606227"/>
                  <a:gd name="connsiteY34" fmla="*/ 485067 h 581036"/>
                  <a:gd name="connsiteX35" fmla="*/ 183964 w 606227"/>
                  <a:gd name="connsiteY35" fmla="*/ 485067 h 581036"/>
                  <a:gd name="connsiteX36" fmla="*/ 497953 w 606227"/>
                  <a:gd name="connsiteY36" fmla="*/ 94946 h 581036"/>
                  <a:gd name="connsiteX37" fmla="*/ 454644 w 606227"/>
                  <a:gd name="connsiteY37" fmla="*/ 116394 h 581036"/>
                  <a:gd name="connsiteX38" fmla="*/ 454644 w 606227"/>
                  <a:gd name="connsiteY38" fmla="*/ 229312 h 581036"/>
                  <a:gd name="connsiteX39" fmla="*/ 497953 w 606227"/>
                  <a:gd name="connsiteY39" fmla="*/ 219648 h 581036"/>
                  <a:gd name="connsiteX40" fmla="*/ 108274 w 606227"/>
                  <a:gd name="connsiteY40" fmla="*/ 94946 h 581036"/>
                  <a:gd name="connsiteX41" fmla="*/ 108274 w 606227"/>
                  <a:gd name="connsiteY41" fmla="*/ 219648 h 581036"/>
                  <a:gd name="connsiteX42" fmla="*/ 151583 w 606227"/>
                  <a:gd name="connsiteY42" fmla="*/ 229312 h 581036"/>
                  <a:gd name="connsiteX43" fmla="*/ 151583 w 606227"/>
                  <a:gd name="connsiteY43" fmla="*/ 116394 h 581036"/>
                  <a:gd name="connsiteX44" fmla="*/ 573787 w 606227"/>
                  <a:gd name="connsiteY44" fmla="*/ 59935 h 581036"/>
                  <a:gd name="connsiteX45" fmla="*/ 508823 w 606227"/>
                  <a:gd name="connsiteY45" fmla="*/ 88079 h 581036"/>
                  <a:gd name="connsiteX46" fmla="*/ 508823 w 606227"/>
                  <a:gd name="connsiteY46" fmla="*/ 216765 h 581036"/>
                  <a:gd name="connsiteX47" fmla="*/ 573787 w 606227"/>
                  <a:gd name="connsiteY47" fmla="*/ 204304 h 581036"/>
                  <a:gd name="connsiteX48" fmla="*/ 32525 w 606227"/>
                  <a:gd name="connsiteY48" fmla="*/ 59935 h 581036"/>
                  <a:gd name="connsiteX49" fmla="*/ 32525 w 606227"/>
                  <a:gd name="connsiteY49" fmla="*/ 204304 h 581036"/>
                  <a:gd name="connsiteX50" fmla="*/ 97489 w 606227"/>
                  <a:gd name="connsiteY50" fmla="*/ 216765 h 581036"/>
                  <a:gd name="connsiteX51" fmla="*/ 97489 w 606227"/>
                  <a:gd name="connsiteY51" fmla="*/ 88079 h 581036"/>
                  <a:gd name="connsiteX52" fmla="*/ 606227 w 606227"/>
                  <a:gd name="connsiteY52" fmla="*/ 0 h 581036"/>
                  <a:gd name="connsiteX53" fmla="*/ 606227 w 606227"/>
                  <a:gd name="connsiteY53" fmla="*/ 581036 h 581036"/>
                  <a:gd name="connsiteX54" fmla="*/ 432989 w 606227"/>
                  <a:gd name="connsiteY54" fmla="*/ 502112 h 581036"/>
                  <a:gd name="connsiteX55" fmla="*/ 432989 w 606227"/>
                  <a:gd name="connsiteY55" fmla="*/ 495924 h 581036"/>
                  <a:gd name="connsiteX56" fmla="*/ 432989 w 606227"/>
                  <a:gd name="connsiteY56" fmla="*/ 91386 h 581036"/>
                  <a:gd name="connsiteX57" fmla="*/ 0 w 606227"/>
                  <a:gd name="connsiteY57" fmla="*/ 0 h 581036"/>
                  <a:gd name="connsiteX58" fmla="*/ 173238 w 606227"/>
                  <a:gd name="connsiteY58" fmla="*/ 91386 h 581036"/>
                  <a:gd name="connsiteX59" fmla="*/ 173238 w 606227"/>
                  <a:gd name="connsiteY59" fmla="*/ 95963 h 581036"/>
                  <a:gd name="connsiteX60" fmla="*/ 173238 w 606227"/>
                  <a:gd name="connsiteY60" fmla="*/ 495924 h 581036"/>
                  <a:gd name="connsiteX61" fmla="*/ 173238 w 606227"/>
                  <a:gd name="connsiteY61" fmla="*/ 502112 h 581036"/>
                  <a:gd name="connsiteX62" fmla="*/ 0 w 606227"/>
                  <a:gd name="connsiteY62" fmla="*/ 581036 h 581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606227" h="581036">
                    <a:moveTo>
                      <a:pt x="508823" y="371222"/>
                    </a:moveTo>
                    <a:lnTo>
                      <a:pt x="508823" y="499908"/>
                    </a:lnTo>
                    <a:lnTo>
                      <a:pt x="573787" y="521864"/>
                    </a:lnTo>
                    <a:lnTo>
                      <a:pt x="573787" y="377495"/>
                    </a:lnTo>
                    <a:close/>
                    <a:moveTo>
                      <a:pt x="97489" y="371222"/>
                    </a:moveTo>
                    <a:lnTo>
                      <a:pt x="32525" y="377495"/>
                    </a:lnTo>
                    <a:lnTo>
                      <a:pt x="32525" y="521864"/>
                    </a:lnTo>
                    <a:lnTo>
                      <a:pt x="97489" y="499908"/>
                    </a:lnTo>
                    <a:close/>
                    <a:moveTo>
                      <a:pt x="454644" y="364949"/>
                    </a:moveTo>
                    <a:lnTo>
                      <a:pt x="454644" y="477867"/>
                    </a:lnTo>
                    <a:lnTo>
                      <a:pt x="497953" y="494059"/>
                    </a:lnTo>
                    <a:lnTo>
                      <a:pt x="497953" y="369357"/>
                    </a:lnTo>
                    <a:close/>
                    <a:moveTo>
                      <a:pt x="151583" y="364864"/>
                    </a:moveTo>
                    <a:lnTo>
                      <a:pt x="108274" y="369357"/>
                    </a:lnTo>
                    <a:lnTo>
                      <a:pt x="108274" y="494059"/>
                    </a:lnTo>
                    <a:lnTo>
                      <a:pt x="151583" y="477867"/>
                    </a:lnTo>
                    <a:close/>
                    <a:moveTo>
                      <a:pt x="497953" y="232109"/>
                    </a:moveTo>
                    <a:lnTo>
                      <a:pt x="454644" y="240671"/>
                    </a:lnTo>
                    <a:lnTo>
                      <a:pt x="454644" y="353589"/>
                    </a:lnTo>
                    <a:lnTo>
                      <a:pt x="497953" y="356811"/>
                    </a:lnTo>
                    <a:close/>
                    <a:moveTo>
                      <a:pt x="108274" y="232109"/>
                    </a:moveTo>
                    <a:lnTo>
                      <a:pt x="108274" y="356811"/>
                    </a:lnTo>
                    <a:lnTo>
                      <a:pt x="151583" y="353589"/>
                    </a:lnTo>
                    <a:lnTo>
                      <a:pt x="151583" y="240671"/>
                    </a:lnTo>
                    <a:close/>
                    <a:moveTo>
                      <a:pt x="573787" y="218715"/>
                    </a:moveTo>
                    <a:lnTo>
                      <a:pt x="508823" y="229651"/>
                    </a:lnTo>
                    <a:lnTo>
                      <a:pt x="508823" y="358337"/>
                    </a:lnTo>
                    <a:lnTo>
                      <a:pt x="573787" y="363084"/>
                    </a:lnTo>
                    <a:close/>
                    <a:moveTo>
                      <a:pt x="32525" y="218715"/>
                    </a:moveTo>
                    <a:lnTo>
                      <a:pt x="32525" y="363084"/>
                    </a:lnTo>
                    <a:lnTo>
                      <a:pt x="97489" y="358337"/>
                    </a:lnTo>
                    <a:lnTo>
                      <a:pt x="97489" y="229651"/>
                    </a:lnTo>
                    <a:close/>
                    <a:moveTo>
                      <a:pt x="183964" y="95969"/>
                    </a:moveTo>
                    <a:lnTo>
                      <a:pt x="422122" y="95969"/>
                    </a:lnTo>
                    <a:lnTo>
                      <a:pt x="422122" y="485067"/>
                    </a:lnTo>
                    <a:lnTo>
                      <a:pt x="183964" y="485067"/>
                    </a:lnTo>
                    <a:close/>
                    <a:moveTo>
                      <a:pt x="497953" y="94946"/>
                    </a:moveTo>
                    <a:lnTo>
                      <a:pt x="454644" y="116394"/>
                    </a:lnTo>
                    <a:lnTo>
                      <a:pt x="454644" y="229312"/>
                    </a:lnTo>
                    <a:lnTo>
                      <a:pt x="497953" y="219648"/>
                    </a:lnTo>
                    <a:close/>
                    <a:moveTo>
                      <a:pt x="108274" y="94946"/>
                    </a:moveTo>
                    <a:lnTo>
                      <a:pt x="108274" y="219648"/>
                    </a:lnTo>
                    <a:lnTo>
                      <a:pt x="151583" y="229312"/>
                    </a:lnTo>
                    <a:lnTo>
                      <a:pt x="151583" y="116394"/>
                    </a:lnTo>
                    <a:close/>
                    <a:moveTo>
                      <a:pt x="573787" y="59935"/>
                    </a:moveTo>
                    <a:lnTo>
                      <a:pt x="508823" y="88079"/>
                    </a:lnTo>
                    <a:lnTo>
                      <a:pt x="508823" y="216765"/>
                    </a:lnTo>
                    <a:lnTo>
                      <a:pt x="573787" y="204304"/>
                    </a:lnTo>
                    <a:close/>
                    <a:moveTo>
                      <a:pt x="32525" y="59935"/>
                    </a:moveTo>
                    <a:lnTo>
                      <a:pt x="32525" y="204304"/>
                    </a:lnTo>
                    <a:lnTo>
                      <a:pt x="97489" y="216765"/>
                    </a:lnTo>
                    <a:lnTo>
                      <a:pt x="97489" y="88079"/>
                    </a:lnTo>
                    <a:close/>
                    <a:moveTo>
                      <a:pt x="606227" y="0"/>
                    </a:moveTo>
                    <a:lnTo>
                      <a:pt x="606227" y="581036"/>
                    </a:lnTo>
                    <a:lnTo>
                      <a:pt x="432989" y="502112"/>
                    </a:lnTo>
                    <a:lnTo>
                      <a:pt x="432989" y="495924"/>
                    </a:lnTo>
                    <a:lnTo>
                      <a:pt x="432989" y="91386"/>
                    </a:lnTo>
                    <a:close/>
                    <a:moveTo>
                      <a:pt x="0" y="0"/>
                    </a:moveTo>
                    <a:lnTo>
                      <a:pt x="173238" y="91386"/>
                    </a:lnTo>
                    <a:lnTo>
                      <a:pt x="173238" y="95963"/>
                    </a:lnTo>
                    <a:lnTo>
                      <a:pt x="173238" y="495924"/>
                    </a:lnTo>
                    <a:lnTo>
                      <a:pt x="173238" y="502112"/>
                    </a:lnTo>
                    <a:lnTo>
                      <a:pt x="0" y="581036"/>
                    </a:lnTo>
                    <a:close/>
                  </a:path>
                </a:pathLst>
              </a:custGeom>
              <a:solidFill>
                <a:schemeClr val="bg1"/>
              </a:solidFill>
              <a:ln>
                <a:noFill/>
              </a:ln>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a:cs typeface="+mn-ea"/>
                  <a:sym typeface="+mn-lt"/>
                </a:endParaRPr>
              </a:p>
            </p:txBody>
          </p:sp>
        </p:grpSp>
        <p:grpSp>
          <p:nvGrpSpPr>
            <p:cNvPr id="77" name="ïśḷïdê"/>
            <p:cNvGrpSpPr/>
            <p:nvPr/>
          </p:nvGrpSpPr>
          <p:grpSpPr>
            <a:xfrm>
              <a:off x="7573691" y="3072938"/>
              <a:ext cx="1147634" cy="956314"/>
              <a:chOff x="7573691" y="3072938"/>
              <a:chExt cx="1147634" cy="956314"/>
            </a:xfrm>
          </p:grpSpPr>
          <p:sp>
            <p:nvSpPr>
              <p:cNvPr id="78" name="íṧḷíḓé"/>
              <p:cNvSpPr/>
              <p:nvPr/>
            </p:nvSpPr>
            <p:spPr>
              <a:xfrm>
                <a:off x="7573691" y="3072938"/>
                <a:ext cx="1147634" cy="956314"/>
              </a:xfrm>
              <a:prstGeom prst="hexagon">
                <a:avLst/>
              </a:prstGeom>
              <a:solidFill>
                <a:srgbClr val="EC94A1"/>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b="1" dirty="0">
                  <a:cs typeface="+mn-ea"/>
                  <a:sym typeface="+mn-lt"/>
                </a:endParaRPr>
              </a:p>
            </p:txBody>
          </p:sp>
          <p:sp>
            <p:nvSpPr>
              <p:cNvPr id="79" name="îṡḻîḍé"/>
              <p:cNvSpPr/>
              <p:nvPr/>
            </p:nvSpPr>
            <p:spPr bwMode="auto">
              <a:xfrm>
                <a:off x="7966540" y="3364473"/>
                <a:ext cx="361936" cy="373244"/>
              </a:xfrm>
              <a:custGeom>
                <a:avLst/>
                <a:gdLst>
                  <a:gd name="T0" fmla="*/ 68 w 68"/>
                  <a:gd name="T1" fmla="*/ 16 h 67"/>
                  <a:gd name="T2" fmla="*/ 68 w 68"/>
                  <a:gd name="T3" fmla="*/ 66 h 67"/>
                  <a:gd name="T4" fmla="*/ 67 w 68"/>
                  <a:gd name="T5" fmla="*/ 67 h 67"/>
                  <a:gd name="T6" fmla="*/ 56 w 68"/>
                  <a:gd name="T7" fmla="*/ 67 h 67"/>
                  <a:gd name="T8" fmla="*/ 46 w 68"/>
                  <a:gd name="T9" fmla="*/ 67 h 67"/>
                  <a:gd name="T10" fmla="*/ 36 w 68"/>
                  <a:gd name="T11" fmla="*/ 67 h 67"/>
                  <a:gd name="T12" fmla="*/ 25 w 68"/>
                  <a:gd name="T13" fmla="*/ 67 h 67"/>
                  <a:gd name="T14" fmla="*/ 16 w 68"/>
                  <a:gd name="T15" fmla="*/ 67 h 67"/>
                  <a:gd name="T16" fmla="*/ 5 w 68"/>
                  <a:gd name="T17" fmla="*/ 67 h 67"/>
                  <a:gd name="T18" fmla="*/ 2 w 68"/>
                  <a:gd name="T19" fmla="*/ 67 h 67"/>
                  <a:gd name="T20" fmla="*/ 0 w 68"/>
                  <a:gd name="T21" fmla="*/ 66 h 67"/>
                  <a:gd name="T22" fmla="*/ 2 w 68"/>
                  <a:gd name="T23" fmla="*/ 64 h 67"/>
                  <a:gd name="T24" fmla="*/ 3 w 68"/>
                  <a:gd name="T25" fmla="*/ 64 h 67"/>
                  <a:gd name="T26" fmla="*/ 3 w 68"/>
                  <a:gd name="T27" fmla="*/ 56 h 67"/>
                  <a:gd name="T28" fmla="*/ 5 w 68"/>
                  <a:gd name="T29" fmla="*/ 54 h 67"/>
                  <a:gd name="T30" fmla="*/ 16 w 68"/>
                  <a:gd name="T31" fmla="*/ 54 h 67"/>
                  <a:gd name="T32" fmla="*/ 17 w 68"/>
                  <a:gd name="T33" fmla="*/ 56 h 67"/>
                  <a:gd name="T34" fmla="*/ 17 w 68"/>
                  <a:gd name="T35" fmla="*/ 64 h 67"/>
                  <a:gd name="T36" fmla="*/ 24 w 68"/>
                  <a:gd name="T37" fmla="*/ 64 h 67"/>
                  <a:gd name="T38" fmla="*/ 24 w 68"/>
                  <a:gd name="T39" fmla="*/ 40 h 67"/>
                  <a:gd name="T40" fmla="*/ 25 w 68"/>
                  <a:gd name="T41" fmla="*/ 38 h 67"/>
                  <a:gd name="T42" fmla="*/ 36 w 68"/>
                  <a:gd name="T43" fmla="*/ 38 h 67"/>
                  <a:gd name="T44" fmla="*/ 38 w 68"/>
                  <a:gd name="T45" fmla="*/ 40 h 67"/>
                  <a:gd name="T46" fmla="*/ 38 w 68"/>
                  <a:gd name="T47" fmla="*/ 64 h 67"/>
                  <a:gd name="T48" fmla="*/ 44 w 68"/>
                  <a:gd name="T49" fmla="*/ 64 h 67"/>
                  <a:gd name="T50" fmla="*/ 44 w 68"/>
                  <a:gd name="T51" fmla="*/ 20 h 67"/>
                  <a:gd name="T52" fmla="*/ 46 w 68"/>
                  <a:gd name="T53" fmla="*/ 18 h 67"/>
                  <a:gd name="T54" fmla="*/ 56 w 68"/>
                  <a:gd name="T55" fmla="*/ 18 h 67"/>
                  <a:gd name="T56" fmla="*/ 58 w 68"/>
                  <a:gd name="T57" fmla="*/ 20 h 67"/>
                  <a:gd name="T58" fmla="*/ 58 w 68"/>
                  <a:gd name="T59" fmla="*/ 64 h 67"/>
                  <a:gd name="T60" fmla="*/ 65 w 68"/>
                  <a:gd name="T61" fmla="*/ 64 h 67"/>
                  <a:gd name="T62" fmla="*/ 65 w 68"/>
                  <a:gd name="T63" fmla="*/ 16 h 67"/>
                  <a:gd name="T64" fmla="*/ 67 w 68"/>
                  <a:gd name="T65" fmla="*/ 15 h 67"/>
                  <a:gd name="T66" fmla="*/ 68 w 68"/>
                  <a:gd name="T67" fmla="*/ 16 h 67"/>
                  <a:gd name="T68" fmla="*/ 2 w 68"/>
                  <a:gd name="T69" fmla="*/ 48 h 67"/>
                  <a:gd name="T70" fmla="*/ 2 w 68"/>
                  <a:gd name="T71" fmla="*/ 48 h 67"/>
                  <a:gd name="T72" fmla="*/ 29 w 68"/>
                  <a:gd name="T73" fmla="*/ 30 h 67"/>
                  <a:gd name="T74" fmla="*/ 55 w 68"/>
                  <a:gd name="T75" fmla="*/ 6 h 67"/>
                  <a:gd name="T76" fmla="*/ 55 w 68"/>
                  <a:gd name="T77" fmla="*/ 13 h 67"/>
                  <a:gd name="T78" fmla="*/ 56 w 68"/>
                  <a:gd name="T79" fmla="*/ 15 h 67"/>
                  <a:gd name="T80" fmla="*/ 58 w 68"/>
                  <a:gd name="T81" fmla="*/ 13 h 67"/>
                  <a:gd name="T82" fmla="*/ 58 w 68"/>
                  <a:gd name="T83" fmla="*/ 2 h 67"/>
                  <a:gd name="T84" fmla="*/ 56 w 68"/>
                  <a:gd name="T85" fmla="*/ 0 h 67"/>
                  <a:gd name="T86" fmla="*/ 46 w 68"/>
                  <a:gd name="T87" fmla="*/ 0 h 67"/>
                  <a:gd name="T88" fmla="*/ 44 w 68"/>
                  <a:gd name="T89" fmla="*/ 2 h 67"/>
                  <a:gd name="T90" fmla="*/ 46 w 68"/>
                  <a:gd name="T91" fmla="*/ 3 h 67"/>
                  <a:gd name="T92" fmla="*/ 53 w 68"/>
                  <a:gd name="T93" fmla="*/ 3 h 67"/>
                  <a:gd name="T94" fmla="*/ 27 w 68"/>
                  <a:gd name="T95" fmla="*/ 28 h 67"/>
                  <a:gd name="T96" fmla="*/ 1 w 68"/>
                  <a:gd name="T97" fmla="*/ 45 h 67"/>
                  <a:gd name="T98" fmla="*/ 0 w 68"/>
                  <a:gd name="T99" fmla="*/ 47 h 67"/>
                  <a:gd name="T100" fmla="*/ 2 w 68"/>
                  <a:gd name="T101" fmla="*/ 4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8" h="67">
                    <a:moveTo>
                      <a:pt x="68" y="16"/>
                    </a:moveTo>
                    <a:cubicBezTo>
                      <a:pt x="68" y="66"/>
                      <a:pt x="68" y="66"/>
                      <a:pt x="68" y="66"/>
                    </a:cubicBezTo>
                    <a:cubicBezTo>
                      <a:pt x="68" y="66"/>
                      <a:pt x="68" y="67"/>
                      <a:pt x="67" y="67"/>
                    </a:cubicBezTo>
                    <a:cubicBezTo>
                      <a:pt x="56" y="67"/>
                      <a:pt x="56" y="67"/>
                      <a:pt x="56" y="67"/>
                    </a:cubicBezTo>
                    <a:cubicBezTo>
                      <a:pt x="46" y="67"/>
                      <a:pt x="46" y="67"/>
                      <a:pt x="46" y="67"/>
                    </a:cubicBezTo>
                    <a:cubicBezTo>
                      <a:pt x="36" y="67"/>
                      <a:pt x="36" y="67"/>
                      <a:pt x="36" y="67"/>
                    </a:cubicBezTo>
                    <a:cubicBezTo>
                      <a:pt x="25" y="67"/>
                      <a:pt x="25" y="67"/>
                      <a:pt x="25" y="67"/>
                    </a:cubicBezTo>
                    <a:cubicBezTo>
                      <a:pt x="16" y="67"/>
                      <a:pt x="16" y="67"/>
                      <a:pt x="16" y="67"/>
                    </a:cubicBezTo>
                    <a:cubicBezTo>
                      <a:pt x="5" y="67"/>
                      <a:pt x="5" y="67"/>
                      <a:pt x="5" y="67"/>
                    </a:cubicBezTo>
                    <a:cubicBezTo>
                      <a:pt x="2" y="67"/>
                      <a:pt x="2" y="67"/>
                      <a:pt x="2" y="67"/>
                    </a:cubicBezTo>
                    <a:cubicBezTo>
                      <a:pt x="1" y="67"/>
                      <a:pt x="0" y="66"/>
                      <a:pt x="0" y="66"/>
                    </a:cubicBezTo>
                    <a:cubicBezTo>
                      <a:pt x="0" y="65"/>
                      <a:pt x="1" y="64"/>
                      <a:pt x="2" y="64"/>
                    </a:cubicBezTo>
                    <a:cubicBezTo>
                      <a:pt x="3" y="64"/>
                      <a:pt x="3" y="64"/>
                      <a:pt x="3" y="64"/>
                    </a:cubicBezTo>
                    <a:cubicBezTo>
                      <a:pt x="3" y="56"/>
                      <a:pt x="3" y="56"/>
                      <a:pt x="3" y="56"/>
                    </a:cubicBezTo>
                    <a:cubicBezTo>
                      <a:pt x="3" y="55"/>
                      <a:pt x="4" y="54"/>
                      <a:pt x="5" y="54"/>
                    </a:cubicBezTo>
                    <a:cubicBezTo>
                      <a:pt x="16" y="54"/>
                      <a:pt x="16" y="54"/>
                      <a:pt x="16" y="54"/>
                    </a:cubicBezTo>
                    <a:cubicBezTo>
                      <a:pt x="17" y="54"/>
                      <a:pt x="17" y="55"/>
                      <a:pt x="17" y="56"/>
                    </a:cubicBezTo>
                    <a:cubicBezTo>
                      <a:pt x="17" y="64"/>
                      <a:pt x="17" y="64"/>
                      <a:pt x="17" y="64"/>
                    </a:cubicBezTo>
                    <a:cubicBezTo>
                      <a:pt x="24" y="64"/>
                      <a:pt x="24" y="64"/>
                      <a:pt x="24" y="64"/>
                    </a:cubicBezTo>
                    <a:cubicBezTo>
                      <a:pt x="24" y="40"/>
                      <a:pt x="24" y="40"/>
                      <a:pt x="24" y="40"/>
                    </a:cubicBezTo>
                    <a:cubicBezTo>
                      <a:pt x="24" y="39"/>
                      <a:pt x="24" y="38"/>
                      <a:pt x="25" y="38"/>
                    </a:cubicBezTo>
                    <a:cubicBezTo>
                      <a:pt x="36" y="38"/>
                      <a:pt x="36" y="38"/>
                      <a:pt x="36" y="38"/>
                    </a:cubicBezTo>
                    <a:cubicBezTo>
                      <a:pt x="37" y="38"/>
                      <a:pt x="38" y="39"/>
                      <a:pt x="38" y="40"/>
                    </a:cubicBezTo>
                    <a:cubicBezTo>
                      <a:pt x="38" y="64"/>
                      <a:pt x="38" y="64"/>
                      <a:pt x="38" y="64"/>
                    </a:cubicBezTo>
                    <a:cubicBezTo>
                      <a:pt x="44" y="64"/>
                      <a:pt x="44" y="64"/>
                      <a:pt x="44" y="64"/>
                    </a:cubicBezTo>
                    <a:cubicBezTo>
                      <a:pt x="44" y="20"/>
                      <a:pt x="44" y="20"/>
                      <a:pt x="44" y="20"/>
                    </a:cubicBezTo>
                    <a:cubicBezTo>
                      <a:pt x="44" y="19"/>
                      <a:pt x="45" y="18"/>
                      <a:pt x="46" y="18"/>
                    </a:cubicBezTo>
                    <a:cubicBezTo>
                      <a:pt x="56" y="18"/>
                      <a:pt x="56" y="18"/>
                      <a:pt x="56" y="18"/>
                    </a:cubicBezTo>
                    <a:cubicBezTo>
                      <a:pt x="57" y="18"/>
                      <a:pt x="58" y="19"/>
                      <a:pt x="58" y="20"/>
                    </a:cubicBezTo>
                    <a:cubicBezTo>
                      <a:pt x="58" y="64"/>
                      <a:pt x="58" y="64"/>
                      <a:pt x="58" y="64"/>
                    </a:cubicBezTo>
                    <a:cubicBezTo>
                      <a:pt x="65" y="64"/>
                      <a:pt x="65" y="64"/>
                      <a:pt x="65" y="64"/>
                    </a:cubicBezTo>
                    <a:cubicBezTo>
                      <a:pt x="65" y="16"/>
                      <a:pt x="65" y="16"/>
                      <a:pt x="65" y="16"/>
                    </a:cubicBezTo>
                    <a:cubicBezTo>
                      <a:pt x="65" y="15"/>
                      <a:pt x="66" y="15"/>
                      <a:pt x="67" y="15"/>
                    </a:cubicBezTo>
                    <a:cubicBezTo>
                      <a:pt x="68" y="15"/>
                      <a:pt x="68" y="15"/>
                      <a:pt x="68" y="16"/>
                    </a:cubicBezTo>
                    <a:close/>
                    <a:moveTo>
                      <a:pt x="2" y="48"/>
                    </a:moveTo>
                    <a:cubicBezTo>
                      <a:pt x="2" y="48"/>
                      <a:pt x="2" y="48"/>
                      <a:pt x="2" y="48"/>
                    </a:cubicBezTo>
                    <a:cubicBezTo>
                      <a:pt x="3" y="48"/>
                      <a:pt x="16" y="40"/>
                      <a:pt x="29" y="30"/>
                    </a:cubicBezTo>
                    <a:cubicBezTo>
                      <a:pt x="40" y="22"/>
                      <a:pt x="51" y="10"/>
                      <a:pt x="55" y="6"/>
                    </a:cubicBezTo>
                    <a:cubicBezTo>
                      <a:pt x="55" y="13"/>
                      <a:pt x="55" y="13"/>
                      <a:pt x="55" y="13"/>
                    </a:cubicBezTo>
                    <a:cubicBezTo>
                      <a:pt x="55" y="14"/>
                      <a:pt x="55" y="15"/>
                      <a:pt x="56" y="15"/>
                    </a:cubicBezTo>
                    <a:cubicBezTo>
                      <a:pt x="57" y="15"/>
                      <a:pt x="58" y="14"/>
                      <a:pt x="58" y="13"/>
                    </a:cubicBezTo>
                    <a:cubicBezTo>
                      <a:pt x="58" y="2"/>
                      <a:pt x="58" y="2"/>
                      <a:pt x="58" y="2"/>
                    </a:cubicBezTo>
                    <a:cubicBezTo>
                      <a:pt x="58" y="1"/>
                      <a:pt x="57" y="0"/>
                      <a:pt x="56" y="0"/>
                    </a:cubicBezTo>
                    <a:cubicBezTo>
                      <a:pt x="46" y="0"/>
                      <a:pt x="46" y="0"/>
                      <a:pt x="46" y="0"/>
                    </a:cubicBezTo>
                    <a:cubicBezTo>
                      <a:pt x="45" y="0"/>
                      <a:pt x="44" y="1"/>
                      <a:pt x="44" y="2"/>
                    </a:cubicBezTo>
                    <a:cubicBezTo>
                      <a:pt x="44" y="3"/>
                      <a:pt x="45" y="3"/>
                      <a:pt x="46" y="3"/>
                    </a:cubicBezTo>
                    <a:cubicBezTo>
                      <a:pt x="53" y="3"/>
                      <a:pt x="53" y="3"/>
                      <a:pt x="53" y="3"/>
                    </a:cubicBezTo>
                    <a:cubicBezTo>
                      <a:pt x="50" y="7"/>
                      <a:pt x="38" y="20"/>
                      <a:pt x="27" y="28"/>
                    </a:cubicBezTo>
                    <a:cubicBezTo>
                      <a:pt x="15" y="37"/>
                      <a:pt x="1" y="45"/>
                      <a:pt x="1" y="45"/>
                    </a:cubicBezTo>
                    <a:cubicBezTo>
                      <a:pt x="0" y="46"/>
                      <a:pt x="0" y="47"/>
                      <a:pt x="0" y="47"/>
                    </a:cubicBezTo>
                    <a:cubicBezTo>
                      <a:pt x="1" y="48"/>
                      <a:pt x="1" y="48"/>
                      <a:pt x="2" y="48"/>
                    </a:cubicBezTo>
                    <a:close/>
                  </a:path>
                </a:pathLst>
              </a:custGeom>
              <a:solidFill>
                <a:schemeClr val="bg1"/>
              </a:solidFill>
              <a:ln>
                <a:noFill/>
              </a:ln>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sz="2000">
                  <a:cs typeface="+mn-ea"/>
                  <a:sym typeface="+mn-lt"/>
                </a:endParaRPr>
              </a:p>
            </p:txBody>
          </p:sp>
        </p:grpSp>
      </p:grpSp>
      <p:sp>
        <p:nvSpPr>
          <p:cNvPr id="39" name="文本框 38"/>
          <p:cNvSpPr txBox="1"/>
          <p:nvPr/>
        </p:nvSpPr>
        <p:spPr>
          <a:xfrm>
            <a:off x="4473605" y="-934861"/>
            <a:ext cx="3033252" cy="5386090"/>
          </a:xfrm>
          <a:prstGeom prst="rect">
            <a:avLst/>
          </a:prstGeom>
          <a:noFill/>
        </p:spPr>
        <p:txBody>
          <a:bodyPr wrap="square" rtlCol="0">
            <a:spAutoFit/>
          </a:bodyPr>
          <a:lstStyle/>
          <a:p>
            <a:r>
              <a:rPr lang="en-US" altLang="zh-CN" sz="34400" b="1" dirty="0">
                <a:gradFill>
                  <a:gsLst>
                    <a:gs pos="0">
                      <a:srgbClr val="BFDCF7"/>
                    </a:gs>
                    <a:gs pos="100000">
                      <a:srgbClr val="7ED3CE"/>
                    </a:gs>
                  </a:gsLst>
                  <a:lin ang="5400000" scaled="1"/>
                </a:gradFill>
                <a:cs typeface="+mn-ea"/>
                <a:sym typeface="+mn-lt"/>
              </a:rPr>
              <a:t>O</a:t>
            </a:r>
            <a:endParaRPr lang="zh-CN" altLang="en-US" sz="34400" b="1" dirty="0">
              <a:gradFill>
                <a:gsLst>
                  <a:gs pos="0">
                    <a:srgbClr val="BFDCF7"/>
                  </a:gs>
                  <a:gs pos="100000">
                    <a:srgbClr val="7ED3CE"/>
                  </a:gs>
                </a:gsLst>
                <a:lin ang="5400000" scaled="1"/>
              </a:gra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anim calcmode="lin" valueType="num">
                                      <p:cBhvr>
                                        <p:cTn id="8" dur="1000" fill="hold"/>
                                        <p:tgtEl>
                                          <p:spTgt spid="67"/>
                                        </p:tgtEl>
                                        <p:attrNameLst>
                                          <p:attrName>ppt_x</p:attrName>
                                        </p:attrNameLst>
                                      </p:cBhvr>
                                      <p:tavLst>
                                        <p:tav tm="0">
                                          <p:val>
                                            <p:strVal val="#ppt_x"/>
                                          </p:val>
                                        </p:tav>
                                        <p:tav tm="100000">
                                          <p:val>
                                            <p:strVal val="#ppt_x"/>
                                          </p:val>
                                        </p:tav>
                                      </p:tavLst>
                                    </p:anim>
                                    <p:anim calcmode="lin" valueType="num">
                                      <p:cBhvr>
                                        <p:cTn id="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216469"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841377" y="765012"/>
            <a:ext cx="10850561" cy="4334950"/>
            <a:chOff x="669927" y="1572480"/>
            <a:chExt cx="10850561" cy="4334950"/>
          </a:xfrm>
        </p:grpSpPr>
        <p:grpSp>
          <p:nvGrpSpPr>
            <p:cNvPr id="71" name="isļîdè"/>
            <p:cNvGrpSpPr/>
            <p:nvPr/>
          </p:nvGrpSpPr>
          <p:grpSpPr>
            <a:xfrm>
              <a:off x="3908669" y="1572480"/>
              <a:ext cx="4717235" cy="4334950"/>
              <a:chOff x="3908669" y="1572480"/>
              <a:chExt cx="4717235" cy="4334950"/>
            </a:xfrm>
          </p:grpSpPr>
          <p:sp>
            <p:nvSpPr>
              <p:cNvPr id="82" name="ïş1îḓe"/>
              <p:cNvSpPr/>
              <p:nvPr/>
            </p:nvSpPr>
            <p:spPr bwMode="auto">
              <a:xfrm>
                <a:off x="3908669" y="5252859"/>
                <a:ext cx="3927423" cy="654571"/>
              </a:xfrm>
              <a:prstGeom prst="ellipse">
                <a:avLst/>
              </a:prstGeom>
              <a:gradFill rotWithShape="1">
                <a:gsLst>
                  <a:gs pos="0">
                    <a:srgbClr val="000000">
                      <a:alpha val="27000"/>
                    </a:srgbClr>
                  </a:gs>
                  <a:gs pos="100000">
                    <a:srgbClr val="000000">
                      <a:alpha val="0"/>
                    </a:srgb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ctr">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800" b="1" i="1">
                  <a:solidFill>
                    <a:srgbClr val="000000"/>
                  </a:solidFill>
                  <a:cs typeface="+mn-ea"/>
                  <a:sym typeface="+mn-lt"/>
                </a:endParaRPr>
              </a:p>
            </p:txBody>
          </p:sp>
          <p:sp>
            <p:nvSpPr>
              <p:cNvPr id="83" name="iŝļiḍê"/>
              <p:cNvSpPr/>
              <p:nvPr/>
            </p:nvSpPr>
            <p:spPr bwMode="auto">
              <a:xfrm rot="900000">
                <a:off x="4709301" y="1622969"/>
                <a:ext cx="867351" cy="266877"/>
              </a:xfrm>
              <a:custGeom>
                <a:avLst/>
                <a:gdLst>
                  <a:gd name="T0" fmla="*/ 382 w 382"/>
                  <a:gd name="T1" fmla="*/ 117 h 117"/>
                  <a:gd name="T2" fmla="*/ 0 w 382"/>
                  <a:gd name="T3" fmla="*/ 0 h 117"/>
                  <a:gd name="T4" fmla="*/ 378 w 382"/>
                  <a:gd name="T5" fmla="*/ 117 h 117"/>
                  <a:gd name="T6" fmla="*/ 382 w 382"/>
                  <a:gd name="T7" fmla="*/ 117 h 117"/>
                </a:gdLst>
                <a:ahLst/>
                <a:cxnLst>
                  <a:cxn ang="0">
                    <a:pos x="T0" y="T1"/>
                  </a:cxn>
                  <a:cxn ang="0">
                    <a:pos x="T2" y="T3"/>
                  </a:cxn>
                  <a:cxn ang="0">
                    <a:pos x="T4" y="T5"/>
                  </a:cxn>
                  <a:cxn ang="0">
                    <a:pos x="T6" y="T7"/>
                  </a:cxn>
                </a:cxnLst>
                <a:rect l="0" t="0" r="r" b="b"/>
                <a:pathLst>
                  <a:path w="382" h="117">
                    <a:moveTo>
                      <a:pt x="382" y="117"/>
                    </a:moveTo>
                    <a:lnTo>
                      <a:pt x="0" y="0"/>
                    </a:lnTo>
                    <a:lnTo>
                      <a:pt x="378" y="117"/>
                    </a:lnTo>
                    <a:lnTo>
                      <a:pt x="382" y="1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square" lIns="91440" tIns="45720" rIns="91440" bIns="4572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1600" b="1" i="1">
                  <a:solidFill>
                    <a:srgbClr val="000000"/>
                  </a:solidFill>
                  <a:cs typeface="+mn-ea"/>
                  <a:sym typeface="+mn-lt"/>
                </a:endParaRPr>
              </a:p>
            </p:txBody>
          </p:sp>
          <p:sp>
            <p:nvSpPr>
              <p:cNvPr id="84" name="îSlîďé"/>
              <p:cNvSpPr/>
              <p:nvPr/>
            </p:nvSpPr>
            <p:spPr bwMode="auto">
              <a:xfrm rot="900000">
                <a:off x="5466655" y="2129675"/>
                <a:ext cx="1067509" cy="335400"/>
              </a:xfrm>
              <a:custGeom>
                <a:avLst/>
                <a:gdLst>
                  <a:gd name="T0" fmla="*/ 0 w 470"/>
                  <a:gd name="T1" fmla="*/ 0 h 148"/>
                  <a:gd name="T2" fmla="*/ 0 w 470"/>
                  <a:gd name="T3" fmla="*/ 2 h 148"/>
                  <a:gd name="T4" fmla="*/ 470 w 470"/>
                  <a:gd name="T5" fmla="*/ 148 h 148"/>
                  <a:gd name="T6" fmla="*/ 0 w 470"/>
                  <a:gd name="T7" fmla="*/ 0 h 148"/>
                </a:gdLst>
                <a:ahLst/>
                <a:cxnLst>
                  <a:cxn ang="0">
                    <a:pos x="T0" y="T1"/>
                  </a:cxn>
                  <a:cxn ang="0">
                    <a:pos x="T2" y="T3"/>
                  </a:cxn>
                  <a:cxn ang="0">
                    <a:pos x="T4" y="T5"/>
                  </a:cxn>
                  <a:cxn ang="0">
                    <a:pos x="T6" y="T7"/>
                  </a:cxn>
                </a:cxnLst>
                <a:rect l="0" t="0" r="r" b="b"/>
                <a:pathLst>
                  <a:path w="470" h="148">
                    <a:moveTo>
                      <a:pt x="0" y="0"/>
                    </a:moveTo>
                    <a:lnTo>
                      <a:pt x="0" y="2"/>
                    </a:lnTo>
                    <a:lnTo>
                      <a:pt x="470" y="14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square" lIns="91440" tIns="45720" rIns="91440" bIns="45720">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b="1" i="1">
                  <a:solidFill>
                    <a:srgbClr val="000000"/>
                  </a:solidFill>
                  <a:cs typeface="+mn-ea"/>
                  <a:sym typeface="+mn-lt"/>
                </a:endParaRPr>
              </a:p>
            </p:txBody>
          </p:sp>
          <p:sp>
            <p:nvSpPr>
              <p:cNvPr id="85" name="ïS1íḍe"/>
              <p:cNvSpPr/>
              <p:nvPr/>
            </p:nvSpPr>
            <p:spPr bwMode="auto">
              <a:xfrm rot="900000">
                <a:off x="5890413" y="1705918"/>
                <a:ext cx="1779782" cy="353432"/>
              </a:xfrm>
              <a:custGeom>
                <a:avLst/>
                <a:gdLst>
                  <a:gd name="T0" fmla="*/ 110 w 392"/>
                  <a:gd name="T1" fmla="*/ 41 h 78"/>
                  <a:gd name="T2" fmla="*/ 85 w 392"/>
                  <a:gd name="T3" fmla="*/ 55 h 78"/>
                  <a:gd name="T4" fmla="*/ 184 w 392"/>
                  <a:gd name="T5" fmla="*/ 78 h 78"/>
                  <a:gd name="T6" fmla="*/ 295 w 392"/>
                  <a:gd name="T7" fmla="*/ 52 h 78"/>
                  <a:gd name="T8" fmla="*/ 372 w 392"/>
                  <a:gd name="T9" fmla="*/ 65 h 78"/>
                  <a:gd name="T10" fmla="*/ 338 w 392"/>
                  <a:gd name="T11" fmla="*/ 43 h 78"/>
                  <a:gd name="T12" fmla="*/ 386 w 392"/>
                  <a:gd name="T13" fmla="*/ 32 h 78"/>
                  <a:gd name="T14" fmla="*/ 212 w 392"/>
                  <a:gd name="T15" fmla="*/ 0 h 78"/>
                  <a:gd name="T16" fmla="*/ 0 w 392"/>
                  <a:gd name="T17" fmla="*/ 35 h 78"/>
                  <a:gd name="T18" fmla="*/ 53 w 392"/>
                  <a:gd name="T19" fmla="*/ 47 h 78"/>
                  <a:gd name="T20" fmla="*/ 110 w 392"/>
                  <a:gd name="T21"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78">
                    <a:moveTo>
                      <a:pt x="110" y="41"/>
                    </a:moveTo>
                    <a:cubicBezTo>
                      <a:pt x="118" y="46"/>
                      <a:pt x="99" y="52"/>
                      <a:pt x="85" y="55"/>
                    </a:cubicBezTo>
                    <a:cubicBezTo>
                      <a:pt x="184" y="78"/>
                      <a:pt x="184" y="78"/>
                      <a:pt x="184" y="78"/>
                    </a:cubicBezTo>
                    <a:cubicBezTo>
                      <a:pt x="295" y="52"/>
                      <a:pt x="295" y="52"/>
                      <a:pt x="295" y="52"/>
                    </a:cubicBezTo>
                    <a:cubicBezTo>
                      <a:pt x="306" y="67"/>
                      <a:pt x="348" y="77"/>
                      <a:pt x="372" y="65"/>
                    </a:cubicBezTo>
                    <a:cubicBezTo>
                      <a:pt x="392" y="55"/>
                      <a:pt x="360" y="47"/>
                      <a:pt x="338" y="43"/>
                    </a:cubicBezTo>
                    <a:cubicBezTo>
                      <a:pt x="386" y="32"/>
                      <a:pt x="386" y="32"/>
                      <a:pt x="386" y="32"/>
                    </a:cubicBezTo>
                    <a:cubicBezTo>
                      <a:pt x="212" y="0"/>
                      <a:pt x="212" y="0"/>
                      <a:pt x="212" y="0"/>
                    </a:cubicBezTo>
                    <a:cubicBezTo>
                      <a:pt x="0" y="35"/>
                      <a:pt x="0" y="35"/>
                      <a:pt x="0" y="35"/>
                    </a:cubicBezTo>
                    <a:cubicBezTo>
                      <a:pt x="53" y="47"/>
                      <a:pt x="53" y="47"/>
                      <a:pt x="53" y="47"/>
                    </a:cubicBezTo>
                    <a:cubicBezTo>
                      <a:pt x="64" y="43"/>
                      <a:pt x="94" y="32"/>
                      <a:pt x="110" y="41"/>
                    </a:cubicBezTo>
                    <a:close/>
                  </a:path>
                </a:pathLst>
              </a:custGeom>
              <a:solidFill>
                <a:srgbClr val="E67282"/>
              </a:solidFill>
              <a:ln w="9525">
                <a:solidFill>
                  <a:schemeClr val="bg1"/>
                </a:solidFill>
                <a:round/>
              </a:ln>
              <a:effectLst/>
            </p:spPr>
            <p:txBody>
              <a:bodyPr wrap="square" lIns="91440" tIns="45720" rIns="91440" bIns="45720">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b="1" i="1">
                  <a:solidFill>
                    <a:srgbClr val="000000"/>
                  </a:solidFill>
                  <a:cs typeface="+mn-ea"/>
                  <a:sym typeface="+mn-lt"/>
                </a:endParaRPr>
              </a:p>
            </p:txBody>
          </p:sp>
          <p:sp>
            <p:nvSpPr>
              <p:cNvPr id="86" name="îṣ1îdè"/>
              <p:cNvSpPr/>
              <p:nvPr/>
            </p:nvSpPr>
            <p:spPr bwMode="auto">
              <a:xfrm rot="900000">
                <a:off x="4709301" y="1621165"/>
                <a:ext cx="858335" cy="266877"/>
              </a:xfrm>
              <a:custGeom>
                <a:avLst/>
                <a:gdLst>
                  <a:gd name="T0" fmla="*/ 378 w 378"/>
                  <a:gd name="T1" fmla="*/ 117 h 117"/>
                  <a:gd name="T2" fmla="*/ 0 w 378"/>
                  <a:gd name="T3" fmla="*/ 0 h 117"/>
                  <a:gd name="T4" fmla="*/ 378 w 378"/>
                  <a:gd name="T5" fmla="*/ 117 h 117"/>
                  <a:gd name="T6" fmla="*/ 378 w 378"/>
                  <a:gd name="T7" fmla="*/ 117 h 117"/>
                </a:gdLst>
                <a:ahLst/>
                <a:cxnLst>
                  <a:cxn ang="0">
                    <a:pos x="T0" y="T1"/>
                  </a:cxn>
                  <a:cxn ang="0">
                    <a:pos x="T2" y="T3"/>
                  </a:cxn>
                  <a:cxn ang="0">
                    <a:pos x="T4" y="T5"/>
                  </a:cxn>
                  <a:cxn ang="0">
                    <a:pos x="T6" y="T7"/>
                  </a:cxn>
                </a:cxnLst>
                <a:rect l="0" t="0" r="r" b="b"/>
                <a:pathLst>
                  <a:path w="378" h="117">
                    <a:moveTo>
                      <a:pt x="378" y="117"/>
                    </a:moveTo>
                    <a:lnTo>
                      <a:pt x="0" y="0"/>
                    </a:lnTo>
                    <a:lnTo>
                      <a:pt x="378" y="117"/>
                    </a:lnTo>
                    <a:lnTo>
                      <a:pt x="378" y="1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square" lIns="91440" tIns="45720" rIns="91440" bIns="4572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1600" b="1" i="1">
                  <a:solidFill>
                    <a:srgbClr val="000000"/>
                  </a:solidFill>
                  <a:cs typeface="+mn-ea"/>
                  <a:sym typeface="+mn-lt"/>
                </a:endParaRPr>
              </a:p>
            </p:txBody>
          </p:sp>
          <p:grpSp>
            <p:nvGrpSpPr>
              <p:cNvPr id="87" name="iṥļídè"/>
              <p:cNvGrpSpPr/>
              <p:nvPr/>
            </p:nvGrpSpPr>
            <p:grpSpPr>
              <a:xfrm>
                <a:off x="4530781" y="1572480"/>
                <a:ext cx="2178294" cy="1678802"/>
                <a:chOff x="1388514" y="1888471"/>
                <a:chExt cx="1917700" cy="1477962"/>
              </a:xfrm>
              <a:solidFill>
                <a:schemeClr val="accent6">
                  <a:lumMod val="75000"/>
                </a:schemeClr>
              </a:solidFill>
            </p:grpSpPr>
            <p:sp>
              <p:nvSpPr>
                <p:cNvPr id="100" name="ïṥ1ïḑè"/>
                <p:cNvSpPr/>
                <p:nvPr/>
              </p:nvSpPr>
              <p:spPr bwMode="auto">
                <a:xfrm rot="900000">
                  <a:off x="1552026" y="1888471"/>
                  <a:ext cx="1754188" cy="409575"/>
                </a:xfrm>
                <a:custGeom>
                  <a:avLst/>
                  <a:gdLst>
                    <a:gd name="T0" fmla="*/ 340 w 439"/>
                    <a:gd name="T1" fmla="*/ 23 h 102"/>
                    <a:gd name="T2" fmla="*/ 365 w 439"/>
                    <a:gd name="T3" fmla="*/ 9 h 102"/>
                    <a:gd name="T4" fmla="*/ 308 w 439"/>
                    <a:gd name="T5" fmla="*/ 15 h 102"/>
                    <a:gd name="T6" fmla="*/ 255 w 439"/>
                    <a:gd name="T7" fmla="*/ 3 h 102"/>
                    <a:gd name="T8" fmla="*/ 0 w 439"/>
                    <a:gd name="T9" fmla="*/ 44 h 102"/>
                    <a:gd name="T10" fmla="*/ 191 w 439"/>
                    <a:gd name="T11" fmla="*/ 102 h 102"/>
                    <a:gd name="T12" fmla="*/ 308 w 439"/>
                    <a:gd name="T13" fmla="*/ 75 h 102"/>
                    <a:gd name="T14" fmla="*/ 273 w 439"/>
                    <a:gd name="T15" fmla="*/ 50 h 102"/>
                    <a:gd name="T16" fmla="*/ 343 w 439"/>
                    <a:gd name="T17" fmla="*/ 67 h 102"/>
                    <a:gd name="T18" fmla="*/ 439 w 439"/>
                    <a:gd name="T19" fmla="*/ 46 h 102"/>
                    <a:gd name="T20" fmla="*/ 340 w 439"/>
                    <a:gd name="T21" fmla="*/ 2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9" h="102">
                      <a:moveTo>
                        <a:pt x="340" y="23"/>
                      </a:moveTo>
                      <a:cubicBezTo>
                        <a:pt x="354" y="20"/>
                        <a:pt x="373" y="14"/>
                        <a:pt x="365" y="9"/>
                      </a:cubicBezTo>
                      <a:cubicBezTo>
                        <a:pt x="349" y="0"/>
                        <a:pt x="319" y="11"/>
                        <a:pt x="308" y="15"/>
                      </a:cubicBezTo>
                      <a:cubicBezTo>
                        <a:pt x="255" y="3"/>
                        <a:pt x="255" y="3"/>
                        <a:pt x="255" y="3"/>
                      </a:cubicBezTo>
                      <a:cubicBezTo>
                        <a:pt x="0" y="44"/>
                        <a:pt x="0" y="44"/>
                        <a:pt x="0" y="44"/>
                      </a:cubicBezTo>
                      <a:cubicBezTo>
                        <a:pt x="191" y="102"/>
                        <a:pt x="191" y="102"/>
                        <a:pt x="191" y="102"/>
                      </a:cubicBezTo>
                      <a:cubicBezTo>
                        <a:pt x="308" y="75"/>
                        <a:pt x="308" y="75"/>
                        <a:pt x="308" y="75"/>
                      </a:cubicBezTo>
                      <a:cubicBezTo>
                        <a:pt x="284" y="72"/>
                        <a:pt x="241" y="63"/>
                        <a:pt x="273" y="50"/>
                      </a:cubicBezTo>
                      <a:cubicBezTo>
                        <a:pt x="309" y="37"/>
                        <a:pt x="333" y="57"/>
                        <a:pt x="343" y="67"/>
                      </a:cubicBezTo>
                      <a:cubicBezTo>
                        <a:pt x="439" y="46"/>
                        <a:pt x="439" y="46"/>
                        <a:pt x="439" y="46"/>
                      </a:cubicBezTo>
                      <a:lnTo>
                        <a:pt x="340" y="23"/>
                      </a:lnTo>
                      <a:close/>
                    </a:path>
                  </a:pathLst>
                </a:custGeom>
                <a:solidFill>
                  <a:srgbClr val="E6728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800" b="1" i="1">
                    <a:solidFill>
                      <a:srgbClr val="000000"/>
                    </a:solidFill>
                    <a:cs typeface="+mn-ea"/>
                    <a:sym typeface="+mn-lt"/>
                  </a:endParaRPr>
                </a:p>
              </p:txBody>
            </p:sp>
            <p:sp>
              <p:nvSpPr>
                <p:cNvPr id="101" name="íṧlíde"/>
                <p:cNvSpPr/>
                <p:nvPr/>
              </p:nvSpPr>
              <p:spPr bwMode="auto">
                <a:xfrm rot="900000">
                  <a:off x="1388514" y="1948796"/>
                  <a:ext cx="1047750" cy="1417637"/>
                </a:xfrm>
                <a:custGeom>
                  <a:avLst/>
                  <a:gdLst>
                    <a:gd name="T0" fmla="*/ 82 w 262"/>
                    <a:gd name="T1" fmla="*/ 218 h 354"/>
                    <a:gd name="T2" fmla="*/ 102 w 262"/>
                    <a:gd name="T3" fmla="*/ 314 h 354"/>
                    <a:gd name="T4" fmla="*/ 191 w 262"/>
                    <a:gd name="T5" fmla="*/ 354 h 354"/>
                    <a:gd name="T6" fmla="*/ 191 w 262"/>
                    <a:gd name="T7" fmla="*/ 233 h 354"/>
                    <a:gd name="T8" fmla="*/ 262 w 262"/>
                    <a:gd name="T9" fmla="*/ 223 h 354"/>
                    <a:gd name="T10" fmla="*/ 191 w 262"/>
                    <a:gd name="T11" fmla="*/ 178 h 354"/>
                    <a:gd name="T12" fmla="*/ 191 w 262"/>
                    <a:gd name="T13" fmla="*/ 59 h 354"/>
                    <a:gd name="T14" fmla="*/ 0 w 262"/>
                    <a:gd name="T15" fmla="*/ 0 h 354"/>
                    <a:gd name="T16" fmla="*/ 0 w 262"/>
                    <a:gd name="T17" fmla="*/ 268 h 354"/>
                    <a:gd name="T18" fmla="*/ 66 w 262"/>
                    <a:gd name="T19" fmla="*/ 298 h 354"/>
                    <a:gd name="T20" fmla="*/ 82 w 262"/>
                    <a:gd name="T21" fmla="*/ 21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354">
                      <a:moveTo>
                        <a:pt x="82" y="218"/>
                      </a:moveTo>
                      <a:cubicBezTo>
                        <a:pt x="120" y="210"/>
                        <a:pt x="118" y="288"/>
                        <a:pt x="102" y="314"/>
                      </a:cubicBezTo>
                      <a:cubicBezTo>
                        <a:pt x="191" y="354"/>
                        <a:pt x="191" y="354"/>
                        <a:pt x="191" y="354"/>
                      </a:cubicBezTo>
                      <a:cubicBezTo>
                        <a:pt x="191" y="233"/>
                        <a:pt x="191" y="233"/>
                        <a:pt x="191" y="233"/>
                      </a:cubicBezTo>
                      <a:cubicBezTo>
                        <a:pt x="218" y="251"/>
                        <a:pt x="262" y="270"/>
                        <a:pt x="262" y="223"/>
                      </a:cubicBezTo>
                      <a:cubicBezTo>
                        <a:pt x="262" y="166"/>
                        <a:pt x="214" y="172"/>
                        <a:pt x="191" y="178"/>
                      </a:cubicBezTo>
                      <a:cubicBezTo>
                        <a:pt x="191" y="59"/>
                        <a:pt x="191" y="59"/>
                        <a:pt x="191" y="59"/>
                      </a:cubicBezTo>
                      <a:cubicBezTo>
                        <a:pt x="0" y="0"/>
                        <a:pt x="0" y="0"/>
                        <a:pt x="0" y="0"/>
                      </a:cubicBezTo>
                      <a:cubicBezTo>
                        <a:pt x="0" y="268"/>
                        <a:pt x="0" y="268"/>
                        <a:pt x="0" y="268"/>
                      </a:cubicBezTo>
                      <a:cubicBezTo>
                        <a:pt x="66" y="298"/>
                        <a:pt x="66" y="298"/>
                        <a:pt x="66" y="298"/>
                      </a:cubicBezTo>
                      <a:cubicBezTo>
                        <a:pt x="60" y="277"/>
                        <a:pt x="47" y="226"/>
                        <a:pt x="82" y="218"/>
                      </a:cubicBezTo>
                      <a:close/>
                    </a:path>
                  </a:pathLst>
                </a:custGeom>
                <a:solidFill>
                  <a:srgbClr val="E6728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800" b="1" i="1">
                    <a:solidFill>
                      <a:srgbClr val="000000"/>
                    </a:solidFill>
                    <a:cs typeface="+mn-ea"/>
                    <a:sym typeface="+mn-lt"/>
                  </a:endParaRPr>
                </a:p>
              </p:txBody>
            </p:sp>
          </p:grpSp>
          <p:grpSp>
            <p:nvGrpSpPr>
              <p:cNvPr id="88" name="íSḻíďè"/>
              <p:cNvGrpSpPr/>
              <p:nvPr/>
            </p:nvGrpSpPr>
            <p:grpSpPr>
              <a:xfrm>
                <a:off x="5235842" y="1985416"/>
                <a:ext cx="2596643" cy="2281078"/>
                <a:chOff x="2009226" y="2252008"/>
                <a:chExt cx="2286000" cy="2008188"/>
              </a:xfrm>
            </p:grpSpPr>
            <p:sp>
              <p:nvSpPr>
                <p:cNvPr id="97" name="ïṧľïďè"/>
                <p:cNvSpPr/>
                <p:nvPr/>
              </p:nvSpPr>
              <p:spPr bwMode="auto">
                <a:xfrm rot="900000">
                  <a:off x="2228301" y="2252008"/>
                  <a:ext cx="1946275" cy="557213"/>
                </a:xfrm>
                <a:custGeom>
                  <a:avLst/>
                  <a:gdLst>
                    <a:gd name="T0" fmla="*/ 235 w 487"/>
                    <a:gd name="T1" fmla="*/ 139 h 139"/>
                    <a:gd name="T2" fmla="*/ 487 w 487"/>
                    <a:gd name="T3" fmla="*/ 64 h 139"/>
                    <a:gd name="T4" fmla="*/ 367 w 487"/>
                    <a:gd name="T5" fmla="*/ 36 h 139"/>
                    <a:gd name="T6" fmla="*/ 305 w 487"/>
                    <a:gd name="T7" fmla="*/ 47 h 139"/>
                    <a:gd name="T8" fmla="*/ 328 w 487"/>
                    <a:gd name="T9" fmla="*/ 27 h 139"/>
                    <a:gd name="T10" fmla="*/ 248 w 487"/>
                    <a:gd name="T11" fmla="*/ 9 h 139"/>
                    <a:gd name="T12" fmla="*/ 152 w 487"/>
                    <a:gd name="T13" fmla="*/ 30 h 139"/>
                    <a:gd name="T14" fmla="*/ 82 w 487"/>
                    <a:gd name="T15" fmla="*/ 13 h 139"/>
                    <a:gd name="T16" fmla="*/ 117 w 487"/>
                    <a:gd name="T17" fmla="*/ 38 h 139"/>
                    <a:gd name="T18" fmla="*/ 0 w 487"/>
                    <a:gd name="T19" fmla="*/ 65 h 139"/>
                    <a:gd name="T20" fmla="*/ 235 w 487"/>
                    <a:gd name="T21" fmla="*/ 13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7" h="139">
                      <a:moveTo>
                        <a:pt x="235" y="139"/>
                      </a:moveTo>
                      <a:cubicBezTo>
                        <a:pt x="487" y="64"/>
                        <a:pt x="487" y="64"/>
                        <a:pt x="487" y="64"/>
                      </a:cubicBezTo>
                      <a:cubicBezTo>
                        <a:pt x="367" y="36"/>
                        <a:pt x="367" y="36"/>
                        <a:pt x="367" y="36"/>
                      </a:cubicBezTo>
                      <a:cubicBezTo>
                        <a:pt x="355" y="45"/>
                        <a:pt x="334" y="55"/>
                        <a:pt x="305" y="47"/>
                      </a:cubicBezTo>
                      <a:cubicBezTo>
                        <a:pt x="277" y="39"/>
                        <a:pt x="307" y="31"/>
                        <a:pt x="328" y="27"/>
                      </a:cubicBezTo>
                      <a:cubicBezTo>
                        <a:pt x="248" y="9"/>
                        <a:pt x="248" y="9"/>
                        <a:pt x="248" y="9"/>
                      </a:cubicBezTo>
                      <a:cubicBezTo>
                        <a:pt x="152" y="30"/>
                        <a:pt x="152" y="30"/>
                        <a:pt x="152" y="30"/>
                      </a:cubicBezTo>
                      <a:cubicBezTo>
                        <a:pt x="142" y="20"/>
                        <a:pt x="118" y="0"/>
                        <a:pt x="82" y="13"/>
                      </a:cubicBezTo>
                      <a:cubicBezTo>
                        <a:pt x="50" y="26"/>
                        <a:pt x="93" y="35"/>
                        <a:pt x="117" y="38"/>
                      </a:cubicBezTo>
                      <a:cubicBezTo>
                        <a:pt x="0" y="65"/>
                        <a:pt x="0" y="65"/>
                        <a:pt x="0" y="65"/>
                      </a:cubicBezTo>
                      <a:lnTo>
                        <a:pt x="235" y="139"/>
                      </a:lnTo>
                      <a:close/>
                    </a:path>
                  </a:pathLst>
                </a:custGeom>
                <a:solidFill>
                  <a:schemeClr val="bg1"/>
                </a:solidFill>
                <a:ln w="9525">
                  <a:solidFill>
                    <a:schemeClr val="bg1">
                      <a:lumMod val="85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1" i="1" u="none" strike="noStrike" kern="0" cap="none" spc="0" normalizeH="0" baseline="0" noProof="0">
                    <a:ln>
                      <a:noFill/>
                    </a:ln>
                    <a:solidFill>
                      <a:srgbClr val="000000"/>
                    </a:solidFill>
                    <a:effectLst/>
                    <a:uLnTx/>
                    <a:uFillTx/>
                    <a:cs typeface="+mn-ea"/>
                    <a:sym typeface="+mn-lt"/>
                  </a:endParaRPr>
                </a:p>
              </p:txBody>
            </p:sp>
            <p:sp>
              <p:nvSpPr>
                <p:cNvPr id="98" name="î$ľiďê"/>
                <p:cNvSpPr/>
                <p:nvPr/>
              </p:nvSpPr>
              <p:spPr bwMode="auto">
                <a:xfrm rot="900000">
                  <a:off x="2009226" y="2355196"/>
                  <a:ext cx="939800" cy="1849437"/>
                </a:xfrm>
                <a:custGeom>
                  <a:avLst/>
                  <a:gdLst>
                    <a:gd name="T0" fmla="*/ 0 w 235"/>
                    <a:gd name="T1" fmla="*/ 0 h 462"/>
                    <a:gd name="T2" fmla="*/ 0 w 235"/>
                    <a:gd name="T3" fmla="*/ 119 h 462"/>
                    <a:gd name="T4" fmla="*/ 71 w 235"/>
                    <a:gd name="T5" fmla="*/ 164 h 462"/>
                    <a:gd name="T6" fmla="*/ 0 w 235"/>
                    <a:gd name="T7" fmla="*/ 174 h 462"/>
                    <a:gd name="T8" fmla="*/ 0 w 235"/>
                    <a:gd name="T9" fmla="*/ 295 h 462"/>
                    <a:gd name="T10" fmla="*/ 98 w 235"/>
                    <a:gd name="T11" fmla="*/ 339 h 462"/>
                    <a:gd name="T12" fmla="*/ 117 w 235"/>
                    <a:gd name="T13" fmla="*/ 447 h 462"/>
                    <a:gd name="T14" fmla="*/ 140 w 235"/>
                    <a:gd name="T15" fmla="*/ 358 h 462"/>
                    <a:gd name="T16" fmla="*/ 235 w 235"/>
                    <a:gd name="T17" fmla="*/ 401 h 462"/>
                    <a:gd name="T18" fmla="*/ 235 w 235"/>
                    <a:gd name="T19" fmla="*/ 73 h 462"/>
                    <a:gd name="T20" fmla="*/ 0 w 235"/>
                    <a:gd name="T2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5" h="462">
                      <a:moveTo>
                        <a:pt x="0" y="0"/>
                      </a:moveTo>
                      <a:cubicBezTo>
                        <a:pt x="0" y="119"/>
                        <a:pt x="0" y="119"/>
                        <a:pt x="0" y="119"/>
                      </a:cubicBezTo>
                      <a:cubicBezTo>
                        <a:pt x="23" y="113"/>
                        <a:pt x="71" y="107"/>
                        <a:pt x="71" y="164"/>
                      </a:cubicBezTo>
                      <a:cubicBezTo>
                        <a:pt x="71" y="211"/>
                        <a:pt x="27" y="192"/>
                        <a:pt x="0" y="174"/>
                      </a:cubicBezTo>
                      <a:cubicBezTo>
                        <a:pt x="0" y="295"/>
                        <a:pt x="0" y="295"/>
                        <a:pt x="0" y="295"/>
                      </a:cubicBezTo>
                      <a:cubicBezTo>
                        <a:pt x="98" y="339"/>
                        <a:pt x="98" y="339"/>
                        <a:pt x="98" y="339"/>
                      </a:cubicBezTo>
                      <a:cubicBezTo>
                        <a:pt x="87" y="365"/>
                        <a:pt x="65" y="430"/>
                        <a:pt x="117" y="447"/>
                      </a:cubicBezTo>
                      <a:cubicBezTo>
                        <a:pt x="161" y="462"/>
                        <a:pt x="151" y="400"/>
                        <a:pt x="140" y="358"/>
                      </a:cubicBezTo>
                      <a:cubicBezTo>
                        <a:pt x="235" y="401"/>
                        <a:pt x="235" y="401"/>
                        <a:pt x="235" y="401"/>
                      </a:cubicBezTo>
                      <a:cubicBezTo>
                        <a:pt x="235" y="73"/>
                        <a:pt x="235" y="73"/>
                        <a:pt x="235" y="73"/>
                      </a:cubicBezTo>
                      <a:lnTo>
                        <a:pt x="0" y="0"/>
                      </a:lnTo>
                      <a:close/>
                    </a:path>
                  </a:pathLst>
                </a:custGeom>
                <a:solidFill>
                  <a:schemeClr val="bg1"/>
                </a:solidFill>
                <a:ln w="9525">
                  <a:solidFill>
                    <a:schemeClr val="bg1">
                      <a:lumMod val="85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1" i="1" u="none" strike="noStrike" kern="0" cap="none" spc="0" normalizeH="0" baseline="0" noProof="0">
                    <a:ln>
                      <a:noFill/>
                    </a:ln>
                    <a:solidFill>
                      <a:srgbClr val="000000"/>
                    </a:solidFill>
                    <a:effectLst/>
                    <a:uLnTx/>
                    <a:uFillTx/>
                    <a:cs typeface="+mn-ea"/>
                    <a:sym typeface="+mn-lt"/>
                  </a:endParaRPr>
                </a:p>
              </p:txBody>
            </p:sp>
            <p:sp>
              <p:nvSpPr>
                <p:cNvPr id="99" name="îṩľide"/>
                <p:cNvSpPr/>
                <p:nvPr/>
              </p:nvSpPr>
              <p:spPr bwMode="auto">
                <a:xfrm rot="900000">
                  <a:off x="2944264" y="2647296"/>
                  <a:ext cx="1350962" cy="1612900"/>
                </a:xfrm>
                <a:custGeom>
                  <a:avLst/>
                  <a:gdLst>
                    <a:gd name="T0" fmla="*/ 0 w 338"/>
                    <a:gd name="T1" fmla="*/ 75 h 403"/>
                    <a:gd name="T2" fmla="*/ 0 w 338"/>
                    <a:gd name="T3" fmla="*/ 403 h 403"/>
                    <a:gd name="T4" fmla="*/ 129 w 338"/>
                    <a:gd name="T5" fmla="*/ 349 h 403"/>
                    <a:gd name="T6" fmla="*/ 109 w 338"/>
                    <a:gd name="T7" fmla="*/ 297 h 403"/>
                    <a:gd name="T8" fmla="*/ 145 w 338"/>
                    <a:gd name="T9" fmla="*/ 243 h 403"/>
                    <a:gd name="T10" fmla="*/ 179 w 338"/>
                    <a:gd name="T11" fmla="*/ 283 h 403"/>
                    <a:gd name="T12" fmla="*/ 170 w 338"/>
                    <a:gd name="T13" fmla="*/ 332 h 403"/>
                    <a:gd name="T14" fmla="*/ 252 w 338"/>
                    <a:gd name="T15" fmla="*/ 298 h 403"/>
                    <a:gd name="T16" fmla="*/ 252 w 338"/>
                    <a:gd name="T17" fmla="*/ 170 h 403"/>
                    <a:gd name="T18" fmla="*/ 331 w 338"/>
                    <a:gd name="T19" fmla="*/ 121 h 403"/>
                    <a:gd name="T20" fmla="*/ 252 w 338"/>
                    <a:gd name="T21" fmla="*/ 127 h 403"/>
                    <a:gd name="T22" fmla="*/ 252 w 338"/>
                    <a:gd name="T23" fmla="*/ 0 h 403"/>
                    <a:gd name="T24" fmla="*/ 252 w 338"/>
                    <a:gd name="T25" fmla="*/ 0 h 403"/>
                    <a:gd name="T26" fmla="*/ 0 w 338"/>
                    <a:gd name="T27" fmla="*/ 75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8" h="403">
                      <a:moveTo>
                        <a:pt x="0" y="75"/>
                      </a:moveTo>
                      <a:cubicBezTo>
                        <a:pt x="0" y="403"/>
                        <a:pt x="0" y="403"/>
                        <a:pt x="0" y="403"/>
                      </a:cubicBezTo>
                      <a:cubicBezTo>
                        <a:pt x="129" y="349"/>
                        <a:pt x="129" y="349"/>
                        <a:pt x="129" y="349"/>
                      </a:cubicBezTo>
                      <a:cubicBezTo>
                        <a:pt x="123" y="339"/>
                        <a:pt x="110" y="315"/>
                        <a:pt x="109" y="297"/>
                      </a:cubicBezTo>
                      <a:cubicBezTo>
                        <a:pt x="108" y="281"/>
                        <a:pt x="114" y="245"/>
                        <a:pt x="145" y="243"/>
                      </a:cubicBezTo>
                      <a:cubicBezTo>
                        <a:pt x="179" y="241"/>
                        <a:pt x="179" y="264"/>
                        <a:pt x="179" y="283"/>
                      </a:cubicBezTo>
                      <a:cubicBezTo>
                        <a:pt x="180" y="297"/>
                        <a:pt x="173" y="322"/>
                        <a:pt x="170" y="332"/>
                      </a:cubicBezTo>
                      <a:cubicBezTo>
                        <a:pt x="252" y="298"/>
                        <a:pt x="252" y="298"/>
                        <a:pt x="252" y="298"/>
                      </a:cubicBezTo>
                      <a:cubicBezTo>
                        <a:pt x="252" y="170"/>
                        <a:pt x="252" y="170"/>
                        <a:pt x="252" y="170"/>
                      </a:cubicBezTo>
                      <a:cubicBezTo>
                        <a:pt x="281" y="173"/>
                        <a:pt x="338" y="175"/>
                        <a:pt x="331" y="121"/>
                      </a:cubicBezTo>
                      <a:cubicBezTo>
                        <a:pt x="325" y="74"/>
                        <a:pt x="275" y="109"/>
                        <a:pt x="252" y="127"/>
                      </a:cubicBezTo>
                      <a:cubicBezTo>
                        <a:pt x="252" y="0"/>
                        <a:pt x="252" y="0"/>
                        <a:pt x="252" y="0"/>
                      </a:cubicBezTo>
                      <a:cubicBezTo>
                        <a:pt x="252" y="0"/>
                        <a:pt x="252" y="0"/>
                        <a:pt x="252" y="0"/>
                      </a:cubicBezTo>
                      <a:lnTo>
                        <a:pt x="0" y="75"/>
                      </a:lnTo>
                      <a:close/>
                    </a:path>
                  </a:pathLst>
                </a:custGeom>
                <a:solidFill>
                  <a:schemeClr val="bg1"/>
                </a:solidFill>
                <a:ln w="9525">
                  <a:solidFill>
                    <a:schemeClr val="bg1">
                      <a:lumMod val="85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1" i="1" u="none" strike="noStrike" kern="0" cap="none" spc="0" normalizeH="0" baseline="0" noProof="0">
                    <a:ln>
                      <a:noFill/>
                    </a:ln>
                    <a:solidFill>
                      <a:srgbClr val="000000"/>
                    </a:solidFill>
                    <a:effectLst/>
                    <a:uLnTx/>
                    <a:uFillTx/>
                    <a:cs typeface="+mn-ea"/>
                    <a:sym typeface="+mn-lt"/>
                  </a:endParaRPr>
                </a:p>
              </p:txBody>
            </p:sp>
          </p:grpSp>
          <p:sp>
            <p:nvSpPr>
              <p:cNvPr id="89" name="ïṥļíḋê"/>
              <p:cNvSpPr/>
              <p:nvPr/>
            </p:nvSpPr>
            <p:spPr bwMode="auto">
              <a:xfrm rot="900000">
                <a:off x="6795632" y="3545206"/>
                <a:ext cx="1289305" cy="1709457"/>
              </a:xfrm>
              <a:custGeom>
                <a:avLst/>
                <a:gdLst>
                  <a:gd name="T0" fmla="*/ 199 w 284"/>
                  <a:gd name="T1" fmla="*/ 126 h 376"/>
                  <a:gd name="T2" fmla="*/ 180 w 284"/>
                  <a:gd name="T3" fmla="*/ 44 h 376"/>
                  <a:gd name="T4" fmla="*/ 85 w 284"/>
                  <a:gd name="T5" fmla="*/ 83 h 376"/>
                  <a:gd name="T6" fmla="*/ 85 w 284"/>
                  <a:gd name="T7" fmla="*/ 208 h 376"/>
                  <a:gd name="T8" fmla="*/ 87 w 284"/>
                  <a:gd name="T9" fmla="*/ 209 h 376"/>
                  <a:gd name="T10" fmla="*/ 85 w 284"/>
                  <a:gd name="T11" fmla="*/ 208 h 376"/>
                  <a:gd name="T12" fmla="*/ 20 w 284"/>
                  <a:gd name="T13" fmla="*/ 247 h 376"/>
                  <a:gd name="T14" fmla="*/ 85 w 284"/>
                  <a:gd name="T15" fmla="*/ 265 h 376"/>
                  <a:gd name="T16" fmla="*/ 87 w 284"/>
                  <a:gd name="T17" fmla="*/ 260 h 376"/>
                  <a:gd name="T18" fmla="*/ 85 w 284"/>
                  <a:gd name="T19" fmla="*/ 265 h 376"/>
                  <a:gd name="T20" fmla="*/ 85 w 284"/>
                  <a:gd name="T21" fmla="*/ 376 h 376"/>
                  <a:gd name="T22" fmla="*/ 284 w 284"/>
                  <a:gd name="T23" fmla="*/ 258 h 376"/>
                  <a:gd name="T24" fmla="*/ 284 w 284"/>
                  <a:gd name="T25" fmla="*/ 0 h 376"/>
                  <a:gd name="T26" fmla="*/ 214 w 284"/>
                  <a:gd name="T27" fmla="*/ 30 h 376"/>
                  <a:gd name="T28" fmla="*/ 199 w 284"/>
                  <a:gd name="T29" fmla="*/ 12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4" h="376">
                    <a:moveTo>
                      <a:pt x="199" y="126"/>
                    </a:moveTo>
                    <a:cubicBezTo>
                      <a:pt x="157" y="127"/>
                      <a:pt x="170" y="73"/>
                      <a:pt x="180" y="44"/>
                    </a:cubicBezTo>
                    <a:cubicBezTo>
                      <a:pt x="85" y="83"/>
                      <a:pt x="85" y="83"/>
                      <a:pt x="85" y="83"/>
                    </a:cubicBezTo>
                    <a:cubicBezTo>
                      <a:pt x="85" y="208"/>
                      <a:pt x="85" y="208"/>
                      <a:pt x="85" y="208"/>
                    </a:cubicBezTo>
                    <a:cubicBezTo>
                      <a:pt x="86" y="208"/>
                      <a:pt x="87" y="209"/>
                      <a:pt x="87" y="209"/>
                    </a:cubicBezTo>
                    <a:cubicBezTo>
                      <a:pt x="87" y="209"/>
                      <a:pt x="86" y="208"/>
                      <a:pt x="85" y="208"/>
                    </a:cubicBezTo>
                    <a:cubicBezTo>
                      <a:pt x="73" y="205"/>
                      <a:pt x="39" y="200"/>
                      <a:pt x="20" y="247"/>
                    </a:cubicBezTo>
                    <a:cubicBezTo>
                      <a:pt x="0" y="298"/>
                      <a:pt x="60" y="316"/>
                      <a:pt x="85" y="265"/>
                    </a:cubicBezTo>
                    <a:cubicBezTo>
                      <a:pt x="87" y="261"/>
                      <a:pt x="87" y="260"/>
                      <a:pt x="87" y="260"/>
                    </a:cubicBezTo>
                    <a:cubicBezTo>
                      <a:pt x="87" y="260"/>
                      <a:pt x="87" y="261"/>
                      <a:pt x="85" y="265"/>
                    </a:cubicBezTo>
                    <a:cubicBezTo>
                      <a:pt x="85" y="376"/>
                      <a:pt x="85" y="376"/>
                      <a:pt x="85" y="376"/>
                    </a:cubicBezTo>
                    <a:cubicBezTo>
                      <a:pt x="284" y="258"/>
                      <a:pt x="284" y="258"/>
                      <a:pt x="284" y="258"/>
                    </a:cubicBezTo>
                    <a:cubicBezTo>
                      <a:pt x="284" y="0"/>
                      <a:pt x="284" y="0"/>
                      <a:pt x="284" y="0"/>
                    </a:cubicBezTo>
                    <a:cubicBezTo>
                      <a:pt x="214" y="30"/>
                      <a:pt x="214" y="30"/>
                      <a:pt x="214" y="30"/>
                    </a:cubicBezTo>
                    <a:cubicBezTo>
                      <a:pt x="224" y="60"/>
                      <a:pt x="245" y="124"/>
                      <a:pt x="199" y="126"/>
                    </a:cubicBezTo>
                    <a:close/>
                  </a:path>
                </a:pathLst>
              </a:custGeom>
              <a:solidFill>
                <a:srgbClr val="E67282"/>
              </a:solidFill>
              <a:ln w="9525">
                <a:solidFill>
                  <a:schemeClr val="bg1"/>
                </a:solidFill>
                <a:round/>
              </a:ln>
              <a:effectLst/>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1" i="1" u="none" strike="noStrike" kern="0" cap="none" spc="0" normalizeH="0" baseline="0" noProof="0">
                  <a:ln>
                    <a:noFill/>
                  </a:ln>
                  <a:solidFill>
                    <a:srgbClr val="000000"/>
                  </a:solidFill>
                  <a:effectLst/>
                  <a:uLnTx/>
                  <a:uFillTx/>
                  <a:cs typeface="+mn-ea"/>
                  <a:sym typeface="+mn-lt"/>
                </a:endParaRPr>
              </a:p>
            </p:txBody>
          </p:sp>
          <p:grpSp>
            <p:nvGrpSpPr>
              <p:cNvPr id="90" name="iSlïḋe"/>
              <p:cNvGrpSpPr/>
              <p:nvPr/>
            </p:nvGrpSpPr>
            <p:grpSpPr>
              <a:xfrm>
                <a:off x="6642357" y="2088204"/>
                <a:ext cx="1983547" cy="2126003"/>
                <a:chOff x="3247476" y="2342496"/>
                <a:chExt cx="1746250" cy="1871662"/>
              </a:xfrm>
              <a:solidFill>
                <a:schemeClr val="accent6">
                  <a:lumMod val="75000"/>
                </a:schemeClr>
              </a:solidFill>
            </p:grpSpPr>
            <p:sp>
              <p:nvSpPr>
                <p:cNvPr id="95" name="ïṧľïḋe"/>
                <p:cNvSpPr/>
                <p:nvPr/>
              </p:nvSpPr>
              <p:spPr bwMode="auto">
                <a:xfrm rot="900000">
                  <a:off x="3247476" y="2342496"/>
                  <a:ext cx="1746250" cy="404812"/>
                </a:xfrm>
                <a:custGeom>
                  <a:avLst/>
                  <a:gdLst>
                    <a:gd name="T0" fmla="*/ 188 w 437"/>
                    <a:gd name="T1" fmla="*/ 33 h 101"/>
                    <a:gd name="T2" fmla="*/ 111 w 437"/>
                    <a:gd name="T3" fmla="*/ 20 h 101"/>
                    <a:gd name="T4" fmla="*/ 0 w 437"/>
                    <a:gd name="T5" fmla="*/ 46 h 101"/>
                    <a:gd name="T6" fmla="*/ 80 w 437"/>
                    <a:gd name="T7" fmla="*/ 64 h 101"/>
                    <a:gd name="T8" fmla="*/ 57 w 437"/>
                    <a:gd name="T9" fmla="*/ 84 h 101"/>
                    <a:gd name="T10" fmla="*/ 119 w 437"/>
                    <a:gd name="T11" fmla="*/ 73 h 101"/>
                    <a:gd name="T12" fmla="*/ 239 w 437"/>
                    <a:gd name="T13" fmla="*/ 101 h 101"/>
                    <a:gd name="T14" fmla="*/ 239 w 437"/>
                    <a:gd name="T15" fmla="*/ 101 h 101"/>
                    <a:gd name="T16" fmla="*/ 437 w 437"/>
                    <a:gd name="T17" fmla="*/ 42 h 101"/>
                    <a:gd name="T18" fmla="*/ 202 w 437"/>
                    <a:gd name="T19" fmla="*/ 0 h 101"/>
                    <a:gd name="T20" fmla="*/ 154 w 437"/>
                    <a:gd name="T21" fmla="*/ 11 h 101"/>
                    <a:gd name="T22" fmla="*/ 188 w 437"/>
                    <a:gd name="T23" fmla="*/ 3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7" h="101">
                      <a:moveTo>
                        <a:pt x="188" y="33"/>
                      </a:moveTo>
                      <a:cubicBezTo>
                        <a:pt x="164" y="45"/>
                        <a:pt x="122" y="35"/>
                        <a:pt x="111" y="20"/>
                      </a:cubicBezTo>
                      <a:cubicBezTo>
                        <a:pt x="0" y="46"/>
                        <a:pt x="0" y="46"/>
                        <a:pt x="0" y="46"/>
                      </a:cubicBezTo>
                      <a:cubicBezTo>
                        <a:pt x="80" y="64"/>
                        <a:pt x="80" y="64"/>
                        <a:pt x="80" y="64"/>
                      </a:cubicBezTo>
                      <a:cubicBezTo>
                        <a:pt x="59" y="68"/>
                        <a:pt x="29" y="76"/>
                        <a:pt x="57" y="84"/>
                      </a:cubicBezTo>
                      <a:cubicBezTo>
                        <a:pt x="86" y="92"/>
                        <a:pt x="107" y="82"/>
                        <a:pt x="119" y="73"/>
                      </a:cubicBezTo>
                      <a:cubicBezTo>
                        <a:pt x="239" y="101"/>
                        <a:pt x="239" y="101"/>
                        <a:pt x="239" y="101"/>
                      </a:cubicBezTo>
                      <a:cubicBezTo>
                        <a:pt x="239" y="101"/>
                        <a:pt x="239" y="101"/>
                        <a:pt x="239" y="101"/>
                      </a:cubicBezTo>
                      <a:cubicBezTo>
                        <a:pt x="437" y="42"/>
                        <a:pt x="437" y="42"/>
                        <a:pt x="437" y="42"/>
                      </a:cubicBezTo>
                      <a:cubicBezTo>
                        <a:pt x="202" y="0"/>
                        <a:pt x="202" y="0"/>
                        <a:pt x="202" y="0"/>
                      </a:cubicBezTo>
                      <a:cubicBezTo>
                        <a:pt x="154" y="11"/>
                        <a:pt x="154" y="11"/>
                        <a:pt x="154" y="11"/>
                      </a:cubicBezTo>
                      <a:cubicBezTo>
                        <a:pt x="176" y="15"/>
                        <a:pt x="208" y="23"/>
                        <a:pt x="188" y="33"/>
                      </a:cubicBezTo>
                      <a:close/>
                    </a:path>
                  </a:pathLst>
                </a:custGeom>
                <a:solidFill>
                  <a:srgbClr val="E6728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800" b="1" i="1">
                    <a:solidFill>
                      <a:srgbClr val="000000"/>
                    </a:solidFill>
                    <a:cs typeface="+mn-ea"/>
                    <a:sym typeface="+mn-lt"/>
                  </a:endParaRPr>
                </a:p>
              </p:txBody>
            </p:sp>
            <p:sp>
              <p:nvSpPr>
                <p:cNvPr id="96" name="íṣḻïḑé"/>
                <p:cNvSpPr/>
                <p:nvPr/>
              </p:nvSpPr>
              <p:spPr bwMode="auto">
                <a:xfrm rot="900000">
                  <a:off x="3987251" y="2606021"/>
                  <a:ext cx="795338" cy="1608137"/>
                </a:xfrm>
                <a:custGeom>
                  <a:avLst/>
                  <a:gdLst>
                    <a:gd name="T0" fmla="*/ 198 w 199"/>
                    <a:gd name="T1" fmla="*/ 0 h 401"/>
                    <a:gd name="T2" fmla="*/ 199 w 199"/>
                    <a:gd name="T3" fmla="*/ 0 h 401"/>
                    <a:gd name="T4" fmla="*/ 0 w 199"/>
                    <a:gd name="T5" fmla="*/ 59 h 401"/>
                    <a:gd name="T6" fmla="*/ 0 w 199"/>
                    <a:gd name="T7" fmla="*/ 59 h 401"/>
                    <a:gd name="T8" fmla="*/ 0 w 199"/>
                    <a:gd name="T9" fmla="*/ 186 h 401"/>
                    <a:gd name="T10" fmla="*/ 79 w 199"/>
                    <a:gd name="T11" fmla="*/ 180 h 401"/>
                    <a:gd name="T12" fmla="*/ 0 w 199"/>
                    <a:gd name="T13" fmla="*/ 229 h 401"/>
                    <a:gd name="T14" fmla="*/ 0 w 199"/>
                    <a:gd name="T15" fmla="*/ 357 h 401"/>
                    <a:gd name="T16" fmla="*/ 95 w 199"/>
                    <a:gd name="T17" fmla="*/ 318 h 401"/>
                    <a:gd name="T18" fmla="*/ 114 w 199"/>
                    <a:gd name="T19" fmla="*/ 400 h 401"/>
                    <a:gd name="T20" fmla="*/ 129 w 199"/>
                    <a:gd name="T21" fmla="*/ 304 h 401"/>
                    <a:gd name="T22" fmla="*/ 199 w 199"/>
                    <a:gd name="T23" fmla="*/ 274 h 401"/>
                    <a:gd name="T24" fmla="*/ 199 w 199"/>
                    <a:gd name="T25" fmla="*/ 0 h 401"/>
                    <a:gd name="T26" fmla="*/ 198 w 199"/>
                    <a:gd name="T27" fmla="*/ 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9" h="401">
                      <a:moveTo>
                        <a:pt x="198" y="0"/>
                      </a:moveTo>
                      <a:cubicBezTo>
                        <a:pt x="199" y="0"/>
                        <a:pt x="199" y="0"/>
                        <a:pt x="199" y="0"/>
                      </a:cubicBezTo>
                      <a:cubicBezTo>
                        <a:pt x="0" y="59"/>
                        <a:pt x="0" y="59"/>
                        <a:pt x="0" y="59"/>
                      </a:cubicBezTo>
                      <a:cubicBezTo>
                        <a:pt x="0" y="59"/>
                        <a:pt x="0" y="59"/>
                        <a:pt x="0" y="59"/>
                      </a:cubicBezTo>
                      <a:cubicBezTo>
                        <a:pt x="0" y="186"/>
                        <a:pt x="0" y="186"/>
                        <a:pt x="0" y="186"/>
                      </a:cubicBezTo>
                      <a:cubicBezTo>
                        <a:pt x="23" y="168"/>
                        <a:pt x="73" y="133"/>
                        <a:pt x="79" y="180"/>
                      </a:cubicBezTo>
                      <a:cubicBezTo>
                        <a:pt x="86" y="234"/>
                        <a:pt x="29" y="232"/>
                        <a:pt x="0" y="229"/>
                      </a:cubicBezTo>
                      <a:cubicBezTo>
                        <a:pt x="0" y="357"/>
                        <a:pt x="0" y="357"/>
                        <a:pt x="0" y="357"/>
                      </a:cubicBezTo>
                      <a:cubicBezTo>
                        <a:pt x="95" y="318"/>
                        <a:pt x="95" y="318"/>
                        <a:pt x="95" y="318"/>
                      </a:cubicBezTo>
                      <a:cubicBezTo>
                        <a:pt x="85" y="347"/>
                        <a:pt x="72" y="401"/>
                        <a:pt x="114" y="400"/>
                      </a:cubicBezTo>
                      <a:cubicBezTo>
                        <a:pt x="160" y="398"/>
                        <a:pt x="139" y="334"/>
                        <a:pt x="129" y="304"/>
                      </a:cubicBezTo>
                      <a:cubicBezTo>
                        <a:pt x="199" y="274"/>
                        <a:pt x="199" y="274"/>
                        <a:pt x="199" y="274"/>
                      </a:cubicBezTo>
                      <a:cubicBezTo>
                        <a:pt x="199" y="0"/>
                        <a:pt x="199" y="0"/>
                        <a:pt x="199" y="0"/>
                      </a:cubicBezTo>
                      <a:lnTo>
                        <a:pt x="198" y="0"/>
                      </a:lnTo>
                      <a:close/>
                    </a:path>
                  </a:pathLst>
                </a:custGeom>
                <a:solidFill>
                  <a:srgbClr val="E6728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1" i="1" u="none" strike="noStrike" kern="0" cap="none" spc="0" normalizeH="0" baseline="0" noProof="0">
                    <a:ln>
                      <a:noFill/>
                    </a:ln>
                    <a:solidFill>
                      <a:srgbClr val="000000"/>
                    </a:solidFill>
                    <a:effectLst/>
                    <a:uLnTx/>
                    <a:uFillTx/>
                    <a:cs typeface="+mn-ea"/>
                    <a:sym typeface="+mn-lt"/>
                  </a:endParaRPr>
                </a:p>
              </p:txBody>
            </p:sp>
          </p:grpSp>
          <p:sp>
            <p:nvSpPr>
              <p:cNvPr id="91" name="îṣḷïdê"/>
              <p:cNvSpPr/>
              <p:nvPr/>
            </p:nvSpPr>
            <p:spPr bwMode="auto">
              <a:xfrm rot="900000">
                <a:off x="4236856" y="2515565"/>
                <a:ext cx="867351" cy="2010596"/>
              </a:xfrm>
              <a:custGeom>
                <a:avLst/>
                <a:gdLst>
                  <a:gd name="T0" fmla="*/ 122 w 191"/>
                  <a:gd name="T1" fmla="*/ 253 h 442"/>
                  <a:gd name="T2" fmla="*/ 191 w 191"/>
                  <a:gd name="T3" fmla="*/ 268 h 442"/>
                  <a:gd name="T4" fmla="*/ 191 w 191"/>
                  <a:gd name="T5" fmla="*/ 144 h 442"/>
                  <a:gd name="T6" fmla="*/ 102 w 191"/>
                  <a:gd name="T7" fmla="*/ 104 h 442"/>
                  <a:gd name="T8" fmla="*/ 82 w 191"/>
                  <a:gd name="T9" fmla="*/ 8 h 442"/>
                  <a:gd name="T10" fmla="*/ 66 w 191"/>
                  <a:gd name="T11" fmla="*/ 88 h 442"/>
                  <a:gd name="T12" fmla="*/ 0 w 191"/>
                  <a:gd name="T13" fmla="*/ 58 h 442"/>
                  <a:gd name="T14" fmla="*/ 0 w 191"/>
                  <a:gd name="T15" fmla="*/ 325 h 442"/>
                  <a:gd name="T16" fmla="*/ 191 w 191"/>
                  <a:gd name="T17" fmla="*/ 442 h 442"/>
                  <a:gd name="T18" fmla="*/ 191 w 191"/>
                  <a:gd name="T19" fmla="*/ 316 h 442"/>
                  <a:gd name="T20" fmla="*/ 122 w 191"/>
                  <a:gd name="T21" fmla="*/ 25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442">
                    <a:moveTo>
                      <a:pt x="122" y="253"/>
                    </a:moveTo>
                    <a:cubicBezTo>
                      <a:pt x="137" y="210"/>
                      <a:pt x="175" y="248"/>
                      <a:pt x="191" y="268"/>
                    </a:cubicBezTo>
                    <a:cubicBezTo>
                      <a:pt x="191" y="144"/>
                      <a:pt x="191" y="144"/>
                      <a:pt x="191" y="144"/>
                    </a:cubicBezTo>
                    <a:cubicBezTo>
                      <a:pt x="102" y="104"/>
                      <a:pt x="102" y="104"/>
                      <a:pt x="102" y="104"/>
                    </a:cubicBezTo>
                    <a:cubicBezTo>
                      <a:pt x="118" y="78"/>
                      <a:pt x="120" y="0"/>
                      <a:pt x="82" y="8"/>
                    </a:cubicBezTo>
                    <a:cubicBezTo>
                      <a:pt x="47" y="16"/>
                      <a:pt x="60" y="67"/>
                      <a:pt x="66" y="88"/>
                    </a:cubicBezTo>
                    <a:cubicBezTo>
                      <a:pt x="0" y="58"/>
                      <a:pt x="0" y="58"/>
                      <a:pt x="0" y="58"/>
                    </a:cubicBezTo>
                    <a:cubicBezTo>
                      <a:pt x="0" y="325"/>
                      <a:pt x="0" y="325"/>
                      <a:pt x="0" y="325"/>
                    </a:cubicBezTo>
                    <a:cubicBezTo>
                      <a:pt x="191" y="442"/>
                      <a:pt x="191" y="442"/>
                      <a:pt x="191" y="442"/>
                    </a:cubicBezTo>
                    <a:cubicBezTo>
                      <a:pt x="191" y="316"/>
                      <a:pt x="191" y="316"/>
                      <a:pt x="191" y="316"/>
                    </a:cubicBezTo>
                    <a:cubicBezTo>
                      <a:pt x="167" y="322"/>
                      <a:pt x="105" y="299"/>
                      <a:pt x="122" y="253"/>
                    </a:cubicBezTo>
                    <a:close/>
                  </a:path>
                </a:pathLst>
              </a:custGeom>
              <a:solidFill>
                <a:srgbClr val="E6728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800" b="1" i="1">
                  <a:solidFill>
                    <a:srgbClr val="000000"/>
                  </a:solidFill>
                  <a:cs typeface="+mn-ea"/>
                  <a:sym typeface="+mn-lt"/>
                </a:endParaRPr>
              </a:p>
            </p:txBody>
          </p:sp>
          <p:grpSp>
            <p:nvGrpSpPr>
              <p:cNvPr id="92" name="íṥḻïdê"/>
              <p:cNvGrpSpPr/>
              <p:nvPr/>
            </p:nvGrpSpPr>
            <p:grpSpPr>
              <a:xfrm>
                <a:off x="4516356" y="3346852"/>
                <a:ext cx="2591232" cy="2356813"/>
                <a:chOff x="1375814" y="3450571"/>
                <a:chExt cx="2281237" cy="2074862"/>
              </a:xfrm>
            </p:grpSpPr>
            <p:sp>
              <p:nvSpPr>
                <p:cNvPr id="93" name="ïṣļiḋe"/>
                <p:cNvSpPr/>
                <p:nvPr/>
              </p:nvSpPr>
              <p:spPr bwMode="auto">
                <a:xfrm rot="900000">
                  <a:off x="2650576" y="3526771"/>
                  <a:ext cx="1006475" cy="1998662"/>
                </a:xfrm>
                <a:custGeom>
                  <a:avLst/>
                  <a:gdLst>
                    <a:gd name="T0" fmla="*/ 187 w 252"/>
                    <a:gd name="T1" fmla="*/ 221 h 499"/>
                    <a:gd name="T2" fmla="*/ 252 w 252"/>
                    <a:gd name="T3" fmla="*/ 182 h 499"/>
                    <a:gd name="T4" fmla="*/ 252 w 252"/>
                    <a:gd name="T5" fmla="*/ 57 h 499"/>
                    <a:gd name="T6" fmla="*/ 170 w 252"/>
                    <a:gd name="T7" fmla="*/ 91 h 499"/>
                    <a:gd name="T8" fmla="*/ 179 w 252"/>
                    <a:gd name="T9" fmla="*/ 42 h 499"/>
                    <a:gd name="T10" fmla="*/ 145 w 252"/>
                    <a:gd name="T11" fmla="*/ 2 h 499"/>
                    <a:gd name="T12" fmla="*/ 109 w 252"/>
                    <a:gd name="T13" fmla="*/ 56 h 499"/>
                    <a:gd name="T14" fmla="*/ 129 w 252"/>
                    <a:gd name="T15" fmla="*/ 108 h 499"/>
                    <a:gd name="T16" fmla="*/ 0 w 252"/>
                    <a:gd name="T17" fmla="*/ 162 h 499"/>
                    <a:gd name="T18" fmla="*/ 0 w 252"/>
                    <a:gd name="T19" fmla="*/ 499 h 499"/>
                    <a:gd name="T20" fmla="*/ 252 w 252"/>
                    <a:gd name="T21" fmla="*/ 350 h 499"/>
                    <a:gd name="T22" fmla="*/ 252 w 252"/>
                    <a:gd name="T23" fmla="*/ 239 h 499"/>
                    <a:gd name="T24" fmla="*/ 187 w 252"/>
                    <a:gd name="T25" fmla="*/ 221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99">
                      <a:moveTo>
                        <a:pt x="187" y="221"/>
                      </a:moveTo>
                      <a:cubicBezTo>
                        <a:pt x="206" y="174"/>
                        <a:pt x="240" y="179"/>
                        <a:pt x="252" y="182"/>
                      </a:cubicBezTo>
                      <a:cubicBezTo>
                        <a:pt x="252" y="57"/>
                        <a:pt x="252" y="57"/>
                        <a:pt x="252" y="57"/>
                      </a:cubicBezTo>
                      <a:cubicBezTo>
                        <a:pt x="170" y="91"/>
                        <a:pt x="170" y="91"/>
                        <a:pt x="170" y="91"/>
                      </a:cubicBezTo>
                      <a:cubicBezTo>
                        <a:pt x="173" y="81"/>
                        <a:pt x="180" y="56"/>
                        <a:pt x="179" y="42"/>
                      </a:cubicBezTo>
                      <a:cubicBezTo>
                        <a:pt x="179" y="23"/>
                        <a:pt x="179" y="0"/>
                        <a:pt x="145" y="2"/>
                      </a:cubicBezTo>
                      <a:cubicBezTo>
                        <a:pt x="114" y="4"/>
                        <a:pt x="108" y="40"/>
                        <a:pt x="109" y="56"/>
                      </a:cubicBezTo>
                      <a:cubicBezTo>
                        <a:pt x="110" y="74"/>
                        <a:pt x="123" y="98"/>
                        <a:pt x="129" y="108"/>
                      </a:cubicBezTo>
                      <a:cubicBezTo>
                        <a:pt x="0" y="162"/>
                        <a:pt x="0" y="162"/>
                        <a:pt x="0" y="162"/>
                      </a:cubicBezTo>
                      <a:cubicBezTo>
                        <a:pt x="0" y="499"/>
                        <a:pt x="0" y="499"/>
                        <a:pt x="0" y="499"/>
                      </a:cubicBezTo>
                      <a:cubicBezTo>
                        <a:pt x="252" y="350"/>
                        <a:pt x="252" y="350"/>
                        <a:pt x="252" y="350"/>
                      </a:cubicBezTo>
                      <a:cubicBezTo>
                        <a:pt x="252" y="239"/>
                        <a:pt x="252" y="239"/>
                        <a:pt x="252" y="239"/>
                      </a:cubicBezTo>
                      <a:cubicBezTo>
                        <a:pt x="227" y="290"/>
                        <a:pt x="167" y="272"/>
                        <a:pt x="187" y="221"/>
                      </a:cubicBezTo>
                      <a:close/>
                    </a:path>
                  </a:pathLst>
                </a:custGeom>
                <a:solidFill>
                  <a:srgbClr val="7ED3CE"/>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1" i="1" u="none" strike="noStrike" kern="0" cap="none" spc="0" normalizeH="0" baseline="0" noProof="0">
                    <a:ln>
                      <a:noFill/>
                    </a:ln>
                    <a:solidFill>
                      <a:srgbClr val="000000"/>
                    </a:solidFill>
                    <a:effectLst/>
                    <a:uLnTx/>
                    <a:uFillTx/>
                    <a:cs typeface="+mn-ea"/>
                    <a:sym typeface="+mn-lt"/>
                  </a:endParaRPr>
                </a:p>
              </p:txBody>
            </p:sp>
            <p:sp>
              <p:nvSpPr>
                <p:cNvPr id="94" name="ïśḷiḍé"/>
                <p:cNvSpPr/>
                <p:nvPr/>
              </p:nvSpPr>
              <p:spPr bwMode="auto">
                <a:xfrm rot="900000">
                  <a:off x="1375814" y="3450571"/>
                  <a:ext cx="1284287" cy="1774825"/>
                </a:xfrm>
                <a:custGeom>
                  <a:avLst/>
                  <a:gdLst>
                    <a:gd name="T0" fmla="*/ 226 w 321"/>
                    <a:gd name="T1" fmla="*/ 63 h 443"/>
                    <a:gd name="T2" fmla="*/ 203 w 321"/>
                    <a:gd name="T3" fmla="*/ 152 h 443"/>
                    <a:gd name="T4" fmla="*/ 184 w 321"/>
                    <a:gd name="T5" fmla="*/ 44 h 443"/>
                    <a:gd name="T6" fmla="*/ 86 w 321"/>
                    <a:gd name="T7" fmla="*/ 0 h 443"/>
                    <a:gd name="T8" fmla="*/ 86 w 321"/>
                    <a:gd name="T9" fmla="*/ 124 h 443"/>
                    <a:gd name="T10" fmla="*/ 17 w 321"/>
                    <a:gd name="T11" fmla="*/ 109 h 443"/>
                    <a:gd name="T12" fmla="*/ 86 w 321"/>
                    <a:gd name="T13" fmla="*/ 172 h 443"/>
                    <a:gd name="T14" fmla="*/ 86 w 321"/>
                    <a:gd name="T15" fmla="*/ 298 h 443"/>
                    <a:gd name="T16" fmla="*/ 321 w 321"/>
                    <a:gd name="T17" fmla="*/ 443 h 443"/>
                    <a:gd name="T18" fmla="*/ 321 w 321"/>
                    <a:gd name="T19" fmla="*/ 106 h 443"/>
                    <a:gd name="T20" fmla="*/ 226 w 321"/>
                    <a:gd name="T21" fmla="*/ 63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1" h="443">
                      <a:moveTo>
                        <a:pt x="226" y="63"/>
                      </a:moveTo>
                      <a:cubicBezTo>
                        <a:pt x="237" y="105"/>
                        <a:pt x="247" y="167"/>
                        <a:pt x="203" y="152"/>
                      </a:cubicBezTo>
                      <a:cubicBezTo>
                        <a:pt x="151" y="135"/>
                        <a:pt x="173" y="70"/>
                        <a:pt x="184" y="44"/>
                      </a:cubicBezTo>
                      <a:cubicBezTo>
                        <a:pt x="86" y="0"/>
                        <a:pt x="86" y="0"/>
                        <a:pt x="86" y="0"/>
                      </a:cubicBezTo>
                      <a:cubicBezTo>
                        <a:pt x="86" y="124"/>
                        <a:pt x="86" y="124"/>
                        <a:pt x="86" y="124"/>
                      </a:cubicBezTo>
                      <a:cubicBezTo>
                        <a:pt x="70" y="104"/>
                        <a:pt x="32" y="66"/>
                        <a:pt x="17" y="109"/>
                      </a:cubicBezTo>
                      <a:cubicBezTo>
                        <a:pt x="0" y="155"/>
                        <a:pt x="62" y="178"/>
                        <a:pt x="86" y="172"/>
                      </a:cubicBezTo>
                      <a:cubicBezTo>
                        <a:pt x="86" y="298"/>
                        <a:pt x="86" y="298"/>
                        <a:pt x="86" y="298"/>
                      </a:cubicBezTo>
                      <a:cubicBezTo>
                        <a:pt x="321" y="443"/>
                        <a:pt x="321" y="443"/>
                        <a:pt x="321" y="443"/>
                      </a:cubicBezTo>
                      <a:cubicBezTo>
                        <a:pt x="321" y="106"/>
                        <a:pt x="321" y="106"/>
                        <a:pt x="321" y="106"/>
                      </a:cubicBezTo>
                      <a:lnTo>
                        <a:pt x="226" y="63"/>
                      </a:lnTo>
                      <a:close/>
                    </a:path>
                  </a:pathLst>
                </a:custGeom>
                <a:solidFill>
                  <a:srgbClr val="7ED3CE"/>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800" b="1" i="1">
                    <a:solidFill>
                      <a:srgbClr val="000000"/>
                    </a:solidFill>
                    <a:cs typeface="+mn-ea"/>
                    <a:sym typeface="+mn-lt"/>
                  </a:endParaRPr>
                </a:p>
              </p:txBody>
            </p:sp>
          </p:grpSp>
        </p:grpSp>
        <p:cxnSp>
          <p:nvCxnSpPr>
            <p:cNvPr id="72" name="直接连接符 71"/>
            <p:cNvCxnSpPr>
              <a:stCxn id="91" idx="7"/>
            </p:cNvCxnSpPr>
            <p:nvPr/>
          </p:nvCxnSpPr>
          <p:spPr>
            <a:xfrm flipH="1" flipV="1">
              <a:off x="669927" y="3860801"/>
              <a:ext cx="3459264" cy="478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93" idx="10"/>
            </p:cNvCxnSpPr>
            <p:nvPr/>
          </p:nvCxnSpPr>
          <p:spPr>
            <a:xfrm flipV="1">
              <a:off x="6969770" y="5130800"/>
              <a:ext cx="4550718" cy="27339"/>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nvGrpSpPr>
            <p:cNvPr id="74" name="iŝļîḓe"/>
            <p:cNvGrpSpPr/>
            <p:nvPr/>
          </p:nvGrpSpPr>
          <p:grpSpPr>
            <a:xfrm>
              <a:off x="673100" y="2660012"/>
              <a:ext cx="3299436" cy="1111889"/>
              <a:chOff x="672799" y="2788636"/>
              <a:chExt cx="3299436" cy="1111889"/>
            </a:xfrm>
          </p:grpSpPr>
          <p:sp>
            <p:nvSpPr>
              <p:cNvPr id="80" name="îṩļîde"/>
              <p:cNvSpPr/>
              <p:nvPr/>
            </p:nvSpPr>
            <p:spPr bwMode="auto">
              <a:xfrm>
                <a:off x="672799" y="3176234"/>
                <a:ext cx="3299436" cy="7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lnSpc>
                    <a:spcPct val="120000"/>
                  </a:lnSpc>
                  <a:buFont typeface="Arial" panose="020B0604020202020204" pitchFamily="34" charset="0"/>
                  <a:buChar char="•"/>
                </a:pPr>
                <a:r>
                  <a:rPr lang="en-US" altLang="zh-CN" sz="1400" dirty="0">
                    <a:cs typeface="+mn-ea"/>
                    <a:sym typeface="+mn-lt"/>
                  </a:rPr>
                  <a:t>Copy paste fonts. Choose the only option to retain text.</a:t>
                </a:r>
                <a:endParaRPr lang="en-US" altLang="zh-CN" sz="1400" dirty="0">
                  <a:cs typeface="+mn-ea"/>
                  <a:sym typeface="+mn-lt"/>
                </a:endParaRPr>
              </a:p>
              <a:p>
                <a:pPr marL="171450" indent="-171450">
                  <a:lnSpc>
                    <a:spcPct val="120000"/>
                  </a:lnSpc>
                  <a:buFont typeface="Arial" panose="020B0604020202020204" pitchFamily="34" charset="0"/>
                  <a:buChar char="•"/>
                </a:pPr>
                <a:r>
                  <a:rPr lang="en-US" altLang="zh-CN" sz="1400" dirty="0">
                    <a:cs typeface="+mn-ea"/>
                    <a:sym typeface="+mn-lt"/>
                  </a:rPr>
                  <a:t>……</a:t>
                </a:r>
                <a:endParaRPr lang="en-US" altLang="zh-CN" sz="1400" dirty="0">
                  <a:cs typeface="+mn-ea"/>
                  <a:sym typeface="+mn-lt"/>
                </a:endParaRPr>
              </a:p>
            </p:txBody>
          </p:sp>
          <p:sp>
            <p:nvSpPr>
              <p:cNvPr id="81" name="ïṧḻíďè"/>
              <p:cNvSpPr txBox="1"/>
              <p:nvPr/>
            </p:nvSpPr>
            <p:spPr bwMode="auto">
              <a:xfrm>
                <a:off x="672799" y="2788636"/>
                <a:ext cx="3299436"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ct val="0"/>
                  </a:spcBef>
                </a:pPr>
                <a:r>
                  <a:rPr lang="zh-CN" altLang="en-US" sz="2400" b="1" dirty="0">
                    <a:cs typeface="+mn-ea"/>
                    <a:sym typeface="+mn-lt"/>
                  </a:rPr>
                  <a:t>添加标题</a:t>
                </a:r>
                <a:endParaRPr lang="zh-CN" altLang="en-US" sz="2400" b="1" dirty="0">
                  <a:cs typeface="+mn-ea"/>
                  <a:sym typeface="+mn-lt"/>
                </a:endParaRPr>
              </a:p>
            </p:txBody>
          </p:sp>
        </p:grpSp>
        <p:sp>
          <p:nvSpPr>
            <p:cNvPr id="75" name="išḷïḍè"/>
            <p:cNvSpPr/>
            <p:nvPr/>
          </p:nvSpPr>
          <p:spPr bwMode="auto">
            <a:xfrm>
              <a:off x="840856" y="1950020"/>
              <a:ext cx="581543" cy="546958"/>
            </a:xfrm>
            <a:custGeom>
              <a:avLst/>
              <a:gdLst>
                <a:gd name="connsiteX0" fmla="*/ 184306 w 598254"/>
                <a:gd name="connsiteY0" fmla="*/ 64012 h 562676"/>
                <a:gd name="connsiteX1" fmla="*/ 304936 w 598254"/>
                <a:gd name="connsiteY1" fmla="*/ 356461 h 562676"/>
                <a:gd name="connsiteX2" fmla="*/ 401974 w 598254"/>
                <a:gd name="connsiteY2" fmla="*/ 225792 h 562676"/>
                <a:gd name="connsiteX3" fmla="*/ 492781 w 598254"/>
                <a:gd name="connsiteY3" fmla="*/ 322682 h 562676"/>
                <a:gd name="connsiteX4" fmla="*/ 588038 w 598254"/>
                <a:gd name="connsiteY4" fmla="*/ 119124 h 562676"/>
                <a:gd name="connsiteX5" fmla="*/ 588038 w 598254"/>
                <a:gd name="connsiteY5" fmla="*/ 526241 h 562676"/>
                <a:gd name="connsiteX6" fmla="*/ 36078 w 598254"/>
                <a:gd name="connsiteY6" fmla="*/ 526241 h 562676"/>
                <a:gd name="connsiteX7" fmla="*/ 36078 w 598254"/>
                <a:gd name="connsiteY7" fmla="*/ 178680 h 562676"/>
                <a:gd name="connsiteX8" fmla="*/ 8902 w 598254"/>
                <a:gd name="connsiteY8" fmla="*/ 0 h 562676"/>
                <a:gd name="connsiteX9" fmla="*/ 17805 w 598254"/>
                <a:gd name="connsiteY9" fmla="*/ 8889 h 562676"/>
                <a:gd name="connsiteX10" fmla="*/ 17805 w 598254"/>
                <a:gd name="connsiteY10" fmla="*/ 544898 h 562676"/>
                <a:gd name="connsiteX11" fmla="*/ 589352 w 598254"/>
                <a:gd name="connsiteY11" fmla="*/ 544898 h 562676"/>
                <a:gd name="connsiteX12" fmla="*/ 598254 w 598254"/>
                <a:gd name="connsiteY12" fmla="*/ 553787 h 562676"/>
                <a:gd name="connsiteX13" fmla="*/ 589352 w 598254"/>
                <a:gd name="connsiteY13" fmla="*/ 562676 h 562676"/>
                <a:gd name="connsiteX14" fmla="*/ 8902 w 598254"/>
                <a:gd name="connsiteY14" fmla="*/ 562676 h 562676"/>
                <a:gd name="connsiteX15" fmla="*/ 0 w 598254"/>
                <a:gd name="connsiteY15" fmla="*/ 553787 h 562676"/>
                <a:gd name="connsiteX16" fmla="*/ 0 w 598254"/>
                <a:gd name="connsiteY16" fmla="*/ 8889 h 562676"/>
                <a:gd name="connsiteX17" fmla="*/ 8902 w 598254"/>
                <a:gd name="connsiteY17" fmla="*/ 0 h 56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98254" h="562676">
                  <a:moveTo>
                    <a:pt x="184306" y="64012"/>
                  </a:moveTo>
                  <a:lnTo>
                    <a:pt x="304936" y="356461"/>
                  </a:lnTo>
                  <a:lnTo>
                    <a:pt x="401974" y="225792"/>
                  </a:lnTo>
                  <a:lnTo>
                    <a:pt x="492781" y="322682"/>
                  </a:lnTo>
                  <a:lnTo>
                    <a:pt x="588038" y="119124"/>
                  </a:lnTo>
                  <a:lnTo>
                    <a:pt x="588038" y="526241"/>
                  </a:lnTo>
                  <a:lnTo>
                    <a:pt x="36078" y="526241"/>
                  </a:lnTo>
                  <a:lnTo>
                    <a:pt x="36078" y="178680"/>
                  </a:lnTo>
                  <a:close/>
                  <a:moveTo>
                    <a:pt x="8902" y="0"/>
                  </a:moveTo>
                  <a:cubicBezTo>
                    <a:pt x="13799" y="0"/>
                    <a:pt x="17805" y="4000"/>
                    <a:pt x="17805" y="8889"/>
                  </a:cubicBezTo>
                  <a:lnTo>
                    <a:pt x="17805" y="544898"/>
                  </a:lnTo>
                  <a:lnTo>
                    <a:pt x="589352" y="544898"/>
                  </a:lnTo>
                  <a:cubicBezTo>
                    <a:pt x="594248" y="544898"/>
                    <a:pt x="598254" y="548898"/>
                    <a:pt x="598254" y="553787"/>
                  </a:cubicBezTo>
                  <a:cubicBezTo>
                    <a:pt x="598254" y="558676"/>
                    <a:pt x="594248" y="562676"/>
                    <a:pt x="589352" y="562676"/>
                  </a:cubicBezTo>
                  <a:lnTo>
                    <a:pt x="8902" y="562676"/>
                  </a:lnTo>
                  <a:cubicBezTo>
                    <a:pt x="4006" y="562676"/>
                    <a:pt x="0" y="558676"/>
                    <a:pt x="0" y="553787"/>
                  </a:cubicBezTo>
                  <a:lnTo>
                    <a:pt x="0" y="8889"/>
                  </a:lnTo>
                  <a:cubicBezTo>
                    <a:pt x="0" y="4000"/>
                    <a:pt x="4006" y="0"/>
                    <a:pt x="8902" y="0"/>
                  </a:cubicBezTo>
                  <a:close/>
                </a:path>
              </a:pathLst>
            </a:custGeom>
            <a:solidFill>
              <a:srgbClr val="7ED3CE"/>
            </a:solidFill>
            <a:ln>
              <a:noFill/>
            </a:ln>
          </p:spPr>
          <p:txBody>
            <a:bodyPr wrap="square" lIns="91440" tIns="45720" rIns="91440" bIns="4572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800">
                <a:cs typeface="+mn-ea"/>
                <a:sym typeface="+mn-lt"/>
              </a:endParaRPr>
            </a:p>
          </p:txBody>
        </p:sp>
        <p:grpSp>
          <p:nvGrpSpPr>
            <p:cNvPr id="76" name="ïṣ1iḑê"/>
            <p:cNvGrpSpPr/>
            <p:nvPr/>
          </p:nvGrpSpPr>
          <p:grpSpPr>
            <a:xfrm>
              <a:off x="8221052" y="3911602"/>
              <a:ext cx="3299436" cy="1111889"/>
              <a:chOff x="672799" y="2788636"/>
              <a:chExt cx="3299436" cy="1111889"/>
            </a:xfrm>
          </p:grpSpPr>
          <p:sp>
            <p:nvSpPr>
              <p:cNvPr id="78" name="íSľîḋé"/>
              <p:cNvSpPr/>
              <p:nvPr/>
            </p:nvSpPr>
            <p:spPr bwMode="auto">
              <a:xfrm>
                <a:off x="672799" y="3176234"/>
                <a:ext cx="3299436" cy="7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lgn="r">
                  <a:lnSpc>
                    <a:spcPct val="120000"/>
                  </a:lnSpc>
                  <a:buFont typeface="Arial" panose="020B0604020202020204" pitchFamily="34" charset="0"/>
                  <a:buChar char="•"/>
                </a:pPr>
                <a:r>
                  <a:rPr lang="en-US" altLang="zh-CN" sz="1400" dirty="0">
                    <a:cs typeface="+mn-ea"/>
                    <a:sym typeface="+mn-lt"/>
                  </a:rPr>
                  <a:t>Copy paste fonts. Choose the only option to retain text.</a:t>
                </a:r>
                <a:endParaRPr lang="en-US" altLang="zh-CN" sz="1400" dirty="0">
                  <a:cs typeface="+mn-ea"/>
                  <a:sym typeface="+mn-lt"/>
                </a:endParaRPr>
              </a:p>
              <a:p>
                <a:pPr marL="171450" indent="-171450" algn="r">
                  <a:lnSpc>
                    <a:spcPct val="120000"/>
                  </a:lnSpc>
                  <a:buFont typeface="Arial" panose="020B0604020202020204" pitchFamily="34" charset="0"/>
                  <a:buChar char="•"/>
                </a:pPr>
                <a:r>
                  <a:rPr lang="en-US" altLang="zh-CN" sz="1400" dirty="0">
                    <a:cs typeface="+mn-ea"/>
                    <a:sym typeface="+mn-lt"/>
                  </a:rPr>
                  <a:t>……</a:t>
                </a:r>
                <a:endParaRPr lang="en-US" altLang="zh-CN" sz="1400" dirty="0">
                  <a:cs typeface="+mn-ea"/>
                  <a:sym typeface="+mn-lt"/>
                </a:endParaRPr>
              </a:p>
            </p:txBody>
          </p:sp>
          <p:sp>
            <p:nvSpPr>
              <p:cNvPr id="79" name="íšļíďê"/>
              <p:cNvSpPr txBox="1"/>
              <p:nvPr/>
            </p:nvSpPr>
            <p:spPr bwMode="auto">
              <a:xfrm>
                <a:off x="672799" y="2788636"/>
                <a:ext cx="3299436"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zh-CN" altLang="en-US" sz="2400" b="1" dirty="0">
                    <a:cs typeface="+mn-ea"/>
                    <a:sym typeface="+mn-lt"/>
                  </a:rPr>
                  <a:t>添加标题</a:t>
                </a:r>
                <a:endParaRPr lang="zh-CN" altLang="en-US" sz="2400" b="1" dirty="0">
                  <a:cs typeface="+mn-ea"/>
                  <a:sym typeface="+mn-lt"/>
                </a:endParaRPr>
              </a:p>
            </p:txBody>
          </p:sp>
        </p:grpSp>
        <p:sp>
          <p:nvSpPr>
            <p:cNvPr id="77" name="íslíḋe"/>
            <p:cNvSpPr/>
            <p:nvPr/>
          </p:nvSpPr>
          <p:spPr bwMode="auto">
            <a:xfrm>
              <a:off x="10861156" y="3187964"/>
              <a:ext cx="581543" cy="572541"/>
            </a:xfrm>
            <a:custGeom>
              <a:avLst/>
              <a:gdLst>
                <a:gd name="connsiteX0" fmla="*/ 288119 w 576238"/>
                <a:gd name="connsiteY0" fmla="*/ 404705 h 567319"/>
                <a:gd name="connsiteX1" fmla="*/ 305001 w 576238"/>
                <a:gd name="connsiteY1" fmla="*/ 421566 h 567319"/>
                <a:gd name="connsiteX2" fmla="*/ 305001 w 576238"/>
                <a:gd name="connsiteY2" fmla="*/ 453304 h 567319"/>
                <a:gd name="connsiteX3" fmla="*/ 288119 w 576238"/>
                <a:gd name="connsiteY3" fmla="*/ 470165 h 567319"/>
                <a:gd name="connsiteX4" fmla="*/ 271236 w 576238"/>
                <a:gd name="connsiteY4" fmla="*/ 453304 h 567319"/>
                <a:gd name="connsiteX5" fmla="*/ 271236 w 576238"/>
                <a:gd name="connsiteY5" fmla="*/ 421566 h 567319"/>
                <a:gd name="connsiteX6" fmla="*/ 288119 w 576238"/>
                <a:gd name="connsiteY6" fmla="*/ 404705 h 567319"/>
                <a:gd name="connsiteX7" fmla="*/ 576238 w 576238"/>
                <a:gd name="connsiteY7" fmla="*/ 345138 h 567319"/>
                <a:gd name="connsiteX8" fmla="*/ 576238 w 576238"/>
                <a:gd name="connsiteY8" fmla="*/ 509790 h 567319"/>
                <a:gd name="connsiteX9" fmla="*/ 518614 w 576238"/>
                <a:gd name="connsiteY9" fmla="*/ 567319 h 567319"/>
                <a:gd name="connsiteX10" fmla="*/ 0 w 576238"/>
                <a:gd name="connsiteY10" fmla="*/ 567319 h 567319"/>
                <a:gd name="connsiteX11" fmla="*/ 0 w 576238"/>
                <a:gd name="connsiteY11" fmla="*/ 356049 h 567319"/>
                <a:gd name="connsiteX12" fmla="*/ 253346 w 576238"/>
                <a:gd name="connsiteY12" fmla="*/ 448293 h 567319"/>
                <a:gd name="connsiteX13" fmla="*/ 253346 w 576238"/>
                <a:gd name="connsiteY13" fmla="*/ 459204 h 567319"/>
                <a:gd name="connsiteX14" fmla="*/ 288119 w 576238"/>
                <a:gd name="connsiteY14" fmla="*/ 493920 h 567319"/>
                <a:gd name="connsiteX15" fmla="*/ 321899 w 576238"/>
                <a:gd name="connsiteY15" fmla="*/ 459204 h 567319"/>
                <a:gd name="connsiteX16" fmla="*/ 321899 w 576238"/>
                <a:gd name="connsiteY16" fmla="*/ 446310 h 567319"/>
                <a:gd name="connsiteX17" fmla="*/ 576238 w 576238"/>
                <a:gd name="connsiteY17" fmla="*/ 345138 h 567319"/>
                <a:gd name="connsiteX18" fmla="*/ 57624 w 576238"/>
                <a:gd name="connsiteY18" fmla="*/ 168667 h 567319"/>
                <a:gd name="connsiteX19" fmla="*/ 576238 w 576238"/>
                <a:gd name="connsiteY19" fmla="*/ 168667 h 567319"/>
                <a:gd name="connsiteX20" fmla="*/ 576238 w 576238"/>
                <a:gd name="connsiteY20" fmla="*/ 254953 h 567319"/>
                <a:gd name="connsiteX21" fmla="*/ 576238 w 576238"/>
                <a:gd name="connsiteY21" fmla="*/ 290657 h 567319"/>
                <a:gd name="connsiteX22" fmla="*/ 576238 w 576238"/>
                <a:gd name="connsiteY22" fmla="*/ 303550 h 567319"/>
                <a:gd name="connsiteX23" fmla="*/ 321899 w 576238"/>
                <a:gd name="connsiteY23" fmla="*/ 414631 h 567319"/>
                <a:gd name="connsiteX24" fmla="*/ 321899 w 576238"/>
                <a:gd name="connsiteY24" fmla="*/ 410664 h 567319"/>
                <a:gd name="connsiteX25" fmla="*/ 288119 w 576238"/>
                <a:gd name="connsiteY25" fmla="*/ 376943 h 567319"/>
                <a:gd name="connsiteX26" fmla="*/ 253346 w 576238"/>
                <a:gd name="connsiteY26" fmla="*/ 410664 h 567319"/>
                <a:gd name="connsiteX27" fmla="*/ 253346 w 576238"/>
                <a:gd name="connsiteY27" fmla="*/ 417606 h 567319"/>
                <a:gd name="connsiteX28" fmla="*/ 0 w 576238"/>
                <a:gd name="connsiteY28" fmla="*/ 309501 h 567319"/>
                <a:gd name="connsiteX29" fmla="*/ 0 w 576238"/>
                <a:gd name="connsiteY29" fmla="*/ 290657 h 567319"/>
                <a:gd name="connsiteX30" fmla="*/ 0 w 576238"/>
                <a:gd name="connsiteY30" fmla="*/ 254953 h 567319"/>
                <a:gd name="connsiteX31" fmla="*/ 0 w 576238"/>
                <a:gd name="connsiteY31" fmla="*/ 226191 h 567319"/>
                <a:gd name="connsiteX32" fmla="*/ 57624 w 576238"/>
                <a:gd name="connsiteY32" fmla="*/ 168667 h 567319"/>
                <a:gd name="connsiteX33" fmla="*/ 285185 w 576238"/>
                <a:gd name="connsiteY33" fmla="*/ 0 h 567319"/>
                <a:gd name="connsiteX34" fmla="*/ 446115 w 576238"/>
                <a:gd name="connsiteY34" fmla="*/ 49564 h 567319"/>
                <a:gd name="connsiteX35" fmla="*/ 446115 w 576238"/>
                <a:gd name="connsiteY35" fmla="*/ 132831 h 567319"/>
                <a:gd name="connsiteX36" fmla="*/ 410353 w 576238"/>
                <a:gd name="connsiteY36" fmla="*/ 132831 h 567319"/>
                <a:gd name="connsiteX37" fmla="*/ 410353 w 576238"/>
                <a:gd name="connsiteY37" fmla="*/ 58485 h 567319"/>
                <a:gd name="connsiteX38" fmla="*/ 285185 w 576238"/>
                <a:gd name="connsiteY38" fmla="*/ 28747 h 567319"/>
                <a:gd name="connsiteX39" fmla="*/ 172932 w 576238"/>
                <a:gd name="connsiteY39" fmla="*/ 55511 h 567319"/>
                <a:gd name="connsiteX40" fmla="*/ 172932 w 576238"/>
                <a:gd name="connsiteY40" fmla="*/ 132831 h 567319"/>
                <a:gd name="connsiteX41" fmla="*/ 137170 w 576238"/>
                <a:gd name="connsiteY41" fmla="*/ 132831 h 567319"/>
                <a:gd name="connsiteX42" fmla="*/ 137170 w 576238"/>
                <a:gd name="connsiteY42" fmla="*/ 50555 h 567319"/>
                <a:gd name="connsiteX43" fmla="*/ 136176 w 576238"/>
                <a:gd name="connsiteY43" fmla="*/ 50555 h 567319"/>
                <a:gd name="connsiteX44" fmla="*/ 137170 w 576238"/>
                <a:gd name="connsiteY44" fmla="*/ 49564 h 567319"/>
                <a:gd name="connsiteX45" fmla="*/ 285185 w 576238"/>
                <a:gd name="connsiteY45" fmla="*/ 0 h 567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76238" h="567319">
                  <a:moveTo>
                    <a:pt x="288119" y="404705"/>
                  </a:moveTo>
                  <a:cubicBezTo>
                    <a:pt x="297057" y="404705"/>
                    <a:pt x="305001" y="412640"/>
                    <a:pt x="305001" y="421566"/>
                  </a:cubicBezTo>
                  <a:lnTo>
                    <a:pt x="305001" y="453304"/>
                  </a:lnTo>
                  <a:cubicBezTo>
                    <a:pt x="305001" y="463222"/>
                    <a:pt x="297057" y="470165"/>
                    <a:pt x="288119" y="470165"/>
                  </a:cubicBezTo>
                  <a:cubicBezTo>
                    <a:pt x="279181" y="470165"/>
                    <a:pt x="271236" y="463222"/>
                    <a:pt x="271236" y="453304"/>
                  </a:cubicBezTo>
                  <a:lnTo>
                    <a:pt x="271236" y="421566"/>
                  </a:lnTo>
                  <a:cubicBezTo>
                    <a:pt x="271236" y="412640"/>
                    <a:pt x="279181" y="404705"/>
                    <a:pt x="288119" y="404705"/>
                  </a:cubicBezTo>
                  <a:close/>
                  <a:moveTo>
                    <a:pt x="576238" y="345138"/>
                  </a:moveTo>
                  <a:lnTo>
                    <a:pt x="576238" y="509790"/>
                  </a:lnTo>
                  <a:cubicBezTo>
                    <a:pt x="576238" y="541530"/>
                    <a:pt x="550407" y="567319"/>
                    <a:pt x="518614" y="567319"/>
                  </a:cubicBezTo>
                  <a:lnTo>
                    <a:pt x="0" y="567319"/>
                  </a:lnTo>
                  <a:lnTo>
                    <a:pt x="0" y="356049"/>
                  </a:lnTo>
                  <a:cubicBezTo>
                    <a:pt x="42721" y="396716"/>
                    <a:pt x="121209" y="445318"/>
                    <a:pt x="253346" y="448293"/>
                  </a:cubicBezTo>
                  <a:lnTo>
                    <a:pt x="253346" y="459204"/>
                  </a:lnTo>
                  <a:cubicBezTo>
                    <a:pt x="253346" y="478050"/>
                    <a:pt x="269242" y="493920"/>
                    <a:pt x="288119" y="493920"/>
                  </a:cubicBezTo>
                  <a:cubicBezTo>
                    <a:pt x="306996" y="493920"/>
                    <a:pt x="321899" y="478050"/>
                    <a:pt x="321899" y="459204"/>
                  </a:cubicBezTo>
                  <a:lnTo>
                    <a:pt x="321899" y="446310"/>
                  </a:lnTo>
                  <a:cubicBezTo>
                    <a:pt x="446088" y="433415"/>
                    <a:pt x="529543" y="381838"/>
                    <a:pt x="576238" y="345138"/>
                  </a:cubicBezTo>
                  <a:close/>
                  <a:moveTo>
                    <a:pt x="57624" y="168667"/>
                  </a:moveTo>
                  <a:lnTo>
                    <a:pt x="576238" y="168667"/>
                  </a:lnTo>
                  <a:lnTo>
                    <a:pt x="576238" y="254953"/>
                  </a:lnTo>
                  <a:lnTo>
                    <a:pt x="576238" y="290657"/>
                  </a:lnTo>
                  <a:lnTo>
                    <a:pt x="576238" y="303550"/>
                  </a:lnTo>
                  <a:cubicBezTo>
                    <a:pt x="542459" y="335288"/>
                    <a:pt x="458010" y="399754"/>
                    <a:pt x="321899" y="414631"/>
                  </a:cubicBezTo>
                  <a:lnTo>
                    <a:pt x="321899" y="410664"/>
                  </a:lnTo>
                  <a:cubicBezTo>
                    <a:pt x="321899" y="391820"/>
                    <a:pt x="306996" y="376943"/>
                    <a:pt x="288119" y="376943"/>
                  </a:cubicBezTo>
                  <a:cubicBezTo>
                    <a:pt x="269242" y="376943"/>
                    <a:pt x="253346" y="391820"/>
                    <a:pt x="253346" y="410664"/>
                  </a:cubicBezTo>
                  <a:lnTo>
                    <a:pt x="253346" y="417606"/>
                  </a:lnTo>
                  <a:cubicBezTo>
                    <a:pt x="100345" y="414631"/>
                    <a:pt x="26825" y="344214"/>
                    <a:pt x="0" y="309501"/>
                  </a:cubicBezTo>
                  <a:lnTo>
                    <a:pt x="0" y="290657"/>
                  </a:lnTo>
                  <a:lnTo>
                    <a:pt x="0" y="254953"/>
                  </a:lnTo>
                  <a:lnTo>
                    <a:pt x="0" y="226191"/>
                  </a:lnTo>
                  <a:cubicBezTo>
                    <a:pt x="0" y="194454"/>
                    <a:pt x="25832" y="168667"/>
                    <a:pt x="57624" y="168667"/>
                  </a:cubicBezTo>
                  <a:close/>
                  <a:moveTo>
                    <a:pt x="285185" y="0"/>
                  </a:moveTo>
                  <a:cubicBezTo>
                    <a:pt x="398432" y="0"/>
                    <a:pt x="444128" y="47581"/>
                    <a:pt x="446115" y="49564"/>
                  </a:cubicBezTo>
                  <a:lnTo>
                    <a:pt x="446115" y="132831"/>
                  </a:lnTo>
                  <a:lnTo>
                    <a:pt x="410353" y="132831"/>
                  </a:lnTo>
                  <a:lnTo>
                    <a:pt x="410353" y="58485"/>
                  </a:lnTo>
                  <a:cubicBezTo>
                    <a:pt x="390485" y="45599"/>
                    <a:pt x="350749" y="28747"/>
                    <a:pt x="285185" y="28747"/>
                  </a:cubicBezTo>
                  <a:cubicBezTo>
                    <a:pt x="221608" y="28747"/>
                    <a:pt x="188826" y="44607"/>
                    <a:pt x="172932" y="55511"/>
                  </a:cubicBezTo>
                  <a:lnTo>
                    <a:pt x="172932" y="132831"/>
                  </a:lnTo>
                  <a:lnTo>
                    <a:pt x="137170" y="132831"/>
                  </a:lnTo>
                  <a:lnTo>
                    <a:pt x="137170" y="50555"/>
                  </a:lnTo>
                  <a:lnTo>
                    <a:pt x="136176" y="50555"/>
                  </a:lnTo>
                  <a:cubicBezTo>
                    <a:pt x="136176" y="50555"/>
                    <a:pt x="136176" y="50555"/>
                    <a:pt x="137170" y="49564"/>
                  </a:cubicBezTo>
                  <a:cubicBezTo>
                    <a:pt x="140150" y="44607"/>
                    <a:pt x="174919" y="0"/>
                    <a:pt x="285185" y="0"/>
                  </a:cubicBezTo>
                  <a:close/>
                </a:path>
              </a:pathLst>
            </a:custGeom>
            <a:solidFill>
              <a:srgbClr val="E67282"/>
            </a:solidFill>
            <a:ln>
              <a:noFill/>
            </a:ln>
          </p:spPr>
          <p:txBody>
            <a:bodyPr wrap="square" lIns="91440" tIns="45720" rIns="91440" bIns="4572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800">
                <a:cs typeface="+mn-ea"/>
                <a:sym typeface="+mn-lt"/>
              </a:endParaRPr>
            </a:p>
          </p:txBody>
        </p:sp>
      </p:grpSp>
      <p:sp>
        <p:nvSpPr>
          <p:cNvPr id="37" name="文本框 36"/>
          <p:cNvSpPr txBox="1"/>
          <p:nvPr/>
        </p:nvSpPr>
        <p:spPr>
          <a:xfrm>
            <a:off x="641721" y="1187104"/>
            <a:ext cx="3033252" cy="9248686"/>
          </a:xfrm>
          <a:prstGeom prst="rect">
            <a:avLst/>
          </a:prstGeom>
          <a:noFill/>
        </p:spPr>
        <p:txBody>
          <a:bodyPr wrap="square" rtlCol="0">
            <a:spAutoFit/>
          </a:bodyPr>
          <a:lstStyle/>
          <a:p>
            <a:r>
              <a:rPr lang="en-US" altLang="zh-CN" sz="59500" b="1" dirty="0">
                <a:gradFill>
                  <a:gsLst>
                    <a:gs pos="0">
                      <a:srgbClr val="BFDCF7"/>
                    </a:gs>
                    <a:gs pos="100000">
                      <a:srgbClr val="7ED3CE"/>
                    </a:gs>
                  </a:gsLst>
                  <a:lin ang="5400000" scaled="1"/>
                </a:gradFill>
                <a:cs typeface="+mn-ea"/>
                <a:sym typeface="+mn-lt"/>
              </a:rPr>
              <a:t>T</a:t>
            </a:r>
            <a:endParaRPr lang="zh-CN" altLang="en-US" sz="59500" b="1" dirty="0">
              <a:gradFill>
                <a:gsLst>
                  <a:gs pos="0">
                    <a:srgbClr val="BFDCF7"/>
                  </a:gs>
                  <a:gs pos="100000">
                    <a:srgbClr val="7ED3CE"/>
                  </a:gs>
                </a:gsLst>
                <a:lin ang="5400000" scaled="1"/>
              </a:gra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randombar(horizontal)">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flipV="1">
            <a:off x="4819028" y="3200779"/>
            <a:ext cx="2748424" cy="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219225" y="1413969"/>
            <a:ext cx="3175971" cy="132343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dirty="0" smtClean="0">
                <a:ln>
                  <a:noFill/>
                </a:ln>
                <a:solidFill>
                  <a:srgbClr val="595959"/>
                </a:solidFill>
                <a:effectLst/>
                <a:uLnTx/>
                <a:uFillTx/>
                <a:latin typeface="Arial" panose="020B0604020202020204"/>
                <a:ea typeface="微软雅黑" panose="020B0503020204020204" charset="-122"/>
                <a:cs typeface="+mn-ea"/>
                <a:sym typeface="+mn-lt"/>
              </a:rPr>
              <a:t>FOUR</a:t>
            </a:r>
            <a:endParaRPr kumimoji="0" lang="zh-CN" altLang="en-US" sz="8000" b="1" i="0" u="none" strike="noStrike" kern="1200" cap="none" spc="0" normalizeH="0" baseline="0" noProof="0" dirty="0">
              <a:ln>
                <a:noFill/>
              </a:ln>
              <a:solidFill>
                <a:srgbClr val="595959"/>
              </a:solidFill>
              <a:effectLst/>
              <a:uLnTx/>
              <a:uFillTx/>
              <a:latin typeface="Arial" panose="020B0604020202020204"/>
              <a:ea typeface="微软雅黑" panose="020B0503020204020204" charset="-122"/>
              <a:cs typeface="+mn-ea"/>
              <a:sym typeface="+mn-lt"/>
            </a:endParaRPr>
          </a:p>
        </p:txBody>
      </p:sp>
      <p:sp>
        <p:nvSpPr>
          <p:cNvPr id="9" name="文本框 8"/>
          <p:cNvSpPr txBox="1"/>
          <p:nvPr/>
        </p:nvSpPr>
        <p:spPr>
          <a:xfrm>
            <a:off x="4819028" y="4545961"/>
            <a:ext cx="4374509" cy="2954655"/>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rPr>
              <a:t>Click here to add words  Click here to add words  Click here to add words Click here to add words Click here to add words  Click here to add words  Click here to add words  Click here to add words Click here to add words Click here to add words </a:t>
            </a:r>
            <a:endParaRPr kumimoji="0" lang="zh-CN" altLang="en-US" sz="14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5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p:txBody>
      </p:sp>
      <p:sp>
        <p:nvSpPr>
          <p:cNvPr id="10" name="文本框 9"/>
          <p:cNvSpPr txBox="1"/>
          <p:nvPr/>
        </p:nvSpPr>
        <p:spPr>
          <a:xfrm>
            <a:off x="4819028" y="3786621"/>
            <a:ext cx="3400425" cy="646331"/>
          </a:xfrm>
          <a:prstGeom prst="rect">
            <a:avLst/>
          </a:prstGeom>
          <a:noFill/>
        </p:spPr>
        <p:txBody>
          <a:bodyPr wrap="square" rtlCol="0">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rPr>
              <a:t>添加您的标题</a:t>
            </a:r>
            <a:endParaRPr kumimoji="0" lang="zh-CN" altLang="en-US" sz="3600" b="1"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p:txBody>
      </p:sp>
      <p:sp>
        <p:nvSpPr>
          <p:cNvPr id="32" name="Freeform 962"/>
          <p:cNvSpPr/>
          <p:nvPr/>
        </p:nvSpPr>
        <p:spPr bwMode="auto">
          <a:xfrm>
            <a:off x="9947502" y="5313363"/>
            <a:ext cx="2246313" cy="1543050"/>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3" name="Freeform 964"/>
          <p:cNvSpPr>
            <a:spLocks noEditPoints="1"/>
          </p:cNvSpPr>
          <p:nvPr/>
        </p:nvSpPr>
        <p:spPr bwMode="auto">
          <a:xfrm>
            <a:off x="9601200" y="4341813"/>
            <a:ext cx="2439988" cy="2438400"/>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rgbClr val="0D3D69">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4" name="Freeform 972"/>
          <p:cNvSpPr>
            <a:spLocks noEditPoints="1"/>
          </p:cNvSpPr>
          <p:nvPr/>
        </p:nvSpPr>
        <p:spPr bwMode="auto">
          <a:xfrm>
            <a:off x="11376025" y="5513388"/>
            <a:ext cx="815975" cy="996950"/>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5" name="Oval 974"/>
          <p:cNvSpPr>
            <a:spLocks noChangeArrowheads="1"/>
          </p:cNvSpPr>
          <p:nvPr/>
        </p:nvSpPr>
        <p:spPr bwMode="auto">
          <a:xfrm>
            <a:off x="9268149" y="5801137"/>
            <a:ext cx="160338" cy="158750"/>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6" name="Freeform 981"/>
          <p:cNvSpPr/>
          <p:nvPr/>
        </p:nvSpPr>
        <p:spPr bwMode="auto">
          <a:xfrm>
            <a:off x="12109450" y="4879975"/>
            <a:ext cx="80963" cy="158750"/>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7" name="Freeform 987"/>
          <p:cNvSpPr/>
          <p:nvPr/>
        </p:nvSpPr>
        <p:spPr bwMode="auto">
          <a:xfrm>
            <a:off x="10436452" y="5307013"/>
            <a:ext cx="1100138" cy="1549400"/>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8" name="Freeform 988"/>
          <p:cNvSpPr/>
          <p:nvPr/>
        </p:nvSpPr>
        <p:spPr bwMode="auto">
          <a:xfrm>
            <a:off x="10336213" y="5229225"/>
            <a:ext cx="1104900" cy="1627188"/>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rgbClr val="F3BD2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9" name="Freeform 989"/>
          <p:cNvSpPr/>
          <p:nvPr/>
        </p:nvSpPr>
        <p:spPr bwMode="auto">
          <a:xfrm>
            <a:off x="11174413" y="5310188"/>
            <a:ext cx="192088" cy="234950"/>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0" name="Freeform 990"/>
          <p:cNvSpPr/>
          <p:nvPr/>
        </p:nvSpPr>
        <p:spPr bwMode="auto">
          <a:xfrm>
            <a:off x="10452100" y="5400675"/>
            <a:ext cx="592138" cy="801688"/>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1" name="Oval 991"/>
          <p:cNvSpPr>
            <a:spLocks noChangeArrowheads="1"/>
          </p:cNvSpPr>
          <p:nvPr/>
        </p:nvSpPr>
        <p:spPr bwMode="auto">
          <a:xfrm>
            <a:off x="11050588" y="5362575"/>
            <a:ext cx="52388" cy="508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nvGrpSpPr>
          <p:cNvPr id="42" name="组合 41"/>
          <p:cNvGrpSpPr/>
          <p:nvPr/>
        </p:nvGrpSpPr>
        <p:grpSpPr>
          <a:xfrm>
            <a:off x="9399588" y="4763"/>
            <a:ext cx="2796041" cy="3584575"/>
            <a:chOff x="9399588" y="4763"/>
            <a:chExt cx="2796041" cy="3584575"/>
          </a:xfrm>
        </p:grpSpPr>
        <p:sp>
          <p:nvSpPr>
            <p:cNvPr id="43" name="Freeform 963"/>
            <p:cNvSpPr/>
            <p:nvPr userDrawn="1"/>
          </p:nvSpPr>
          <p:spPr bwMode="auto">
            <a:xfrm>
              <a:off x="9399588" y="4763"/>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4"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5"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6"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7"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8" name="Freeform 992"/>
            <p:cNvSpPr/>
            <p:nvPr userDrawn="1"/>
          </p:nvSpPr>
          <p:spPr bwMode="auto">
            <a:xfrm>
              <a:off x="10485438" y="4763"/>
              <a:ext cx="1681163" cy="1360488"/>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9" name="Freeform 993"/>
            <p:cNvSpPr/>
            <p:nvPr userDrawn="1"/>
          </p:nvSpPr>
          <p:spPr bwMode="auto">
            <a:xfrm>
              <a:off x="10435091" y="4763"/>
              <a:ext cx="1760538" cy="1281113"/>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rgbClr val="F3BD2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0" name="Freeform 994"/>
            <p:cNvSpPr/>
            <p:nvPr userDrawn="1"/>
          </p:nvSpPr>
          <p:spPr bwMode="auto">
            <a:xfrm>
              <a:off x="10480675" y="1073150"/>
              <a:ext cx="227013" cy="153988"/>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1" name="Freeform 995"/>
            <p:cNvSpPr/>
            <p:nvPr userDrawn="1"/>
          </p:nvSpPr>
          <p:spPr bwMode="auto">
            <a:xfrm>
              <a:off x="10533063" y="166688"/>
              <a:ext cx="639763" cy="765175"/>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2"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sp>
        <p:nvSpPr>
          <p:cNvPr id="55" name="Freeform 965"/>
          <p:cNvSpPr>
            <a:spLocks noEditPoints="1"/>
          </p:cNvSpPr>
          <p:nvPr/>
        </p:nvSpPr>
        <p:spPr bwMode="auto">
          <a:xfrm>
            <a:off x="-727817" y="-458787"/>
            <a:ext cx="4394200" cy="2393950"/>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rgbClr val="0D3D69">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7" name="Freeform 968"/>
          <p:cNvSpPr/>
          <p:nvPr/>
        </p:nvSpPr>
        <p:spPr bwMode="auto">
          <a:xfrm>
            <a:off x="-256330" y="-601662"/>
            <a:ext cx="2160588" cy="1162050"/>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8" name="Freeform 969"/>
          <p:cNvSpPr>
            <a:spLocks noEditPoints="1"/>
          </p:cNvSpPr>
          <p:nvPr/>
        </p:nvSpPr>
        <p:spPr bwMode="auto">
          <a:xfrm>
            <a:off x="534245" y="34925"/>
            <a:ext cx="1258888" cy="1257300"/>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1" name="Oval 977"/>
          <p:cNvSpPr>
            <a:spLocks noChangeArrowheads="1"/>
          </p:cNvSpPr>
          <p:nvPr/>
        </p:nvSpPr>
        <p:spPr bwMode="auto">
          <a:xfrm>
            <a:off x="3631458" y="460375"/>
            <a:ext cx="200025" cy="200025"/>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2" name="Oval 979"/>
          <p:cNvSpPr>
            <a:spLocks noChangeArrowheads="1"/>
          </p:cNvSpPr>
          <p:nvPr/>
        </p:nvSpPr>
        <p:spPr bwMode="auto">
          <a:xfrm>
            <a:off x="-502392" y="238125"/>
            <a:ext cx="200025" cy="20161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nvGrpSpPr>
          <p:cNvPr id="7" name="组合 6"/>
          <p:cNvGrpSpPr/>
          <p:nvPr/>
        </p:nvGrpSpPr>
        <p:grpSpPr>
          <a:xfrm>
            <a:off x="-14514" y="3051207"/>
            <a:ext cx="3451795" cy="4752912"/>
            <a:chOff x="-14514" y="2967061"/>
            <a:chExt cx="2557688" cy="4378326"/>
          </a:xfrm>
        </p:grpSpPr>
        <p:pic>
          <p:nvPicPr>
            <p:cNvPr id="4" name="图形 3" descr="带齿轮的头部"/>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8624" y="4456135"/>
              <a:ext cx="2114550" cy="2114550"/>
            </a:xfrm>
            <a:prstGeom prst="rect">
              <a:avLst/>
            </a:prstGeom>
          </p:spPr>
        </p:pic>
        <p:sp>
          <p:nvSpPr>
            <p:cNvPr id="53" name="Freeform 960"/>
            <p:cNvSpPr/>
            <p:nvPr/>
          </p:nvSpPr>
          <p:spPr bwMode="auto">
            <a:xfrm>
              <a:off x="0" y="2967061"/>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4" name="Freeform 961"/>
            <p:cNvSpPr>
              <a:spLocks noEditPoints="1"/>
            </p:cNvSpPr>
            <p:nvPr/>
          </p:nvSpPr>
          <p:spPr bwMode="auto">
            <a:xfrm>
              <a:off x="0" y="5126061"/>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6" name="Freeform 966"/>
            <p:cNvSpPr>
              <a:spLocks noEditPoints="1"/>
            </p:cNvSpPr>
            <p:nvPr/>
          </p:nvSpPr>
          <p:spPr bwMode="auto">
            <a:xfrm>
              <a:off x="0" y="5205436"/>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9" name="Freeform 971"/>
            <p:cNvSpPr>
              <a:spLocks noEditPoints="1"/>
            </p:cNvSpPr>
            <p:nvPr/>
          </p:nvSpPr>
          <p:spPr bwMode="auto">
            <a:xfrm>
              <a:off x="755650" y="6346849"/>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0" name="Oval 976"/>
            <p:cNvSpPr>
              <a:spLocks noChangeArrowheads="1"/>
            </p:cNvSpPr>
            <p:nvPr/>
          </p:nvSpPr>
          <p:spPr bwMode="auto">
            <a:xfrm>
              <a:off x="1331913" y="5881711"/>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3" name="Freeform 982"/>
            <p:cNvSpPr/>
            <p:nvPr/>
          </p:nvSpPr>
          <p:spPr bwMode="auto">
            <a:xfrm>
              <a:off x="0" y="3549674"/>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4" name="Freeform 983"/>
            <p:cNvSpPr/>
            <p:nvPr/>
          </p:nvSpPr>
          <p:spPr bwMode="auto">
            <a:xfrm>
              <a:off x="-14514" y="3452836"/>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5" name="Freeform 984"/>
            <p:cNvSpPr/>
            <p:nvPr/>
          </p:nvSpPr>
          <p:spPr bwMode="auto">
            <a:xfrm>
              <a:off x="952500" y="4602186"/>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6" name="Freeform 985"/>
            <p:cNvSpPr/>
            <p:nvPr/>
          </p:nvSpPr>
          <p:spPr bwMode="auto">
            <a:xfrm>
              <a:off x="520700" y="3694136"/>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7" name="Freeform 986"/>
            <p:cNvSpPr/>
            <p:nvPr/>
          </p:nvSpPr>
          <p:spPr bwMode="auto">
            <a:xfrm>
              <a:off x="1125538" y="4473599"/>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sp>
        <p:nvSpPr>
          <p:cNvPr id="68" name="文本占位符 13"/>
          <p:cNvSpPr txBox="1"/>
          <p:nvPr/>
        </p:nvSpPr>
        <p:spPr>
          <a:xfrm>
            <a:off x="2247339" y="5009332"/>
            <a:ext cx="7855511" cy="296271"/>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500" b="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en-US" altLang="zh-CN" sz="1500" b="0" i="0" u="none" strike="noStrike" kern="1200" cap="none" spc="0" normalizeH="0" baseline="0" noProof="0" smtClean="0">
                <a:ln>
                  <a:noFill/>
                </a:ln>
                <a:solidFill>
                  <a:srgbClr val="FFFFFF"/>
                </a:solidFill>
                <a:effectLst/>
                <a:uLnTx/>
                <a:uFillTx/>
                <a:latin typeface="Arial" panose="020B0604020202020204"/>
                <a:ea typeface="微软雅黑" panose="020B0503020204020204" charset="-122"/>
                <a:cs typeface="+mn-cs"/>
              </a:rPr>
              <a:t>Date</a:t>
            </a:r>
            <a:endParaRPr kumimoji="0" lang="zh-CN" altLang="en-US" sz="1500" b="0" i="0" u="none" strike="noStrike" kern="1200" cap="none" spc="0" normalizeH="0" baseline="0" noProof="0" dirty="0">
              <a:ln>
                <a:noFill/>
              </a:ln>
              <a:solidFill>
                <a:srgbClr val="FFFFFF"/>
              </a:solidFill>
              <a:effectLst/>
              <a:uLnTx/>
              <a:uFillTx/>
              <a:latin typeface="Arial" panose="020B0604020202020204"/>
              <a:ea typeface="微软雅黑" panose="020B0503020204020204" charset="-122"/>
              <a:cs typeface="+mn-cs"/>
            </a:endParaRPr>
          </a:p>
        </p:txBody>
      </p:sp>
      <p:sp>
        <p:nvSpPr>
          <p:cNvPr id="69" name="Oval 975"/>
          <p:cNvSpPr>
            <a:spLocks noChangeArrowheads="1"/>
          </p:cNvSpPr>
          <p:nvPr/>
        </p:nvSpPr>
        <p:spPr bwMode="auto">
          <a:xfrm>
            <a:off x="2906713" y="6375400"/>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70" name="Oval 980"/>
          <p:cNvSpPr>
            <a:spLocks noChangeArrowheads="1"/>
          </p:cNvSpPr>
          <p:nvPr/>
        </p:nvSpPr>
        <p:spPr bwMode="auto">
          <a:xfrm>
            <a:off x="3492500" y="6592888"/>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21129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300422" y="1967833"/>
            <a:ext cx="12397639" cy="3522795"/>
            <a:chOff x="669925" y="2096953"/>
            <a:chExt cx="10850563" cy="3083193"/>
          </a:xfrm>
        </p:grpSpPr>
        <p:sp>
          <p:nvSpPr>
            <p:cNvPr id="33" name="işlïḓé"/>
            <p:cNvSpPr/>
            <p:nvPr/>
          </p:nvSpPr>
          <p:spPr>
            <a:xfrm>
              <a:off x="669925" y="2369343"/>
              <a:ext cx="2549525" cy="1866900"/>
            </a:xfrm>
            <a:prstGeom prst="rect">
              <a:avLst/>
            </a:prstGeom>
            <a:solidFill>
              <a:srgbClr val="BFDCF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zh-CN" altLang="en-US" sz="2800" b="1">
                <a:cs typeface="+mn-ea"/>
                <a:sym typeface="+mn-lt"/>
              </a:endParaRPr>
            </a:p>
          </p:txBody>
        </p:sp>
        <p:grpSp>
          <p:nvGrpSpPr>
            <p:cNvPr id="35" name="î$líḋé"/>
            <p:cNvGrpSpPr/>
            <p:nvPr/>
          </p:nvGrpSpPr>
          <p:grpSpPr>
            <a:xfrm>
              <a:off x="669925" y="2696809"/>
              <a:ext cx="2549525" cy="1211437"/>
              <a:chOff x="669925" y="2933962"/>
              <a:chExt cx="2549525" cy="1211437"/>
            </a:xfrm>
          </p:grpSpPr>
          <p:sp>
            <p:nvSpPr>
              <p:cNvPr id="58" name="išḷidê"/>
              <p:cNvSpPr/>
              <p:nvPr/>
            </p:nvSpPr>
            <p:spPr>
              <a:xfrm>
                <a:off x="669925" y="3748134"/>
                <a:ext cx="2549525" cy="397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913765">
                  <a:lnSpc>
                    <a:spcPct val="120000"/>
                  </a:lnSpc>
                  <a:buSzPct val="25000"/>
                  <a:defRPr/>
                </a:pPr>
                <a:r>
                  <a:rPr lang="zh-CN" altLang="en-US" sz="3200" b="1" dirty="0">
                    <a:cs typeface="+mn-ea"/>
                    <a:sym typeface="+mn-lt"/>
                  </a:rPr>
                  <a:t>添加标题</a:t>
                </a:r>
                <a:endParaRPr lang="zh-CN" altLang="en-US" sz="3200" b="1" dirty="0">
                  <a:cs typeface="+mn-ea"/>
                  <a:sym typeface="+mn-lt"/>
                </a:endParaRPr>
              </a:p>
            </p:txBody>
          </p:sp>
          <p:sp>
            <p:nvSpPr>
              <p:cNvPr id="59" name="ïś1ïḍe"/>
              <p:cNvSpPr/>
              <p:nvPr/>
            </p:nvSpPr>
            <p:spPr bwMode="auto">
              <a:xfrm>
                <a:off x="1654310" y="2933962"/>
                <a:ext cx="580752" cy="737664"/>
              </a:xfrm>
              <a:custGeom>
                <a:avLst/>
                <a:gdLst>
                  <a:gd name="T0" fmla="*/ 1651 w 2059"/>
                  <a:gd name="T1" fmla="*/ 2323 h 2619"/>
                  <a:gd name="T2" fmla="*/ 1651 w 2059"/>
                  <a:gd name="T3" fmla="*/ 2478 h 2619"/>
                  <a:gd name="T4" fmla="*/ 1510 w 2059"/>
                  <a:gd name="T5" fmla="*/ 2619 h 2619"/>
                  <a:gd name="T6" fmla="*/ 140 w 2059"/>
                  <a:gd name="T7" fmla="*/ 2619 h 2619"/>
                  <a:gd name="T8" fmla="*/ 0 w 2059"/>
                  <a:gd name="T9" fmla="*/ 2478 h 2619"/>
                  <a:gd name="T10" fmla="*/ 0 w 2059"/>
                  <a:gd name="T11" fmla="*/ 569 h 2619"/>
                  <a:gd name="T12" fmla="*/ 140 w 2059"/>
                  <a:gd name="T13" fmla="*/ 429 h 2619"/>
                  <a:gd name="T14" fmla="*/ 275 w 2059"/>
                  <a:gd name="T15" fmla="*/ 429 h 2619"/>
                  <a:gd name="T16" fmla="*/ 275 w 2059"/>
                  <a:gd name="T17" fmla="*/ 2080 h 2619"/>
                  <a:gd name="T18" fmla="*/ 518 w 2059"/>
                  <a:gd name="T19" fmla="*/ 2323 h 2619"/>
                  <a:gd name="T20" fmla="*/ 1651 w 2059"/>
                  <a:gd name="T21" fmla="*/ 2323 h 2619"/>
                  <a:gd name="T22" fmla="*/ 2059 w 2059"/>
                  <a:gd name="T23" fmla="*/ 110 h 2619"/>
                  <a:gd name="T24" fmla="*/ 2059 w 2059"/>
                  <a:gd name="T25" fmla="*/ 2080 h 2619"/>
                  <a:gd name="T26" fmla="*/ 1949 w 2059"/>
                  <a:gd name="T27" fmla="*/ 2190 h 2619"/>
                  <a:gd name="T28" fmla="*/ 518 w 2059"/>
                  <a:gd name="T29" fmla="*/ 2190 h 2619"/>
                  <a:gd name="T30" fmla="*/ 408 w 2059"/>
                  <a:gd name="T31" fmla="*/ 2080 h 2619"/>
                  <a:gd name="T32" fmla="*/ 408 w 2059"/>
                  <a:gd name="T33" fmla="*/ 110 h 2619"/>
                  <a:gd name="T34" fmla="*/ 518 w 2059"/>
                  <a:gd name="T35" fmla="*/ 0 h 2619"/>
                  <a:gd name="T36" fmla="*/ 1949 w 2059"/>
                  <a:gd name="T37" fmla="*/ 0 h 2619"/>
                  <a:gd name="T38" fmla="*/ 2059 w 2059"/>
                  <a:gd name="T39" fmla="*/ 110 h 2619"/>
                  <a:gd name="T40" fmla="*/ 1780 w 2059"/>
                  <a:gd name="T41" fmla="*/ 1581 h 2619"/>
                  <a:gd name="T42" fmla="*/ 1429 w 2059"/>
                  <a:gd name="T43" fmla="*/ 1230 h 2619"/>
                  <a:gd name="T44" fmla="*/ 1523 w 2059"/>
                  <a:gd name="T45" fmla="*/ 968 h 2619"/>
                  <a:gd name="T46" fmla="*/ 1112 w 2059"/>
                  <a:gd name="T47" fmla="*/ 556 h 2619"/>
                  <a:gd name="T48" fmla="*/ 700 w 2059"/>
                  <a:gd name="T49" fmla="*/ 968 h 2619"/>
                  <a:gd name="T50" fmla="*/ 1112 w 2059"/>
                  <a:gd name="T51" fmla="*/ 1379 h 2619"/>
                  <a:gd name="T52" fmla="*/ 1328 w 2059"/>
                  <a:gd name="T53" fmla="*/ 1318 h 2619"/>
                  <a:gd name="T54" fmla="*/ 1685 w 2059"/>
                  <a:gd name="T55" fmla="*/ 1675 h 2619"/>
                  <a:gd name="T56" fmla="*/ 1733 w 2059"/>
                  <a:gd name="T57" fmla="*/ 1695 h 2619"/>
                  <a:gd name="T58" fmla="*/ 1780 w 2059"/>
                  <a:gd name="T59" fmla="*/ 1675 h 2619"/>
                  <a:gd name="T60" fmla="*/ 1780 w 2059"/>
                  <a:gd name="T61" fmla="*/ 1581 h 2619"/>
                  <a:gd name="T62" fmla="*/ 1390 w 2059"/>
                  <a:gd name="T63" fmla="*/ 968 h 2619"/>
                  <a:gd name="T64" fmla="*/ 1112 w 2059"/>
                  <a:gd name="T65" fmla="*/ 689 h 2619"/>
                  <a:gd name="T66" fmla="*/ 833 w 2059"/>
                  <a:gd name="T67" fmla="*/ 968 h 2619"/>
                  <a:gd name="T68" fmla="*/ 1112 w 2059"/>
                  <a:gd name="T69" fmla="*/ 1246 h 2619"/>
                  <a:gd name="T70" fmla="*/ 1390 w 2059"/>
                  <a:gd name="T71" fmla="*/ 968 h 2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59" h="2619">
                    <a:moveTo>
                      <a:pt x="1651" y="2323"/>
                    </a:moveTo>
                    <a:lnTo>
                      <a:pt x="1651" y="2478"/>
                    </a:lnTo>
                    <a:cubicBezTo>
                      <a:pt x="1651" y="2556"/>
                      <a:pt x="1588" y="2619"/>
                      <a:pt x="1510" y="2619"/>
                    </a:cubicBezTo>
                    <a:lnTo>
                      <a:pt x="140" y="2619"/>
                    </a:lnTo>
                    <a:cubicBezTo>
                      <a:pt x="63" y="2619"/>
                      <a:pt x="0" y="2556"/>
                      <a:pt x="0" y="2478"/>
                    </a:cubicBezTo>
                    <a:lnTo>
                      <a:pt x="0" y="569"/>
                    </a:lnTo>
                    <a:cubicBezTo>
                      <a:pt x="0" y="492"/>
                      <a:pt x="63" y="429"/>
                      <a:pt x="140" y="429"/>
                    </a:cubicBezTo>
                    <a:lnTo>
                      <a:pt x="275" y="429"/>
                    </a:lnTo>
                    <a:lnTo>
                      <a:pt x="275" y="2080"/>
                    </a:lnTo>
                    <a:cubicBezTo>
                      <a:pt x="275" y="2214"/>
                      <a:pt x="384" y="2323"/>
                      <a:pt x="518" y="2323"/>
                    </a:cubicBezTo>
                    <a:lnTo>
                      <a:pt x="1651" y="2323"/>
                    </a:lnTo>
                    <a:close/>
                    <a:moveTo>
                      <a:pt x="2059" y="110"/>
                    </a:moveTo>
                    <a:lnTo>
                      <a:pt x="2059" y="2080"/>
                    </a:lnTo>
                    <a:cubicBezTo>
                      <a:pt x="2059" y="2140"/>
                      <a:pt x="2010" y="2190"/>
                      <a:pt x="1949" y="2190"/>
                    </a:cubicBezTo>
                    <a:lnTo>
                      <a:pt x="518" y="2190"/>
                    </a:lnTo>
                    <a:cubicBezTo>
                      <a:pt x="457" y="2190"/>
                      <a:pt x="408" y="2140"/>
                      <a:pt x="408" y="2080"/>
                    </a:cubicBezTo>
                    <a:lnTo>
                      <a:pt x="408" y="110"/>
                    </a:lnTo>
                    <a:cubicBezTo>
                      <a:pt x="408" y="49"/>
                      <a:pt x="457" y="0"/>
                      <a:pt x="518" y="0"/>
                    </a:cubicBezTo>
                    <a:lnTo>
                      <a:pt x="1949" y="0"/>
                    </a:lnTo>
                    <a:cubicBezTo>
                      <a:pt x="2010" y="0"/>
                      <a:pt x="2059" y="49"/>
                      <a:pt x="2059" y="110"/>
                    </a:cubicBezTo>
                    <a:close/>
                    <a:moveTo>
                      <a:pt x="1780" y="1581"/>
                    </a:moveTo>
                    <a:lnTo>
                      <a:pt x="1429" y="1230"/>
                    </a:lnTo>
                    <a:cubicBezTo>
                      <a:pt x="1488" y="1159"/>
                      <a:pt x="1523" y="1067"/>
                      <a:pt x="1523" y="968"/>
                    </a:cubicBezTo>
                    <a:cubicBezTo>
                      <a:pt x="1523" y="741"/>
                      <a:pt x="1339" y="556"/>
                      <a:pt x="1112" y="556"/>
                    </a:cubicBezTo>
                    <a:cubicBezTo>
                      <a:pt x="884" y="556"/>
                      <a:pt x="700" y="741"/>
                      <a:pt x="700" y="968"/>
                    </a:cubicBezTo>
                    <a:cubicBezTo>
                      <a:pt x="700" y="1195"/>
                      <a:pt x="884" y="1379"/>
                      <a:pt x="1112" y="1379"/>
                    </a:cubicBezTo>
                    <a:cubicBezTo>
                      <a:pt x="1191" y="1379"/>
                      <a:pt x="1265" y="1357"/>
                      <a:pt x="1328" y="1318"/>
                    </a:cubicBezTo>
                    <a:lnTo>
                      <a:pt x="1685" y="1675"/>
                    </a:lnTo>
                    <a:cubicBezTo>
                      <a:pt x="1698" y="1688"/>
                      <a:pt x="1715" y="1695"/>
                      <a:pt x="1733" y="1695"/>
                    </a:cubicBezTo>
                    <a:cubicBezTo>
                      <a:pt x="1750" y="1695"/>
                      <a:pt x="1767" y="1688"/>
                      <a:pt x="1780" y="1675"/>
                    </a:cubicBezTo>
                    <a:cubicBezTo>
                      <a:pt x="1806" y="1649"/>
                      <a:pt x="1806" y="1607"/>
                      <a:pt x="1780" y="1581"/>
                    </a:cubicBezTo>
                    <a:close/>
                    <a:moveTo>
                      <a:pt x="1390" y="968"/>
                    </a:moveTo>
                    <a:cubicBezTo>
                      <a:pt x="1390" y="814"/>
                      <a:pt x="1265" y="689"/>
                      <a:pt x="1112" y="689"/>
                    </a:cubicBezTo>
                    <a:cubicBezTo>
                      <a:pt x="958" y="689"/>
                      <a:pt x="833" y="814"/>
                      <a:pt x="833" y="968"/>
                    </a:cubicBezTo>
                    <a:cubicBezTo>
                      <a:pt x="833" y="1121"/>
                      <a:pt x="958" y="1246"/>
                      <a:pt x="1112" y="1246"/>
                    </a:cubicBezTo>
                    <a:cubicBezTo>
                      <a:pt x="1265" y="1246"/>
                      <a:pt x="1390" y="1121"/>
                      <a:pt x="1390" y="968"/>
                    </a:cubicBezTo>
                    <a:close/>
                  </a:path>
                </a:pathLst>
              </a:custGeom>
              <a:solidFill>
                <a:schemeClr val="bg1"/>
              </a:solidFill>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800">
                  <a:cs typeface="+mn-ea"/>
                  <a:sym typeface="+mn-lt"/>
                </a:endParaRPr>
              </a:p>
            </p:txBody>
          </p:sp>
        </p:grpSp>
        <p:sp>
          <p:nvSpPr>
            <p:cNvPr id="36" name="ïślîḍe"/>
            <p:cNvSpPr/>
            <p:nvPr/>
          </p:nvSpPr>
          <p:spPr>
            <a:xfrm>
              <a:off x="4660898" y="2227416"/>
              <a:ext cx="1654176" cy="5772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r>
                <a:rPr lang="en-US" altLang="zh-CN" b="1" dirty="0">
                  <a:solidFill>
                    <a:schemeClr val="tx1"/>
                  </a:solidFill>
                  <a:cs typeface="+mn-ea"/>
                  <a:sym typeface="+mn-lt"/>
                </a:rPr>
                <a:t>01</a:t>
              </a:r>
              <a:endParaRPr lang="zh-CN" altLang="en-US" b="1" dirty="0">
                <a:solidFill>
                  <a:schemeClr val="tx1"/>
                </a:solidFill>
                <a:cs typeface="+mn-ea"/>
                <a:sym typeface="+mn-lt"/>
              </a:endParaRPr>
            </a:p>
          </p:txBody>
        </p:sp>
        <p:sp>
          <p:nvSpPr>
            <p:cNvPr id="37" name="ïŝḷídê"/>
            <p:cNvSpPr/>
            <p:nvPr/>
          </p:nvSpPr>
          <p:spPr>
            <a:xfrm>
              <a:off x="4784723" y="2374233"/>
              <a:ext cx="337451" cy="283641"/>
            </a:xfrm>
            <a:custGeom>
              <a:avLst/>
              <a:gdLst>
                <a:gd name="connsiteX0" fmla="*/ 536415 w 607227"/>
                <a:gd name="connsiteY0" fmla="*/ 12631 h 510399"/>
                <a:gd name="connsiteX1" fmla="*/ 557192 w 607227"/>
                <a:gd name="connsiteY1" fmla="*/ 21221 h 510399"/>
                <a:gd name="connsiteX2" fmla="*/ 598584 w 607227"/>
                <a:gd name="connsiteY2" fmla="*/ 62633 h 510399"/>
                <a:gd name="connsiteX3" fmla="*/ 598584 w 607227"/>
                <a:gd name="connsiteY3" fmla="*/ 104044 h 510399"/>
                <a:gd name="connsiteX4" fmla="*/ 511175 w 607227"/>
                <a:gd name="connsiteY4" fmla="*/ 191324 h 510399"/>
                <a:gd name="connsiteX5" fmla="*/ 444948 w 607227"/>
                <a:gd name="connsiteY5" fmla="*/ 257453 h 510399"/>
                <a:gd name="connsiteX6" fmla="*/ 339441 w 607227"/>
                <a:gd name="connsiteY6" fmla="*/ 362805 h 510399"/>
                <a:gd name="connsiteX7" fmla="*/ 297968 w 607227"/>
                <a:gd name="connsiteY7" fmla="*/ 404217 h 510399"/>
                <a:gd name="connsiteX8" fmla="*/ 277191 w 607227"/>
                <a:gd name="connsiteY8" fmla="*/ 412807 h 510399"/>
                <a:gd name="connsiteX9" fmla="*/ 256495 w 607227"/>
                <a:gd name="connsiteY9" fmla="*/ 404217 h 510399"/>
                <a:gd name="connsiteX10" fmla="*/ 215023 w 607227"/>
                <a:gd name="connsiteY10" fmla="*/ 362805 h 510399"/>
                <a:gd name="connsiteX11" fmla="*/ 138814 w 607227"/>
                <a:gd name="connsiteY11" fmla="*/ 286790 h 510399"/>
                <a:gd name="connsiteX12" fmla="*/ 138814 w 607227"/>
                <a:gd name="connsiteY12" fmla="*/ 245378 h 510399"/>
                <a:gd name="connsiteX13" fmla="*/ 180286 w 607227"/>
                <a:gd name="connsiteY13" fmla="*/ 203967 h 510399"/>
                <a:gd name="connsiteX14" fmla="*/ 201063 w 607227"/>
                <a:gd name="connsiteY14" fmla="*/ 195376 h 510399"/>
                <a:gd name="connsiteX15" fmla="*/ 221759 w 607227"/>
                <a:gd name="connsiteY15" fmla="*/ 203967 h 510399"/>
                <a:gd name="connsiteX16" fmla="*/ 277191 w 607227"/>
                <a:gd name="connsiteY16" fmla="*/ 259317 h 510399"/>
                <a:gd name="connsiteX17" fmla="*/ 444948 w 607227"/>
                <a:gd name="connsiteY17" fmla="*/ 91807 h 510399"/>
                <a:gd name="connsiteX18" fmla="*/ 503951 w 607227"/>
                <a:gd name="connsiteY18" fmla="*/ 32891 h 510399"/>
                <a:gd name="connsiteX19" fmla="*/ 515719 w 607227"/>
                <a:gd name="connsiteY19" fmla="*/ 21221 h 510399"/>
                <a:gd name="connsiteX20" fmla="*/ 536415 w 607227"/>
                <a:gd name="connsiteY20" fmla="*/ 12631 h 510399"/>
                <a:gd name="connsiteX21" fmla="*/ 61847 w 607227"/>
                <a:gd name="connsiteY21" fmla="*/ 0 h 510399"/>
                <a:gd name="connsiteX22" fmla="*/ 449328 w 607227"/>
                <a:gd name="connsiteY22" fmla="*/ 0 h 510399"/>
                <a:gd name="connsiteX23" fmla="*/ 491858 w 607227"/>
                <a:gd name="connsiteY23" fmla="*/ 17019 h 510399"/>
                <a:gd name="connsiteX24" fmla="*/ 442591 w 607227"/>
                <a:gd name="connsiteY24" fmla="*/ 66130 h 510399"/>
                <a:gd name="connsiteX25" fmla="*/ 66230 w 607227"/>
                <a:gd name="connsiteY25" fmla="*/ 66130 h 510399"/>
                <a:gd name="connsiteX26" fmla="*/ 66230 w 607227"/>
                <a:gd name="connsiteY26" fmla="*/ 444269 h 510399"/>
                <a:gd name="connsiteX27" fmla="*/ 444945 w 607227"/>
                <a:gd name="connsiteY27" fmla="*/ 444269 h 510399"/>
                <a:gd name="connsiteX28" fmla="*/ 444945 w 607227"/>
                <a:gd name="connsiteY28" fmla="*/ 285590 h 510399"/>
                <a:gd name="connsiteX29" fmla="*/ 511175 w 607227"/>
                <a:gd name="connsiteY29" fmla="*/ 219460 h 510399"/>
                <a:gd name="connsiteX30" fmla="*/ 511175 w 607227"/>
                <a:gd name="connsiteY30" fmla="*/ 448645 h 510399"/>
                <a:gd name="connsiteX31" fmla="*/ 449328 w 607227"/>
                <a:gd name="connsiteY31" fmla="*/ 510399 h 510399"/>
                <a:gd name="connsiteX32" fmla="*/ 61847 w 607227"/>
                <a:gd name="connsiteY32" fmla="*/ 510399 h 510399"/>
                <a:gd name="connsiteX33" fmla="*/ 0 w 607227"/>
                <a:gd name="connsiteY33" fmla="*/ 448645 h 510399"/>
                <a:gd name="connsiteX34" fmla="*/ 0 w 607227"/>
                <a:gd name="connsiteY34" fmla="*/ 61673 h 510399"/>
                <a:gd name="connsiteX35" fmla="*/ 61847 w 607227"/>
                <a:gd name="connsiteY35" fmla="*/ 0 h 51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7227" h="510399">
                  <a:moveTo>
                    <a:pt x="536415" y="12631"/>
                  </a:moveTo>
                  <a:cubicBezTo>
                    <a:pt x="543882" y="12631"/>
                    <a:pt x="551430" y="15467"/>
                    <a:pt x="557192" y="21221"/>
                  </a:cubicBezTo>
                  <a:lnTo>
                    <a:pt x="598584" y="62633"/>
                  </a:lnTo>
                  <a:cubicBezTo>
                    <a:pt x="610108" y="74059"/>
                    <a:pt x="610108" y="92618"/>
                    <a:pt x="598584" y="104044"/>
                  </a:cubicBezTo>
                  <a:lnTo>
                    <a:pt x="511175" y="191324"/>
                  </a:lnTo>
                  <a:lnTo>
                    <a:pt x="444948" y="257453"/>
                  </a:lnTo>
                  <a:lnTo>
                    <a:pt x="339441" y="362805"/>
                  </a:lnTo>
                  <a:lnTo>
                    <a:pt x="297968" y="404217"/>
                  </a:lnTo>
                  <a:cubicBezTo>
                    <a:pt x="292206" y="409971"/>
                    <a:pt x="284739" y="412807"/>
                    <a:pt x="277191" y="412807"/>
                  </a:cubicBezTo>
                  <a:cubicBezTo>
                    <a:pt x="269724" y="412807"/>
                    <a:pt x="262177" y="409971"/>
                    <a:pt x="256495" y="404217"/>
                  </a:cubicBezTo>
                  <a:lnTo>
                    <a:pt x="215023" y="362805"/>
                  </a:lnTo>
                  <a:lnTo>
                    <a:pt x="138814" y="286790"/>
                  </a:lnTo>
                  <a:cubicBezTo>
                    <a:pt x="127370" y="275363"/>
                    <a:pt x="127370" y="256805"/>
                    <a:pt x="138814" y="245378"/>
                  </a:cubicBezTo>
                  <a:lnTo>
                    <a:pt x="180286" y="203967"/>
                  </a:lnTo>
                  <a:cubicBezTo>
                    <a:pt x="186049" y="198213"/>
                    <a:pt x="193515" y="195376"/>
                    <a:pt x="201063" y="195376"/>
                  </a:cubicBezTo>
                  <a:cubicBezTo>
                    <a:pt x="208530" y="195376"/>
                    <a:pt x="215997" y="198213"/>
                    <a:pt x="221759" y="203967"/>
                  </a:cubicBezTo>
                  <a:lnTo>
                    <a:pt x="277191" y="259317"/>
                  </a:lnTo>
                  <a:lnTo>
                    <a:pt x="444948" y="91807"/>
                  </a:lnTo>
                  <a:lnTo>
                    <a:pt x="503951" y="32891"/>
                  </a:lnTo>
                  <a:lnTo>
                    <a:pt x="515719" y="21221"/>
                  </a:lnTo>
                  <a:cubicBezTo>
                    <a:pt x="521401" y="15467"/>
                    <a:pt x="528949" y="12631"/>
                    <a:pt x="536415" y="12631"/>
                  </a:cubicBezTo>
                  <a:close/>
                  <a:moveTo>
                    <a:pt x="61847" y="0"/>
                  </a:moveTo>
                  <a:lnTo>
                    <a:pt x="449328" y="0"/>
                  </a:lnTo>
                  <a:cubicBezTo>
                    <a:pt x="465804" y="0"/>
                    <a:pt x="480738" y="6483"/>
                    <a:pt x="491858" y="17019"/>
                  </a:cubicBezTo>
                  <a:lnTo>
                    <a:pt x="442591" y="66130"/>
                  </a:lnTo>
                  <a:lnTo>
                    <a:pt x="66230" y="66130"/>
                  </a:lnTo>
                  <a:lnTo>
                    <a:pt x="66230" y="444269"/>
                  </a:lnTo>
                  <a:lnTo>
                    <a:pt x="444945" y="444269"/>
                  </a:lnTo>
                  <a:lnTo>
                    <a:pt x="444945" y="285590"/>
                  </a:lnTo>
                  <a:lnTo>
                    <a:pt x="511175" y="219460"/>
                  </a:lnTo>
                  <a:lnTo>
                    <a:pt x="511175" y="448645"/>
                  </a:lnTo>
                  <a:cubicBezTo>
                    <a:pt x="511175" y="482683"/>
                    <a:pt x="483417" y="510399"/>
                    <a:pt x="449328" y="510399"/>
                  </a:cubicBezTo>
                  <a:lnTo>
                    <a:pt x="61847" y="510399"/>
                  </a:lnTo>
                  <a:cubicBezTo>
                    <a:pt x="27758" y="510399"/>
                    <a:pt x="0" y="482683"/>
                    <a:pt x="0" y="448645"/>
                  </a:cubicBezTo>
                  <a:lnTo>
                    <a:pt x="0" y="61673"/>
                  </a:lnTo>
                  <a:cubicBezTo>
                    <a:pt x="0" y="27635"/>
                    <a:pt x="27758" y="0"/>
                    <a:pt x="61847" y="0"/>
                  </a:cubicBezTo>
                  <a:close/>
                </a:path>
              </a:pathLst>
            </a:custGeom>
            <a:solidFill>
              <a:srgbClr val="7ED3CE"/>
            </a:solidFill>
            <a:ln w="12700">
              <a:miter lim="400000"/>
            </a:ln>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400">
                <a:cs typeface="+mn-ea"/>
                <a:sym typeface="+mn-lt"/>
              </a:endParaRPr>
            </a:p>
          </p:txBody>
        </p:sp>
        <p:cxnSp>
          <p:nvCxnSpPr>
            <p:cNvPr id="38" name="直接连接符 37"/>
            <p:cNvCxnSpPr/>
            <p:nvPr/>
          </p:nvCxnSpPr>
          <p:spPr>
            <a:xfrm>
              <a:off x="6315074" y="2516053"/>
              <a:ext cx="5205414"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9" name="íś1iḍe"/>
            <p:cNvSpPr/>
            <p:nvPr/>
          </p:nvSpPr>
          <p:spPr>
            <a:xfrm>
              <a:off x="4660898" y="3349913"/>
              <a:ext cx="1654176" cy="5772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r>
                <a:rPr lang="en-US" altLang="zh-CN" b="1" dirty="0">
                  <a:solidFill>
                    <a:schemeClr val="tx1"/>
                  </a:solidFill>
                  <a:cs typeface="+mn-ea"/>
                  <a:sym typeface="+mn-lt"/>
                </a:rPr>
                <a:t>02</a:t>
              </a:r>
              <a:endParaRPr lang="zh-CN" altLang="en-US" b="1" dirty="0">
                <a:solidFill>
                  <a:schemeClr val="tx1"/>
                </a:solidFill>
                <a:cs typeface="+mn-ea"/>
                <a:sym typeface="+mn-lt"/>
              </a:endParaRPr>
            </a:p>
          </p:txBody>
        </p:sp>
        <p:sp>
          <p:nvSpPr>
            <p:cNvPr id="40" name="í$ľide"/>
            <p:cNvSpPr/>
            <p:nvPr/>
          </p:nvSpPr>
          <p:spPr>
            <a:xfrm>
              <a:off x="4784722" y="3496730"/>
              <a:ext cx="337451" cy="283641"/>
            </a:xfrm>
            <a:custGeom>
              <a:avLst/>
              <a:gdLst>
                <a:gd name="connsiteX0" fmla="*/ 536415 w 607227"/>
                <a:gd name="connsiteY0" fmla="*/ 12631 h 510399"/>
                <a:gd name="connsiteX1" fmla="*/ 557192 w 607227"/>
                <a:gd name="connsiteY1" fmla="*/ 21221 h 510399"/>
                <a:gd name="connsiteX2" fmla="*/ 598584 w 607227"/>
                <a:gd name="connsiteY2" fmla="*/ 62633 h 510399"/>
                <a:gd name="connsiteX3" fmla="*/ 598584 w 607227"/>
                <a:gd name="connsiteY3" fmla="*/ 104044 h 510399"/>
                <a:gd name="connsiteX4" fmla="*/ 511175 w 607227"/>
                <a:gd name="connsiteY4" fmla="*/ 191324 h 510399"/>
                <a:gd name="connsiteX5" fmla="*/ 444948 w 607227"/>
                <a:gd name="connsiteY5" fmla="*/ 257453 h 510399"/>
                <a:gd name="connsiteX6" fmla="*/ 339441 w 607227"/>
                <a:gd name="connsiteY6" fmla="*/ 362805 h 510399"/>
                <a:gd name="connsiteX7" fmla="*/ 297968 w 607227"/>
                <a:gd name="connsiteY7" fmla="*/ 404217 h 510399"/>
                <a:gd name="connsiteX8" fmla="*/ 277191 w 607227"/>
                <a:gd name="connsiteY8" fmla="*/ 412807 h 510399"/>
                <a:gd name="connsiteX9" fmla="*/ 256495 w 607227"/>
                <a:gd name="connsiteY9" fmla="*/ 404217 h 510399"/>
                <a:gd name="connsiteX10" fmla="*/ 215023 w 607227"/>
                <a:gd name="connsiteY10" fmla="*/ 362805 h 510399"/>
                <a:gd name="connsiteX11" fmla="*/ 138814 w 607227"/>
                <a:gd name="connsiteY11" fmla="*/ 286790 h 510399"/>
                <a:gd name="connsiteX12" fmla="*/ 138814 w 607227"/>
                <a:gd name="connsiteY12" fmla="*/ 245378 h 510399"/>
                <a:gd name="connsiteX13" fmla="*/ 180286 w 607227"/>
                <a:gd name="connsiteY13" fmla="*/ 203967 h 510399"/>
                <a:gd name="connsiteX14" fmla="*/ 201063 w 607227"/>
                <a:gd name="connsiteY14" fmla="*/ 195376 h 510399"/>
                <a:gd name="connsiteX15" fmla="*/ 221759 w 607227"/>
                <a:gd name="connsiteY15" fmla="*/ 203967 h 510399"/>
                <a:gd name="connsiteX16" fmla="*/ 277191 w 607227"/>
                <a:gd name="connsiteY16" fmla="*/ 259317 h 510399"/>
                <a:gd name="connsiteX17" fmla="*/ 444948 w 607227"/>
                <a:gd name="connsiteY17" fmla="*/ 91807 h 510399"/>
                <a:gd name="connsiteX18" fmla="*/ 503951 w 607227"/>
                <a:gd name="connsiteY18" fmla="*/ 32891 h 510399"/>
                <a:gd name="connsiteX19" fmla="*/ 515719 w 607227"/>
                <a:gd name="connsiteY19" fmla="*/ 21221 h 510399"/>
                <a:gd name="connsiteX20" fmla="*/ 536415 w 607227"/>
                <a:gd name="connsiteY20" fmla="*/ 12631 h 510399"/>
                <a:gd name="connsiteX21" fmla="*/ 61847 w 607227"/>
                <a:gd name="connsiteY21" fmla="*/ 0 h 510399"/>
                <a:gd name="connsiteX22" fmla="*/ 449328 w 607227"/>
                <a:gd name="connsiteY22" fmla="*/ 0 h 510399"/>
                <a:gd name="connsiteX23" fmla="*/ 491858 w 607227"/>
                <a:gd name="connsiteY23" fmla="*/ 17019 h 510399"/>
                <a:gd name="connsiteX24" fmla="*/ 442591 w 607227"/>
                <a:gd name="connsiteY24" fmla="*/ 66130 h 510399"/>
                <a:gd name="connsiteX25" fmla="*/ 66230 w 607227"/>
                <a:gd name="connsiteY25" fmla="*/ 66130 h 510399"/>
                <a:gd name="connsiteX26" fmla="*/ 66230 w 607227"/>
                <a:gd name="connsiteY26" fmla="*/ 444269 h 510399"/>
                <a:gd name="connsiteX27" fmla="*/ 444945 w 607227"/>
                <a:gd name="connsiteY27" fmla="*/ 444269 h 510399"/>
                <a:gd name="connsiteX28" fmla="*/ 444945 w 607227"/>
                <a:gd name="connsiteY28" fmla="*/ 285590 h 510399"/>
                <a:gd name="connsiteX29" fmla="*/ 511175 w 607227"/>
                <a:gd name="connsiteY29" fmla="*/ 219460 h 510399"/>
                <a:gd name="connsiteX30" fmla="*/ 511175 w 607227"/>
                <a:gd name="connsiteY30" fmla="*/ 448645 h 510399"/>
                <a:gd name="connsiteX31" fmla="*/ 449328 w 607227"/>
                <a:gd name="connsiteY31" fmla="*/ 510399 h 510399"/>
                <a:gd name="connsiteX32" fmla="*/ 61847 w 607227"/>
                <a:gd name="connsiteY32" fmla="*/ 510399 h 510399"/>
                <a:gd name="connsiteX33" fmla="*/ 0 w 607227"/>
                <a:gd name="connsiteY33" fmla="*/ 448645 h 510399"/>
                <a:gd name="connsiteX34" fmla="*/ 0 w 607227"/>
                <a:gd name="connsiteY34" fmla="*/ 61673 h 510399"/>
                <a:gd name="connsiteX35" fmla="*/ 61847 w 607227"/>
                <a:gd name="connsiteY35" fmla="*/ 0 h 51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7227" h="510399">
                  <a:moveTo>
                    <a:pt x="536415" y="12631"/>
                  </a:moveTo>
                  <a:cubicBezTo>
                    <a:pt x="543882" y="12631"/>
                    <a:pt x="551430" y="15467"/>
                    <a:pt x="557192" y="21221"/>
                  </a:cubicBezTo>
                  <a:lnTo>
                    <a:pt x="598584" y="62633"/>
                  </a:lnTo>
                  <a:cubicBezTo>
                    <a:pt x="610108" y="74059"/>
                    <a:pt x="610108" y="92618"/>
                    <a:pt x="598584" y="104044"/>
                  </a:cubicBezTo>
                  <a:lnTo>
                    <a:pt x="511175" y="191324"/>
                  </a:lnTo>
                  <a:lnTo>
                    <a:pt x="444948" y="257453"/>
                  </a:lnTo>
                  <a:lnTo>
                    <a:pt x="339441" y="362805"/>
                  </a:lnTo>
                  <a:lnTo>
                    <a:pt x="297968" y="404217"/>
                  </a:lnTo>
                  <a:cubicBezTo>
                    <a:pt x="292206" y="409971"/>
                    <a:pt x="284739" y="412807"/>
                    <a:pt x="277191" y="412807"/>
                  </a:cubicBezTo>
                  <a:cubicBezTo>
                    <a:pt x="269724" y="412807"/>
                    <a:pt x="262177" y="409971"/>
                    <a:pt x="256495" y="404217"/>
                  </a:cubicBezTo>
                  <a:lnTo>
                    <a:pt x="215023" y="362805"/>
                  </a:lnTo>
                  <a:lnTo>
                    <a:pt x="138814" y="286790"/>
                  </a:lnTo>
                  <a:cubicBezTo>
                    <a:pt x="127370" y="275363"/>
                    <a:pt x="127370" y="256805"/>
                    <a:pt x="138814" y="245378"/>
                  </a:cubicBezTo>
                  <a:lnTo>
                    <a:pt x="180286" y="203967"/>
                  </a:lnTo>
                  <a:cubicBezTo>
                    <a:pt x="186049" y="198213"/>
                    <a:pt x="193515" y="195376"/>
                    <a:pt x="201063" y="195376"/>
                  </a:cubicBezTo>
                  <a:cubicBezTo>
                    <a:pt x="208530" y="195376"/>
                    <a:pt x="215997" y="198213"/>
                    <a:pt x="221759" y="203967"/>
                  </a:cubicBezTo>
                  <a:lnTo>
                    <a:pt x="277191" y="259317"/>
                  </a:lnTo>
                  <a:lnTo>
                    <a:pt x="444948" y="91807"/>
                  </a:lnTo>
                  <a:lnTo>
                    <a:pt x="503951" y="32891"/>
                  </a:lnTo>
                  <a:lnTo>
                    <a:pt x="515719" y="21221"/>
                  </a:lnTo>
                  <a:cubicBezTo>
                    <a:pt x="521401" y="15467"/>
                    <a:pt x="528949" y="12631"/>
                    <a:pt x="536415" y="12631"/>
                  </a:cubicBezTo>
                  <a:close/>
                  <a:moveTo>
                    <a:pt x="61847" y="0"/>
                  </a:moveTo>
                  <a:lnTo>
                    <a:pt x="449328" y="0"/>
                  </a:lnTo>
                  <a:cubicBezTo>
                    <a:pt x="465804" y="0"/>
                    <a:pt x="480738" y="6483"/>
                    <a:pt x="491858" y="17019"/>
                  </a:cubicBezTo>
                  <a:lnTo>
                    <a:pt x="442591" y="66130"/>
                  </a:lnTo>
                  <a:lnTo>
                    <a:pt x="66230" y="66130"/>
                  </a:lnTo>
                  <a:lnTo>
                    <a:pt x="66230" y="444269"/>
                  </a:lnTo>
                  <a:lnTo>
                    <a:pt x="444945" y="444269"/>
                  </a:lnTo>
                  <a:lnTo>
                    <a:pt x="444945" y="285590"/>
                  </a:lnTo>
                  <a:lnTo>
                    <a:pt x="511175" y="219460"/>
                  </a:lnTo>
                  <a:lnTo>
                    <a:pt x="511175" y="448645"/>
                  </a:lnTo>
                  <a:cubicBezTo>
                    <a:pt x="511175" y="482683"/>
                    <a:pt x="483417" y="510399"/>
                    <a:pt x="449328" y="510399"/>
                  </a:cubicBezTo>
                  <a:lnTo>
                    <a:pt x="61847" y="510399"/>
                  </a:lnTo>
                  <a:cubicBezTo>
                    <a:pt x="27758" y="510399"/>
                    <a:pt x="0" y="482683"/>
                    <a:pt x="0" y="448645"/>
                  </a:cubicBezTo>
                  <a:lnTo>
                    <a:pt x="0" y="61673"/>
                  </a:lnTo>
                  <a:cubicBezTo>
                    <a:pt x="0" y="27635"/>
                    <a:pt x="27758" y="0"/>
                    <a:pt x="61847" y="0"/>
                  </a:cubicBezTo>
                  <a:close/>
                </a:path>
              </a:pathLst>
            </a:custGeom>
            <a:solidFill>
              <a:srgbClr val="7ED3CE"/>
            </a:solidFill>
            <a:ln w="12700">
              <a:miter lim="400000"/>
            </a:ln>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400" dirty="0">
                <a:cs typeface="+mn-ea"/>
                <a:sym typeface="+mn-lt"/>
              </a:endParaRPr>
            </a:p>
          </p:txBody>
        </p:sp>
        <p:cxnSp>
          <p:nvCxnSpPr>
            <p:cNvPr id="41" name="直接连接符 40"/>
            <p:cNvCxnSpPr/>
            <p:nvPr/>
          </p:nvCxnSpPr>
          <p:spPr>
            <a:xfrm>
              <a:off x="6315074" y="3638550"/>
              <a:ext cx="5205414"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2" name="iṡliḓê"/>
            <p:cNvGrpSpPr/>
            <p:nvPr/>
          </p:nvGrpSpPr>
          <p:grpSpPr>
            <a:xfrm>
              <a:off x="7210423" y="2096953"/>
              <a:ext cx="3879850" cy="3083193"/>
              <a:chOff x="7640638" y="2096953"/>
              <a:chExt cx="3879850" cy="3083193"/>
            </a:xfrm>
          </p:grpSpPr>
          <p:grpSp>
            <p:nvGrpSpPr>
              <p:cNvPr id="49" name="ïṩḷïḑê"/>
              <p:cNvGrpSpPr/>
              <p:nvPr/>
            </p:nvGrpSpPr>
            <p:grpSpPr>
              <a:xfrm>
                <a:off x="7640638" y="2096953"/>
                <a:ext cx="3879850" cy="838200"/>
                <a:chOff x="7640638" y="2095505"/>
                <a:chExt cx="3879850" cy="838200"/>
              </a:xfrm>
            </p:grpSpPr>
            <p:sp>
              <p:nvSpPr>
                <p:cNvPr id="56" name="ísḻîḍê"/>
                <p:cNvSpPr txBox="1"/>
                <p:nvPr/>
              </p:nvSpPr>
              <p:spPr>
                <a:xfrm>
                  <a:off x="7640638" y="2095505"/>
                  <a:ext cx="3879849" cy="449700"/>
                </a:xfrm>
                <a:prstGeom prst="rect">
                  <a:avLst/>
                </a:prstGeom>
                <a:noFill/>
              </p:spPr>
              <p:txBody>
                <a:bodyPr wrap="square" lIns="91440" tIns="45720" rIns="91440" bIns="4572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2800" b="1" dirty="0">
                      <a:cs typeface="+mn-ea"/>
                      <a:sym typeface="+mn-lt"/>
                    </a:rPr>
                    <a:t>添加标题</a:t>
                  </a:r>
                  <a:endParaRPr lang="zh-CN" altLang="en-US" sz="2800" b="1" dirty="0">
                    <a:cs typeface="+mn-ea"/>
                    <a:sym typeface="+mn-lt"/>
                  </a:endParaRPr>
                </a:p>
              </p:txBody>
            </p:sp>
            <p:sp>
              <p:nvSpPr>
                <p:cNvPr id="57" name="ís1íḑè"/>
                <p:cNvSpPr txBox="1"/>
                <p:nvPr/>
              </p:nvSpPr>
              <p:spPr>
                <a:xfrm>
                  <a:off x="7640640" y="2545205"/>
                  <a:ext cx="3879848" cy="388500"/>
                </a:xfrm>
                <a:prstGeom prst="rect">
                  <a:avLst/>
                </a:prstGeom>
                <a:noFill/>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altLang="zh-CN" sz="1600" dirty="0">
                      <a:cs typeface="+mn-ea"/>
                      <a:sym typeface="+mn-lt"/>
                    </a:rPr>
                    <a:t>Copy paste fonts. Choose the only option to retain text……</a:t>
                  </a:r>
                  <a:endParaRPr lang="en-US" altLang="zh-CN" sz="1600" dirty="0">
                    <a:cs typeface="+mn-ea"/>
                    <a:sym typeface="+mn-lt"/>
                  </a:endParaRPr>
                </a:p>
              </p:txBody>
            </p:sp>
          </p:grpSp>
          <p:grpSp>
            <p:nvGrpSpPr>
              <p:cNvPr id="50" name="iṡľidé"/>
              <p:cNvGrpSpPr/>
              <p:nvPr/>
            </p:nvGrpSpPr>
            <p:grpSpPr>
              <a:xfrm>
                <a:off x="7640638" y="3219450"/>
                <a:ext cx="3879850" cy="838200"/>
                <a:chOff x="7640638" y="3222342"/>
                <a:chExt cx="3879850" cy="838200"/>
              </a:xfrm>
            </p:grpSpPr>
            <p:sp>
              <p:nvSpPr>
                <p:cNvPr id="54" name="îṣľiďe"/>
                <p:cNvSpPr txBox="1"/>
                <p:nvPr/>
              </p:nvSpPr>
              <p:spPr>
                <a:xfrm>
                  <a:off x="7640638" y="3222342"/>
                  <a:ext cx="3879849" cy="449700"/>
                </a:xfrm>
                <a:prstGeom prst="rect">
                  <a:avLst/>
                </a:prstGeom>
                <a:noFill/>
              </p:spPr>
              <p:txBody>
                <a:bodyPr wrap="square" lIns="91440" tIns="45720" rIns="91440" bIns="4572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2800" b="1" dirty="0">
                      <a:cs typeface="+mn-ea"/>
                      <a:sym typeface="+mn-lt"/>
                    </a:rPr>
                    <a:t>添加标题</a:t>
                  </a:r>
                  <a:endParaRPr lang="zh-CN" altLang="en-US" sz="2800" b="1" dirty="0">
                    <a:cs typeface="+mn-ea"/>
                    <a:sym typeface="+mn-lt"/>
                  </a:endParaRPr>
                </a:p>
              </p:txBody>
            </p:sp>
            <p:sp>
              <p:nvSpPr>
                <p:cNvPr id="55" name="ïṥḻïďê"/>
                <p:cNvSpPr txBox="1"/>
                <p:nvPr/>
              </p:nvSpPr>
              <p:spPr>
                <a:xfrm>
                  <a:off x="7640640" y="3672042"/>
                  <a:ext cx="3879848" cy="388500"/>
                </a:xfrm>
                <a:prstGeom prst="rect">
                  <a:avLst/>
                </a:prstGeom>
                <a:noFill/>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altLang="zh-CN" sz="1600" dirty="0">
                      <a:cs typeface="+mn-ea"/>
                      <a:sym typeface="+mn-lt"/>
                    </a:rPr>
                    <a:t>Copy paste fonts. Choose the only option to retain text……</a:t>
                  </a:r>
                  <a:endParaRPr lang="en-US" altLang="zh-CN" sz="1600" dirty="0">
                    <a:cs typeface="+mn-ea"/>
                    <a:sym typeface="+mn-lt"/>
                  </a:endParaRPr>
                </a:p>
              </p:txBody>
            </p:sp>
          </p:grpSp>
          <p:grpSp>
            <p:nvGrpSpPr>
              <p:cNvPr id="51" name="ïSľïḋê"/>
              <p:cNvGrpSpPr/>
              <p:nvPr/>
            </p:nvGrpSpPr>
            <p:grpSpPr>
              <a:xfrm>
                <a:off x="7640638" y="4341946"/>
                <a:ext cx="3879850" cy="838200"/>
                <a:chOff x="7640638" y="4346285"/>
                <a:chExt cx="3879850" cy="838200"/>
              </a:xfrm>
            </p:grpSpPr>
            <p:sp>
              <p:nvSpPr>
                <p:cNvPr id="52" name="ïṣḻïḍe"/>
                <p:cNvSpPr txBox="1"/>
                <p:nvPr/>
              </p:nvSpPr>
              <p:spPr>
                <a:xfrm>
                  <a:off x="7640638" y="4346285"/>
                  <a:ext cx="3879849" cy="449700"/>
                </a:xfrm>
                <a:prstGeom prst="rect">
                  <a:avLst/>
                </a:prstGeom>
                <a:noFill/>
              </p:spPr>
              <p:txBody>
                <a:bodyPr wrap="square" lIns="91440" tIns="45720" rIns="91440" bIns="4572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2800" b="1" dirty="0">
                      <a:cs typeface="+mn-ea"/>
                      <a:sym typeface="+mn-lt"/>
                    </a:rPr>
                    <a:t>添加标题</a:t>
                  </a:r>
                  <a:endParaRPr lang="zh-CN" altLang="en-US" sz="2800" b="1" dirty="0">
                    <a:cs typeface="+mn-ea"/>
                    <a:sym typeface="+mn-lt"/>
                  </a:endParaRPr>
                </a:p>
              </p:txBody>
            </p:sp>
            <p:sp>
              <p:nvSpPr>
                <p:cNvPr id="53" name="îŝ1iḋè"/>
                <p:cNvSpPr txBox="1"/>
                <p:nvPr/>
              </p:nvSpPr>
              <p:spPr>
                <a:xfrm>
                  <a:off x="7640640" y="4795985"/>
                  <a:ext cx="3879848" cy="388500"/>
                </a:xfrm>
                <a:prstGeom prst="rect">
                  <a:avLst/>
                </a:prstGeom>
                <a:noFill/>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altLang="zh-CN" sz="1600" dirty="0">
                      <a:cs typeface="+mn-ea"/>
                      <a:sym typeface="+mn-lt"/>
                    </a:rPr>
                    <a:t>Copy paste fonts. Choose the only option to retain text……</a:t>
                  </a:r>
                  <a:endParaRPr lang="en-US" altLang="zh-CN" sz="1600" dirty="0">
                    <a:cs typeface="+mn-ea"/>
                    <a:sym typeface="+mn-lt"/>
                  </a:endParaRPr>
                </a:p>
              </p:txBody>
            </p:sp>
          </p:grpSp>
        </p:grpSp>
        <p:sp>
          <p:nvSpPr>
            <p:cNvPr id="43" name="iślïdê"/>
            <p:cNvSpPr/>
            <p:nvPr/>
          </p:nvSpPr>
          <p:spPr>
            <a:xfrm>
              <a:off x="4660898" y="4472409"/>
              <a:ext cx="1654176" cy="5772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r>
                <a:rPr lang="en-US" altLang="zh-CN" b="1" dirty="0">
                  <a:solidFill>
                    <a:schemeClr val="tx1"/>
                  </a:solidFill>
                  <a:cs typeface="+mn-ea"/>
                  <a:sym typeface="+mn-lt"/>
                </a:rPr>
                <a:t>03</a:t>
              </a:r>
              <a:endParaRPr lang="zh-CN" altLang="en-US" b="1" dirty="0">
                <a:solidFill>
                  <a:schemeClr val="tx1"/>
                </a:solidFill>
                <a:cs typeface="+mn-ea"/>
                <a:sym typeface="+mn-lt"/>
              </a:endParaRPr>
            </a:p>
          </p:txBody>
        </p:sp>
        <p:sp>
          <p:nvSpPr>
            <p:cNvPr id="44" name="îSḷîḓê"/>
            <p:cNvSpPr/>
            <p:nvPr/>
          </p:nvSpPr>
          <p:spPr>
            <a:xfrm>
              <a:off x="4784722" y="4619226"/>
              <a:ext cx="337451" cy="283641"/>
            </a:xfrm>
            <a:custGeom>
              <a:avLst/>
              <a:gdLst>
                <a:gd name="connsiteX0" fmla="*/ 536415 w 607227"/>
                <a:gd name="connsiteY0" fmla="*/ 12631 h 510399"/>
                <a:gd name="connsiteX1" fmla="*/ 557192 w 607227"/>
                <a:gd name="connsiteY1" fmla="*/ 21221 h 510399"/>
                <a:gd name="connsiteX2" fmla="*/ 598584 w 607227"/>
                <a:gd name="connsiteY2" fmla="*/ 62633 h 510399"/>
                <a:gd name="connsiteX3" fmla="*/ 598584 w 607227"/>
                <a:gd name="connsiteY3" fmla="*/ 104044 h 510399"/>
                <a:gd name="connsiteX4" fmla="*/ 511175 w 607227"/>
                <a:gd name="connsiteY4" fmla="*/ 191324 h 510399"/>
                <a:gd name="connsiteX5" fmla="*/ 444948 w 607227"/>
                <a:gd name="connsiteY5" fmla="*/ 257453 h 510399"/>
                <a:gd name="connsiteX6" fmla="*/ 339441 w 607227"/>
                <a:gd name="connsiteY6" fmla="*/ 362805 h 510399"/>
                <a:gd name="connsiteX7" fmla="*/ 297968 w 607227"/>
                <a:gd name="connsiteY7" fmla="*/ 404217 h 510399"/>
                <a:gd name="connsiteX8" fmla="*/ 277191 w 607227"/>
                <a:gd name="connsiteY8" fmla="*/ 412807 h 510399"/>
                <a:gd name="connsiteX9" fmla="*/ 256495 w 607227"/>
                <a:gd name="connsiteY9" fmla="*/ 404217 h 510399"/>
                <a:gd name="connsiteX10" fmla="*/ 215023 w 607227"/>
                <a:gd name="connsiteY10" fmla="*/ 362805 h 510399"/>
                <a:gd name="connsiteX11" fmla="*/ 138814 w 607227"/>
                <a:gd name="connsiteY11" fmla="*/ 286790 h 510399"/>
                <a:gd name="connsiteX12" fmla="*/ 138814 w 607227"/>
                <a:gd name="connsiteY12" fmla="*/ 245378 h 510399"/>
                <a:gd name="connsiteX13" fmla="*/ 180286 w 607227"/>
                <a:gd name="connsiteY13" fmla="*/ 203967 h 510399"/>
                <a:gd name="connsiteX14" fmla="*/ 201063 w 607227"/>
                <a:gd name="connsiteY14" fmla="*/ 195376 h 510399"/>
                <a:gd name="connsiteX15" fmla="*/ 221759 w 607227"/>
                <a:gd name="connsiteY15" fmla="*/ 203967 h 510399"/>
                <a:gd name="connsiteX16" fmla="*/ 277191 w 607227"/>
                <a:gd name="connsiteY16" fmla="*/ 259317 h 510399"/>
                <a:gd name="connsiteX17" fmla="*/ 444948 w 607227"/>
                <a:gd name="connsiteY17" fmla="*/ 91807 h 510399"/>
                <a:gd name="connsiteX18" fmla="*/ 503951 w 607227"/>
                <a:gd name="connsiteY18" fmla="*/ 32891 h 510399"/>
                <a:gd name="connsiteX19" fmla="*/ 515719 w 607227"/>
                <a:gd name="connsiteY19" fmla="*/ 21221 h 510399"/>
                <a:gd name="connsiteX20" fmla="*/ 536415 w 607227"/>
                <a:gd name="connsiteY20" fmla="*/ 12631 h 510399"/>
                <a:gd name="connsiteX21" fmla="*/ 61847 w 607227"/>
                <a:gd name="connsiteY21" fmla="*/ 0 h 510399"/>
                <a:gd name="connsiteX22" fmla="*/ 449328 w 607227"/>
                <a:gd name="connsiteY22" fmla="*/ 0 h 510399"/>
                <a:gd name="connsiteX23" fmla="*/ 491858 w 607227"/>
                <a:gd name="connsiteY23" fmla="*/ 17019 h 510399"/>
                <a:gd name="connsiteX24" fmla="*/ 442591 w 607227"/>
                <a:gd name="connsiteY24" fmla="*/ 66130 h 510399"/>
                <a:gd name="connsiteX25" fmla="*/ 66230 w 607227"/>
                <a:gd name="connsiteY25" fmla="*/ 66130 h 510399"/>
                <a:gd name="connsiteX26" fmla="*/ 66230 w 607227"/>
                <a:gd name="connsiteY26" fmla="*/ 444269 h 510399"/>
                <a:gd name="connsiteX27" fmla="*/ 444945 w 607227"/>
                <a:gd name="connsiteY27" fmla="*/ 444269 h 510399"/>
                <a:gd name="connsiteX28" fmla="*/ 444945 w 607227"/>
                <a:gd name="connsiteY28" fmla="*/ 285590 h 510399"/>
                <a:gd name="connsiteX29" fmla="*/ 511175 w 607227"/>
                <a:gd name="connsiteY29" fmla="*/ 219460 h 510399"/>
                <a:gd name="connsiteX30" fmla="*/ 511175 w 607227"/>
                <a:gd name="connsiteY30" fmla="*/ 448645 h 510399"/>
                <a:gd name="connsiteX31" fmla="*/ 449328 w 607227"/>
                <a:gd name="connsiteY31" fmla="*/ 510399 h 510399"/>
                <a:gd name="connsiteX32" fmla="*/ 61847 w 607227"/>
                <a:gd name="connsiteY32" fmla="*/ 510399 h 510399"/>
                <a:gd name="connsiteX33" fmla="*/ 0 w 607227"/>
                <a:gd name="connsiteY33" fmla="*/ 448645 h 510399"/>
                <a:gd name="connsiteX34" fmla="*/ 0 w 607227"/>
                <a:gd name="connsiteY34" fmla="*/ 61673 h 510399"/>
                <a:gd name="connsiteX35" fmla="*/ 61847 w 607227"/>
                <a:gd name="connsiteY35" fmla="*/ 0 h 51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7227" h="510399">
                  <a:moveTo>
                    <a:pt x="536415" y="12631"/>
                  </a:moveTo>
                  <a:cubicBezTo>
                    <a:pt x="543882" y="12631"/>
                    <a:pt x="551430" y="15467"/>
                    <a:pt x="557192" y="21221"/>
                  </a:cubicBezTo>
                  <a:lnTo>
                    <a:pt x="598584" y="62633"/>
                  </a:lnTo>
                  <a:cubicBezTo>
                    <a:pt x="610108" y="74059"/>
                    <a:pt x="610108" y="92618"/>
                    <a:pt x="598584" y="104044"/>
                  </a:cubicBezTo>
                  <a:lnTo>
                    <a:pt x="511175" y="191324"/>
                  </a:lnTo>
                  <a:lnTo>
                    <a:pt x="444948" y="257453"/>
                  </a:lnTo>
                  <a:lnTo>
                    <a:pt x="339441" y="362805"/>
                  </a:lnTo>
                  <a:lnTo>
                    <a:pt x="297968" y="404217"/>
                  </a:lnTo>
                  <a:cubicBezTo>
                    <a:pt x="292206" y="409971"/>
                    <a:pt x="284739" y="412807"/>
                    <a:pt x="277191" y="412807"/>
                  </a:cubicBezTo>
                  <a:cubicBezTo>
                    <a:pt x="269724" y="412807"/>
                    <a:pt x="262177" y="409971"/>
                    <a:pt x="256495" y="404217"/>
                  </a:cubicBezTo>
                  <a:lnTo>
                    <a:pt x="215023" y="362805"/>
                  </a:lnTo>
                  <a:lnTo>
                    <a:pt x="138814" y="286790"/>
                  </a:lnTo>
                  <a:cubicBezTo>
                    <a:pt x="127370" y="275363"/>
                    <a:pt x="127370" y="256805"/>
                    <a:pt x="138814" y="245378"/>
                  </a:cubicBezTo>
                  <a:lnTo>
                    <a:pt x="180286" y="203967"/>
                  </a:lnTo>
                  <a:cubicBezTo>
                    <a:pt x="186049" y="198213"/>
                    <a:pt x="193515" y="195376"/>
                    <a:pt x="201063" y="195376"/>
                  </a:cubicBezTo>
                  <a:cubicBezTo>
                    <a:pt x="208530" y="195376"/>
                    <a:pt x="215997" y="198213"/>
                    <a:pt x="221759" y="203967"/>
                  </a:cubicBezTo>
                  <a:lnTo>
                    <a:pt x="277191" y="259317"/>
                  </a:lnTo>
                  <a:lnTo>
                    <a:pt x="444948" y="91807"/>
                  </a:lnTo>
                  <a:lnTo>
                    <a:pt x="503951" y="32891"/>
                  </a:lnTo>
                  <a:lnTo>
                    <a:pt x="515719" y="21221"/>
                  </a:lnTo>
                  <a:cubicBezTo>
                    <a:pt x="521401" y="15467"/>
                    <a:pt x="528949" y="12631"/>
                    <a:pt x="536415" y="12631"/>
                  </a:cubicBezTo>
                  <a:close/>
                  <a:moveTo>
                    <a:pt x="61847" y="0"/>
                  </a:moveTo>
                  <a:lnTo>
                    <a:pt x="449328" y="0"/>
                  </a:lnTo>
                  <a:cubicBezTo>
                    <a:pt x="465804" y="0"/>
                    <a:pt x="480738" y="6483"/>
                    <a:pt x="491858" y="17019"/>
                  </a:cubicBezTo>
                  <a:lnTo>
                    <a:pt x="442591" y="66130"/>
                  </a:lnTo>
                  <a:lnTo>
                    <a:pt x="66230" y="66130"/>
                  </a:lnTo>
                  <a:lnTo>
                    <a:pt x="66230" y="444269"/>
                  </a:lnTo>
                  <a:lnTo>
                    <a:pt x="444945" y="444269"/>
                  </a:lnTo>
                  <a:lnTo>
                    <a:pt x="444945" y="285590"/>
                  </a:lnTo>
                  <a:lnTo>
                    <a:pt x="511175" y="219460"/>
                  </a:lnTo>
                  <a:lnTo>
                    <a:pt x="511175" y="448645"/>
                  </a:lnTo>
                  <a:cubicBezTo>
                    <a:pt x="511175" y="482683"/>
                    <a:pt x="483417" y="510399"/>
                    <a:pt x="449328" y="510399"/>
                  </a:cubicBezTo>
                  <a:lnTo>
                    <a:pt x="61847" y="510399"/>
                  </a:lnTo>
                  <a:cubicBezTo>
                    <a:pt x="27758" y="510399"/>
                    <a:pt x="0" y="482683"/>
                    <a:pt x="0" y="448645"/>
                  </a:cubicBezTo>
                  <a:lnTo>
                    <a:pt x="0" y="61673"/>
                  </a:lnTo>
                  <a:cubicBezTo>
                    <a:pt x="0" y="27635"/>
                    <a:pt x="27758" y="0"/>
                    <a:pt x="61847" y="0"/>
                  </a:cubicBezTo>
                  <a:close/>
                </a:path>
              </a:pathLst>
            </a:custGeom>
            <a:solidFill>
              <a:srgbClr val="7ED3CE"/>
            </a:solidFill>
            <a:ln w="12700">
              <a:miter lim="400000"/>
            </a:ln>
          </p:spPr>
          <p:txBody>
            <a:bodyPr wrap="square" lIns="91440" tIns="45720" rIns="91440" bIns="4572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400">
                <a:cs typeface="+mn-ea"/>
                <a:sym typeface="+mn-lt"/>
              </a:endParaRPr>
            </a:p>
          </p:txBody>
        </p:sp>
        <p:cxnSp>
          <p:nvCxnSpPr>
            <p:cNvPr id="45" name="直接连接符 44"/>
            <p:cNvCxnSpPr/>
            <p:nvPr/>
          </p:nvCxnSpPr>
          <p:spPr>
            <a:xfrm>
              <a:off x="6315074" y="4761046"/>
              <a:ext cx="5205414"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肘形连接符 45"/>
            <p:cNvCxnSpPr>
              <a:endCxn id="39" idx="1"/>
            </p:cNvCxnSpPr>
            <p:nvPr/>
          </p:nvCxnSpPr>
          <p:spPr>
            <a:xfrm>
              <a:off x="3219450" y="3638550"/>
              <a:ext cx="1441448" cy="1"/>
            </a:xfrm>
            <a:prstGeom prst="bentConnector3">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肘形连接符 46"/>
            <p:cNvCxnSpPr>
              <a:endCxn id="36" idx="1"/>
            </p:cNvCxnSpPr>
            <p:nvPr/>
          </p:nvCxnSpPr>
          <p:spPr>
            <a:xfrm flipV="1">
              <a:off x="3219450" y="2516054"/>
              <a:ext cx="1441448" cy="1122496"/>
            </a:xfrm>
            <a:prstGeom prst="bentConnector3">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肘形连接符 47"/>
            <p:cNvCxnSpPr>
              <a:endCxn id="43" idx="1"/>
            </p:cNvCxnSpPr>
            <p:nvPr/>
          </p:nvCxnSpPr>
          <p:spPr>
            <a:xfrm>
              <a:off x="3219450" y="3638550"/>
              <a:ext cx="1441448" cy="1122497"/>
            </a:xfrm>
            <a:prstGeom prst="bentConnector3">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ircle(in)">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 name="21769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921089" y="1455053"/>
            <a:ext cx="10349822" cy="4366994"/>
            <a:chOff x="921089" y="1455053"/>
            <a:chExt cx="10349822" cy="4366994"/>
          </a:xfrm>
        </p:grpSpPr>
        <p:cxnSp>
          <p:nvCxnSpPr>
            <p:cNvPr id="176" name="直接连接符 175"/>
            <p:cNvCxnSpPr/>
            <p:nvPr/>
          </p:nvCxnSpPr>
          <p:spPr>
            <a:xfrm flipV="1">
              <a:off x="2073648" y="3355490"/>
              <a:ext cx="0" cy="974737"/>
            </a:xfrm>
            <a:prstGeom prst="line">
              <a:avLst/>
            </a:prstGeom>
            <a:ln w="3175">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flipV="1">
              <a:off x="7363487" y="3355490"/>
              <a:ext cx="0" cy="974737"/>
            </a:xfrm>
            <a:prstGeom prst="line">
              <a:avLst/>
            </a:prstGeom>
            <a:ln w="3175">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flipV="1">
              <a:off x="10008406" y="3355490"/>
              <a:ext cx="0" cy="974737"/>
            </a:xfrm>
            <a:prstGeom prst="line">
              <a:avLst/>
            </a:prstGeom>
            <a:ln w="3175">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flipV="1">
              <a:off x="4718568" y="3355490"/>
              <a:ext cx="0" cy="974737"/>
            </a:xfrm>
            <a:prstGeom prst="line">
              <a:avLst/>
            </a:prstGeom>
            <a:ln w="3175">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80" name="ïṡ1íde"/>
            <p:cNvGrpSpPr/>
            <p:nvPr/>
          </p:nvGrpSpPr>
          <p:grpSpPr>
            <a:xfrm>
              <a:off x="921089" y="2066846"/>
              <a:ext cx="2305119" cy="1639461"/>
              <a:chOff x="921089" y="2108594"/>
              <a:chExt cx="2305119" cy="1639461"/>
            </a:xfrm>
          </p:grpSpPr>
          <p:sp>
            <p:nvSpPr>
              <p:cNvPr id="216" name="işḷiďê"/>
              <p:cNvSpPr/>
              <p:nvPr/>
            </p:nvSpPr>
            <p:spPr bwMode="auto">
              <a:xfrm>
                <a:off x="921089" y="2108594"/>
                <a:ext cx="2305119" cy="1639461"/>
              </a:xfrm>
              <a:custGeom>
                <a:avLst/>
                <a:gdLst>
                  <a:gd name="T0" fmla="*/ 771 w 771"/>
                  <a:gd name="T1" fmla="*/ 35 h 548"/>
                  <a:gd name="T2" fmla="*/ 736 w 771"/>
                  <a:gd name="T3" fmla="*/ 0 h 548"/>
                  <a:gd name="T4" fmla="*/ 373 w 771"/>
                  <a:gd name="T5" fmla="*/ 41 h 548"/>
                  <a:gd name="T6" fmla="*/ 35 w 771"/>
                  <a:gd name="T7" fmla="*/ 1 h 548"/>
                  <a:gd name="T8" fmla="*/ 0 w 771"/>
                  <a:gd name="T9" fmla="*/ 35 h 548"/>
                  <a:gd name="T10" fmla="*/ 0 w 771"/>
                  <a:gd name="T11" fmla="*/ 35 h 548"/>
                  <a:gd name="T12" fmla="*/ 0 w 771"/>
                  <a:gd name="T13" fmla="*/ 498 h 548"/>
                  <a:gd name="T14" fmla="*/ 373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6" y="0"/>
                      <a:pt x="736" y="0"/>
                      <a:pt x="736" y="0"/>
                    </a:cubicBezTo>
                    <a:cubicBezTo>
                      <a:pt x="672" y="14"/>
                      <a:pt x="531" y="41"/>
                      <a:pt x="373" y="41"/>
                    </a:cubicBezTo>
                    <a:cubicBezTo>
                      <a:pt x="218" y="41"/>
                      <a:pt x="93" y="15"/>
                      <a:pt x="35" y="1"/>
                    </a:cubicBezTo>
                    <a:cubicBezTo>
                      <a:pt x="0" y="35"/>
                      <a:pt x="0" y="35"/>
                      <a:pt x="0" y="35"/>
                    </a:cubicBezTo>
                    <a:cubicBezTo>
                      <a:pt x="0" y="35"/>
                      <a:pt x="0" y="35"/>
                      <a:pt x="0" y="35"/>
                    </a:cubicBezTo>
                    <a:cubicBezTo>
                      <a:pt x="0" y="498"/>
                      <a:pt x="0" y="498"/>
                      <a:pt x="0" y="498"/>
                    </a:cubicBezTo>
                    <a:cubicBezTo>
                      <a:pt x="0" y="498"/>
                      <a:pt x="158" y="548"/>
                      <a:pt x="373" y="548"/>
                    </a:cubicBezTo>
                    <a:cubicBezTo>
                      <a:pt x="587" y="548"/>
                      <a:pt x="771" y="498"/>
                      <a:pt x="771" y="498"/>
                    </a:cubicBezTo>
                    <a:cubicBezTo>
                      <a:pt x="771" y="35"/>
                      <a:pt x="771" y="35"/>
                      <a:pt x="771" y="35"/>
                    </a:cubicBezTo>
                    <a:cubicBezTo>
                      <a:pt x="771" y="35"/>
                      <a:pt x="771" y="35"/>
                      <a:pt x="771" y="35"/>
                    </a:cubicBezTo>
                    <a:close/>
                  </a:path>
                </a:pathLst>
              </a:custGeom>
              <a:solidFill>
                <a:srgbClr val="BFDCF7"/>
              </a:solidFill>
              <a:ln>
                <a:no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en-US" b="0" i="0" u="none" strike="noStrike" kern="0" cap="none" spc="-30" normalizeH="0" baseline="0" noProof="0" dirty="0">
                  <a:ln>
                    <a:noFill/>
                  </a:ln>
                  <a:solidFill>
                    <a:prstClr val="black"/>
                  </a:solidFill>
                  <a:effectLst/>
                  <a:uLnTx/>
                  <a:uFillTx/>
                  <a:cs typeface="+mn-ea"/>
                  <a:sym typeface="+mn-lt"/>
                </a:endParaRPr>
              </a:p>
            </p:txBody>
          </p:sp>
          <p:sp>
            <p:nvSpPr>
              <p:cNvPr id="217" name="iSlïḋe"/>
              <p:cNvSpPr/>
              <p:nvPr/>
            </p:nvSpPr>
            <p:spPr bwMode="auto">
              <a:xfrm>
                <a:off x="921089" y="2108594"/>
                <a:ext cx="2305119" cy="254296"/>
              </a:xfrm>
              <a:custGeom>
                <a:avLst/>
                <a:gdLst>
                  <a:gd name="T0" fmla="*/ 736 w 771"/>
                  <a:gd name="T1" fmla="*/ 0 h 85"/>
                  <a:gd name="T2" fmla="*/ 373 w 771"/>
                  <a:gd name="T3" fmla="*/ 41 h 85"/>
                  <a:gd name="T4" fmla="*/ 35 w 771"/>
                  <a:gd name="T5" fmla="*/ 1 h 85"/>
                  <a:gd name="T6" fmla="*/ 0 w 771"/>
                  <a:gd name="T7" fmla="*/ 35 h 85"/>
                  <a:gd name="T8" fmla="*/ 373 w 771"/>
                  <a:gd name="T9" fmla="*/ 85 h 85"/>
                  <a:gd name="T10" fmla="*/ 771 w 771"/>
                  <a:gd name="T11" fmla="*/ 35 h 85"/>
                  <a:gd name="T12" fmla="*/ 736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6" y="0"/>
                    </a:moveTo>
                    <a:cubicBezTo>
                      <a:pt x="672" y="14"/>
                      <a:pt x="531" y="41"/>
                      <a:pt x="373" y="41"/>
                    </a:cubicBezTo>
                    <a:cubicBezTo>
                      <a:pt x="218" y="41"/>
                      <a:pt x="93" y="15"/>
                      <a:pt x="35" y="1"/>
                    </a:cubicBezTo>
                    <a:cubicBezTo>
                      <a:pt x="0" y="35"/>
                      <a:pt x="0" y="35"/>
                      <a:pt x="0" y="35"/>
                    </a:cubicBezTo>
                    <a:cubicBezTo>
                      <a:pt x="0" y="35"/>
                      <a:pt x="158" y="85"/>
                      <a:pt x="373" y="85"/>
                    </a:cubicBezTo>
                    <a:cubicBezTo>
                      <a:pt x="587" y="85"/>
                      <a:pt x="771" y="35"/>
                      <a:pt x="771" y="35"/>
                    </a:cubicBezTo>
                    <a:lnTo>
                      <a:pt x="736" y="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600">
                  <a:solidFill>
                    <a:schemeClr val="lt1"/>
                  </a:solidFill>
                  <a:cs typeface="+mn-ea"/>
                  <a:sym typeface="+mn-lt"/>
                </a:endParaRPr>
              </a:p>
            </p:txBody>
          </p:sp>
        </p:grpSp>
        <p:sp>
          <p:nvSpPr>
            <p:cNvPr id="181" name="ï$ḻíḋé"/>
            <p:cNvSpPr/>
            <p:nvPr/>
          </p:nvSpPr>
          <p:spPr>
            <a:xfrm>
              <a:off x="1616448" y="1709054"/>
              <a:ext cx="914400" cy="914400"/>
            </a:xfrm>
            <a:prstGeom prst="ellipse">
              <a:avLst/>
            </a:prstGeom>
            <a:solidFill>
              <a:srgbClr val="FFFFFF"/>
            </a:solidFill>
            <a:ln w="38100">
              <a:solidFill>
                <a:srgbClr val="BFDCF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3200" dirty="0">
                <a:solidFill>
                  <a:schemeClr val="bg1"/>
                </a:solidFill>
                <a:cs typeface="+mn-ea"/>
                <a:sym typeface="+mn-lt"/>
              </a:endParaRPr>
            </a:p>
          </p:txBody>
        </p:sp>
        <p:grpSp>
          <p:nvGrpSpPr>
            <p:cNvPr id="182" name="îSľidè"/>
            <p:cNvGrpSpPr/>
            <p:nvPr/>
          </p:nvGrpSpPr>
          <p:grpSpPr>
            <a:xfrm>
              <a:off x="6210928" y="2066846"/>
              <a:ext cx="2305119" cy="1639461"/>
              <a:chOff x="6210928" y="2108594"/>
              <a:chExt cx="2305119" cy="1639461"/>
            </a:xfrm>
          </p:grpSpPr>
          <p:sp>
            <p:nvSpPr>
              <p:cNvPr id="214" name="íSľïḍè"/>
              <p:cNvSpPr/>
              <p:nvPr/>
            </p:nvSpPr>
            <p:spPr bwMode="auto">
              <a:xfrm>
                <a:off x="6210928" y="2108594"/>
                <a:ext cx="2305119" cy="1639461"/>
              </a:xfrm>
              <a:custGeom>
                <a:avLst/>
                <a:gdLst>
                  <a:gd name="T0" fmla="*/ 771 w 771"/>
                  <a:gd name="T1" fmla="*/ 35 h 548"/>
                  <a:gd name="T2" fmla="*/ 735 w 771"/>
                  <a:gd name="T3" fmla="*/ 0 h 548"/>
                  <a:gd name="T4" fmla="*/ 372 w 771"/>
                  <a:gd name="T5" fmla="*/ 41 h 548"/>
                  <a:gd name="T6" fmla="*/ 34 w 771"/>
                  <a:gd name="T7" fmla="*/ 1 h 548"/>
                  <a:gd name="T8" fmla="*/ 0 w 771"/>
                  <a:gd name="T9" fmla="*/ 35 h 548"/>
                  <a:gd name="T10" fmla="*/ 0 w 771"/>
                  <a:gd name="T11" fmla="*/ 35 h 548"/>
                  <a:gd name="T12" fmla="*/ 0 w 771"/>
                  <a:gd name="T13" fmla="*/ 498 h 548"/>
                  <a:gd name="T14" fmla="*/ 372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5" y="0"/>
                      <a:pt x="735" y="0"/>
                      <a:pt x="735" y="0"/>
                    </a:cubicBezTo>
                    <a:cubicBezTo>
                      <a:pt x="672" y="14"/>
                      <a:pt x="530" y="41"/>
                      <a:pt x="372" y="41"/>
                    </a:cubicBezTo>
                    <a:cubicBezTo>
                      <a:pt x="217" y="41"/>
                      <a:pt x="92" y="15"/>
                      <a:pt x="34" y="1"/>
                    </a:cubicBezTo>
                    <a:cubicBezTo>
                      <a:pt x="0" y="35"/>
                      <a:pt x="0" y="35"/>
                      <a:pt x="0" y="35"/>
                    </a:cubicBezTo>
                    <a:cubicBezTo>
                      <a:pt x="0" y="35"/>
                      <a:pt x="0" y="35"/>
                      <a:pt x="0" y="35"/>
                    </a:cubicBezTo>
                    <a:cubicBezTo>
                      <a:pt x="0" y="498"/>
                      <a:pt x="0" y="498"/>
                      <a:pt x="0" y="498"/>
                    </a:cubicBezTo>
                    <a:cubicBezTo>
                      <a:pt x="0" y="498"/>
                      <a:pt x="158" y="548"/>
                      <a:pt x="372" y="548"/>
                    </a:cubicBezTo>
                    <a:cubicBezTo>
                      <a:pt x="587" y="548"/>
                      <a:pt x="771" y="498"/>
                      <a:pt x="771" y="498"/>
                    </a:cubicBezTo>
                    <a:cubicBezTo>
                      <a:pt x="771" y="35"/>
                      <a:pt x="771" y="35"/>
                      <a:pt x="771" y="35"/>
                    </a:cubicBezTo>
                    <a:cubicBezTo>
                      <a:pt x="771" y="35"/>
                      <a:pt x="771" y="35"/>
                      <a:pt x="771" y="35"/>
                    </a:cubicBezTo>
                    <a:close/>
                  </a:path>
                </a:pathLst>
              </a:custGeom>
              <a:solidFill>
                <a:srgbClr val="BFDCF7"/>
              </a:solidFill>
              <a:ln>
                <a:no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en-US" b="0" i="0" u="none" strike="noStrike" kern="0" cap="none" spc="-30" normalizeH="0" baseline="0" noProof="0">
                  <a:ln>
                    <a:noFill/>
                  </a:ln>
                  <a:solidFill>
                    <a:prstClr val="black"/>
                  </a:solidFill>
                  <a:effectLst/>
                  <a:uLnTx/>
                  <a:uFillTx/>
                  <a:cs typeface="+mn-ea"/>
                  <a:sym typeface="+mn-lt"/>
                </a:endParaRPr>
              </a:p>
            </p:txBody>
          </p:sp>
          <p:sp>
            <p:nvSpPr>
              <p:cNvPr id="215" name="îŝlîḋè"/>
              <p:cNvSpPr/>
              <p:nvPr/>
            </p:nvSpPr>
            <p:spPr bwMode="auto">
              <a:xfrm>
                <a:off x="6210928" y="2108594"/>
                <a:ext cx="2305119" cy="254296"/>
              </a:xfrm>
              <a:custGeom>
                <a:avLst/>
                <a:gdLst>
                  <a:gd name="T0" fmla="*/ 735 w 771"/>
                  <a:gd name="T1" fmla="*/ 0 h 85"/>
                  <a:gd name="T2" fmla="*/ 372 w 771"/>
                  <a:gd name="T3" fmla="*/ 41 h 85"/>
                  <a:gd name="T4" fmla="*/ 34 w 771"/>
                  <a:gd name="T5" fmla="*/ 1 h 85"/>
                  <a:gd name="T6" fmla="*/ 0 w 771"/>
                  <a:gd name="T7" fmla="*/ 35 h 85"/>
                  <a:gd name="T8" fmla="*/ 372 w 771"/>
                  <a:gd name="T9" fmla="*/ 85 h 85"/>
                  <a:gd name="T10" fmla="*/ 771 w 771"/>
                  <a:gd name="T11" fmla="*/ 35 h 85"/>
                  <a:gd name="T12" fmla="*/ 735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5" y="0"/>
                    </a:moveTo>
                    <a:cubicBezTo>
                      <a:pt x="672" y="14"/>
                      <a:pt x="530" y="41"/>
                      <a:pt x="372" y="41"/>
                    </a:cubicBezTo>
                    <a:cubicBezTo>
                      <a:pt x="217" y="41"/>
                      <a:pt x="92" y="15"/>
                      <a:pt x="34" y="1"/>
                    </a:cubicBezTo>
                    <a:cubicBezTo>
                      <a:pt x="0" y="35"/>
                      <a:pt x="0" y="35"/>
                      <a:pt x="0" y="35"/>
                    </a:cubicBezTo>
                    <a:cubicBezTo>
                      <a:pt x="0" y="35"/>
                      <a:pt x="158" y="85"/>
                      <a:pt x="372" y="85"/>
                    </a:cubicBezTo>
                    <a:cubicBezTo>
                      <a:pt x="587" y="85"/>
                      <a:pt x="771" y="35"/>
                      <a:pt x="771" y="35"/>
                    </a:cubicBezTo>
                    <a:lnTo>
                      <a:pt x="735" y="0"/>
                    </a:lnTo>
                    <a:close/>
                  </a:path>
                </a:pathLst>
              </a:cu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600">
                  <a:solidFill>
                    <a:schemeClr val="lt1"/>
                  </a:solidFill>
                  <a:cs typeface="+mn-ea"/>
                  <a:sym typeface="+mn-lt"/>
                </a:endParaRPr>
              </a:p>
            </p:txBody>
          </p:sp>
        </p:grpSp>
        <p:grpSp>
          <p:nvGrpSpPr>
            <p:cNvPr id="183" name="ïSliḓê"/>
            <p:cNvGrpSpPr/>
            <p:nvPr/>
          </p:nvGrpSpPr>
          <p:grpSpPr>
            <a:xfrm>
              <a:off x="8745901" y="1869391"/>
              <a:ext cx="2525010" cy="1663395"/>
              <a:chOff x="8745901" y="1911139"/>
              <a:chExt cx="2525010" cy="1663395"/>
            </a:xfrm>
          </p:grpSpPr>
          <p:sp>
            <p:nvSpPr>
              <p:cNvPr id="212" name="íşľíďè"/>
              <p:cNvSpPr/>
              <p:nvPr/>
            </p:nvSpPr>
            <p:spPr bwMode="auto">
              <a:xfrm>
                <a:off x="8745901" y="191113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rgbClr val="EC94A1"/>
              </a:solidFill>
              <a:ln>
                <a:solidFill>
                  <a:srgbClr val="7ED3CE"/>
                </a:solid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en-US" b="0" i="0" u="none" strike="noStrike" kern="0" cap="none" spc="-30" normalizeH="0" baseline="0" noProof="0">
                  <a:ln>
                    <a:noFill/>
                  </a:ln>
                  <a:solidFill>
                    <a:prstClr val="black"/>
                  </a:solidFill>
                  <a:effectLst/>
                  <a:uLnTx/>
                  <a:uFillTx/>
                  <a:cs typeface="+mn-ea"/>
                  <a:sym typeface="+mn-lt"/>
                </a:endParaRPr>
              </a:p>
            </p:txBody>
          </p:sp>
          <p:sp>
            <p:nvSpPr>
              <p:cNvPr id="213" name="í$ļiďe"/>
              <p:cNvSpPr/>
              <p:nvPr/>
            </p:nvSpPr>
            <p:spPr bwMode="auto">
              <a:xfrm>
                <a:off x="8745901" y="191113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4">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600">
                  <a:solidFill>
                    <a:schemeClr val="lt1"/>
                  </a:solidFill>
                  <a:cs typeface="+mn-ea"/>
                  <a:sym typeface="+mn-lt"/>
                </a:endParaRPr>
              </a:p>
            </p:txBody>
          </p:sp>
        </p:grpSp>
        <p:sp>
          <p:nvSpPr>
            <p:cNvPr id="184" name="îsľîḓé"/>
            <p:cNvSpPr/>
            <p:nvPr/>
          </p:nvSpPr>
          <p:spPr bwMode="auto">
            <a:xfrm>
              <a:off x="8745901" y="2039919"/>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lt1"/>
                </a:solidFill>
                <a:cs typeface="+mn-ea"/>
                <a:sym typeface="+mn-lt"/>
              </a:endParaRPr>
            </a:p>
          </p:txBody>
        </p:sp>
        <p:sp>
          <p:nvSpPr>
            <p:cNvPr id="185" name="íṣlîḓé"/>
            <p:cNvSpPr/>
            <p:nvPr/>
          </p:nvSpPr>
          <p:spPr bwMode="auto">
            <a:xfrm>
              <a:off x="11163209" y="2039919"/>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lt1"/>
                </a:solidFill>
                <a:cs typeface="+mn-ea"/>
                <a:sym typeface="+mn-lt"/>
              </a:endParaRPr>
            </a:p>
          </p:txBody>
        </p:sp>
        <p:sp>
          <p:nvSpPr>
            <p:cNvPr id="186" name="í$ļîḑe"/>
            <p:cNvSpPr/>
            <p:nvPr/>
          </p:nvSpPr>
          <p:spPr>
            <a:xfrm>
              <a:off x="9551206" y="1455053"/>
              <a:ext cx="914400" cy="914400"/>
            </a:xfrm>
            <a:prstGeom prst="ellipse">
              <a:avLst/>
            </a:prstGeom>
            <a:solidFill>
              <a:srgbClr val="FFFFFF"/>
            </a:solidFill>
            <a:ln w="38100">
              <a:solidFill>
                <a:srgbClr val="EC94A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3200" dirty="0">
                <a:solidFill>
                  <a:schemeClr val="bg1"/>
                </a:solidFill>
                <a:cs typeface="+mn-ea"/>
                <a:sym typeface="+mn-lt"/>
              </a:endParaRPr>
            </a:p>
          </p:txBody>
        </p:sp>
        <p:grpSp>
          <p:nvGrpSpPr>
            <p:cNvPr id="187" name="ïşlíde"/>
            <p:cNvGrpSpPr/>
            <p:nvPr/>
          </p:nvGrpSpPr>
          <p:grpSpPr>
            <a:xfrm>
              <a:off x="3456063" y="1869391"/>
              <a:ext cx="2525010" cy="1663395"/>
              <a:chOff x="3456063" y="1911139"/>
              <a:chExt cx="2525010" cy="1663395"/>
            </a:xfrm>
          </p:grpSpPr>
          <p:sp>
            <p:nvSpPr>
              <p:cNvPr id="210" name="îṡḷïḑe"/>
              <p:cNvSpPr/>
              <p:nvPr/>
            </p:nvSpPr>
            <p:spPr bwMode="auto">
              <a:xfrm>
                <a:off x="3456063" y="191113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rgbClr val="EC94A1"/>
              </a:solidFill>
              <a:ln>
                <a:no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en-US" b="0" i="0" u="none" strike="noStrike" kern="0" cap="none" spc="-30" normalizeH="0" baseline="0" noProof="0">
                  <a:ln>
                    <a:noFill/>
                  </a:ln>
                  <a:solidFill>
                    <a:prstClr val="black"/>
                  </a:solidFill>
                  <a:effectLst/>
                  <a:uLnTx/>
                  <a:uFillTx/>
                  <a:cs typeface="+mn-ea"/>
                  <a:sym typeface="+mn-lt"/>
                </a:endParaRPr>
              </a:p>
            </p:txBody>
          </p:sp>
          <p:sp>
            <p:nvSpPr>
              <p:cNvPr id="211" name="îṥľîďe"/>
              <p:cNvSpPr/>
              <p:nvPr/>
            </p:nvSpPr>
            <p:spPr bwMode="auto">
              <a:xfrm>
                <a:off x="3456063" y="191113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600">
                  <a:solidFill>
                    <a:schemeClr val="lt1"/>
                  </a:solidFill>
                  <a:cs typeface="+mn-ea"/>
                  <a:sym typeface="+mn-lt"/>
                </a:endParaRPr>
              </a:p>
            </p:txBody>
          </p:sp>
        </p:grpSp>
        <p:sp>
          <p:nvSpPr>
            <p:cNvPr id="188" name="ïṡ1íḋe"/>
            <p:cNvSpPr/>
            <p:nvPr/>
          </p:nvSpPr>
          <p:spPr bwMode="auto">
            <a:xfrm>
              <a:off x="3456063" y="2039919"/>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lt1"/>
                </a:solidFill>
                <a:cs typeface="+mn-ea"/>
                <a:sym typeface="+mn-lt"/>
              </a:endParaRPr>
            </a:p>
          </p:txBody>
        </p:sp>
        <p:sp>
          <p:nvSpPr>
            <p:cNvPr id="189" name="ï$1ïḍé"/>
            <p:cNvSpPr/>
            <p:nvPr/>
          </p:nvSpPr>
          <p:spPr bwMode="auto">
            <a:xfrm>
              <a:off x="5873370" y="2039919"/>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lt1"/>
                </a:solidFill>
                <a:cs typeface="+mn-ea"/>
                <a:sym typeface="+mn-lt"/>
              </a:endParaRPr>
            </a:p>
          </p:txBody>
        </p:sp>
        <p:grpSp>
          <p:nvGrpSpPr>
            <p:cNvPr id="190" name="îs1iḍè"/>
            <p:cNvGrpSpPr/>
            <p:nvPr/>
          </p:nvGrpSpPr>
          <p:grpSpPr>
            <a:xfrm>
              <a:off x="6906287" y="1709054"/>
              <a:ext cx="914400" cy="914400"/>
              <a:chOff x="6906287" y="1750802"/>
              <a:chExt cx="914400" cy="914400"/>
            </a:xfrm>
          </p:grpSpPr>
          <p:sp>
            <p:nvSpPr>
              <p:cNvPr id="208" name="ïṧlïdé"/>
              <p:cNvSpPr/>
              <p:nvPr/>
            </p:nvSpPr>
            <p:spPr>
              <a:xfrm>
                <a:off x="6906287" y="1750802"/>
                <a:ext cx="914400" cy="914400"/>
              </a:xfrm>
              <a:prstGeom prst="ellipse">
                <a:avLst/>
              </a:prstGeom>
              <a:solidFill>
                <a:srgbClr val="FFFFFF"/>
              </a:solidFill>
              <a:ln w="38100">
                <a:solidFill>
                  <a:srgbClr val="BFDCF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base">
                  <a:lnSpc>
                    <a:spcPct val="150000"/>
                  </a:lnSpc>
                </a:pPr>
                <a:endParaRPr lang="en-US" sz="3200" spc="1250" dirty="0">
                  <a:solidFill>
                    <a:schemeClr val="bg1"/>
                  </a:solidFill>
                  <a:cs typeface="+mn-ea"/>
                  <a:sym typeface="+mn-lt"/>
                </a:endParaRPr>
              </a:p>
            </p:txBody>
          </p:sp>
          <p:sp>
            <p:nvSpPr>
              <p:cNvPr id="209" name="îšḷíḑé"/>
              <p:cNvSpPr/>
              <p:nvPr/>
            </p:nvSpPr>
            <p:spPr bwMode="auto">
              <a:xfrm>
                <a:off x="7119015" y="2001958"/>
                <a:ext cx="488944" cy="412087"/>
              </a:xfrm>
              <a:custGeom>
                <a:avLst/>
                <a:gdLst>
                  <a:gd name="connsiteX0" fmla="*/ 345642 w 560454"/>
                  <a:gd name="connsiteY0" fmla="*/ 195110 h 472357"/>
                  <a:gd name="connsiteX1" fmla="*/ 360179 w 560454"/>
                  <a:gd name="connsiteY1" fmla="*/ 201556 h 472357"/>
                  <a:gd name="connsiteX2" fmla="*/ 366640 w 560454"/>
                  <a:gd name="connsiteY2" fmla="*/ 216061 h 472357"/>
                  <a:gd name="connsiteX3" fmla="*/ 358564 w 560454"/>
                  <a:gd name="connsiteY3" fmla="*/ 235400 h 472357"/>
                  <a:gd name="connsiteX4" fmla="*/ 339182 w 560454"/>
                  <a:gd name="connsiteY4" fmla="*/ 243458 h 472357"/>
                  <a:gd name="connsiteX5" fmla="*/ 326260 w 560454"/>
                  <a:gd name="connsiteY5" fmla="*/ 241847 h 472357"/>
                  <a:gd name="connsiteX6" fmla="*/ 314954 w 560454"/>
                  <a:gd name="connsiteY6" fmla="*/ 238623 h 472357"/>
                  <a:gd name="connsiteX7" fmla="*/ 308493 w 560454"/>
                  <a:gd name="connsiteY7" fmla="*/ 245070 h 472357"/>
                  <a:gd name="connsiteX8" fmla="*/ 298802 w 560454"/>
                  <a:gd name="connsiteY8" fmla="*/ 257963 h 472357"/>
                  <a:gd name="connsiteX9" fmla="*/ 306878 w 560454"/>
                  <a:gd name="connsiteY9" fmla="*/ 286971 h 472357"/>
                  <a:gd name="connsiteX10" fmla="*/ 313339 w 560454"/>
                  <a:gd name="connsiteY10" fmla="*/ 306311 h 472357"/>
                  <a:gd name="connsiteX11" fmla="*/ 319799 w 560454"/>
                  <a:gd name="connsiteY11" fmla="*/ 317592 h 472357"/>
                  <a:gd name="connsiteX12" fmla="*/ 334336 w 560454"/>
                  <a:gd name="connsiteY12" fmla="*/ 320815 h 472357"/>
                  <a:gd name="connsiteX13" fmla="*/ 344027 w 560454"/>
                  <a:gd name="connsiteY13" fmla="*/ 320815 h 472357"/>
                  <a:gd name="connsiteX14" fmla="*/ 352103 w 560454"/>
                  <a:gd name="connsiteY14" fmla="*/ 317592 h 472357"/>
                  <a:gd name="connsiteX15" fmla="*/ 348873 w 560454"/>
                  <a:gd name="connsiteY15" fmla="*/ 330485 h 472357"/>
                  <a:gd name="connsiteX16" fmla="*/ 324645 w 560454"/>
                  <a:gd name="connsiteY16" fmla="*/ 338543 h 472357"/>
                  <a:gd name="connsiteX17" fmla="*/ 306878 w 560454"/>
                  <a:gd name="connsiteY17" fmla="*/ 341766 h 472357"/>
                  <a:gd name="connsiteX18" fmla="*/ 295571 w 560454"/>
                  <a:gd name="connsiteY18" fmla="*/ 340154 h 472357"/>
                  <a:gd name="connsiteX19" fmla="*/ 284265 w 560454"/>
                  <a:gd name="connsiteY19" fmla="*/ 336931 h 472357"/>
                  <a:gd name="connsiteX20" fmla="*/ 276189 w 560454"/>
                  <a:gd name="connsiteY20" fmla="*/ 328873 h 472357"/>
                  <a:gd name="connsiteX21" fmla="*/ 269728 w 560454"/>
                  <a:gd name="connsiteY21" fmla="*/ 315980 h 472357"/>
                  <a:gd name="connsiteX22" fmla="*/ 266498 w 560454"/>
                  <a:gd name="connsiteY22" fmla="*/ 303087 h 472357"/>
                  <a:gd name="connsiteX23" fmla="*/ 263267 w 560454"/>
                  <a:gd name="connsiteY23" fmla="*/ 291806 h 472357"/>
                  <a:gd name="connsiteX24" fmla="*/ 258422 w 560454"/>
                  <a:gd name="connsiteY24" fmla="*/ 301476 h 472357"/>
                  <a:gd name="connsiteX25" fmla="*/ 251961 w 560454"/>
                  <a:gd name="connsiteY25" fmla="*/ 309534 h 472357"/>
                  <a:gd name="connsiteX26" fmla="*/ 234194 w 560454"/>
                  <a:gd name="connsiteY26" fmla="*/ 333708 h 472357"/>
                  <a:gd name="connsiteX27" fmla="*/ 214812 w 560454"/>
                  <a:gd name="connsiteY27" fmla="*/ 340154 h 472357"/>
                  <a:gd name="connsiteX28" fmla="*/ 198660 w 560454"/>
                  <a:gd name="connsiteY28" fmla="*/ 335320 h 472357"/>
                  <a:gd name="connsiteX29" fmla="*/ 193814 w 560454"/>
                  <a:gd name="connsiteY29" fmla="*/ 320815 h 472357"/>
                  <a:gd name="connsiteX30" fmla="*/ 201890 w 560454"/>
                  <a:gd name="connsiteY30" fmla="*/ 299864 h 472357"/>
                  <a:gd name="connsiteX31" fmla="*/ 219657 w 560454"/>
                  <a:gd name="connsiteY31" fmla="*/ 293418 h 472357"/>
                  <a:gd name="connsiteX32" fmla="*/ 232579 w 560454"/>
                  <a:gd name="connsiteY32" fmla="*/ 295029 h 472357"/>
                  <a:gd name="connsiteX33" fmla="*/ 245500 w 560454"/>
                  <a:gd name="connsiteY33" fmla="*/ 298253 h 472357"/>
                  <a:gd name="connsiteX34" fmla="*/ 251961 w 560454"/>
                  <a:gd name="connsiteY34" fmla="*/ 291806 h 472357"/>
                  <a:gd name="connsiteX35" fmla="*/ 261652 w 560454"/>
                  <a:gd name="connsiteY35" fmla="*/ 278913 h 472357"/>
                  <a:gd name="connsiteX36" fmla="*/ 253576 w 560454"/>
                  <a:gd name="connsiteY36" fmla="*/ 251516 h 472357"/>
                  <a:gd name="connsiteX37" fmla="*/ 247115 w 560454"/>
                  <a:gd name="connsiteY37" fmla="*/ 232177 h 472357"/>
                  <a:gd name="connsiteX38" fmla="*/ 240655 w 560454"/>
                  <a:gd name="connsiteY38" fmla="*/ 220896 h 472357"/>
                  <a:gd name="connsiteX39" fmla="*/ 226118 w 560454"/>
                  <a:gd name="connsiteY39" fmla="*/ 216061 h 472357"/>
                  <a:gd name="connsiteX40" fmla="*/ 216427 w 560454"/>
                  <a:gd name="connsiteY40" fmla="*/ 217672 h 472357"/>
                  <a:gd name="connsiteX41" fmla="*/ 208351 w 560454"/>
                  <a:gd name="connsiteY41" fmla="*/ 220896 h 472357"/>
                  <a:gd name="connsiteX42" fmla="*/ 209966 w 560454"/>
                  <a:gd name="connsiteY42" fmla="*/ 208003 h 472357"/>
                  <a:gd name="connsiteX43" fmla="*/ 234194 w 560454"/>
                  <a:gd name="connsiteY43" fmla="*/ 199945 h 472357"/>
                  <a:gd name="connsiteX44" fmla="*/ 253576 w 560454"/>
                  <a:gd name="connsiteY44" fmla="*/ 196722 h 472357"/>
                  <a:gd name="connsiteX45" fmla="*/ 264883 w 560454"/>
                  <a:gd name="connsiteY45" fmla="*/ 198333 h 472357"/>
                  <a:gd name="connsiteX46" fmla="*/ 276189 w 560454"/>
                  <a:gd name="connsiteY46" fmla="*/ 201556 h 472357"/>
                  <a:gd name="connsiteX47" fmla="*/ 284265 w 560454"/>
                  <a:gd name="connsiteY47" fmla="*/ 209614 h 472357"/>
                  <a:gd name="connsiteX48" fmla="*/ 290726 w 560454"/>
                  <a:gd name="connsiteY48" fmla="*/ 222507 h 472357"/>
                  <a:gd name="connsiteX49" fmla="*/ 293956 w 560454"/>
                  <a:gd name="connsiteY49" fmla="*/ 233789 h 472357"/>
                  <a:gd name="connsiteX50" fmla="*/ 295571 w 560454"/>
                  <a:gd name="connsiteY50" fmla="*/ 245070 h 472357"/>
                  <a:gd name="connsiteX51" fmla="*/ 302032 w 560454"/>
                  <a:gd name="connsiteY51" fmla="*/ 235400 h 472357"/>
                  <a:gd name="connsiteX52" fmla="*/ 306878 w 560454"/>
                  <a:gd name="connsiteY52" fmla="*/ 227342 h 472357"/>
                  <a:gd name="connsiteX53" fmla="*/ 326260 w 560454"/>
                  <a:gd name="connsiteY53" fmla="*/ 203168 h 472357"/>
                  <a:gd name="connsiteX54" fmla="*/ 345642 w 560454"/>
                  <a:gd name="connsiteY54" fmla="*/ 195110 h 472357"/>
                  <a:gd name="connsiteX55" fmla="*/ 395654 w 560454"/>
                  <a:gd name="connsiteY55" fmla="*/ 171012 h 472357"/>
                  <a:gd name="connsiteX56" fmla="*/ 421537 w 560454"/>
                  <a:gd name="connsiteY56" fmla="*/ 171012 h 472357"/>
                  <a:gd name="connsiteX57" fmla="*/ 431243 w 560454"/>
                  <a:gd name="connsiteY57" fmla="*/ 187120 h 472357"/>
                  <a:gd name="connsiteX58" fmla="*/ 439331 w 560454"/>
                  <a:gd name="connsiteY58" fmla="*/ 204839 h 472357"/>
                  <a:gd name="connsiteX59" fmla="*/ 447419 w 560454"/>
                  <a:gd name="connsiteY59" fmla="*/ 233833 h 472357"/>
                  <a:gd name="connsiteX60" fmla="*/ 449037 w 560454"/>
                  <a:gd name="connsiteY60" fmla="*/ 261217 h 472357"/>
                  <a:gd name="connsiteX61" fmla="*/ 439331 w 560454"/>
                  <a:gd name="connsiteY61" fmla="*/ 320816 h 472357"/>
                  <a:gd name="connsiteX62" fmla="*/ 415066 w 560454"/>
                  <a:gd name="connsiteY62" fmla="*/ 364308 h 472357"/>
                  <a:gd name="connsiteX63" fmla="*/ 389183 w 560454"/>
                  <a:gd name="connsiteY63" fmla="*/ 364308 h 472357"/>
                  <a:gd name="connsiteX64" fmla="*/ 410213 w 560454"/>
                  <a:gd name="connsiteY64" fmla="*/ 319206 h 472357"/>
                  <a:gd name="connsiteX65" fmla="*/ 418301 w 560454"/>
                  <a:gd name="connsiteY65" fmla="*/ 262828 h 472357"/>
                  <a:gd name="connsiteX66" fmla="*/ 408595 w 560454"/>
                  <a:gd name="connsiteY66" fmla="*/ 201617 h 472357"/>
                  <a:gd name="connsiteX67" fmla="*/ 395654 w 560454"/>
                  <a:gd name="connsiteY67" fmla="*/ 171012 h 472357"/>
                  <a:gd name="connsiteX68" fmla="*/ 137243 w 560454"/>
                  <a:gd name="connsiteY68" fmla="*/ 171012 h 472357"/>
                  <a:gd name="connsiteX69" fmla="*/ 163014 w 560454"/>
                  <a:gd name="connsiteY69" fmla="*/ 171012 h 472357"/>
                  <a:gd name="connsiteX70" fmla="*/ 150129 w 560454"/>
                  <a:gd name="connsiteY70" fmla="*/ 201617 h 472357"/>
                  <a:gd name="connsiteX71" fmla="*/ 142076 w 560454"/>
                  <a:gd name="connsiteY71" fmla="*/ 262828 h 472357"/>
                  <a:gd name="connsiteX72" fmla="*/ 148518 w 560454"/>
                  <a:gd name="connsiteY72" fmla="*/ 319206 h 472357"/>
                  <a:gd name="connsiteX73" fmla="*/ 169457 w 560454"/>
                  <a:gd name="connsiteY73" fmla="*/ 364308 h 472357"/>
                  <a:gd name="connsiteX74" fmla="*/ 143686 w 560454"/>
                  <a:gd name="connsiteY74" fmla="*/ 364308 h 472357"/>
                  <a:gd name="connsiteX75" fmla="*/ 121137 w 560454"/>
                  <a:gd name="connsiteY75" fmla="*/ 320816 h 472357"/>
                  <a:gd name="connsiteX76" fmla="*/ 109862 w 560454"/>
                  <a:gd name="connsiteY76" fmla="*/ 261217 h 472357"/>
                  <a:gd name="connsiteX77" fmla="*/ 111473 w 560454"/>
                  <a:gd name="connsiteY77" fmla="*/ 233833 h 472357"/>
                  <a:gd name="connsiteX78" fmla="*/ 119526 w 560454"/>
                  <a:gd name="connsiteY78" fmla="*/ 204839 h 472357"/>
                  <a:gd name="connsiteX79" fmla="*/ 127579 w 560454"/>
                  <a:gd name="connsiteY79" fmla="*/ 187120 h 472357"/>
                  <a:gd name="connsiteX80" fmla="*/ 137243 w 560454"/>
                  <a:gd name="connsiteY80" fmla="*/ 171012 h 472357"/>
                  <a:gd name="connsiteX81" fmla="*/ 43609 w 560454"/>
                  <a:gd name="connsiteY81" fmla="*/ 106401 h 472357"/>
                  <a:gd name="connsiteX82" fmla="*/ 43609 w 560454"/>
                  <a:gd name="connsiteY82" fmla="*/ 407871 h 472357"/>
                  <a:gd name="connsiteX83" fmla="*/ 64606 w 560454"/>
                  <a:gd name="connsiteY83" fmla="*/ 428829 h 472357"/>
                  <a:gd name="connsiteX84" fmla="*/ 495848 w 560454"/>
                  <a:gd name="connsiteY84" fmla="*/ 428829 h 472357"/>
                  <a:gd name="connsiteX85" fmla="*/ 516845 w 560454"/>
                  <a:gd name="connsiteY85" fmla="*/ 407871 h 472357"/>
                  <a:gd name="connsiteX86" fmla="*/ 516845 w 560454"/>
                  <a:gd name="connsiteY86" fmla="*/ 106401 h 472357"/>
                  <a:gd name="connsiteX87" fmla="*/ 64606 w 560454"/>
                  <a:gd name="connsiteY87" fmla="*/ 0 h 472357"/>
                  <a:gd name="connsiteX88" fmla="*/ 495848 w 560454"/>
                  <a:gd name="connsiteY88" fmla="*/ 0 h 472357"/>
                  <a:gd name="connsiteX89" fmla="*/ 560454 w 560454"/>
                  <a:gd name="connsiteY89" fmla="*/ 64486 h 472357"/>
                  <a:gd name="connsiteX90" fmla="*/ 560454 w 560454"/>
                  <a:gd name="connsiteY90" fmla="*/ 407871 h 472357"/>
                  <a:gd name="connsiteX91" fmla="*/ 495848 w 560454"/>
                  <a:gd name="connsiteY91" fmla="*/ 472357 h 472357"/>
                  <a:gd name="connsiteX92" fmla="*/ 64606 w 560454"/>
                  <a:gd name="connsiteY92" fmla="*/ 472357 h 472357"/>
                  <a:gd name="connsiteX93" fmla="*/ 0 w 560454"/>
                  <a:gd name="connsiteY93" fmla="*/ 407871 h 472357"/>
                  <a:gd name="connsiteX94" fmla="*/ 0 w 560454"/>
                  <a:gd name="connsiteY94" fmla="*/ 64486 h 472357"/>
                  <a:gd name="connsiteX95" fmla="*/ 64606 w 560454"/>
                  <a:gd name="connsiteY95" fmla="*/ 0 h 472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560454" h="472357">
                    <a:moveTo>
                      <a:pt x="345642" y="195110"/>
                    </a:moveTo>
                    <a:cubicBezTo>
                      <a:pt x="352103" y="195110"/>
                      <a:pt x="356949" y="196722"/>
                      <a:pt x="360179" y="201556"/>
                    </a:cubicBezTo>
                    <a:cubicBezTo>
                      <a:pt x="365025" y="204780"/>
                      <a:pt x="366640" y="209614"/>
                      <a:pt x="366640" y="216061"/>
                    </a:cubicBezTo>
                    <a:cubicBezTo>
                      <a:pt x="366640" y="224119"/>
                      <a:pt x="363410" y="230565"/>
                      <a:pt x="358564" y="235400"/>
                    </a:cubicBezTo>
                    <a:cubicBezTo>
                      <a:pt x="353718" y="240235"/>
                      <a:pt x="347258" y="243458"/>
                      <a:pt x="339182" y="243458"/>
                    </a:cubicBezTo>
                    <a:cubicBezTo>
                      <a:pt x="335951" y="243458"/>
                      <a:pt x="331106" y="241847"/>
                      <a:pt x="326260" y="241847"/>
                    </a:cubicBezTo>
                    <a:cubicBezTo>
                      <a:pt x="323030" y="240235"/>
                      <a:pt x="318184" y="238623"/>
                      <a:pt x="314954" y="238623"/>
                    </a:cubicBezTo>
                    <a:cubicBezTo>
                      <a:pt x="313339" y="238623"/>
                      <a:pt x="311723" y="241847"/>
                      <a:pt x="308493" y="245070"/>
                    </a:cubicBezTo>
                    <a:cubicBezTo>
                      <a:pt x="305263" y="248293"/>
                      <a:pt x="302032" y="251516"/>
                      <a:pt x="298802" y="257963"/>
                    </a:cubicBezTo>
                    <a:cubicBezTo>
                      <a:pt x="302032" y="270855"/>
                      <a:pt x="305263" y="282137"/>
                      <a:pt x="306878" y="286971"/>
                    </a:cubicBezTo>
                    <a:cubicBezTo>
                      <a:pt x="308493" y="293418"/>
                      <a:pt x="311723" y="299864"/>
                      <a:pt x="313339" y="306311"/>
                    </a:cubicBezTo>
                    <a:cubicBezTo>
                      <a:pt x="314954" y="311146"/>
                      <a:pt x="316569" y="314369"/>
                      <a:pt x="319799" y="317592"/>
                    </a:cubicBezTo>
                    <a:cubicBezTo>
                      <a:pt x="323030" y="320815"/>
                      <a:pt x="327875" y="320815"/>
                      <a:pt x="334336" y="320815"/>
                    </a:cubicBezTo>
                    <a:cubicBezTo>
                      <a:pt x="337566" y="320815"/>
                      <a:pt x="340797" y="320815"/>
                      <a:pt x="344027" y="320815"/>
                    </a:cubicBezTo>
                    <a:cubicBezTo>
                      <a:pt x="347258" y="319204"/>
                      <a:pt x="350488" y="317592"/>
                      <a:pt x="352103" y="317592"/>
                    </a:cubicBezTo>
                    <a:lnTo>
                      <a:pt x="348873" y="330485"/>
                    </a:lnTo>
                    <a:cubicBezTo>
                      <a:pt x="340797" y="333708"/>
                      <a:pt x="332721" y="336931"/>
                      <a:pt x="324645" y="338543"/>
                    </a:cubicBezTo>
                    <a:cubicBezTo>
                      <a:pt x="318184" y="340154"/>
                      <a:pt x="311723" y="341766"/>
                      <a:pt x="306878" y="341766"/>
                    </a:cubicBezTo>
                    <a:cubicBezTo>
                      <a:pt x="303647" y="341766"/>
                      <a:pt x="298802" y="340154"/>
                      <a:pt x="295571" y="340154"/>
                    </a:cubicBezTo>
                    <a:cubicBezTo>
                      <a:pt x="290726" y="340154"/>
                      <a:pt x="287495" y="338543"/>
                      <a:pt x="284265" y="336931"/>
                    </a:cubicBezTo>
                    <a:cubicBezTo>
                      <a:pt x="281035" y="333708"/>
                      <a:pt x="277804" y="332096"/>
                      <a:pt x="276189" y="328873"/>
                    </a:cubicBezTo>
                    <a:cubicBezTo>
                      <a:pt x="272959" y="325650"/>
                      <a:pt x="271343" y="320815"/>
                      <a:pt x="269728" y="315980"/>
                    </a:cubicBezTo>
                    <a:cubicBezTo>
                      <a:pt x="268113" y="312757"/>
                      <a:pt x="268113" y="307922"/>
                      <a:pt x="266498" y="303087"/>
                    </a:cubicBezTo>
                    <a:cubicBezTo>
                      <a:pt x="266498" y="299864"/>
                      <a:pt x="264883" y="295029"/>
                      <a:pt x="263267" y="291806"/>
                    </a:cubicBezTo>
                    <a:cubicBezTo>
                      <a:pt x="261652" y="296641"/>
                      <a:pt x="260037" y="299864"/>
                      <a:pt x="258422" y="301476"/>
                    </a:cubicBezTo>
                    <a:cubicBezTo>
                      <a:pt x="256807" y="303087"/>
                      <a:pt x="255191" y="306311"/>
                      <a:pt x="251961" y="309534"/>
                    </a:cubicBezTo>
                    <a:cubicBezTo>
                      <a:pt x="245500" y="320815"/>
                      <a:pt x="239040" y="328873"/>
                      <a:pt x="234194" y="333708"/>
                    </a:cubicBezTo>
                    <a:cubicBezTo>
                      <a:pt x="227733" y="338543"/>
                      <a:pt x="221272" y="340154"/>
                      <a:pt x="214812" y="340154"/>
                    </a:cubicBezTo>
                    <a:cubicBezTo>
                      <a:pt x="208351" y="340154"/>
                      <a:pt x="203505" y="338543"/>
                      <a:pt x="198660" y="335320"/>
                    </a:cubicBezTo>
                    <a:cubicBezTo>
                      <a:pt x="195429" y="330485"/>
                      <a:pt x="193814" y="325650"/>
                      <a:pt x="193814" y="320815"/>
                    </a:cubicBezTo>
                    <a:cubicBezTo>
                      <a:pt x="193814" y="311146"/>
                      <a:pt x="195429" y="304699"/>
                      <a:pt x="201890" y="299864"/>
                    </a:cubicBezTo>
                    <a:cubicBezTo>
                      <a:pt x="206736" y="295029"/>
                      <a:pt x="213196" y="293418"/>
                      <a:pt x="219657" y="293418"/>
                    </a:cubicBezTo>
                    <a:cubicBezTo>
                      <a:pt x="224503" y="293418"/>
                      <a:pt x="229348" y="293418"/>
                      <a:pt x="232579" y="295029"/>
                    </a:cubicBezTo>
                    <a:cubicBezTo>
                      <a:pt x="237424" y="296641"/>
                      <a:pt x="240655" y="296641"/>
                      <a:pt x="245500" y="298253"/>
                    </a:cubicBezTo>
                    <a:cubicBezTo>
                      <a:pt x="245500" y="296641"/>
                      <a:pt x="248731" y="295029"/>
                      <a:pt x="251961" y="291806"/>
                    </a:cubicBezTo>
                    <a:cubicBezTo>
                      <a:pt x="253576" y="288583"/>
                      <a:pt x="256807" y="283748"/>
                      <a:pt x="261652" y="278913"/>
                    </a:cubicBezTo>
                    <a:cubicBezTo>
                      <a:pt x="258422" y="267632"/>
                      <a:pt x="255191" y="257963"/>
                      <a:pt x="253576" y="251516"/>
                    </a:cubicBezTo>
                    <a:cubicBezTo>
                      <a:pt x="251961" y="245070"/>
                      <a:pt x="248731" y="238623"/>
                      <a:pt x="247115" y="232177"/>
                    </a:cubicBezTo>
                    <a:cubicBezTo>
                      <a:pt x="245500" y="227342"/>
                      <a:pt x="243885" y="224119"/>
                      <a:pt x="240655" y="220896"/>
                    </a:cubicBezTo>
                    <a:cubicBezTo>
                      <a:pt x="237424" y="217672"/>
                      <a:pt x="232579" y="216061"/>
                      <a:pt x="226118" y="216061"/>
                    </a:cubicBezTo>
                    <a:cubicBezTo>
                      <a:pt x="222888" y="216061"/>
                      <a:pt x="219657" y="217672"/>
                      <a:pt x="216427" y="217672"/>
                    </a:cubicBezTo>
                    <a:cubicBezTo>
                      <a:pt x="213196" y="219284"/>
                      <a:pt x="209966" y="220896"/>
                      <a:pt x="208351" y="220896"/>
                    </a:cubicBezTo>
                    <a:lnTo>
                      <a:pt x="209966" y="208003"/>
                    </a:lnTo>
                    <a:cubicBezTo>
                      <a:pt x="219657" y="204780"/>
                      <a:pt x="227733" y="201556"/>
                      <a:pt x="234194" y="199945"/>
                    </a:cubicBezTo>
                    <a:cubicBezTo>
                      <a:pt x="242270" y="198333"/>
                      <a:pt x="248731" y="196722"/>
                      <a:pt x="253576" y="196722"/>
                    </a:cubicBezTo>
                    <a:cubicBezTo>
                      <a:pt x="258422" y="196722"/>
                      <a:pt x="261652" y="196722"/>
                      <a:pt x="264883" y="198333"/>
                    </a:cubicBezTo>
                    <a:cubicBezTo>
                      <a:pt x="268113" y="198333"/>
                      <a:pt x="271343" y="199945"/>
                      <a:pt x="276189" y="201556"/>
                    </a:cubicBezTo>
                    <a:cubicBezTo>
                      <a:pt x="279419" y="204780"/>
                      <a:pt x="281035" y="206391"/>
                      <a:pt x="284265" y="209614"/>
                    </a:cubicBezTo>
                    <a:cubicBezTo>
                      <a:pt x="287495" y="212838"/>
                      <a:pt x="289111" y="217672"/>
                      <a:pt x="290726" y="222507"/>
                    </a:cubicBezTo>
                    <a:cubicBezTo>
                      <a:pt x="292341" y="225730"/>
                      <a:pt x="292341" y="230565"/>
                      <a:pt x="293956" y="233789"/>
                    </a:cubicBezTo>
                    <a:cubicBezTo>
                      <a:pt x="293956" y="238623"/>
                      <a:pt x="295571" y="241847"/>
                      <a:pt x="295571" y="245070"/>
                    </a:cubicBezTo>
                    <a:cubicBezTo>
                      <a:pt x="297187" y="241847"/>
                      <a:pt x="300417" y="238623"/>
                      <a:pt x="302032" y="235400"/>
                    </a:cubicBezTo>
                    <a:cubicBezTo>
                      <a:pt x="303647" y="232177"/>
                      <a:pt x="305263" y="228954"/>
                      <a:pt x="306878" y="227342"/>
                    </a:cubicBezTo>
                    <a:cubicBezTo>
                      <a:pt x="314954" y="216061"/>
                      <a:pt x="321415" y="208003"/>
                      <a:pt x="326260" y="203168"/>
                    </a:cubicBezTo>
                    <a:cubicBezTo>
                      <a:pt x="332721" y="198333"/>
                      <a:pt x="339182" y="195110"/>
                      <a:pt x="345642" y="195110"/>
                    </a:cubicBezTo>
                    <a:close/>
                    <a:moveTo>
                      <a:pt x="395654" y="171012"/>
                    </a:moveTo>
                    <a:lnTo>
                      <a:pt x="421537" y="171012"/>
                    </a:lnTo>
                    <a:cubicBezTo>
                      <a:pt x="426390" y="179066"/>
                      <a:pt x="429625" y="185509"/>
                      <a:pt x="431243" y="187120"/>
                    </a:cubicBezTo>
                    <a:cubicBezTo>
                      <a:pt x="432860" y="191952"/>
                      <a:pt x="436096" y="198396"/>
                      <a:pt x="439331" y="204839"/>
                    </a:cubicBezTo>
                    <a:cubicBezTo>
                      <a:pt x="442566" y="214504"/>
                      <a:pt x="445802" y="224168"/>
                      <a:pt x="447419" y="233833"/>
                    </a:cubicBezTo>
                    <a:cubicBezTo>
                      <a:pt x="449037" y="243498"/>
                      <a:pt x="449037" y="251552"/>
                      <a:pt x="449037" y="261217"/>
                    </a:cubicBezTo>
                    <a:cubicBezTo>
                      <a:pt x="449037" y="283768"/>
                      <a:pt x="445802" y="303098"/>
                      <a:pt x="439331" y="320816"/>
                    </a:cubicBezTo>
                    <a:cubicBezTo>
                      <a:pt x="434478" y="332092"/>
                      <a:pt x="426390" y="346589"/>
                      <a:pt x="415066" y="364308"/>
                    </a:cubicBezTo>
                    <a:lnTo>
                      <a:pt x="389183" y="364308"/>
                    </a:lnTo>
                    <a:cubicBezTo>
                      <a:pt x="400507" y="344978"/>
                      <a:pt x="406977" y="328870"/>
                      <a:pt x="410213" y="319206"/>
                    </a:cubicBezTo>
                    <a:cubicBezTo>
                      <a:pt x="415066" y="303098"/>
                      <a:pt x="418301" y="283768"/>
                      <a:pt x="418301" y="262828"/>
                    </a:cubicBezTo>
                    <a:cubicBezTo>
                      <a:pt x="418301" y="240276"/>
                      <a:pt x="415066" y="219336"/>
                      <a:pt x="408595" y="201617"/>
                    </a:cubicBezTo>
                    <a:cubicBezTo>
                      <a:pt x="405360" y="193563"/>
                      <a:pt x="402124" y="183898"/>
                      <a:pt x="395654" y="171012"/>
                    </a:cubicBezTo>
                    <a:close/>
                    <a:moveTo>
                      <a:pt x="137243" y="171012"/>
                    </a:moveTo>
                    <a:lnTo>
                      <a:pt x="163014" y="171012"/>
                    </a:lnTo>
                    <a:cubicBezTo>
                      <a:pt x="158182" y="183898"/>
                      <a:pt x="153350" y="193563"/>
                      <a:pt x="150129" y="201617"/>
                    </a:cubicBezTo>
                    <a:cubicBezTo>
                      <a:pt x="143686" y="219336"/>
                      <a:pt x="142076" y="240276"/>
                      <a:pt x="142076" y="262828"/>
                    </a:cubicBezTo>
                    <a:cubicBezTo>
                      <a:pt x="142076" y="283768"/>
                      <a:pt x="143686" y="303098"/>
                      <a:pt x="148518" y="319206"/>
                    </a:cubicBezTo>
                    <a:cubicBezTo>
                      <a:pt x="151740" y="328870"/>
                      <a:pt x="159793" y="344978"/>
                      <a:pt x="169457" y="364308"/>
                    </a:cubicBezTo>
                    <a:lnTo>
                      <a:pt x="143686" y="364308"/>
                    </a:lnTo>
                    <a:cubicBezTo>
                      <a:pt x="132411" y="346589"/>
                      <a:pt x="124358" y="332092"/>
                      <a:pt x="121137" y="320816"/>
                    </a:cubicBezTo>
                    <a:cubicBezTo>
                      <a:pt x="113083" y="303098"/>
                      <a:pt x="109862" y="283768"/>
                      <a:pt x="109862" y="261217"/>
                    </a:cubicBezTo>
                    <a:cubicBezTo>
                      <a:pt x="109862" y="251552"/>
                      <a:pt x="109862" y="243498"/>
                      <a:pt x="111473" y="233833"/>
                    </a:cubicBezTo>
                    <a:cubicBezTo>
                      <a:pt x="113083" y="224168"/>
                      <a:pt x="116305" y="214504"/>
                      <a:pt x="119526" y="204839"/>
                    </a:cubicBezTo>
                    <a:cubicBezTo>
                      <a:pt x="122747" y="198396"/>
                      <a:pt x="125969" y="191952"/>
                      <a:pt x="127579" y="187120"/>
                    </a:cubicBezTo>
                    <a:cubicBezTo>
                      <a:pt x="129190" y="185509"/>
                      <a:pt x="132411" y="179066"/>
                      <a:pt x="137243" y="171012"/>
                    </a:cubicBezTo>
                    <a:close/>
                    <a:moveTo>
                      <a:pt x="43609" y="106401"/>
                    </a:moveTo>
                    <a:lnTo>
                      <a:pt x="43609" y="407871"/>
                    </a:lnTo>
                    <a:cubicBezTo>
                      <a:pt x="43609" y="419156"/>
                      <a:pt x="53300" y="428829"/>
                      <a:pt x="64606" y="428829"/>
                    </a:cubicBezTo>
                    <a:lnTo>
                      <a:pt x="495848" y="428829"/>
                    </a:lnTo>
                    <a:cubicBezTo>
                      <a:pt x="507154" y="428829"/>
                      <a:pt x="516845" y="419156"/>
                      <a:pt x="516845" y="407871"/>
                    </a:cubicBezTo>
                    <a:lnTo>
                      <a:pt x="516845" y="106401"/>
                    </a:lnTo>
                    <a:close/>
                    <a:moveTo>
                      <a:pt x="64606" y="0"/>
                    </a:moveTo>
                    <a:lnTo>
                      <a:pt x="495848" y="0"/>
                    </a:lnTo>
                    <a:cubicBezTo>
                      <a:pt x="531381" y="0"/>
                      <a:pt x="560454" y="29019"/>
                      <a:pt x="560454" y="64486"/>
                    </a:cubicBezTo>
                    <a:lnTo>
                      <a:pt x="560454" y="407871"/>
                    </a:lnTo>
                    <a:cubicBezTo>
                      <a:pt x="560454" y="443338"/>
                      <a:pt x="531381" y="472357"/>
                      <a:pt x="495848" y="472357"/>
                    </a:cubicBezTo>
                    <a:lnTo>
                      <a:pt x="64606" y="472357"/>
                    </a:lnTo>
                    <a:cubicBezTo>
                      <a:pt x="29073" y="472357"/>
                      <a:pt x="0" y="443338"/>
                      <a:pt x="0" y="407871"/>
                    </a:cubicBezTo>
                    <a:lnTo>
                      <a:pt x="0" y="64486"/>
                    </a:lnTo>
                    <a:cubicBezTo>
                      <a:pt x="0" y="29019"/>
                      <a:pt x="29073" y="0"/>
                      <a:pt x="64606" y="0"/>
                    </a:cubicBezTo>
                    <a:close/>
                  </a:path>
                </a:pathLst>
              </a:custGeom>
              <a:solidFill>
                <a:srgbClr val="BFDCF7"/>
              </a:solidFill>
              <a:ln>
                <a:no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kern="0" spc="-30">
                  <a:solidFill>
                    <a:prstClr val="black"/>
                  </a:solidFill>
                  <a:cs typeface="+mn-ea"/>
                  <a:sym typeface="+mn-lt"/>
                </a:endParaRPr>
              </a:p>
            </p:txBody>
          </p:sp>
        </p:grpSp>
        <p:sp>
          <p:nvSpPr>
            <p:cNvPr id="191" name="íṣļíḓe"/>
            <p:cNvSpPr/>
            <p:nvPr/>
          </p:nvSpPr>
          <p:spPr bwMode="auto">
            <a:xfrm>
              <a:off x="1836980" y="1929943"/>
              <a:ext cx="473336" cy="472621"/>
            </a:xfrm>
            <a:custGeom>
              <a:avLst/>
              <a:gdLst>
                <a:gd name="connsiteX0" fmla="*/ 347041 w 607639"/>
                <a:gd name="connsiteY0" fmla="*/ 313875 h 606722"/>
                <a:gd name="connsiteX1" fmla="*/ 379713 w 607639"/>
                <a:gd name="connsiteY1" fmla="*/ 346512 h 606722"/>
                <a:gd name="connsiteX2" fmla="*/ 347041 w 607639"/>
                <a:gd name="connsiteY2" fmla="*/ 379149 h 606722"/>
                <a:gd name="connsiteX3" fmla="*/ 314369 w 607639"/>
                <a:gd name="connsiteY3" fmla="*/ 346512 h 606722"/>
                <a:gd name="connsiteX4" fmla="*/ 347041 w 607639"/>
                <a:gd name="connsiteY4" fmla="*/ 313875 h 606722"/>
                <a:gd name="connsiteX5" fmla="*/ 260563 w 607639"/>
                <a:gd name="connsiteY5" fmla="*/ 213037 h 606722"/>
                <a:gd name="connsiteX6" fmla="*/ 313452 w 607639"/>
                <a:gd name="connsiteY6" fmla="*/ 265856 h 606722"/>
                <a:gd name="connsiteX7" fmla="*/ 260563 w 607639"/>
                <a:gd name="connsiteY7" fmla="*/ 318675 h 606722"/>
                <a:gd name="connsiteX8" fmla="*/ 207674 w 607639"/>
                <a:gd name="connsiteY8" fmla="*/ 265856 h 606722"/>
                <a:gd name="connsiteX9" fmla="*/ 260563 w 607639"/>
                <a:gd name="connsiteY9" fmla="*/ 213037 h 606722"/>
                <a:gd name="connsiteX10" fmla="*/ 303775 w 607639"/>
                <a:gd name="connsiteY10" fmla="*/ 152236 h 606722"/>
                <a:gd name="connsiteX11" fmla="*/ 152466 w 607639"/>
                <a:gd name="connsiteY11" fmla="*/ 303317 h 606722"/>
                <a:gd name="connsiteX12" fmla="*/ 303775 w 607639"/>
                <a:gd name="connsiteY12" fmla="*/ 454486 h 606722"/>
                <a:gd name="connsiteX13" fmla="*/ 455173 w 607639"/>
                <a:gd name="connsiteY13" fmla="*/ 303317 h 606722"/>
                <a:gd name="connsiteX14" fmla="*/ 303775 w 607639"/>
                <a:gd name="connsiteY14" fmla="*/ 152236 h 606722"/>
                <a:gd name="connsiteX15" fmla="*/ 270042 w 607639"/>
                <a:gd name="connsiteY15" fmla="*/ 0 h 606722"/>
                <a:gd name="connsiteX16" fmla="*/ 337597 w 607639"/>
                <a:gd name="connsiteY16" fmla="*/ 0 h 606722"/>
                <a:gd name="connsiteX17" fmla="*/ 361628 w 607639"/>
                <a:gd name="connsiteY17" fmla="*/ 23995 h 606722"/>
                <a:gd name="connsiteX18" fmla="*/ 337597 w 607639"/>
                <a:gd name="connsiteY18" fmla="*/ 47901 h 606722"/>
                <a:gd name="connsiteX19" fmla="*/ 327806 w 607639"/>
                <a:gd name="connsiteY19" fmla="*/ 47901 h 606722"/>
                <a:gd name="connsiteX20" fmla="*/ 327806 w 607639"/>
                <a:gd name="connsiteY20" fmla="*/ 105756 h 606722"/>
                <a:gd name="connsiteX21" fmla="*/ 426691 w 607639"/>
                <a:gd name="connsiteY21" fmla="*/ 146726 h 606722"/>
                <a:gd name="connsiteX22" fmla="*/ 467723 w 607639"/>
                <a:gd name="connsiteY22" fmla="*/ 105756 h 606722"/>
                <a:gd name="connsiteX23" fmla="*/ 460780 w 607639"/>
                <a:gd name="connsiteY23" fmla="*/ 98913 h 606722"/>
                <a:gd name="connsiteX24" fmla="*/ 460780 w 607639"/>
                <a:gd name="connsiteY24" fmla="*/ 64965 h 606722"/>
                <a:gd name="connsiteX25" fmla="*/ 494691 w 607639"/>
                <a:gd name="connsiteY25" fmla="*/ 64965 h 606722"/>
                <a:gd name="connsiteX26" fmla="*/ 530382 w 607639"/>
                <a:gd name="connsiteY26" fmla="*/ 100602 h 606722"/>
                <a:gd name="connsiteX27" fmla="*/ 531094 w 607639"/>
                <a:gd name="connsiteY27" fmla="*/ 101313 h 606722"/>
                <a:gd name="connsiteX28" fmla="*/ 537414 w 607639"/>
                <a:gd name="connsiteY28" fmla="*/ 107534 h 606722"/>
                <a:gd name="connsiteX29" fmla="*/ 537770 w 607639"/>
                <a:gd name="connsiteY29" fmla="*/ 107978 h 606722"/>
                <a:gd name="connsiteX30" fmla="*/ 537948 w 607639"/>
                <a:gd name="connsiteY30" fmla="*/ 108156 h 606722"/>
                <a:gd name="connsiteX31" fmla="*/ 538482 w 607639"/>
                <a:gd name="connsiteY31" fmla="*/ 108689 h 606722"/>
                <a:gd name="connsiteX32" fmla="*/ 538215 w 607639"/>
                <a:gd name="connsiteY32" fmla="*/ 108423 h 606722"/>
                <a:gd name="connsiteX33" fmla="*/ 538749 w 607639"/>
                <a:gd name="connsiteY33" fmla="*/ 108867 h 606722"/>
                <a:gd name="connsiteX34" fmla="*/ 539105 w 607639"/>
                <a:gd name="connsiteY34" fmla="*/ 109311 h 606722"/>
                <a:gd name="connsiteX35" fmla="*/ 542487 w 607639"/>
                <a:gd name="connsiteY35" fmla="*/ 112688 h 606722"/>
                <a:gd name="connsiteX36" fmla="*/ 542487 w 607639"/>
                <a:gd name="connsiteY36" fmla="*/ 146637 h 606722"/>
                <a:gd name="connsiteX37" fmla="*/ 508576 w 607639"/>
                <a:gd name="connsiteY37" fmla="*/ 146637 h 606722"/>
                <a:gd name="connsiteX38" fmla="*/ 501634 w 607639"/>
                <a:gd name="connsiteY38" fmla="*/ 139705 h 606722"/>
                <a:gd name="connsiteX39" fmla="*/ 460691 w 607639"/>
                <a:gd name="connsiteY39" fmla="*/ 180675 h 606722"/>
                <a:gd name="connsiteX40" fmla="*/ 501723 w 607639"/>
                <a:gd name="connsiteY40" fmla="*/ 279410 h 606722"/>
                <a:gd name="connsiteX41" fmla="*/ 559576 w 607639"/>
                <a:gd name="connsiteY41" fmla="*/ 279410 h 606722"/>
                <a:gd name="connsiteX42" fmla="*/ 559576 w 607639"/>
                <a:gd name="connsiteY42" fmla="*/ 269634 h 606722"/>
                <a:gd name="connsiteX43" fmla="*/ 583608 w 607639"/>
                <a:gd name="connsiteY43" fmla="*/ 245639 h 606722"/>
                <a:gd name="connsiteX44" fmla="*/ 607639 w 607639"/>
                <a:gd name="connsiteY44" fmla="*/ 269634 h 606722"/>
                <a:gd name="connsiteX45" fmla="*/ 607639 w 607639"/>
                <a:gd name="connsiteY45" fmla="*/ 337088 h 606722"/>
                <a:gd name="connsiteX46" fmla="*/ 583608 w 607639"/>
                <a:gd name="connsiteY46" fmla="*/ 361083 h 606722"/>
                <a:gd name="connsiteX47" fmla="*/ 559576 w 607639"/>
                <a:gd name="connsiteY47" fmla="*/ 337088 h 606722"/>
                <a:gd name="connsiteX48" fmla="*/ 559576 w 607639"/>
                <a:gd name="connsiteY48" fmla="*/ 327312 h 606722"/>
                <a:gd name="connsiteX49" fmla="*/ 501723 w 607639"/>
                <a:gd name="connsiteY49" fmla="*/ 327312 h 606722"/>
                <a:gd name="connsiteX50" fmla="*/ 460691 w 607639"/>
                <a:gd name="connsiteY50" fmla="*/ 426047 h 606722"/>
                <a:gd name="connsiteX51" fmla="*/ 501634 w 607639"/>
                <a:gd name="connsiteY51" fmla="*/ 467017 h 606722"/>
                <a:gd name="connsiteX52" fmla="*/ 508576 w 607639"/>
                <a:gd name="connsiteY52" fmla="*/ 460085 h 606722"/>
                <a:gd name="connsiteX53" fmla="*/ 542487 w 607639"/>
                <a:gd name="connsiteY53" fmla="*/ 460085 h 606722"/>
                <a:gd name="connsiteX54" fmla="*/ 542487 w 607639"/>
                <a:gd name="connsiteY54" fmla="*/ 493945 h 606722"/>
                <a:gd name="connsiteX55" fmla="*/ 518990 w 607639"/>
                <a:gd name="connsiteY55" fmla="*/ 517496 h 606722"/>
                <a:gd name="connsiteX56" fmla="*/ 494691 w 607639"/>
                <a:gd name="connsiteY56" fmla="*/ 541668 h 606722"/>
                <a:gd name="connsiteX57" fmla="*/ 460780 w 607639"/>
                <a:gd name="connsiteY57" fmla="*/ 541668 h 606722"/>
                <a:gd name="connsiteX58" fmla="*/ 460780 w 607639"/>
                <a:gd name="connsiteY58" fmla="*/ 507809 h 606722"/>
                <a:gd name="connsiteX59" fmla="*/ 467723 w 607639"/>
                <a:gd name="connsiteY59" fmla="*/ 500877 h 606722"/>
                <a:gd name="connsiteX60" fmla="*/ 426691 w 607639"/>
                <a:gd name="connsiteY60" fmla="*/ 459996 h 606722"/>
                <a:gd name="connsiteX61" fmla="*/ 327806 w 607639"/>
                <a:gd name="connsiteY61" fmla="*/ 500966 h 606722"/>
                <a:gd name="connsiteX62" fmla="*/ 327806 w 607639"/>
                <a:gd name="connsiteY62" fmla="*/ 558732 h 606722"/>
                <a:gd name="connsiteX63" fmla="*/ 337597 w 607639"/>
                <a:gd name="connsiteY63" fmla="*/ 558732 h 606722"/>
                <a:gd name="connsiteX64" fmla="*/ 361628 w 607639"/>
                <a:gd name="connsiteY64" fmla="*/ 582727 h 606722"/>
                <a:gd name="connsiteX65" fmla="*/ 337597 w 607639"/>
                <a:gd name="connsiteY65" fmla="*/ 606722 h 606722"/>
                <a:gd name="connsiteX66" fmla="*/ 270042 w 607639"/>
                <a:gd name="connsiteY66" fmla="*/ 606722 h 606722"/>
                <a:gd name="connsiteX67" fmla="*/ 246011 w 607639"/>
                <a:gd name="connsiteY67" fmla="*/ 582727 h 606722"/>
                <a:gd name="connsiteX68" fmla="*/ 270042 w 607639"/>
                <a:gd name="connsiteY68" fmla="*/ 558732 h 606722"/>
                <a:gd name="connsiteX69" fmla="*/ 279833 w 607639"/>
                <a:gd name="connsiteY69" fmla="*/ 558732 h 606722"/>
                <a:gd name="connsiteX70" fmla="*/ 279833 w 607639"/>
                <a:gd name="connsiteY70" fmla="*/ 500966 h 606722"/>
                <a:gd name="connsiteX71" fmla="*/ 180948 w 607639"/>
                <a:gd name="connsiteY71" fmla="*/ 459996 h 606722"/>
                <a:gd name="connsiteX72" fmla="*/ 139916 w 607639"/>
                <a:gd name="connsiteY72" fmla="*/ 500877 h 606722"/>
                <a:gd name="connsiteX73" fmla="*/ 146859 w 607639"/>
                <a:gd name="connsiteY73" fmla="*/ 507809 h 606722"/>
                <a:gd name="connsiteX74" fmla="*/ 146859 w 607639"/>
                <a:gd name="connsiteY74" fmla="*/ 541668 h 606722"/>
                <a:gd name="connsiteX75" fmla="*/ 112859 w 607639"/>
                <a:gd name="connsiteY75" fmla="*/ 541668 h 606722"/>
                <a:gd name="connsiteX76" fmla="*/ 77257 w 607639"/>
                <a:gd name="connsiteY76" fmla="*/ 506120 h 606722"/>
                <a:gd name="connsiteX77" fmla="*/ 68534 w 607639"/>
                <a:gd name="connsiteY77" fmla="*/ 497411 h 606722"/>
                <a:gd name="connsiteX78" fmla="*/ 65063 w 607639"/>
                <a:gd name="connsiteY78" fmla="*/ 493945 h 606722"/>
                <a:gd name="connsiteX79" fmla="*/ 65063 w 607639"/>
                <a:gd name="connsiteY79" fmla="*/ 460085 h 606722"/>
                <a:gd name="connsiteX80" fmla="*/ 99063 w 607639"/>
                <a:gd name="connsiteY80" fmla="*/ 460085 h 606722"/>
                <a:gd name="connsiteX81" fmla="*/ 105916 w 607639"/>
                <a:gd name="connsiteY81" fmla="*/ 467017 h 606722"/>
                <a:gd name="connsiteX82" fmla="*/ 146948 w 607639"/>
                <a:gd name="connsiteY82" fmla="*/ 426047 h 606722"/>
                <a:gd name="connsiteX83" fmla="*/ 105916 w 607639"/>
                <a:gd name="connsiteY83" fmla="*/ 327312 h 606722"/>
                <a:gd name="connsiteX84" fmla="*/ 47974 w 607639"/>
                <a:gd name="connsiteY84" fmla="*/ 327312 h 606722"/>
                <a:gd name="connsiteX85" fmla="*/ 47974 w 607639"/>
                <a:gd name="connsiteY85" fmla="*/ 337088 h 606722"/>
                <a:gd name="connsiteX86" fmla="*/ 24031 w 607639"/>
                <a:gd name="connsiteY86" fmla="*/ 361083 h 606722"/>
                <a:gd name="connsiteX87" fmla="*/ 0 w 607639"/>
                <a:gd name="connsiteY87" fmla="*/ 337088 h 606722"/>
                <a:gd name="connsiteX88" fmla="*/ 0 w 607639"/>
                <a:gd name="connsiteY88" fmla="*/ 269634 h 606722"/>
                <a:gd name="connsiteX89" fmla="*/ 24031 w 607639"/>
                <a:gd name="connsiteY89" fmla="*/ 245639 h 606722"/>
                <a:gd name="connsiteX90" fmla="*/ 47974 w 607639"/>
                <a:gd name="connsiteY90" fmla="*/ 269634 h 606722"/>
                <a:gd name="connsiteX91" fmla="*/ 47974 w 607639"/>
                <a:gd name="connsiteY91" fmla="*/ 279410 h 606722"/>
                <a:gd name="connsiteX92" fmla="*/ 105916 w 607639"/>
                <a:gd name="connsiteY92" fmla="*/ 279410 h 606722"/>
                <a:gd name="connsiteX93" fmla="*/ 146948 w 607639"/>
                <a:gd name="connsiteY93" fmla="*/ 180675 h 606722"/>
                <a:gd name="connsiteX94" fmla="*/ 105916 w 607639"/>
                <a:gd name="connsiteY94" fmla="*/ 139705 h 606722"/>
                <a:gd name="connsiteX95" fmla="*/ 99063 w 607639"/>
                <a:gd name="connsiteY95" fmla="*/ 146637 h 606722"/>
                <a:gd name="connsiteX96" fmla="*/ 65063 w 607639"/>
                <a:gd name="connsiteY96" fmla="*/ 146637 h 606722"/>
                <a:gd name="connsiteX97" fmla="*/ 65063 w 607639"/>
                <a:gd name="connsiteY97" fmla="*/ 112688 h 606722"/>
                <a:gd name="connsiteX98" fmla="*/ 106450 w 607639"/>
                <a:gd name="connsiteY98" fmla="*/ 71452 h 606722"/>
                <a:gd name="connsiteX99" fmla="*/ 112859 w 607639"/>
                <a:gd name="connsiteY99" fmla="*/ 64965 h 606722"/>
                <a:gd name="connsiteX100" fmla="*/ 146859 w 607639"/>
                <a:gd name="connsiteY100" fmla="*/ 64965 h 606722"/>
                <a:gd name="connsiteX101" fmla="*/ 146859 w 607639"/>
                <a:gd name="connsiteY101" fmla="*/ 98913 h 606722"/>
                <a:gd name="connsiteX102" fmla="*/ 139916 w 607639"/>
                <a:gd name="connsiteY102" fmla="*/ 105756 h 606722"/>
                <a:gd name="connsiteX103" fmla="*/ 180948 w 607639"/>
                <a:gd name="connsiteY103" fmla="*/ 146726 h 606722"/>
                <a:gd name="connsiteX104" fmla="*/ 279833 w 607639"/>
                <a:gd name="connsiteY104" fmla="*/ 105756 h 606722"/>
                <a:gd name="connsiteX105" fmla="*/ 279833 w 607639"/>
                <a:gd name="connsiteY105" fmla="*/ 47901 h 606722"/>
                <a:gd name="connsiteX106" fmla="*/ 270042 w 607639"/>
                <a:gd name="connsiteY106" fmla="*/ 47901 h 606722"/>
                <a:gd name="connsiteX107" fmla="*/ 246011 w 607639"/>
                <a:gd name="connsiteY107" fmla="*/ 23995 h 606722"/>
                <a:gd name="connsiteX108" fmla="*/ 270042 w 607639"/>
                <a:gd name="connsiteY10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607639" h="606722">
                  <a:moveTo>
                    <a:pt x="347041" y="313875"/>
                  </a:moveTo>
                  <a:cubicBezTo>
                    <a:pt x="365085" y="313875"/>
                    <a:pt x="379713" y="328487"/>
                    <a:pt x="379713" y="346512"/>
                  </a:cubicBezTo>
                  <a:cubicBezTo>
                    <a:pt x="379713" y="364537"/>
                    <a:pt x="365085" y="379149"/>
                    <a:pt x="347041" y="379149"/>
                  </a:cubicBezTo>
                  <a:cubicBezTo>
                    <a:pt x="328997" y="379149"/>
                    <a:pt x="314369" y="364537"/>
                    <a:pt x="314369" y="346512"/>
                  </a:cubicBezTo>
                  <a:cubicBezTo>
                    <a:pt x="314369" y="328487"/>
                    <a:pt x="328997" y="313875"/>
                    <a:pt x="347041" y="313875"/>
                  </a:cubicBezTo>
                  <a:close/>
                  <a:moveTo>
                    <a:pt x="260563" y="213037"/>
                  </a:moveTo>
                  <a:cubicBezTo>
                    <a:pt x="289773" y="213037"/>
                    <a:pt x="313452" y="236685"/>
                    <a:pt x="313452" y="265856"/>
                  </a:cubicBezTo>
                  <a:cubicBezTo>
                    <a:pt x="313452" y="295027"/>
                    <a:pt x="289773" y="318675"/>
                    <a:pt x="260563" y="318675"/>
                  </a:cubicBezTo>
                  <a:cubicBezTo>
                    <a:pt x="231353" y="318675"/>
                    <a:pt x="207674" y="295027"/>
                    <a:pt x="207674" y="265856"/>
                  </a:cubicBezTo>
                  <a:cubicBezTo>
                    <a:pt x="207674" y="236685"/>
                    <a:pt x="231353" y="213037"/>
                    <a:pt x="260563" y="213037"/>
                  </a:cubicBezTo>
                  <a:close/>
                  <a:moveTo>
                    <a:pt x="303775" y="152236"/>
                  </a:moveTo>
                  <a:cubicBezTo>
                    <a:pt x="220377" y="152236"/>
                    <a:pt x="152466" y="220045"/>
                    <a:pt x="152466" y="303317"/>
                  </a:cubicBezTo>
                  <a:cubicBezTo>
                    <a:pt x="152466" y="386678"/>
                    <a:pt x="220377" y="454486"/>
                    <a:pt x="303775" y="454486"/>
                  </a:cubicBezTo>
                  <a:cubicBezTo>
                    <a:pt x="387262" y="454486"/>
                    <a:pt x="455173" y="386678"/>
                    <a:pt x="455173" y="303317"/>
                  </a:cubicBezTo>
                  <a:cubicBezTo>
                    <a:pt x="455173" y="220045"/>
                    <a:pt x="387262" y="152236"/>
                    <a:pt x="303775" y="152236"/>
                  </a:cubicBezTo>
                  <a:close/>
                  <a:moveTo>
                    <a:pt x="270042" y="0"/>
                  </a:moveTo>
                  <a:lnTo>
                    <a:pt x="337597" y="0"/>
                  </a:lnTo>
                  <a:cubicBezTo>
                    <a:pt x="350859" y="0"/>
                    <a:pt x="361628" y="10753"/>
                    <a:pt x="361628" y="23995"/>
                  </a:cubicBezTo>
                  <a:cubicBezTo>
                    <a:pt x="361628" y="37237"/>
                    <a:pt x="350859" y="47901"/>
                    <a:pt x="337597" y="47901"/>
                  </a:cubicBezTo>
                  <a:lnTo>
                    <a:pt x="327806" y="47901"/>
                  </a:lnTo>
                  <a:lnTo>
                    <a:pt x="327806" y="105756"/>
                  </a:lnTo>
                  <a:cubicBezTo>
                    <a:pt x="364833" y="110200"/>
                    <a:pt x="398744" y="124864"/>
                    <a:pt x="426691" y="146726"/>
                  </a:cubicBezTo>
                  <a:lnTo>
                    <a:pt x="467723" y="105756"/>
                  </a:lnTo>
                  <a:lnTo>
                    <a:pt x="460780" y="98913"/>
                  </a:lnTo>
                  <a:cubicBezTo>
                    <a:pt x="451435" y="89493"/>
                    <a:pt x="451435" y="74385"/>
                    <a:pt x="460780" y="64965"/>
                  </a:cubicBezTo>
                  <a:cubicBezTo>
                    <a:pt x="470126" y="55633"/>
                    <a:pt x="485346" y="55633"/>
                    <a:pt x="494691" y="64965"/>
                  </a:cubicBezTo>
                  <a:lnTo>
                    <a:pt x="530382" y="100602"/>
                  </a:lnTo>
                  <a:lnTo>
                    <a:pt x="531094" y="101313"/>
                  </a:lnTo>
                  <a:lnTo>
                    <a:pt x="537414" y="107534"/>
                  </a:lnTo>
                  <a:lnTo>
                    <a:pt x="537770" y="107978"/>
                  </a:lnTo>
                  <a:lnTo>
                    <a:pt x="537948" y="108156"/>
                  </a:lnTo>
                  <a:lnTo>
                    <a:pt x="538482" y="108689"/>
                  </a:lnTo>
                  <a:lnTo>
                    <a:pt x="538215" y="108423"/>
                  </a:lnTo>
                  <a:lnTo>
                    <a:pt x="538749" y="108867"/>
                  </a:lnTo>
                  <a:lnTo>
                    <a:pt x="539105" y="109311"/>
                  </a:lnTo>
                  <a:lnTo>
                    <a:pt x="542487" y="112688"/>
                  </a:lnTo>
                  <a:cubicBezTo>
                    <a:pt x="551922" y="122109"/>
                    <a:pt x="551922" y="137217"/>
                    <a:pt x="542487" y="146637"/>
                  </a:cubicBezTo>
                  <a:cubicBezTo>
                    <a:pt x="533142" y="155969"/>
                    <a:pt x="517922" y="155969"/>
                    <a:pt x="508576" y="146637"/>
                  </a:cubicBezTo>
                  <a:lnTo>
                    <a:pt x="501634" y="139705"/>
                  </a:lnTo>
                  <a:lnTo>
                    <a:pt x="460691" y="180675"/>
                  </a:lnTo>
                  <a:cubicBezTo>
                    <a:pt x="482587" y="208491"/>
                    <a:pt x="497272" y="242440"/>
                    <a:pt x="501723" y="279410"/>
                  </a:cubicBezTo>
                  <a:lnTo>
                    <a:pt x="559576" y="279410"/>
                  </a:lnTo>
                  <a:lnTo>
                    <a:pt x="559576" y="269634"/>
                  </a:lnTo>
                  <a:cubicBezTo>
                    <a:pt x="559576" y="256393"/>
                    <a:pt x="570346" y="245639"/>
                    <a:pt x="583608" y="245639"/>
                  </a:cubicBezTo>
                  <a:cubicBezTo>
                    <a:pt x="596869" y="245639"/>
                    <a:pt x="607639" y="256393"/>
                    <a:pt x="607639" y="269634"/>
                  </a:cubicBezTo>
                  <a:lnTo>
                    <a:pt x="607639" y="337088"/>
                  </a:lnTo>
                  <a:cubicBezTo>
                    <a:pt x="607639" y="350329"/>
                    <a:pt x="596869" y="361083"/>
                    <a:pt x="583608" y="361083"/>
                  </a:cubicBezTo>
                  <a:cubicBezTo>
                    <a:pt x="570346" y="361083"/>
                    <a:pt x="559576" y="350329"/>
                    <a:pt x="559576" y="337088"/>
                  </a:cubicBezTo>
                  <a:lnTo>
                    <a:pt x="559576" y="327312"/>
                  </a:lnTo>
                  <a:lnTo>
                    <a:pt x="501723" y="327312"/>
                  </a:lnTo>
                  <a:cubicBezTo>
                    <a:pt x="497272" y="364282"/>
                    <a:pt x="482587" y="398142"/>
                    <a:pt x="460691" y="426047"/>
                  </a:cubicBezTo>
                  <a:lnTo>
                    <a:pt x="501634" y="467017"/>
                  </a:lnTo>
                  <a:lnTo>
                    <a:pt x="508576" y="460085"/>
                  </a:lnTo>
                  <a:cubicBezTo>
                    <a:pt x="517922" y="450753"/>
                    <a:pt x="533142" y="450753"/>
                    <a:pt x="542487" y="460085"/>
                  </a:cubicBezTo>
                  <a:cubicBezTo>
                    <a:pt x="551922" y="469416"/>
                    <a:pt x="551922" y="484613"/>
                    <a:pt x="542487" y="493945"/>
                  </a:cubicBezTo>
                  <a:cubicBezTo>
                    <a:pt x="512759" y="523717"/>
                    <a:pt x="518456" y="518029"/>
                    <a:pt x="518990" y="517496"/>
                  </a:cubicBezTo>
                  <a:cubicBezTo>
                    <a:pt x="518545" y="517940"/>
                    <a:pt x="514272" y="522206"/>
                    <a:pt x="494691" y="541668"/>
                  </a:cubicBezTo>
                  <a:cubicBezTo>
                    <a:pt x="485346" y="551089"/>
                    <a:pt x="470126" y="551089"/>
                    <a:pt x="460780" y="541668"/>
                  </a:cubicBezTo>
                  <a:cubicBezTo>
                    <a:pt x="451435" y="532337"/>
                    <a:pt x="451435" y="517140"/>
                    <a:pt x="460780" y="507809"/>
                  </a:cubicBezTo>
                  <a:lnTo>
                    <a:pt x="467723" y="500877"/>
                  </a:lnTo>
                  <a:lnTo>
                    <a:pt x="426691" y="459996"/>
                  </a:lnTo>
                  <a:cubicBezTo>
                    <a:pt x="398744" y="481858"/>
                    <a:pt x="364833" y="496522"/>
                    <a:pt x="327806" y="500966"/>
                  </a:cubicBezTo>
                  <a:lnTo>
                    <a:pt x="327806" y="558732"/>
                  </a:lnTo>
                  <a:lnTo>
                    <a:pt x="337597" y="558732"/>
                  </a:lnTo>
                  <a:cubicBezTo>
                    <a:pt x="350859" y="558732"/>
                    <a:pt x="361628" y="569485"/>
                    <a:pt x="361628" y="582727"/>
                  </a:cubicBezTo>
                  <a:cubicBezTo>
                    <a:pt x="361628" y="595969"/>
                    <a:pt x="350859" y="606722"/>
                    <a:pt x="337597" y="606722"/>
                  </a:cubicBezTo>
                  <a:lnTo>
                    <a:pt x="270042" y="606722"/>
                  </a:lnTo>
                  <a:cubicBezTo>
                    <a:pt x="256780" y="606722"/>
                    <a:pt x="246011" y="595969"/>
                    <a:pt x="246011" y="582727"/>
                  </a:cubicBezTo>
                  <a:cubicBezTo>
                    <a:pt x="246011" y="569485"/>
                    <a:pt x="256780" y="558732"/>
                    <a:pt x="270042" y="558732"/>
                  </a:cubicBezTo>
                  <a:lnTo>
                    <a:pt x="279833" y="558732"/>
                  </a:lnTo>
                  <a:lnTo>
                    <a:pt x="279833" y="500966"/>
                  </a:lnTo>
                  <a:cubicBezTo>
                    <a:pt x="242806" y="496522"/>
                    <a:pt x="208806" y="481858"/>
                    <a:pt x="180948" y="459996"/>
                  </a:cubicBezTo>
                  <a:lnTo>
                    <a:pt x="139916" y="500877"/>
                  </a:lnTo>
                  <a:lnTo>
                    <a:pt x="146859" y="507809"/>
                  </a:lnTo>
                  <a:cubicBezTo>
                    <a:pt x="156204" y="517140"/>
                    <a:pt x="156204" y="532337"/>
                    <a:pt x="146859" y="541668"/>
                  </a:cubicBezTo>
                  <a:cubicBezTo>
                    <a:pt x="137424" y="551089"/>
                    <a:pt x="122293" y="551089"/>
                    <a:pt x="112859" y="541668"/>
                  </a:cubicBezTo>
                  <a:lnTo>
                    <a:pt x="77257" y="506120"/>
                  </a:lnTo>
                  <a:lnTo>
                    <a:pt x="68534" y="497411"/>
                  </a:lnTo>
                  <a:lnTo>
                    <a:pt x="65063" y="493945"/>
                  </a:lnTo>
                  <a:cubicBezTo>
                    <a:pt x="55717" y="484613"/>
                    <a:pt x="55717" y="469416"/>
                    <a:pt x="65063" y="460085"/>
                  </a:cubicBezTo>
                  <a:cubicBezTo>
                    <a:pt x="74497" y="450753"/>
                    <a:pt x="89628" y="450753"/>
                    <a:pt x="99063" y="460085"/>
                  </a:cubicBezTo>
                  <a:lnTo>
                    <a:pt x="105916" y="467017"/>
                  </a:lnTo>
                  <a:lnTo>
                    <a:pt x="146948" y="426047"/>
                  </a:lnTo>
                  <a:cubicBezTo>
                    <a:pt x="125052" y="398142"/>
                    <a:pt x="110367" y="364282"/>
                    <a:pt x="105916" y="327312"/>
                  </a:cubicBezTo>
                  <a:lnTo>
                    <a:pt x="47974" y="327312"/>
                  </a:lnTo>
                  <a:lnTo>
                    <a:pt x="47974" y="337088"/>
                  </a:lnTo>
                  <a:cubicBezTo>
                    <a:pt x="47974" y="350329"/>
                    <a:pt x="37293" y="361083"/>
                    <a:pt x="24031" y="361083"/>
                  </a:cubicBezTo>
                  <a:cubicBezTo>
                    <a:pt x="10770" y="361083"/>
                    <a:pt x="0" y="350329"/>
                    <a:pt x="0" y="337088"/>
                  </a:cubicBezTo>
                  <a:lnTo>
                    <a:pt x="0" y="269634"/>
                  </a:lnTo>
                  <a:cubicBezTo>
                    <a:pt x="0" y="256393"/>
                    <a:pt x="10770" y="245639"/>
                    <a:pt x="24031" y="245639"/>
                  </a:cubicBezTo>
                  <a:cubicBezTo>
                    <a:pt x="37293" y="245639"/>
                    <a:pt x="47974" y="256393"/>
                    <a:pt x="47974" y="269634"/>
                  </a:cubicBezTo>
                  <a:lnTo>
                    <a:pt x="47974" y="279410"/>
                  </a:lnTo>
                  <a:lnTo>
                    <a:pt x="105916" y="279410"/>
                  </a:lnTo>
                  <a:cubicBezTo>
                    <a:pt x="110367" y="242440"/>
                    <a:pt x="125052" y="208491"/>
                    <a:pt x="146948" y="180675"/>
                  </a:cubicBezTo>
                  <a:lnTo>
                    <a:pt x="105916" y="139705"/>
                  </a:lnTo>
                  <a:lnTo>
                    <a:pt x="99063" y="146637"/>
                  </a:lnTo>
                  <a:cubicBezTo>
                    <a:pt x="89628" y="155969"/>
                    <a:pt x="74497" y="155969"/>
                    <a:pt x="65063" y="146637"/>
                  </a:cubicBezTo>
                  <a:cubicBezTo>
                    <a:pt x="55717" y="137217"/>
                    <a:pt x="55717" y="122109"/>
                    <a:pt x="65063" y="112688"/>
                  </a:cubicBezTo>
                  <a:lnTo>
                    <a:pt x="106450" y="71452"/>
                  </a:lnTo>
                  <a:lnTo>
                    <a:pt x="112859" y="64965"/>
                  </a:lnTo>
                  <a:cubicBezTo>
                    <a:pt x="122293" y="55633"/>
                    <a:pt x="137424" y="55633"/>
                    <a:pt x="146859" y="64965"/>
                  </a:cubicBezTo>
                  <a:cubicBezTo>
                    <a:pt x="156204" y="74385"/>
                    <a:pt x="156204" y="89493"/>
                    <a:pt x="146859" y="98913"/>
                  </a:cubicBezTo>
                  <a:lnTo>
                    <a:pt x="139916" y="105756"/>
                  </a:lnTo>
                  <a:lnTo>
                    <a:pt x="180948" y="146726"/>
                  </a:lnTo>
                  <a:cubicBezTo>
                    <a:pt x="208806" y="124864"/>
                    <a:pt x="242806" y="110200"/>
                    <a:pt x="279833" y="105756"/>
                  </a:cubicBezTo>
                  <a:lnTo>
                    <a:pt x="279833" y="47901"/>
                  </a:lnTo>
                  <a:lnTo>
                    <a:pt x="270042" y="47901"/>
                  </a:lnTo>
                  <a:cubicBezTo>
                    <a:pt x="256780" y="47901"/>
                    <a:pt x="246011" y="37237"/>
                    <a:pt x="246011" y="23995"/>
                  </a:cubicBezTo>
                  <a:cubicBezTo>
                    <a:pt x="246011" y="10753"/>
                    <a:pt x="256780" y="0"/>
                    <a:pt x="270042" y="0"/>
                  </a:cubicBezTo>
                  <a:close/>
                </a:path>
              </a:pathLst>
            </a:custGeom>
            <a:solidFill>
              <a:srgbClr val="BFDCF7"/>
            </a:solidFill>
            <a:ln>
              <a:no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kern="0" spc="-30">
                <a:solidFill>
                  <a:prstClr val="black"/>
                </a:solidFill>
                <a:cs typeface="+mn-ea"/>
                <a:sym typeface="+mn-lt"/>
              </a:endParaRPr>
            </a:p>
          </p:txBody>
        </p:sp>
        <p:grpSp>
          <p:nvGrpSpPr>
            <p:cNvPr id="192" name="îśḷiḑê"/>
            <p:cNvGrpSpPr/>
            <p:nvPr/>
          </p:nvGrpSpPr>
          <p:grpSpPr>
            <a:xfrm>
              <a:off x="4261368" y="1455053"/>
              <a:ext cx="914400" cy="914400"/>
              <a:chOff x="4261368" y="1496801"/>
              <a:chExt cx="914400" cy="914400"/>
            </a:xfrm>
          </p:grpSpPr>
          <p:sp>
            <p:nvSpPr>
              <p:cNvPr id="206" name="iṧḷiḑè"/>
              <p:cNvSpPr/>
              <p:nvPr/>
            </p:nvSpPr>
            <p:spPr>
              <a:xfrm>
                <a:off x="4261368" y="1496801"/>
                <a:ext cx="914400" cy="914400"/>
              </a:xfrm>
              <a:prstGeom prst="ellipse">
                <a:avLst/>
              </a:prstGeom>
              <a:solidFill>
                <a:srgbClr val="FFFFFF"/>
              </a:solidFill>
              <a:ln w="38100">
                <a:solidFill>
                  <a:srgbClr val="EC94A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3200" dirty="0">
                  <a:solidFill>
                    <a:schemeClr val="bg1"/>
                  </a:solidFill>
                  <a:cs typeface="+mn-ea"/>
                  <a:sym typeface="+mn-lt"/>
                </a:endParaRPr>
              </a:p>
            </p:txBody>
          </p:sp>
          <p:sp>
            <p:nvSpPr>
              <p:cNvPr id="207" name="îšḻíḓè"/>
              <p:cNvSpPr/>
              <p:nvPr/>
            </p:nvSpPr>
            <p:spPr bwMode="auto">
              <a:xfrm>
                <a:off x="4510655" y="1699353"/>
                <a:ext cx="415824" cy="509295"/>
              </a:xfrm>
              <a:custGeom>
                <a:avLst/>
                <a:gdLst>
                  <a:gd name="T0" fmla="*/ 3219 w 3267"/>
                  <a:gd name="T1" fmla="*/ 1182 h 4007"/>
                  <a:gd name="T2" fmla="*/ 3098 w 3267"/>
                  <a:gd name="T3" fmla="*/ 1130 h 4007"/>
                  <a:gd name="T4" fmla="*/ 2324 w 3267"/>
                  <a:gd name="T5" fmla="*/ 1130 h 4007"/>
                  <a:gd name="T6" fmla="*/ 2324 w 3267"/>
                  <a:gd name="T7" fmla="*/ 627 h 4007"/>
                  <a:gd name="T8" fmla="*/ 2947 w 3267"/>
                  <a:gd name="T9" fmla="*/ 340 h 4007"/>
                  <a:gd name="T10" fmla="*/ 3028 w 3267"/>
                  <a:gd name="T11" fmla="*/ 119 h 4007"/>
                  <a:gd name="T12" fmla="*/ 2807 w 3267"/>
                  <a:gd name="T13" fmla="*/ 38 h 4007"/>
                  <a:gd name="T14" fmla="*/ 2088 w 3267"/>
                  <a:gd name="T15" fmla="*/ 370 h 4007"/>
                  <a:gd name="T16" fmla="*/ 1992 w 3267"/>
                  <a:gd name="T17" fmla="*/ 521 h 4007"/>
                  <a:gd name="T18" fmla="*/ 1992 w 3267"/>
                  <a:gd name="T19" fmla="*/ 1130 h 4007"/>
                  <a:gd name="T20" fmla="*/ 1658 w 3267"/>
                  <a:gd name="T21" fmla="*/ 1130 h 4007"/>
                  <a:gd name="T22" fmla="*/ 830 w 3267"/>
                  <a:gd name="T23" fmla="*/ 355 h 4007"/>
                  <a:gd name="T24" fmla="*/ 0 w 3267"/>
                  <a:gd name="T25" fmla="*/ 1185 h 4007"/>
                  <a:gd name="T26" fmla="*/ 830 w 3267"/>
                  <a:gd name="T27" fmla="*/ 2015 h 4007"/>
                  <a:gd name="T28" fmla="*/ 1095 w 3267"/>
                  <a:gd name="T29" fmla="*/ 1971 h 4007"/>
                  <a:gd name="T30" fmla="*/ 1217 w 3267"/>
                  <a:gd name="T31" fmla="*/ 3852 h 4007"/>
                  <a:gd name="T32" fmla="*/ 1383 w 3267"/>
                  <a:gd name="T33" fmla="*/ 4007 h 4007"/>
                  <a:gd name="T34" fmla="*/ 2932 w 3267"/>
                  <a:gd name="T35" fmla="*/ 4007 h 4007"/>
                  <a:gd name="T36" fmla="*/ 3098 w 3267"/>
                  <a:gd name="T37" fmla="*/ 3852 h 4007"/>
                  <a:gd name="T38" fmla="*/ 3264 w 3267"/>
                  <a:gd name="T39" fmla="*/ 1307 h 4007"/>
                  <a:gd name="T40" fmla="*/ 3219 w 3267"/>
                  <a:gd name="T41" fmla="*/ 1182 h 4007"/>
                  <a:gd name="T42" fmla="*/ 1217 w 3267"/>
                  <a:gd name="T43" fmla="*/ 1130 h 4007"/>
                  <a:gd name="T44" fmla="*/ 1217 w 3267"/>
                  <a:gd name="T45" fmla="*/ 1130 h 4007"/>
                  <a:gd name="T46" fmla="*/ 1096 w 3267"/>
                  <a:gd name="T47" fmla="*/ 1182 h 4007"/>
                  <a:gd name="T48" fmla="*/ 1051 w 3267"/>
                  <a:gd name="T49" fmla="*/ 1307 h 4007"/>
                  <a:gd name="T50" fmla="*/ 1072 w 3267"/>
                  <a:gd name="T51" fmla="*/ 1620 h 4007"/>
                  <a:gd name="T52" fmla="*/ 830 w 3267"/>
                  <a:gd name="T53" fmla="*/ 1683 h 4007"/>
                  <a:gd name="T54" fmla="*/ 332 w 3267"/>
                  <a:gd name="T55" fmla="*/ 1185 h 4007"/>
                  <a:gd name="T56" fmla="*/ 830 w 3267"/>
                  <a:gd name="T57" fmla="*/ 687 h 4007"/>
                  <a:gd name="T58" fmla="*/ 1325 w 3267"/>
                  <a:gd name="T59" fmla="*/ 1130 h 4007"/>
                  <a:gd name="T60" fmla="*/ 1217 w 3267"/>
                  <a:gd name="T61" fmla="*/ 1130 h 4007"/>
                  <a:gd name="T62" fmla="*/ 1416 w 3267"/>
                  <a:gd name="T63" fmla="*/ 1794 h 4007"/>
                  <a:gd name="T64" fmla="*/ 1409 w 3267"/>
                  <a:gd name="T65" fmla="*/ 1692 h 4007"/>
                  <a:gd name="T66" fmla="*/ 1409 w 3267"/>
                  <a:gd name="T67" fmla="*/ 1690 h 4007"/>
                  <a:gd name="T68" fmla="*/ 1394 w 3267"/>
                  <a:gd name="T69" fmla="*/ 1462 h 4007"/>
                  <a:gd name="T70" fmla="*/ 1992 w 3267"/>
                  <a:gd name="T71" fmla="*/ 1462 h 4007"/>
                  <a:gd name="T72" fmla="*/ 1992 w 3267"/>
                  <a:gd name="T73" fmla="*/ 1794 h 4007"/>
                  <a:gd name="T74" fmla="*/ 1416 w 3267"/>
                  <a:gd name="T75" fmla="*/ 1794 h 4007"/>
                  <a:gd name="T76" fmla="*/ 2900 w 3267"/>
                  <a:gd name="T77" fmla="*/ 1794 h 4007"/>
                  <a:gd name="T78" fmla="*/ 2324 w 3267"/>
                  <a:gd name="T79" fmla="*/ 1794 h 4007"/>
                  <a:gd name="T80" fmla="*/ 2324 w 3267"/>
                  <a:gd name="T81" fmla="*/ 1462 h 4007"/>
                  <a:gd name="T82" fmla="*/ 2921 w 3267"/>
                  <a:gd name="T83" fmla="*/ 1462 h 4007"/>
                  <a:gd name="T84" fmla="*/ 2900 w 3267"/>
                  <a:gd name="T85" fmla="*/ 1794 h 4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67" h="4007">
                    <a:moveTo>
                      <a:pt x="3219" y="1182"/>
                    </a:moveTo>
                    <a:cubicBezTo>
                      <a:pt x="3188" y="1149"/>
                      <a:pt x="3144" y="1130"/>
                      <a:pt x="3098" y="1130"/>
                    </a:cubicBezTo>
                    <a:lnTo>
                      <a:pt x="2324" y="1130"/>
                    </a:lnTo>
                    <a:lnTo>
                      <a:pt x="2324" y="627"/>
                    </a:lnTo>
                    <a:lnTo>
                      <a:pt x="2947" y="340"/>
                    </a:lnTo>
                    <a:cubicBezTo>
                      <a:pt x="3030" y="301"/>
                      <a:pt x="3066" y="203"/>
                      <a:pt x="3028" y="119"/>
                    </a:cubicBezTo>
                    <a:cubicBezTo>
                      <a:pt x="2989" y="36"/>
                      <a:pt x="2891" y="0"/>
                      <a:pt x="2807" y="38"/>
                    </a:cubicBezTo>
                    <a:lnTo>
                      <a:pt x="2088" y="370"/>
                    </a:lnTo>
                    <a:cubicBezTo>
                      <a:pt x="2029" y="397"/>
                      <a:pt x="1992" y="456"/>
                      <a:pt x="1992" y="521"/>
                    </a:cubicBezTo>
                    <a:lnTo>
                      <a:pt x="1992" y="1130"/>
                    </a:lnTo>
                    <a:lnTo>
                      <a:pt x="1658" y="1130"/>
                    </a:lnTo>
                    <a:cubicBezTo>
                      <a:pt x="1629" y="698"/>
                      <a:pt x="1269" y="355"/>
                      <a:pt x="830" y="355"/>
                    </a:cubicBezTo>
                    <a:cubicBezTo>
                      <a:pt x="372" y="355"/>
                      <a:pt x="0" y="727"/>
                      <a:pt x="0" y="1185"/>
                    </a:cubicBezTo>
                    <a:cubicBezTo>
                      <a:pt x="0" y="1643"/>
                      <a:pt x="372" y="2015"/>
                      <a:pt x="830" y="2015"/>
                    </a:cubicBezTo>
                    <a:cubicBezTo>
                      <a:pt x="920" y="2015"/>
                      <a:pt x="1010" y="2000"/>
                      <a:pt x="1095" y="1971"/>
                    </a:cubicBezTo>
                    <a:lnTo>
                      <a:pt x="1217" y="3852"/>
                    </a:lnTo>
                    <a:cubicBezTo>
                      <a:pt x="1223" y="3939"/>
                      <a:pt x="1296" y="4007"/>
                      <a:pt x="1383" y="4007"/>
                    </a:cubicBezTo>
                    <a:lnTo>
                      <a:pt x="2932" y="4007"/>
                    </a:lnTo>
                    <a:cubicBezTo>
                      <a:pt x="3020" y="4007"/>
                      <a:pt x="3092" y="3939"/>
                      <a:pt x="3098" y="3852"/>
                    </a:cubicBezTo>
                    <a:lnTo>
                      <a:pt x="3264" y="1307"/>
                    </a:lnTo>
                    <a:cubicBezTo>
                      <a:pt x="3267" y="1261"/>
                      <a:pt x="3251" y="1216"/>
                      <a:pt x="3219" y="1182"/>
                    </a:cubicBezTo>
                    <a:close/>
                    <a:moveTo>
                      <a:pt x="1217" y="1130"/>
                    </a:moveTo>
                    <a:lnTo>
                      <a:pt x="1217" y="1130"/>
                    </a:lnTo>
                    <a:cubicBezTo>
                      <a:pt x="1171" y="1130"/>
                      <a:pt x="1127" y="1149"/>
                      <a:pt x="1096" y="1182"/>
                    </a:cubicBezTo>
                    <a:cubicBezTo>
                      <a:pt x="1065" y="1216"/>
                      <a:pt x="1048" y="1261"/>
                      <a:pt x="1051" y="1307"/>
                    </a:cubicBezTo>
                    <a:lnTo>
                      <a:pt x="1072" y="1620"/>
                    </a:lnTo>
                    <a:cubicBezTo>
                      <a:pt x="998" y="1662"/>
                      <a:pt x="916" y="1683"/>
                      <a:pt x="830" y="1683"/>
                    </a:cubicBezTo>
                    <a:cubicBezTo>
                      <a:pt x="555" y="1683"/>
                      <a:pt x="332" y="1460"/>
                      <a:pt x="332" y="1185"/>
                    </a:cubicBezTo>
                    <a:cubicBezTo>
                      <a:pt x="332" y="910"/>
                      <a:pt x="555" y="687"/>
                      <a:pt x="830" y="687"/>
                    </a:cubicBezTo>
                    <a:cubicBezTo>
                      <a:pt x="1086" y="687"/>
                      <a:pt x="1297" y="881"/>
                      <a:pt x="1325" y="1130"/>
                    </a:cubicBezTo>
                    <a:lnTo>
                      <a:pt x="1217" y="1130"/>
                    </a:lnTo>
                    <a:close/>
                    <a:moveTo>
                      <a:pt x="1416" y="1794"/>
                    </a:moveTo>
                    <a:lnTo>
                      <a:pt x="1409" y="1692"/>
                    </a:lnTo>
                    <a:cubicBezTo>
                      <a:pt x="1409" y="1691"/>
                      <a:pt x="1409" y="1691"/>
                      <a:pt x="1409" y="1690"/>
                    </a:cubicBezTo>
                    <a:lnTo>
                      <a:pt x="1394" y="1462"/>
                    </a:lnTo>
                    <a:lnTo>
                      <a:pt x="1992" y="1462"/>
                    </a:lnTo>
                    <a:lnTo>
                      <a:pt x="1992" y="1794"/>
                    </a:lnTo>
                    <a:lnTo>
                      <a:pt x="1416" y="1794"/>
                    </a:lnTo>
                    <a:close/>
                    <a:moveTo>
                      <a:pt x="2900" y="1794"/>
                    </a:moveTo>
                    <a:lnTo>
                      <a:pt x="2324" y="1794"/>
                    </a:lnTo>
                    <a:lnTo>
                      <a:pt x="2324" y="1462"/>
                    </a:lnTo>
                    <a:lnTo>
                      <a:pt x="2921" y="1462"/>
                    </a:lnTo>
                    <a:lnTo>
                      <a:pt x="2900" y="1794"/>
                    </a:lnTo>
                    <a:close/>
                  </a:path>
                </a:pathLst>
              </a:custGeom>
              <a:solidFill>
                <a:srgbClr val="EC94A1"/>
              </a:solidFill>
              <a:ln>
                <a:solidFill>
                  <a:srgbClr val="7ED3CE"/>
                </a:solid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kern="0" spc="-30">
                  <a:solidFill>
                    <a:prstClr val="black"/>
                  </a:solidFill>
                  <a:cs typeface="+mn-ea"/>
                  <a:sym typeface="+mn-lt"/>
                </a:endParaRPr>
              </a:p>
            </p:txBody>
          </p:sp>
        </p:grpSp>
        <p:sp>
          <p:nvSpPr>
            <p:cNvPr id="193" name="iŝḻiďê"/>
            <p:cNvSpPr/>
            <p:nvPr/>
          </p:nvSpPr>
          <p:spPr bwMode="auto">
            <a:xfrm>
              <a:off x="9753758" y="1657990"/>
              <a:ext cx="509296" cy="508525"/>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rgbClr val="EC94A1"/>
            </a:solidFill>
            <a:ln>
              <a:solidFill>
                <a:srgbClr val="7ED3CE"/>
              </a:solidFill>
            </a:ln>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kern="0" spc="-30">
                <a:solidFill>
                  <a:prstClr val="black"/>
                </a:solidFill>
                <a:cs typeface="+mn-ea"/>
                <a:sym typeface="+mn-lt"/>
              </a:endParaRPr>
            </a:p>
          </p:txBody>
        </p:sp>
        <p:grpSp>
          <p:nvGrpSpPr>
            <p:cNvPr id="194" name="î$1îde"/>
            <p:cNvGrpSpPr/>
            <p:nvPr/>
          </p:nvGrpSpPr>
          <p:grpSpPr>
            <a:xfrm>
              <a:off x="8971169" y="4682986"/>
              <a:ext cx="2074475" cy="1139061"/>
              <a:chOff x="8777728" y="4868201"/>
              <a:chExt cx="2741172" cy="1139061"/>
            </a:xfrm>
          </p:grpSpPr>
          <p:sp>
            <p:nvSpPr>
              <p:cNvPr id="204" name="ïṧľîḓê"/>
              <p:cNvSpPr/>
              <p:nvPr/>
            </p:nvSpPr>
            <p:spPr bwMode="auto">
              <a:xfrm>
                <a:off x="8777728" y="5289916"/>
                <a:ext cx="2741172" cy="717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20000"/>
                  </a:lnSpc>
                </a:pPr>
                <a:r>
                  <a:rPr lang="en-US" altLang="zh-CN" sz="1400" dirty="0">
                    <a:cs typeface="+mn-ea"/>
                    <a:sym typeface="+mn-lt"/>
                  </a:rPr>
                  <a:t>Copy paste fonts. Choose the only option to retain text.</a:t>
                </a:r>
                <a:endParaRPr lang="en-US" altLang="zh-CN" sz="1400" dirty="0">
                  <a:cs typeface="+mn-ea"/>
                  <a:sym typeface="+mn-lt"/>
                </a:endParaRPr>
              </a:p>
              <a:p>
                <a:pPr algn="ctr">
                  <a:lnSpc>
                    <a:spcPct val="120000"/>
                  </a:lnSpc>
                </a:pPr>
                <a:r>
                  <a:rPr lang="en-US" altLang="zh-CN" sz="1400" dirty="0">
                    <a:cs typeface="+mn-ea"/>
                    <a:sym typeface="+mn-lt"/>
                  </a:rPr>
                  <a:t>……</a:t>
                </a:r>
                <a:endParaRPr lang="en-US" altLang="zh-CN" sz="1400" dirty="0">
                  <a:cs typeface="+mn-ea"/>
                  <a:sym typeface="+mn-lt"/>
                </a:endParaRPr>
              </a:p>
            </p:txBody>
          </p:sp>
          <p:sp>
            <p:nvSpPr>
              <p:cNvPr id="205" name="íṩḻídé"/>
              <p:cNvSpPr txBox="1"/>
              <p:nvPr/>
            </p:nvSpPr>
            <p:spPr bwMode="auto">
              <a:xfrm>
                <a:off x="8777728" y="4868201"/>
                <a:ext cx="2741172" cy="42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3765">
                  <a:lnSpc>
                    <a:spcPct val="120000"/>
                  </a:lnSpc>
                  <a:buSzPct val="25000"/>
                  <a:defRPr/>
                </a:pPr>
                <a:r>
                  <a:rPr lang="zh-CN" altLang="en-US" sz="2400" b="1" i="1" dirty="0">
                    <a:cs typeface="+mn-ea"/>
                    <a:sym typeface="+mn-lt"/>
                  </a:rPr>
                  <a:t>添加标题</a:t>
                </a:r>
                <a:endParaRPr lang="zh-CN" altLang="en-US" sz="2400" b="1" i="1" dirty="0">
                  <a:cs typeface="+mn-ea"/>
                  <a:sym typeface="+mn-lt"/>
                </a:endParaRPr>
              </a:p>
            </p:txBody>
          </p:sp>
        </p:grpSp>
        <p:grpSp>
          <p:nvGrpSpPr>
            <p:cNvPr id="195" name="îŝľîdé"/>
            <p:cNvGrpSpPr/>
            <p:nvPr/>
          </p:nvGrpSpPr>
          <p:grpSpPr>
            <a:xfrm>
              <a:off x="3681331" y="4682986"/>
              <a:ext cx="2074475" cy="1139061"/>
              <a:chOff x="8777728" y="4868201"/>
              <a:chExt cx="2741172" cy="1139061"/>
            </a:xfrm>
          </p:grpSpPr>
          <p:sp>
            <p:nvSpPr>
              <p:cNvPr id="202" name="îṥľïḑé"/>
              <p:cNvSpPr/>
              <p:nvPr/>
            </p:nvSpPr>
            <p:spPr bwMode="auto">
              <a:xfrm>
                <a:off x="8777728" y="5289916"/>
                <a:ext cx="2741172" cy="717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20000"/>
                  </a:lnSpc>
                </a:pPr>
                <a:r>
                  <a:rPr lang="en-US" altLang="zh-CN" sz="1400" dirty="0">
                    <a:cs typeface="+mn-ea"/>
                    <a:sym typeface="+mn-lt"/>
                  </a:rPr>
                  <a:t>Copy paste fonts. Choose the only option to retain text.</a:t>
                </a:r>
                <a:endParaRPr lang="en-US" altLang="zh-CN" sz="1400" dirty="0">
                  <a:cs typeface="+mn-ea"/>
                  <a:sym typeface="+mn-lt"/>
                </a:endParaRPr>
              </a:p>
              <a:p>
                <a:pPr algn="ctr">
                  <a:lnSpc>
                    <a:spcPct val="120000"/>
                  </a:lnSpc>
                </a:pPr>
                <a:r>
                  <a:rPr lang="en-US" altLang="zh-CN" sz="1400" dirty="0">
                    <a:cs typeface="+mn-ea"/>
                    <a:sym typeface="+mn-lt"/>
                  </a:rPr>
                  <a:t>……</a:t>
                </a:r>
                <a:endParaRPr lang="en-US" altLang="zh-CN" sz="1400" dirty="0">
                  <a:cs typeface="+mn-ea"/>
                  <a:sym typeface="+mn-lt"/>
                </a:endParaRPr>
              </a:p>
            </p:txBody>
          </p:sp>
          <p:sp>
            <p:nvSpPr>
              <p:cNvPr id="203" name="ïšlïḍè"/>
              <p:cNvSpPr txBox="1"/>
              <p:nvPr/>
            </p:nvSpPr>
            <p:spPr bwMode="auto">
              <a:xfrm>
                <a:off x="8777728" y="4868201"/>
                <a:ext cx="2741172" cy="42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3765">
                  <a:lnSpc>
                    <a:spcPct val="120000"/>
                  </a:lnSpc>
                  <a:buSzPct val="25000"/>
                  <a:defRPr/>
                </a:pPr>
                <a:r>
                  <a:rPr lang="zh-CN" altLang="en-US" sz="2400" b="1" i="1" dirty="0">
                    <a:cs typeface="+mn-ea"/>
                    <a:sym typeface="+mn-lt"/>
                  </a:rPr>
                  <a:t>添加标题</a:t>
                </a:r>
                <a:endParaRPr lang="zh-CN" altLang="en-US" sz="2400" b="1" i="1" dirty="0">
                  <a:cs typeface="+mn-ea"/>
                  <a:sym typeface="+mn-lt"/>
                </a:endParaRPr>
              </a:p>
            </p:txBody>
          </p:sp>
        </p:grpSp>
        <p:grpSp>
          <p:nvGrpSpPr>
            <p:cNvPr id="196" name="ïṡlïḍê"/>
            <p:cNvGrpSpPr/>
            <p:nvPr/>
          </p:nvGrpSpPr>
          <p:grpSpPr>
            <a:xfrm>
              <a:off x="1036411" y="4682986"/>
              <a:ext cx="2074475" cy="1139061"/>
              <a:chOff x="8777728" y="4868201"/>
              <a:chExt cx="2741172" cy="1139061"/>
            </a:xfrm>
          </p:grpSpPr>
          <p:sp>
            <p:nvSpPr>
              <p:cNvPr id="200" name="îṡlíḋê"/>
              <p:cNvSpPr/>
              <p:nvPr/>
            </p:nvSpPr>
            <p:spPr bwMode="auto">
              <a:xfrm>
                <a:off x="8777728" y="5289916"/>
                <a:ext cx="2741172" cy="717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20000"/>
                  </a:lnSpc>
                </a:pPr>
                <a:r>
                  <a:rPr lang="en-US" altLang="zh-CN" sz="1400" dirty="0">
                    <a:cs typeface="+mn-ea"/>
                    <a:sym typeface="+mn-lt"/>
                  </a:rPr>
                  <a:t>Copy paste fonts. Choose the only option to retain text.</a:t>
                </a:r>
                <a:endParaRPr lang="en-US" altLang="zh-CN" sz="1400" dirty="0">
                  <a:cs typeface="+mn-ea"/>
                  <a:sym typeface="+mn-lt"/>
                </a:endParaRPr>
              </a:p>
              <a:p>
                <a:pPr algn="ctr">
                  <a:lnSpc>
                    <a:spcPct val="120000"/>
                  </a:lnSpc>
                </a:pPr>
                <a:r>
                  <a:rPr lang="en-US" altLang="zh-CN" sz="1400" dirty="0">
                    <a:cs typeface="+mn-ea"/>
                    <a:sym typeface="+mn-lt"/>
                  </a:rPr>
                  <a:t>……</a:t>
                </a:r>
                <a:endParaRPr lang="en-US" altLang="zh-CN" sz="1400" dirty="0">
                  <a:cs typeface="+mn-ea"/>
                  <a:sym typeface="+mn-lt"/>
                </a:endParaRPr>
              </a:p>
            </p:txBody>
          </p:sp>
          <p:sp>
            <p:nvSpPr>
              <p:cNvPr id="201" name="îśļîḋe"/>
              <p:cNvSpPr txBox="1"/>
              <p:nvPr/>
            </p:nvSpPr>
            <p:spPr bwMode="auto">
              <a:xfrm>
                <a:off x="8777728" y="4868201"/>
                <a:ext cx="2741172" cy="42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3765">
                  <a:lnSpc>
                    <a:spcPct val="120000"/>
                  </a:lnSpc>
                  <a:buSzPct val="25000"/>
                  <a:defRPr/>
                </a:pPr>
                <a:r>
                  <a:rPr lang="zh-CN" altLang="en-US" sz="2400" b="1" i="1" dirty="0">
                    <a:cs typeface="+mn-ea"/>
                    <a:sym typeface="+mn-lt"/>
                  </a:rPr>
                  <a:t>添加标题</a:t>
                </a:r>
                <a:endParaRPr lang="zh-CN" altLang="en-US" sz="2400" b="1" i="1" dirty="0">
                  <a:cs typeface="+mn-ea"/>
                  <a:sym typeface="+mn-lt"/>
                </a:endParaRPr>
              </a:p>
            </p:txBody>
          </p:sp>
        </p:grpSp>
        <p:grpSp>
          <p:nvGrpSpPr>
            <p:cNvPr id="197" name="ïṩľïḓe"/>
            <p:cNvGrpSpPr/>
            <p:nvPr/>
          </p:nvGrpSpPr>
          <p:grpSpPr>
            <a:xfrm>
              <a:off x="6326250" y="4682986"/>
              <a:ext cx="2074475" cy="1139061"/>
              <a:chOff x="8777728" y="4868201"/>
              <a:chExt cx="2741172" cy="1139061"/>
            </a:xfrm>
          </p:grpSpPr>
          <p:sp>
            <p:nvSpPr>
              <p:cNvPr id="198" name="ïṩḻïḓe"/>
              <p:cNvSpPr/>
              <p:nvPr/>
            </p:nvSpPr>
            <p:spPr bwMode="auto">
              <a:xfrm>
                <a:off x="8777728" y="5289916"/>
                <a:ext cx="2741172" cy="717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20000"/>
                  </a:lnSpc>
                </a:pPr>
                <a:r>
                  <a:rPr lang="en-US" altLang="zh-CN" sz="1400" dirty="0">
                    <a:cs typeface="+mn-ea"/>
                    <a:sym typeface="+mn-lt"/>
                  </a:rPr>
                  <a:t>Copy paste fonts. Choose the only option to retain text.</a:t>
                </a:r>
                <a:endParaRPr lang="en-US" altLang="zh-CN" sz="1400" dirty="0">
                  <a:cs typeface="+mn-ea"/>
                  <a:sym typeface="+mn-lt"/>
                </a:endParaRPr>
              </a:p>
              <a:p>
                <a:pPr algn="ctr">
                  <a:lnSpc>
                    <a:spcPct val="120000"/>
                  </a:lnSpc>
                </a:pPr>
                <a:r>
                  <a:rPr lang="en-US" altLang="zh-CN" sz="1400" dirty="0">
                    <a:cs typeface="+mn-ea"/>
                    <a:sym typeface="+mn-lt"/>
                  </a:rPr>
                  <a:t>……</a:t>
                </a:r>
                <a:endParaRPr lang="en-US" altLang="zh-CN" sz="1400" dirty="0">
                  <a:cs typeface="+mn-ea"/>
                  <a:sym typeface="+mn-lt"/>
                </a:endParaRPr>
              </a:p>
            </p:txBody>
          </p:sp>
          <p:sp>
            <p:nvSpPr>
              <p:cNvPr id="199" name="íSḷíḓe"/>
              <p:cNvSpPr txBox="1"/>
              <p:nvPr/>
            </p:nvSpPr>
            <p:spPr bwMode="auto">
              <a:xfrm>
                <a:off x="8777728" y="4868201"/>
                <a:ext cx="2741172" cy="42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3765">
                  <a:lnSpc>
                    <a:spcPct val="120000"/>
                  </a:lnSpc>
                  <a:buSzPct val="25000"/>
                  <a:defRPr/>
                </a:pPr>
                <a:r>
                  <a:rPr lang="zh-CN" altLang="en-US" sz="2400" b="1" i="1" dirty="0">
                    <a:cs typeface="+mn-ea"/>
                    <a:sym typeface="+mn-lt"/>
                  </a:rPr>
                  <a:t>添加标题</a:t>
                </a:r>
                <a:endParaRPr lang="zh-CN" altLang="en-US" sz="2400" b="1" i="1" dirty="0">
                  <a:cs typeface="+mn-ea"/>
                  <a:sym typeface="+mn-lt"/>
                </a:endParaRPr>
              </a:p>
            </p:txBody>
          </p:sp>
        </p:grpSp>
      </p:gr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wheel(1)">
                                      <p:cBhvr>
                                        <p:cTn id="7" dur="20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副标题 4"/>
          <p:cNvSpPr>
            <a:spLocks noGrp="1"/>
          </p:cNvSpPr>
          <p:nvPr>
            <p:ph type="subTitle" idx="1"/>
          </p:nvPr>
        </p:nvSpPr>
        <p:spPr>
          <a:xfrm>
            <a:off x="4239884" y="4041121"/>
            <a:ext cx="4389584" cy="1089529"/>
          </a:xfrm>
          <a:noFill/>
        </p:spPr>
        <p:txBody>
          <a:bodyPr wrap="square" rtlCol="0">
            <a:spAutoFit/>
          </a:bodyPr>
          <a:lstStyle/>
          <a:p>
            <a:pPr algn="dist" defTabSz="457200"/>
            <a:r>
              <a:rPr lang="en-US" altLang="zh-CN" sz="7200" b="1" dirty="0">
                <a:gradFill>
                  <a:gsLst>
                    <a:gs pos="0">
                      <a:srgbClr val="FBC98E"/>
                    </a:gs>
                    <a:gs pos="100000">
                      <a:srgbClr val="7ED3CE"/>
                    </a:gs>
                  </a:gsLst>
                  <a:lin ang="5400000" scaled="1"/>
                </a:gradFill>
                <a:effectLst>
                  <a:reflection blurRad="6350" stA="55000" endA="300" endPos="45500" dir="5400000" sy="-100000" algn="bl" rotWithShape="0"/>
                </a:effectLst>
                <a:cs typeface="+mn-ea"/>
                <a:sym typeface="+mn-lt"/>
              </a:rPr>
              <a:t>PPT</a:t>
            </a:r>
            <a:r>
              <a:rPr lang="zh-CN" altLang="en-US" sz="7200" b="1" dirty="0">
                <a:gradFill>
                  <a:gsLst>
                    <a:gs pos="0">
                      <a:srgbClr val="FBC98E"/>
                    </a:gs>
                    <a:gs pos="100000">
                      <a:srgbClr val="7ED3CE"/>
                    </a:gs>
                  </a:gsLst>
                  <a:lin ang="5400000" scaled="1"/>
                </a:gradFill>
                <a:effectLst>
                  <a:reflection blurRad="6350" stA="55000" endA="300" endPos="45500" dir="5400000" sy="-100000" algn="bl" rotWithShape="0"/>
                </a:effectLst>
                <a:cs typeface="+mn-ea"/>
                <a:sym typeface="+mn-lt"/>
              </a:rPr>
              <a:t>模板</a:t>
            </a:r>
            <a:endParaRPr lang="en-US" altLang="zh-CN" sz="7200" b="1" dirty="0">
              <a:gradFill>
                <a:gsLst>
                  <a:gs pos="0">
                    <a:srgbClr val="FBC98E"/>
                  </a:gs>
                  <a:gs pos="100000">
                    <a:srgbClr val="7ED3CE"/>
                  </a:gs>
                </a:gsLst>
                <a:lin ang="5400000" scaled="1"/>
              </a:gradFill>
              <a:effectLst>
                <a:reflection blurRad="6350" stA="55000" endA="300" endPos="45500" dir="5400000" sy="-100000" algn="bl" rotWithShape="0"/>
              </a:effectLst>
              <a:cs typeface="+mn-ea"/>
              <a:sym typeface="+mn-lt"/>
            </a:endParaRPr>
          </a:p>
        </p:txBody>
      </p:sp>
      <p:sp>
        <p:nvSpPr>
          <p:cNvPr id="44" name="标题 3"/>
          <p:cNvSpPr>
            <a:spLocks noGrp="1"/>
          </p:cNvSpPr>
          <p:nvPr>
            <p:ph type="ctrTitle"/>
          </p:nvPr>
        </p:nvSpPr>
        <p:spPr>
          <a:xfrm>
            <a:off x="3411850" y="2801056"/>
            <a:ext cx="6045654" cy="1089529"/>
          </a:xfrm>
          <a:noFill/>
        </p:spPr>
        <p:txBody>
          <a:bodyPr wrap="square" rtlCol="0">
            <a:spAutoFit/>
          </a:bodyPr>
          <a:lstStyle/>
          <a:p>
            <a:pPr algn="dist" defTabSz="457200"/>
            <a:r>
              <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rPr>
              <a:t>几何拼接商务</a:t>
            </a:r>
            <a:endPar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endParaRPr>
          </a:p>
        </p:txBody>
      </p:sp>
      <p:sp>
        <p:nvSpPr>
          <p:cNvPr id="11" name="矩形: 圆角 2"/>
          <p:cNvSpPr/>
          <p:nvPr/>
        </p:nvSpPr>
        <p:spPr>
          <a:xfrm>
            <a:off x="5295686" y="5456254"/>
            <a:ext cx="2277979" cy="477003"/>
          </a:xfrm>
          <a:prstGeom prst="roundRect">
            <a:avLst>
              <a:gd name="adj" fmla="val 50000"/>
            </a:avLst>
          </a:prstGeom>
          <a:gradFill>
            <a:gsLst>
              <a:gs pos="0">
                <a:srgbClr val="E95168"/>
              </a:gs>
              <a:gs pos="100000">
                <a:srgbClr val="7ED3CE"/>
              </a:gs>
            </a:gsLst>
            <a:lin ang="5400000" scaled="1"/>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ea"/>
              <a:sym typeface="+mn-lt"/>
            </a:endParaRPr>
          </a:p>
        </p:txBody>
      </p:sp>
      <p:sp>
        <p:nvSpPr>
          <p:cNvPr id="12" name="文本框 11"/>
          <p:cNvSpPr txBox="1"/>
          <p:nvPr/>
        </p:nvSpPr>
        <p:spPr>
          <a:xfrm>
            <a:off x="5526838" y="5510090"/>
            <a:ext cx="1815677" cy="337185"/>
          </a:xfrm>
          <a:prstGeom prst="rect">
            <a:avLst/>
          </a:prstGeom>
          <a:noFill/>
        </p:spPr>
        <p:txBody>
          <a:bodyPr wrap="square" rtlCol="0">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FFFFFF"/>
                </a:solidFill>
                <a:effectLst/>
                <a:uLnTx/>
                <a:uFillTx/>
                <a:latin typeface="Arial" panose="020B0604020202020204"/>
                <a:ea typeface="微软雅黑" panose="020B0503020204020204" charset="-122"/>
                <a:cs typeface="+mn-ea"/>
                <a:sym typeface="+mn-lt"/>
              </a:rPr>
              <a:t>汇报人：</a:t>
            </a:r>
            <a:r>
              <a:rPr kumimoji="0" lang="en-US" altLang="zh-CN" sz="1600" b="1" i="0" u="none" strike="noStrike" kern="1200" cap="none" spc="0" normalizeH="0" baseline="0" noProof="0" dirty="0" smtClean="0">
                <a:ln>
                  <a:noFill/>
                </a:ln>
                <a:solidFill>
                  <a:srgbClr val="FFFFFF"/>
                </a:solidFill>
                <a:effectLst/>
                <a:uLnTx/>
                <a:uFillTx/>
                <a:latin typeface="Arial" panose="020B0604020202020204"/>
                <a:ea typeface="微软雅黑" panose="020B0503020204020204" charset="-122"/>
                <a:cs typeface="+mn-ea"/>
                <a:sym typeface="+mn-lt"/>
              </a:rPr>
              <a:t>XXX</a:t>
            </a:r>
            <a:endParaRPr kumimoji="0" lang="en-US" altLang="zh-CN" sz="1600" b="1" i="0" u="none" strike="noStrike" kern="1200" cap="none" spc="0" normalizeH="0" baseline="0" noProof="0" dirty="0" smtClean="0">
              <a:ln>
                <a:noFill/>
              </a:ln>
              <a:solidFill>
                <a:srgbClr val="FFFFFF"/>
              </a:solidFill>
              <a:effectLst/>
              <a:uLnTx/>
              <a:uFillTx/>
              <a:latin typeface="Arial" panose="020B0604020202020204"/>
              <a:ea typeface="微软雅黑" panose="020B0503020204020204" charset="-122"/>
              <a:cs typeface="+mn-ea"/>
              <a:sym typeface="+mn-lt"/>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down)">
                                      <p:cBhvr>
                                        <p:cTn id="7" dur="500"/>
                                        <p:tgtEl>
                                          <p:spTgt spid="4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3">
                                            <p:txEl>
                                              <p:pRg st="0" end="0"/>
                                            </p:txEl>
                                          </p:spTgt>
                                        </p:tgtEl>
                                        <p:attrNameLst>
                                          <p:attrName>style.visibility</p:attrName>
                                        </p:attrNameLst>
                                      </p:cBhvr>
                                      <p:to>
                                        <p:strVal val="visible"/>
                                      </p:to>
                                    </p:set>
                                    <p:animEffect transition="in" filter="wipe(down)">
                                      <p:cBhvr>
                                        <p:cTn id="11" dur="500"/>
                                        <p:tgtEl>
                                          <p:spTgt spid="4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uild="p"/>
      <p:bldP spid="44" grpId="0"/>
      <p:bldP spid="11"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533650" y="383408"/>
            <a:ext cx="5638800" cy="1862048"/>
          </a:xfrm>
          <a:prstGeom prst="rect">
            <a:avLst/>
          </a:prstGeom>
          <a:noFill/>
        </p:spPr>
        <p:txBody>
          <a:bodyPr wrap="square" rtlCol="0">
            <a:spAutoFit/>
          </a:bodyPr>
          <a:lstStyle/>
          <a:p>
            <a:r>
              <a:rPr lang="en-US" altLang="zh-CN" sz="11500" b="1" dirty="0" smtClean="0">
                <a:solidFill>
                  <a:schemeClr val="tx1">
                    <a:lumMod val="65000"/>
                    <a:lumOff val="35000"/>
                  </a:schemeClr>
                </a:solidFill>
                <a:cs typeface="+mn-ea"/>
                <a:sym typeface="+mn-lt"/>
              </a:rPr>
              <a:t>C</a:t>
            </a:r>
            <a:r>
              <a:rPr lang="en-US" altLang="zh-CN" sz="6600" b="1" dirty="0" smtClean="0">
                <a:solidFill>
                  <a:schemeClr val="tx1">
                    <a:lumMod val="65000"/>
                    <a:lumOff val="35000"/>
                  </a:schemeClr>
                </a:solidFill>
                <a:cs typeface="+mn-ea"/>
                <a:sym typeface="+mn-lt"/>
              </a:rPr>
              <a:t>ONTENTS</a:t>
            </a:r>
            <a:endParaRPr lang="zh-CN" altLang="en-US" sz="6600" b="1" dirty="0">
              <a:solidFill>
                <a:schemeClr val="tx1">
                  <a:lumMod val="65000"/>
                  <a:lumOff val="35000"/>
                </a:schemeClr>
              </a:solidFill>
              <a:cs typeface="+mn-ea"/>
              <a:sym typeface="+mn-lt"/>
            </a:endParaRPr>
          </a:p>
        </p:txBody>
      </p:sp>
      <p:sp>
        <p:nvSpPr>
          <p:cNvPr id="7" name="椭圆 6"/>
          <p:cNvSpPr/>
          <p:nvPr/>
        </p:nvSpPr>
        <p:spPr>
          <a:xfrm>
            <a:off x="1352550" y="2968706"/>
            <a:ext cx="1905000" cy="1905000"/>
          </a:xfrm>
          <a:prstGeom prst="ellipse">
            <a:avLst/>
          </a:prstGeom>
          <a:gradFill>
            <a:gsLst>
              <a:gs pos="0">
                <a:srgbClr val="E95168"/>
              </a:gs>
              <a:gs pos="100000">
                <a:srgbClr val="7ED3CE"/>
              </a:gs>
            </a:gsLst>
            <a:lin ang="5400000" scaled="1"/>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a:off x="4191000" y="2729316"/>
            <a:ext cx="1504950" cy="1504950"/>
          </a:xfrm>
          <a:prstGeom prst="ellipse">
            <a:avLst/>
          </a:prstGeom>
          <a:gradFill>
            <a:gsLst>
              <a:gs pos="0">
                <a:srgbClr val="BFDCF7"/>
              </a:gs>
              <a:gs pos="100000">
                <a:srgbClr val="7ED3CE"/>
              </a:gs>
            </a:gsLst>
            <a:lin ang="5400000" scaled="1"/>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6736758" y="3208096"/>
            <a:ext cx="1905000" cy="1905000"/>
          </a:xfrm>
          <a:prstGeom prst="ellipse">
            <a:avLst/>
          </a:prstGeom>
          <a:gradFill>
            <a:gsLst>
              <a:gs pos="0">
                <a:srgbClr val="E95168"/>
              </a:gs>
              <a:gs pos="100000">
                <a:srgbClr val="7ED3CE"/>
              </a:gs>
            </a:gsLst>
            <a:lin ang="5400000" scaled="1"/>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9575208" y="2968706"/>
            <a:ext cx="1504950" cy="1504950"/>
          </a:xfrm>
          <a:prstGeom prst="ellipse">
            <a:avLst/>
          </a:prstGeom>
          <a:gradFill>
            <a:gsLst>
              <a:gs pos="0">
                <a:srgbClr val="BFDCF7"/>
              </a:gs>
              <a:gs pos="100000">
                <a:srgbClr val="7ED3CE"/>
              </a:gs>
            </a:gsLst>
            <a:lin ang="5400000" scaled="1"/>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9715500" y="3861489"/>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79686"/>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0-#ppt_w/2"/>
                                          </p:val>
                                        </p:tav>
                                        <p:tav tm="100000">
                                          <p:val>
                                            <p:strVal val="#ppt_x"/>
                                          </p:val>
                                        </p:tav>
                                      </p:tavLst>
                                    </p:anim>
                                    <p:anim calcmode="lin" valueType="num">
                                      <p:cBhvr additive="base">
                                        <p:cTn id="17"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0-#ppt_w/2"/>
                                          </p:val>
                                        </p:tav>
                                        <p:tav tm="100000">
                                          <p:val>
                                            <p:strVal val="#ppt_x"/>
                                          </p:val>
                                        </p:tav>
                                      </p:tavLst>
                                    </p:anim>
                                    <p:anim calcmode="lin" valueType="num">
                                      <p:cBhvr additive="base">
                                        <p:cTn id="23" dur="500" fill="hold"/>
                                        <p:tgtEl>
                                          <p:spTgt spid="2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0-#ppt_w/2"/>
                                          </p:val>
                                        </p:tav>
                                        <p:tav tm="100000">
                                          <p:val>
                                            <p:strVal val="#ppt_x"/>
                                          </p:val>
                                        </p:tav>
                                      </p:tavLst>
                                    </p:anim>
                                    <p:anim calcmode="lin" valueType="num">
                                      <p:cBhvr additive="base">
                                        <p:cTn id="27"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p:bldP spid="20" grpId="0"/>
      <p:bldP spid="21"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flipV="1">
            <a:off x="4819028" y="3200779"/>
            <a:ext cx="2748424" cy="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219225" y="1413969"/>
            <a:ext cx="3175971" cy="1323439"/>
          </a:xfrm>
          <a:prstGeom prst="rect">
            <a:avLst/>
          </a:prstGeom>
          <a:noFill/>
        </p:spPr>
        <p:txBody>
          <a:bodyPr wrap="square" rtlCol="0">
            <a:spAutoFit/>
          </a:bodyPr>
          <a:lstStyle/>
          <a:p>
            <a:r>
              <a:rPr lang="en-US" altLang="zh-CN" sz="8000" b="1" dirty="0">
                <a:solidFill>
                  <a:srgbClr val="595959"/>
                </a:solidFill>
                <a:cs typeface="+mn-ea"/>
                <a:sym typeface="+mn-lt"/>
              </a:rPr>
              <a:t>ONE</a:t>
            </a:r>
            <a:endParaRPr lang="zh-CN" altLang="en-US" sz="8000" b="1" dirty="0">
              <a:solidFill>
                <a:srgbClr val="595959"/>
              </a:solidFill>
              <a:cs typeface="+mn-ea"/>
              <a:sym typeface="+mn-lt"/>
            </a:endParaRPr>
          </a:p>
        </p:txBody>
      </p:sp>
      <p:sp>
        <p:nvSpPr>
          <p:cNvPr id="9" name="文本框 8"/>
          <p:cNvSpPr txBox="1"/>
          <p:nvPr/>
        </p:nvSpPr>
        <p:spPr>
          <a:xfrm>
            <a:off x="4819028" y="4545961"/>
            <a:ext cx="4374509" cy="2954655"/>
          </a:xfrm>
          <a:prstGeom prst="rect">
            <a:avLst/>
          </a:prstGeom>
          <a:noFill/>
        </p:spPr>
        <p:txBody>
          <a:bodyPr wrap="square" rtlCol="0">
            <a:spAutoFit/>
          </a:bodyPr>
          <a:lstStyle/>
          <a:p>
            <a:pPr>
              <a:lnSpc>
                <a:spcPct val="150000"/>
              </a:lnSpc>
            </a:pPr>
            <a:r>
              <a:rPr lang="en-US" altLang="zh-CN" sz="1400" dirty="0">
                <a:solidFill>
                  <a:schemeClr val="tx1">
                    <a:lumMod val="65000"/>
                    <a:lumOff val="35000"/>
                  </a:schemeClr>
                </a:solidFill>
                <a:cs typeface="+mn-ea"/>
                <a:sym typeface="+mn-lt"/>
              </a:rPr>
              <a:t>Click here to add words  Click here to add words  Click here to add words Click here to add words Click here to add words  Click here to add words  Click here to add words  Click here to add words Click here to add words Click here to add words </a:t>
            </a:r>
            <a:endParaRPr lang="zh-CN" altLang="en-US" sz="1400" dirty="0">
              <a:solidFill>
                <a:schemeClr val="tx1">
                  <a:lumMod val="65000"/>
                  <a:lumOff val="35000"/>
                </a:schemeClr>
              </a:solidFill>
              <a:cs typeface="+mn-ea"/>
              <a:sym typeface="+mn-lt"/>
            </a:endParaRPr>
          </a:p>
          <a:p>
            <a:pPr>
              <a:lnSpc>
                <a:spcPct val="150000"/>
              </a:lnSpc>
            </a:pPr>
            <a:endParaRPr lang="zh-CN" altLang="en-US" sz="14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p:txBody>
      </p:sp>
      <p:sp>
        <p:nvSpPr>
          <p:cNvPr id="10" name="文本框 9"/>
          <p:cNvSpPr txBox="1"/>
          <p:nvPr/>
        </p:nvSpPr>
        <p:spPr>
          <a:xfrm>
            <a:off x="4819028" y="3786621"/>
            <a:ext cx="3400425" cy="646331"/>
          </a:xfrm>
          <a:prstGeom prst="rect">
            <a:avLst/>
          </a:prstGeom>
          <a:noFill/>
        </p:spPr>
        <p:txBody>
          <a:bodyPr wrap="square" rtlCol="0">
            <a:spAutoFit/>
          </a:bodyPr>
          <a:lstStyle/>
          <a:p>
            <a:pPr algn="dist"/>
            <a:r>
              <a:rPr lang="zh-CN" altLang="en-US" sz="3600" b="1" dirty="0">
                <a:solidFill>
                  <a:schemeClr val="tx1">
                    <a:lumMod val="65000"/>
                    <a:lumOff val="35000"/>
                  </a:schemeClr>
                </a:solidFill>
                <a:cs typeface="+mn-ea"/>
                <a:sym typeface="+mn-lt"/>
              </a:rPr>
              <a:t>添加您的标题</a:t>
            </a:r>
            <a:endParaRPr lang="zh-CN" altLang="en-US" sz="3600" b="1" dirty="0">
              <a:solidFill>
                <a:schemeClr val="tx1">
                  <a:lumMod val="65000"/>
                  <a:lumOff val="35000"/>
                </a:schemeClr>
              </a:solidFill>
              <a:cs typeface="+mn-ea"/>
              <a:sym typeface="+mn-lt"/>
            </a:endParaRPr>
          </a:p>
        </p:txBody>
      </p:sp>
      <p:sp>
        <p:nvSpPr>
          <p:cNvPr id="32" name="Freeform 962"/>
          <p:cNvSpPr/>
          <p:nvPr/>
        </p:nvSpPr>
        <p:spPr bwMode="auto">
          <a:xfrm>
            <a:off x="9947502" y="5313363"/>
            <a:ext cx="2246313" cy="1543050"/>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33" name="Freeform 964"/>
          <p:cNvSpPr>
            <a:spLocks noEditPoints="1"/>
          </p:cNvSpPr>
          <p:nvPr/>
        </p:nvSpPr>
        <p:spPr bwMode="auto">
          <a:xfrm>
            <a:off x="9601200" y="4341813"/>
            <a:ext cx="2439988" cy="2438400"/>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rgbClr val="0D3D69">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34" name="Freeform 972"/>
          <p:cNvSpPr>
            <a:spLocks noEditPoints="1"/>
          </p:cNvSpPr>
          <p:nvPr/>
        </p:nvSpPr>
        <p:spPr bwMode="auto">
          <a:xfrm>
            <a:off x="11376025" y="5513388"/>
            <a:ext cx="815975" cy="996950"/>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35" name="Oval 974"/>
          <p:cNvSpPr>
            <a:spLocks noChangeArrowheads="1"/>
          </p:cNvSpPr>
          <p:nvPr/>
        </p:nvSpPr>
        <p:spPr bwMode="auto">
          <a:xfrm>
            <a:off x="9268149" y="5801137"/>
            <a:ext cx="160338" cy="158750"/>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36" name="Freeform 981"/>
          <p:cNvSpPr/>
          <p:nvPr/>
        </p:nvSpPr>
        <p:spPr bwMode="auto">
          <a:xfrm>
            <a:off x="12109450" y="4879975"/>
            <a:ext cx="80963" cy="158750"/>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37" name="Freeform 987"/>
          <p:cNvSpPr/>
          <p:nvPr/>
        </p:nvSpPr>
        <p:spPr bwMode="auto">
          <a:xfrm>
            <a:off x="10436452" y="5307013"/>
            <a:ext cx="1100138" cy="1549400"/>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38" name="Freeform 988"/>
          <p:cNvSpPr/>
          <p:nvPr/>
        </p:nvSpPr>
        <p:spPr bwMode="auto">
          <a:xfrm>
            <a:off x="10336213" y="5229225"/>
            <a:ext cx="1104900" cy="1627188"/>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39" name="Freeform 989"/>
          <p:cNvSpPr/>
          <p:nvPr/>
        </p:nvSpPr>
        <p:spPr bwMode="auto">
          <a:xfrm>
            <a:off x="11174413" y="5310188"/>
            <a:ext cx="192088" cy="234950"/>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40" name="Freeform 990"/>
          <p:cNvSpPr/>
          <p:nvPr/>
        </p:nvSpPr>
        <p:spPr bwMode="auto">
          <a:xfrm>
            <a:off x="10452100" y="5400675"/>
            <a:ext cx="592138" cy="801688"/>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41" name="Oval 991"/>
          <p:cNvSpPr>
            <a:spLocks noChangeArrowheads="1"/>
          </p:cNvSpPr>
          <p:nvPr/>
        </p:nvSpPr>
        <p:spPr bwMode="auto">
          <a:xfrm>
            <a:off x="11050588" y="5362575"/>
            <a:ext cx="52388" cy="508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grpSp>
        <p:nvGrpSpPr>
          <p:cNvPr id="42" name="组合 41"/>
          <p:cNvGrpSpPr/>
          <p:nvPr/>
        </p:nvGrpSpPr>
        <p:grpSpPr>
          <a:xfrm>
            <a:off x="9399588" y="4763"/>
            <a:ext cx="2796041" cy="3584575"/>
            <a:chOff x="9399588" y="4763"/>
            <a:chExt cx="2796041" cy="3584575"/>
          </a:xfrm>
        </p:grpSpPr>
        <p:sp>
          <p:nvSpPr>
            <p:cNvPr id="43" name="Freeform 963"/>
            <p:cNvSpPr/>
            <p:nvPr userDrawn="1"/>
          </p:nvSpPr>
          <p:spPr bwMode="auto">
            <a:xfrm>
              <a:off x="9399588" y="4763"/>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44"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45"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46"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47"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48" name="Freeform 992"/>
            <p:cNvSpPr/>
            <p:nvPr userDrawn="1"/>
          </p:nvSpPr>
          <p:spPr bwMode="auto">
            <a:xfrm>
              <a:off x="10485438" y="4763"/>
              <a:ext cx="1681163" cy="1360488"/>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49" name="Freeform 993"/>
            <p:cNvSpPr/>
            <p:nvPr userDrawn="1"/>
          </p:nvSpPr>
          <p:spPr bwMode="auto">
            <a:xfrm>
              <a:off x="10435091" y="4763"/>
              <a:ext cx="1760538" cy="1281113"/>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50" name="Freeform 994"/>
            <p:cNvSpPr/>
            <p:nvPr userDrawn="1"/>
          </p:nvSpPr>
          <p:spPr bwMode="auto">
            <a:xfrm>
              <a:off x="10480675" y="1073150"/>
              <a:ext cx="227013" cy="153988"/>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51" name="Freeform 995"/>
            <p:cNvSpPr/>
            <p:nvPr userDrawn="1"/>
          </p:nvSpPr>
          <p:spPr bwMode="auto">
            <a:xfrm>
              <a:off x="10533063" y="166688"/>
              <a:ext cx="639763" cy="765175"/>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52"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grpSp>
      <p:sp>
        <p:nvSpPr>
          <p:cNvPr id="55" name="Freeform 965"/>
          <p:cNvSpPr>
            <a:spLocks noEditPoints="1"/>
          </p:cNvSpPr>
          <p:nvPr/>
        </p:nvSpPr>
        <p:spPr bwMode="auto">
          <a:xfrm>
            <a:off x="-727817" y="-458787"/>
            <a:ext cx="4394200" cy="2393950"/>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rgbClr val="0D3D69">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57" name="Freeform 968"/>
          <p:cNvSpPr/>
          <p:nvPr/>
        </p:nvSpPr>
        <p:spPr bwMode="auto">
          <a:xfrm>
            <a:off x="-256330" y="-601662"/>
            <a:ext cx="2160588" cy="1162050"/>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58" name="Freeform 969"/>
          <p:cNvSpPr>
            <a:spLocks noEditPoints="1"/>
          </p:cNvSpPr>
          <p:nvPr/>
        </p:nvSpPr>
        <p:spPr bwMode="auto">
          <a:xfrm>
            <a:off x="534245" y="34925"/>
            <a:ext cx="1258888" cy="1257300"/>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61" name="Oval 977"/>
          <p:cNvSpPr>
            <a:spLocks noChangeArrowheads="1"/>
          </p:cNvSpPr>
          <p:nvPr/>
        </p:nvSpPr>
        <p:spPr bwMode="auto">
          <a:xfrm>
            <a:off x="3631458" y="460375"/>
            <a:ext cx="200025" cy="200025"/>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62" name="Oval 979"/>
          <p:cNvSpPr>
            <a:spLocks noChangeArrowheads="1"/>
          </p:cNvSpPr>
          <p:nvPr/>
        </p:nvSpPr>
        <p:spPr bwMode="auto">
          <a:xfrm>
            <a:off x="-502392" y="238125"/>
            <a:ext cx="200025" cy="20161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grpSp>
        <p:nvGrpSpPr>
          <p:cNvPr id="7" name="组合 6"/>
          <p:cNvGrpSpPr/>
          <p:nvPr/>
        </p:nvGrpSpPr>
        <p:grpSpPr>
          <a:xfrm>
            <a:off x="-14514" y="3051207"/>
            <a:ext cx="3451795" cy="4752912"/>
            <a:chOff x="-14514" y="2967061"/>
            <a:chExt cx="2557688" cy="4378326"/>
          </a:xfrm>
        </p:grpSpPr>
        <p:pic>
          <p:nvPicPr>
            <p:cNvPr id="4" name="图形 3" descr="带齿轮的头部"/>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8624" y="4456135"/>
              <a:ext cx="2114550" cy="2114550"/>
            </a:xfrm>
            <a:prstGeom prst="rect">
              <a:avLst/>
            </a:prstGeom>
          </p:spPr>
        </p:pic>
        <p:sp>
          <p:nvSpPr>
            <p:cNvPr id="53" name="Freeform 960"/>
            <p:cNvSpPr/>
            <p:nvPr/>
          </p:nvSpPr>
          <p:spPr bwMode="auto">
            <a:xfrm>
              <a:off x="0" y="2967061"/>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54" name="Freeform 961"/>
            <p:cNvSpPr>
              <a:spLocks noEditPoints="1"/>
            </p:cNvSpPr>
            <p:nvPr/>
          </p:nvSpPr>
          <p:spPr bwMode="auto">
            <a:xfrm>
              <a:off x="0" y="5126061"/>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56" name="Freeform 966"/>
            <p:cNvSpPr>
              <a:spLocks noEditPoints="1"/>
            </p:cNvSpPr>
            <p:nvPr/>
          </p:nvSpPr>
          <p:spPr bwMode="auto">
            <a:xfrm>
              <a:off x="0" y="5205436"/>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59" name="Freeform 971"/>
            <p:cNvSpPr>
              <a:spLocks noEditPoints="1"/>
            </p:cNvSpPr>
            <p:nvPr/>
          </p:nvSpPr>
          <p:spPr bwMode="auto">
            <a:xfrm>
              <a:off x="755650" y="6346849"/>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60" name="Oval 976"/>
            <p:cNvSpPr>
              <a:spLocks noChangeArrowheads="1"/>
            </p:cNvSpPr>
            <p:nvPr/>
          </p:nvSpPr>
          <p:spPr bwMode="auto">
            <a:xfrm>
              <a:off x="1331913" y="5881711"/>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63" name="Freeform 982"/>
            <p:cNvSpPr/>
            <p:nvPr/>
          </p:nvSpPr>
          <p:spPr bwMode="auto">
            <a:xfrm>
              <a:off x="0" y="3549674"/>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64" name="Freeform 983"/>
            <p:cNvSpPr/>
            <p:nvPr/>
          </p:nvSpPr>
          <p:spPr bwMode="auto">
            <a:xfrm>
              <a:off x="-14514" y="3452836"/>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65" name="Freeform 984"/>
            <p:cNvSpPr/>
            <p:nvPr/>
          </p:nvSpPr>
          <p:spPr bwMode="auto">
            <a:xfrm>
              <a:off x="952500" y="4602186"/>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66" name="Freeform 985"/>
            <p:cNvSpPr/>
            <p:nvPr/>
          </p:nvSpPr>
          <p:spPr bwMode="auto">
            <a:xfrm>
              <a:off x="520700" y="3694136"/>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67" name="Freeform 986"/>
            <p:cNvSpPr/>
            <p:nvPr/>
          </p:nvSpPr>
          <p:spPr bwMode="auto">
            <a:xfrm>
              <a:off x="1125538" y="4473599"/>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grpSp>
      <p:sp>
        <p:nvSpPr>
          <p:cNvPr id="68" name="文本占位符 13"/>
          <p:cNvSpPr txBox="1"/>
          <p:nvPr/>
        </p:nvSpPr>
        <p:spPr>
          <a:xfrm>
            <a:off x="2247339" y="5009332"/>
            <a:ext cx="7855511" cy="296271"/>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500" b="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en-US" altLang="zh-CN" sz="1500" b="0" i="0" u="none" strike="noStrike" kern="1200" cap="none" spc="0" normalizeH="0" baseline="0" noProof="0" smtClean="0">
                <a:ln>
                  <a:noFill/>
                </a:ln>
                <a:solidFill>
                  <a:srgbClr val="FFFFFF"/>
                </a:solidFill>
                <a:effectLst/>
                <a:uLnTx/>
                <a:uFillTx/>
                <a:latin typeface="Arial" panose="020B0604020202020204"/>
                <a:ea typeface="微软雅黑" panose="020B0503020204020204" charset="-122"/>
                <a:cs typeface="+mn-cs"/>
              </a:rPr>
              <a:t>Date</a:t>
            </a:r>
            <a:endParaRPr kumimoji="0" lang="zh-CN" altLang="en-US" sz="1500" b="0" i="0" u="none" strike="noStrike" kern="1200" cap="none" spc="0" normalizeH="0" baseline="0" noProof="0" dirty="0">
              <a:ln>
                <a:noFill/>
              </a:ln>
              <a:solidFill>
                <a:srgbClr val="FFFFFF"/>
              </a:solidFill>
              <a:effectLst/>
              <a:uLnTx/>
              <a:uFillTx/>
              <a:latin typeface="Arial" panose="020B0604020202020204"/>
              <a:ea typeface="微软雅黑" panose="020B0503020204020204" charset="-122"/>
              <a:cs typeface="+mn-cs"/>
            </a:endParaRPr>
          </a:p>
        </p:txBody>
      </p:sp>
      <p:sp>
        <p:nvSpPr>
          <p:cNvPr id="69" name="Oval 975"/>
          <p:cNvSpPr>
            <a:spLocks noChangeArrowheads="1"/>
          </p:cNvSpPr>
          <p:nvPr/>
        </p:nvSpPr>
        <p:spPr bwMode="auto">
          <a:xfrm>
            <a:off x="2906713" y="6375400"/>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
        <p:nvSpPr>
          <p:cNvPr id="70" name="Oval 980"/>
          <p:cNvSpPr>
            <a:spLocks noChangeArrowheads="1"/>
          </p:cNvSpPr>
          <p:nvPr/>
        </p:nvSpPr>
        <p:spPr bwMode="auto">
          <a:xfrm>
            <a:off x="3492500" y="6592888"/>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111842" y="0"/>
            <a:ext cx="7207842" cy="7207842"/>
          </a:xfrm>
          <a:prstGeom prst="ellipse">
            <a:avLst/>
          </a:prstGeom>
          <a:solidFill>
            <a:schemeClr val="bg1"/>
          </a:solidFill>
          <a:ln w="190500">
            <a:solidFill>
              <a:srgbClr val="BFDC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rot="14789866">
            <a:off x="1445574" y="3558710"/>
            <a:ext cx="6263945" cy="6263945"/>
          </a:xfrm>
          <a:prstGeom prst="ellipse">
            <a:avLst/>
          </a:prstGeom>
          <a:noFill/>
          <a:ln w="190500">
            <a:solidFill>
              <a:srgbClr val="BFDC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7108723" y="619432"/>
            <a:ext cx="1533832" cy="1769807"/>
          </a:xfrm>
          <a:prstGeom prst="rect">
            <a:avLst/>
          </a:prstGeom>
          <a:solidFill>
            <a:srgbClr val="EC94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8786150" y="619432"/>
            <a:ext cx="1533832" cy="1769807"/>
          </a:xfrm>
          <a:prstGeom prst="rect">
            <a:avLst/>
          </a:prstGeom>
          <a:solidFill>
            <a:srgbClr val="BFD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a:off x="10475463" y="619431"/>
            <a:ext cx="1008614" cy="1769807"/>
          </a:xfrm>
          <a:prstGeom prst="rect">
            <a:avLst/>
          </a:prstGeom>
          <a:solidFill>
            <a:srgbClr val="97D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7" name="图形 6" descr="放大镜"/>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569677" y="1116392"/>
            <a:ext cx="914400" cy="914400"/>
          </a:xfrm>
          <a:prstGeom prst="rect">
            <a:avLst/>
          </a:prstGeom>
        </p:spPr>
      </p:pic>
      <p:sp>
        <p:nvSpPr>
          <p:cNvPr id="10" name="文本框 9"/>
          <p:cNvSpPr txBox="1"/>
          <p:nvPr/>
        </p:nvSpPr>
        <p:spPr>
          <a:xfrm>
            <a:off x="923205" y="1271250"/>
            <a:ext cx="4630994" cy="1862048"/>
          </a:xfrm>
          <a:prstGeom prst="rect">
            <a:avLst/>
          </a:prstGeom>
          <a:noFill/>
        </p:spPr>
        <p:txBody>
          <a:bodyPr wrap="square" rtlCol="0">
            <a:spAutoFit/>
          </a:bodyPr>
          <a:lstStyle/>
          <a:p>
            <a:r>
              <a:rPr lang="en-US" altLang="zh-CN" sz="11500" b="1" dirty="0">
                <a:gradFill>
                  <a:gsLst>
                    <a:gs pos="0">
                      <a:srgbClr val="E67282"/>
                    </a:gs>
                    <a:gs pos="100000">
                      <a:srgbClr val="97D0CC"/>
                    </a:gs>
                  </a:gsLst>
                  <a:lin ang="5400000" scaled="1"/>
                </a:gradFill>
                <a:cs typeface="+mn-ea"/>
                <a:sym typeface="+mn-lt"/>
              </a:rPr>
              <a:t>30%</a:t>
            </a:r>
            <a:endParaRPr lang="zh-CN" altLang="en-US" sz="11500" b="1" dirty="0">
              <a:gradFill>
                <a:gsLst>
                  <a:gs pos="0">
                    <a:srgbClr val="E67282"/>
                  </a:gs>
                  <a:gs pos="100000">
                    <a:srgbClr val="97D0CC"/>
                  </a:gs>
                </a:gsLst>
                <a:lin ang="5400000" scaled="1"/>
              </a:gradFill>
              <a:cs typeface="+mn-ea"/>
              <a:sym typeface="+mn-lt"/>
            </a:endParaRPr>
          </a:p>
        </p:txBody>
      </p:sp>
      <p:sp>
        <p:nvSpPr>
          <p:cNvPr id="11" name="文本框 10"/>
          <p:cNvSpPr txBox="1"/>
          <p:nvPr/>
        </p:nvSpPr>
        <p:spPr>
          <a:xfrm>
            <a:off x="2623109" y="4518812"/>
            <a:ext cx="4630994" cy="1323439"/>
          </a:xfrm>
          <a:prstGeom prst="rect">
            <a:avLst/>
          </a:prstGeom>
          <a:noFill/>
        </p:spPr>
        <p:txBody>
          <a:bodyPr wrap="square" rtlCol="0">
            <a:spAutoFit/>
          </a:bodyPr>
          <a:lstStyle/>
          <a:p>
            <a:r>
              <a:rPr lang="en-US" altLang="zh-CN" sz="8000" b="1" dirty="0">
                <a:gradFill>
                  <a:gsLst>
                    <a:gs pos="100000">
                      <a:srgbClr val="7ED3CE"/>
                    </a:gs>
                    <a:gs pos="0">
                      <a:srgbClr val="F69493"/>
                    </a:gs>
                  </a:gsLst>
                  <a:lin ang="5400000" scaled="1"/>
                </a:gradFill>
                <a:cs typeface="+mn-ea"/>
                <a:sym typeface="+mn-lt"/>
              </a:rPr>
              <a:t>10%</a:t>
            </a:r>
            <a:endParaRPr lang="zh-CN" altLang="en-US" sz="8000" b="1" dirty="0">
              <a:gradFill>
                <a:gsLst>
                  <a:gs pos="100000">
                    <a:srgbClr val="7ED3CE"/>
                  </a:gs>
                  <a:gs pos="0">
                    <a:srgbClr val="F69493"/>
                  </a:gs>
                </a:gsLst>
                <a:lin ang="5400000" scaled="1"/>
              </a:gradFill>
              <a:cs typeface="+mn-ea"/>
              <a:sym typeface="+mn-lt"/>
            </a:endParaRPr>
          </a:p>
        </p:txBody>
      </p:sp>
      <p:cxnSp>
        <p:nvCxnSpPr>
          <p:cNvPr id="12" name="直接连接符 11"/>
          <p:cNvCxnSpPr/>
          <p:nvPr/>
        </p:nvCxnSpPr>
        <p:spPr>
          <a:xfrm flipV="1">
            <a:off x="8566796" y="3930010"/>
            <a:ext cx="2748424" cy="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7401471" y="4110314"/>
            <a:ext cx="4093042" cy="4001095"/>
          </a:xfrm>
          <a:prstGeom prst="rect">
            <a:avLst/>
          </a:prstGeom>
          <a:noFill/>
        </p:spPr>
        <p:txBody>
          <a:bodyPr wrap="square" rtlCol="0">
            <a:spAutoFit/>
          </a:bodyPr>
          <a:lstStyle/>
          <a:p>
            <a:pPr algn="r">
              <a:lnSpc>
                <a:spcPct val="200000"/>
              </a:lnSpc>
            </a:pPr>
            <a:r>
              <a:rPr lang="zh-CN" altLang="en-US" sz="1400" dirty="0">
                <a:solidFill>
                  <a:schemeClr val="tx1">
                    <a:lumMod val="65000"/>
                    <a:lumOff val="35000"/>
                  </a:schemeClr>
                </a:solidFill>
                <a:cs typeface="+mn-ea"/>
                <a:sym typeface="+mn-lt"/>
              </a:rPr>
              <a:t>单击此处添加文本单击此处添加文本单击此处添加文本单击此处添加文本单击此处添加文本单击此处添加文本单击此处添加文本单击此处添加文本单击此处添加文本单击此处添加文本</a:t>
            </a:r>
            <a:endParaRPr lang="zh-CN" altLang="en-US" sz="1400" dirty="0">
              <a:solidFill>
                <a:schemeClr val="tx1">
                  <a:lumMod val="65000"/>
                  <a:lumOff val="35000"/>
                </a:schemeClr>
              </a:solidFill>
              <a:cs typeface="+mn-ea"/>
              <a:sym typeface="+mn-lt"/>
            </a:endParaRPr>
          </a:p>
          <a:p>
            <a:pPr algn="r">
              <a:lnSpc>
                <a:spcPct val="200000"/>
              </a:lnSpc>
            </a:pPr>
            <a:endParaRPr lang="zh-CN" altLang="en-US" sz="1400" dirty="0">
              <a:solidFill>
                <a:schemeClr val="tx1">
                  <a:lumMod val="65000"/>
                  <a:lumOff val="35000"/>
                </a:schemeClr>
              </a:solidFill>
              <a:cs typeface="+mn-ea"/>
              <a:sym typeface="+mn-lt"/>
            </a:endParaRPr>
          </a:p>
          <a:p>
            <a:pPr algn="r">
              <a:lnSpc>
                <a:spcPct val="200000"/>
              </a:lnSpc>
            </a:pPr>
            <a:endParaRPr lang="zh-CN" altLang="en-US" sz="1400" dirty="0">
              <a:solidFill>
                <a:schemeClr val="tx1">
                  <a:lumMod val="65000"/>
                  <a:lumOff val="35000"/>
                </a:schemeClr>
              </a:solidFill>
              <a:cs typeface="+mn-ea"/>
              <a:sym typeface="+mn-lt"/>
            </a:endParaRPr>
          </a:p>
          <a:p>
            <a:pPr algn="r">
              <a:lnSpc>
                <a:spcPct val="200000"/>
              </a:lnSpc>
            </a:pPr>
            <a:endParaRPr lang="zh-CN" altLang="en-US" sz="1400" dirty="0">
              <a:solidFill>
                <a:schemeClr val="tx1">
                  <a:lumMod val="65000"/>
                  <a:lumOff val="35000"/>
                </a:schemeClr>
              </a:solidFill>
              <a:cs typeface="+mn-ea"/>
              <a:sym typeface="+mn-lt"/>
            </a:endParaRPr>
          </a:p>
          <a:p>
            <a:pPr algn="r">
              <a:lnSpc>
                <a:spcPct val="200000"/>
              </a:lnSpc>
            </a:pPr>
            <a:endParaRPr lang="zh-CN" altLang="en-US" sz="1400" dirty="0">
              <a:solidFill>
                <a:schemeClr val="tx1">
                  <a:lumMod val="65000"/>
                  <a:lumOff val="35000"/>
                </a:schemeClr>
              </a:solidFill>
              <a:cs typeface="+mn-ea"/>
              <a:sym typeface="+mn-lt"/>
            </a:endParaRPr>
          </a:p>
          <a:p>
            <a:pPr algn="r">
              <a:lnSpc>
                <a:spcPct val="150000"/>
              </a:lnSpc>
            </a:pPr>
            <a:endParaRPr lang="zh-CN" altLang="en-US" sz="2000" dirty="0">
              <a:solidFill>
                <a:schemeClr val="tx1">
                  <a:lumMod val="65000"/>
                  <a:lumOff val="35000"/>
                </a:schemeClr>
              </a:solidFill>
              <a:cs typeface="+mn-ea"/>
              <a:sym typeface="+mn-lt"/>
            </a:endParaRPr>
          </a:p>
        </p:txBody>
      </p:sp>
      <p:sp>
        <p:nvSpPr>
          <p:cNvPr id="15" name="job-search-in-newspapers_53011"/>
          <p:cNvSpPr>
            <a:spLocks noChangeAspect="1"/>
          </p:cNvSpPr>
          <p:nvPr/>
        </p:nvSpPr>
        <p:spPr bwMode="auto">
          <a:xfrm>
            <a:off x="7468092" y="1271250"/>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16" name="business-bars-graphic_15237"/>
          <p:cNvSpPr>
            <a:spLocks noChangeAspect="1"/>
          </p:cNvSpPr>
          <p:nvPr/>
        </p:nvSpPr>
        <p:spPr bwMode="auto">
          <a:xfrm>
            <a:off x="9248223" y="1229595"/>
            <a:ext cx="685439" cy="619326"/>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1)">
                                      <p:cBhvr>
                                        <p:cTn id="21" dur="2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heel(1)">
                                      <p:cBhvr>
                                        <p:cTn id="31" dur="20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269408" y="2000250"/>
            <a:ext cx="2476500" cy="2476500"/>
          </a:xfrm>
          <a:prstGeom prst="ellipse">
            <a:avLst/>
          </a:prstGeom>
          <a:noFill/>
          <a:ln w="190500">
            <a:gradFill>
              <a:gsLst>
                <a:gs pos="0">
                  <a:srgbClr val="F69493"/>
                </a:gs>
                <a:gs pos="100000">
                  <a:srgbClr val="7ED3C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rot="14789866">
            <a:off x="3255323" y="-2289640"/>
            <a:ext cx="6263945" cy="6263945"/>
          </a:xfrm>
          <a:prstGeom prst="ellipse">
            <a:avLst/>
          </a:prstGeom>
          <a:solidFill>
            <a:schemeClr val="bg1"/>
          </a:solidFill>
          <a:ln w="190500">
            <a:gradFill>
              <a:gsLst>
                <a:gs pos="0">
                  <a:schemeClr val="accent1">
                    <a:lumMod val="5000"/>
                    <a:lumOff val="95000"/>
                  </a:schemeClr>
                </a:gs>
                <a:gs pos="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4353052" y="522922"/>
            <a:ext cx="4093042" cy="3416320"/>
          </a:xfrm>
          <a:prstGeom prst="rect">
            <a:avLst/>
          </a:prstGeom>
          <a:noFill/>
        </p:spPr>
        <p:txBody>
          <a:bodyPr wrap="square" rtlCol="0">
            <a:spAutoFit/>
          </a:bodyPr>
          <a:lstStyle/>
          <a:p>
            <a:pPr algn="r">
              <a:lnSpc>
                <a:spcPct val="200000"/>
              </a:lnSpc>
            </a:pPr>
            <a:r>
              <a:rPr lang="zh-CN" altLang="en-US" sz="1400" dirty="0">
                <a:solidFill>
                  <a:schemeClr val="tx1">
                    <a:lumMod val="65000"/>
                    <a:lumOff val="35000"/>
                  </a:schemeClr>
                </a:solidFill>
                <a:cs typeface="+mn-ea"/>
                <a:sym typeface="+mn-lt"/>
              </a:rPr>
              <a:t>单击此处添加文本单击此处添加文本单击此处添加文本单击此处添加文本单击此处添加文本单击此处添加文本单击此处添加文本单击此处添加文本单击此处添加文本单击此处添加文本</a:t>
            </a:r>
            <a:endParaRPr lang="zh-CN" altLang="en-US" sz="1400" dirty="0">
              <a:solidFill>
                <a:schemeClr val="tx1">
                  <a:lumMod val="65000"/>
                  <a:lumOff val="35000"/>
                </a:schemeClr>
              </a:solidFill>
              <a:cs typeface="+mn-ea"/>
              <a:sym typeface="+mn-lt"/>
            </a:endParaRPr>
          </a:p>
          <a:p>
            <a:pPr algn="r">
              <a:lnSpc>
                <a:spcPct val="200000"/>
              </a:lnSpc>
            </a:pPr>
            <a:endParaRPr lang="zh-CN" altLang="en-US" sz="1400" dirty="0">
              <a:solidFill>
                <a:schemeClr val="tx1">
                  <a:lumMod val="65000"/>
                  <a:lumOff val="35000"/>
                </a:schemeClr>
              </a:solidFill>
              <a:cs typeface="+mn-ea"/>
              <a:sym typeface="+mn-lt"/>
            </a:endParaRPr>
          </a:p>
          <a:p>
            <a:pPr algn="r">
              <a:lnSpc>
                <a:spcPct val="200000"/>
              </a:lnSpc>
            </a:pPr>
            <a:endParaRPr lang="zh-CN" altLang="en-US" sz="1400" dirty="0">
              <a:solidFill>
                <a:schemeClr val="tx1">
                  <a:lumMod val="65000"/>
                  <a:lumOff val="35000"/>
                </a:schemeClr>
              </a:solidFill>
              <a:cs typeface="+mn-ea"/>
              <a:sym typeface="+mn-lt"/>
            </a:endParaRPr>
          </a:p>
          <a:p>
            <a:pPr algn="r">
              <a:lnSpc>
                <a:spcPct val="200000"/>
              </a:lnSpc>
            </a:pPr>
            <a:endParaRPr lang="zh-CN" altLang="en-US" sz="14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p:txBody>
      </p:sp>
      <p:pic>
        <p:nvPicPr>
          <p:cNvPr id="5" name="图形 4" descr="放大镜"/>
          <p:cNvPicPr>
            <a:picLocks noChangeAspect="1"/>
          </p:cNvPicPr>
          <p:nvPr/>
        </p:nvPicPr>
        <p:blipFill>
          <a:blip r:embed="rId1" cstate="print">
            <a:extLst>
              <a:ext uri="{BEBA8EAE-BF5A-486C-A8C5-ECC9F3942E4B}">
                <a14:imgProps xmlns:a14="http://schemas.microsoft.com/office/drawing/2010/main">
                  <a14:imgLayer r:embed="rId2">
                    <a14:imgEffect>
                      <a14:artisticLineDrawing trans="25000"/>
                    </a14:imgEffect>
                  </a14:imgLayer>
                </a14:imgProps>
              </a:ext>
              <a:ext uri="{28A0092B-C50C-407E-A947-70E740481C1C}">
                <a14:useLocalDpi xmlns:a14="http://schemas.microsoft.com/office/drawing/2010/main" val="0"/>
              </a:ext>
            </a:extLst>
          </a:blip>
          <a:stretch>
            <a:fillRect/>
          </a:stretch>
        </p:blipFill>
        <p:spPr>
          <a:xfrm>
            <a:off x="1847054" y="2571750"/>
            <a:ext cx="1410496" cy="1410496"/>
          </a:xfrm>
          <a:prstGeom prst="rect">
            <a:avLst/>
          </a:prstGeom>
        </p:spPr>
      </p:pic>
      <p:grpSp>
        <p:nvGrpSpPr>
          <p:cNvPr id="6" name="66f0caf7-729a-4d1d-adf4-cbd0427d5b76" descr="lAkAAB+LCAAAAAAABADVVMtuwjAQ/BervaUVSaVWyq1V1Rb1hQC1oIqDRTZgyXEixyAeyr93DUmwQyiPS8WN7M56Z2eXWZILNU+A+KQTUakeGR1JGjUVRMQhzYD4YsK5Qx6YCJgYPct4kqTE/1mWZWbmm6nxF+UT0LWCKUb5+tPfwhewdyZYNIlyWOO6gSE6M0JuYx1kQcDBhDWFAjktO7g6tvrdURIbPMUyogobLhvZJclTxL/F2kwXBzDDIod017QKPjk9LUDtnDqhx2zFqWKx2FS0KOoGSKlm2ErRBoq0QCo2pPyes5GIQGjGOACo4RizL7Fki1goO99mo7HC7CtAkuvXYQvsF1KeQqHCmCbwgX2K4VYBF8vawKliUwthxVySlWOVIK1GFeZYLw9KMTfi4KjI2dI4c3bq04WZOk5RXWHKWbf7XcOs6OgHTOo5heN4F7KcdBSVYnOazzBMQfVaIIfI5mFuyZ//DaqYzUYsQP+AR/r7HunZ8Pyr/tzWwtZfm3k1f27HvrPqrrZlr1vboGZx5+JWdzemW3ln6VZvEJ5oVt4hZuUdZlaeZVbe+ZqVd6Zm5e4zqyv3n91q17mZZ7PfrTzTrbwT3GqQ/QLmejTPlAkAAA=="/>
          <p:cNvGrpSpPr>
            <a:grpSpLocks noChangeAspect="1"/>
          </p:cNvGrpSpPr>
          <p:nvPr/>
        </p:nvGrpSpPr>
        <p:grpSpPr>
          <a:xfrm>
            <a:off x="4742654" y="3935574"/>
            <a:ext cx="6680202" cy="839789"/>
            <a:chOff x="2667409" y="1314551"/>
            <a:chExt cx="6680202" cy="839789"/>
          </a:xfrm>
        </p:grpSpPr>
        <p:sp>
          <p:nvSpPr>
            <p:cNvPr id="7" name="RelativeShape1"/>
            <p:cNvSpPr/>
            <p:nvPr/>
          </p:nvSpPr>
          <p:spPr>
            <a:xfrm>
              <a:off x="2667409" y="1847952"/>
              <a:ext cx="33401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 name="RelativeShape2"/>
            <p:cNvSpPr/>
            <p:nvPr/>
          </p:nvSpPr>
          <p:spPr>
            <a:xfrm>
              <a:off x="6007510" y="1847952"/>
              <a:ext cx="33401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 name="ValueShape1"/>
            <p:cNvSpPr/>
            <p:nvPr/>
          </p:nvSpPr>
          <p:spPr>
            <a:xfrm>
              <a:off x="4003449" y="1847952"/>
              <a:ext cx="2004061" cy="306388"/>
            </a:xfrm>
            <a:prstGeom prst="rect">
              <a:avLst/>
            </a:prstGeom>
            <a:solidFill>
              <a:srgbClr val="EC94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 name="ValueShape2"/>
            <p:cNvSpPr/>
            <p:nvPr/>
          </p:nvSpPr>
          <p:spPr>
            <a:xfrm>
              <a:off x="6007510" y="1847952"/>
              <a:ext cx="2438274" cy="306388"/>
            </a:xfrm>
            <a:prstGeom prst="rect">
              <a:avLst/>
            </a:prstGeom>
            <a:solidFill>
              <a:srgbClr val="97D0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 name="ValueText1"/>
            <p:cNvSpPr/>
            <p:nvPr/>
          </p:nvSpPr>
          <p:spPr>
            <a:xfrm>
              <a:off x="4003449" y="1847952"/>
              <a:ext cx="7493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r>
                <a:rPr lang="en-US" altLang="zh-CN">
                  <a:solidFill>
                    <a:schemeClr val="bg1"/>
                  </a:solidFill>
                  <a:cs typeface="+mn-ea"/>
                  <a:sym typeface="+mn-lt"/>
                </a:rPr>
                <a:t>60%</a:t>
              </a:r>
              <a:endParaRPr lang="en-US" altLang="zh-CN">
                <a:solidFill>
                  <a:schemeClr val="bg1"/>
                </a:solidFill>
                <a:cs typeface="+mn-ea"/>
                <a:sym typeface="+mn-lt"/>
              </a:endParaRPr>
            </a:p>
          </p:txBody>
        </p:sp>
        <p:sp>
          <p:nvSpPr>
            <p:cNvPr id="12" name="ValueText2"/>
            <p:cNvSpPr/>
            <p:nvPr/>
          </p:nvSpPr>
          <p:spPr>
            <a:xfrm>
              <a:off x="7696483" y="1847952"/>
              <a:ext cx="7493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r>
                <a:rPr lang="en-US" altLang="zh-CN">
                  <a:solidFill>
                    <a:schemeClr val="bg1"/>
                  </a:solidFill>
                  <a:cs typeface="+mn-ea"/>
                  <a:sym typeface="+mn-lt"/>
                </a:rPr>
                <a:t>73%</a:t>
              </a:r>
              <a:endParaRPr lang="en-US" altLang="zh-CN">
                <a:solidFill>
                  <a:schemeClr val="bg1"/>
                </a:solidFill>
                <a:cs typeface="+mn-ea"/>
                <a:sym typeface="+mn-lt"/>
              </a:endParaRPr>
            </a:p>
          </p:txBody>
        </p:sp>
        <p:sp>
          <p:nvSpPr>
            <p:cNvPr id="14" name="CustomText"/>
            <p:cNvSpPr/>
            <p:nvPr/>
          </p:nvSpPr>
          <p:spPr>
            <a:xfrm>
              <a:off x="5918931" y="1314551"/>
              <a:ext cx="1235837" cy="533401"/>
            </a:xfrm>
            <a:prstGeom prst="rect">
              <a:avLst/>
            </a:prstGeom>
          </p:spPr>
          <p:txBody>
            <a:bodyPr wrap="none" anchor="ctr">
              <a:noAutofit/>
            </a:bodyPr>
            <a:lstStyle/>
            <a:p>
              <a:pPr lvl="0">
                <a:spcAft>
                  <a:spcPts val="600"/>
                </a:spcAft>
                <a:defRPr/>
              </a:pPr>
              <a:endParaRPr lang="zh-CN" altLang="en-US" sz="1100" dirty="0">
                <a:solidFill>
                  <a:prstClr val="black"/>
                </a:solidFill>
                <a:cs typeface="+mn-ea"/>
                <a:sym typeface="+mn-lt"/>
              </a:endParaRPr>
            </a:p>
          </p:txBody>
        </p:sp>
      </p:grpSp>
      <p:grpSp>
        <p:nvGrpSpPr>
          <p:cNvPr id="15" name="66f0caf7-729a-4d1d-adf4-cbd0427d5b76" descr="lAkAAB+LCAAAAAAABADVVMtuwjAQ/BervaUVSaVWyq1V1Rb1hQC1oIqDRTZgyXEixyAeyr93DUmwQyiPS8WN7M56Z2eXWZILNU+A+KQTUakeGR1JGjUVRMQhzYD4YsK5Qx6YCJgYPct4kqTE/1mWZWbmm6nxF+UT0LWCKUb5+tPfwhewdyZYNIlyWOO6gSE6M0JuYx1kQcDBhDWFAjktO7g6tvrdURIbPMUyogobLhvZJclTxL/F2kwXBzDDIod017QKPjk9LUDtnDqhx2zFqWKx2FS0KOoGSKlm2ErRBoq0QCo2pPyes5GIQGjGOACo4RizL7Fki1goO99mo7HC7CtAkuvXYQvsF1KeQqHCmCbwgX2K4VYBF8vawKliUwthxVySlWOVIK1GFeZYLw9KMTfi4KjI2dI4c3bq04WZOk5RXWHKWbf7XcOs6OgHTOo5heN4F7KcdBSVYnOazzBMQfVaIIfI5mFuyZ//DaqYzUYsQP+AR/r7HunZ8Pyr/tzWwtZfm3k1f27HvrPqrrZlr1vboGZx5+JWdzemW3ln6VZvEJ5oVt4hZuUdZlaeZVbe+ZqVd6Zm5e4zqyv3n91q17mZZ7PfrTzTrbwT3GqQ/QLmejTPlAkAAA=="/>
          <p:cNvGrpSpPr>
            <a:grpSpLocks noChangeAspect="1"/>
          </p:cNvGrpSpPr>
          <p:nvPr/>
        </p:nvGrpSpPr>
        <p:grpSpPr>
          <a:xfrm>
            <a:off x="4742654" y="4642012"/>
            <a:ext cx="6680202" cy="873123"/>
            <a:chOff x="2667409" y="1314551"/>
            <a:chExt cx="6680202" cy="873123"/>
          </a:xfrm>
        </p:grpSpPr>
        <p:sp>
          <p:nvSpPr>
            <p:cNvPr id="16" name="RelativeShape1"/>
            <p:cNvSpPr/>
            <p:nvPr/>
          </p:nvSpPr>
          <p:spPr>
            <a:xfrm>
              <a:off x="2667409" y="1847952"/>
              <a:ext cx="33401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 name="RelativeShape2"/>
            <p:cNvSpPr/>
            <p:nvPr/>
          </p:nvSpPr>
          <p:spPr>
            <a:xfrm>
              <a:off x="6007510" y="1847952"/>
              <a:ext cx="33401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 name="ValueShape1"/>
            <p:cNvSpPr/>
            <p:nvPr/>
          </p:nvSpPr>
          <p:spPr>
            <a:xfrm>
              <a:off x="4640507" y="1847952"/>
              <a:ext cx="1367003" cy="306388"/>
            </a:xfrm>
            <a:prstGeom prst="rect">
              <a:avLst/>
            </a:prstGeom>
            <a:solidFill>
              <a:srgbClr val="EC94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9" name="ValueShape2"/>
            <p:cNvSpPr/>
            <p:nvPr/>
          </p:nvSpPr>
          <p:spPr>
            <a:xfrm>
              <a:off x="6007510" y="1847952"/>
              <a:ext cx="1688973" cy="306388"/>
            </a:xfrm>
            <a:prstGeom prst="rect">
              <a:avLst/>
            </a:prstGeom>
            <a:solidFill>
              <a:srgbClr val="97D0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ValueText1"/>
            <p:cNvSpPr/>
            <p:nvPr/>
          </p:nvSpPr>
          <p:spPr>
            <a:xfrm>
              <a:off x="4750690" y="1847952"/>
              <a:ext cx="7493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r>
                <a:rPr lang="en-US" altLang="zh-CN" dirty="0">
                  <a:solidFill>
                    <a:schemeClr val="bg1"/>
                  </a:solidFill>
                  <a:cs typeface="+mn-ea"/>
                  <a:sym typeface="+mn-lt"/>
                </a:rPr>
                <a:t>45%</a:t>
              </a:r>
              <a:endParaRPr lang="en-US" altLang="zh-CN" dirty="0">
                <a:solidFill>
                  <a:schemeClr val="bg1"/>
                </a:solidFill>
                <a:cs typeface="+mn-ea"/>
                <a:sym typeface="+mn-lt"/>
              </a:endParaRPr>
            </a:p>
          </p:txBody>
        </p:sp>
        <p:sp>
          <p:nvSpPr>
            <p:cNvPr id="21" name="ValueText2"/>
            <p:cNvSpPr/>
            <p:nvPr/>
          </p:nvSpPr>
          <p:spPr>
            <a:xfrm>
              <a:off x="6729281" y="1881286"/>
              <a:ext cx="7493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r>
                <a:rPr lang="en-US" altLang="zh-CN" dirty="0">
                  <a:solidFill>
                    <a:schemeClr val="bg1"/>
                  </a:solidFill>
                  <a:cs typeface="+mn-ea"/>
                  <a:sym typeface="+mn-lt"/>
                </a:rPr>
                <a:t>53%</a:t>
              </a:r>
              <a:endParaRPr lang="en-US" altLang="zh-CN" dirty="0">
                <a:solidFill>
                  <a:schemeClr val="bg1"/>
                </a:solidFill>
                <a:cs typeface="+mn-ea"/>
                <a:sym typeface="+mn-lt"/>
              </a:endParaRPr>
            </a:p>
          </p:txBody>
        </p:sp>
        <p:sp>
          <p:nvSpPr>
            <p:cNvPr id="22" name="CustomText"/>
            <p:cNvSpPr/>
            <p:nvPr/>
          </p:nvSpPr>
          <p:spPr>
            <a:xfrm>
              <a:off x="5918931" y="1314551"/>
              <a:ext cx="1235837" cy="533401"/>
            </a:xfrm>
            <a:prstGeom prst="rect">
              <a:avLst/>
            </a:prstGeom>
          </p:spPr>
          <p:txBody>
            <a:bodyPr wrap="none" anchor="ctr">
              <a:noAutofit/>
            </a:bodyPr>
            <a:lstStyle/>
            <a:p>
              <a:pPr lvl="0">
                <a:spcAft>
                  <a:spcPts val="600"/>
                </a:spcAft>
                <a:defRPr/>
              </a:pPr>
              <a:endParaRPr lang="zh-CN" altLang="en-US" sz="1100" dirty="0">
                <a:solidFill>
                  <a:prstClr val="black"/>
                </a:solidFill>
                <a:cs typeface="+mn-ea"/>
                <a:sym typeface="+mn-lt"/>
              </a:endParaRPr>
            </a:p>
          </p:txBody>
        </p:sp>
      </p:grpSp>
      <p:grpSp>
        <p:nvGrpSpPr>
          <p:cNvPr id="23" name="66f0caf7-729a-4d1d-adf4-cbd0427d5b76" descr="lAkAAB+LCAAAAAAABADVVMtuwjAQ/BervaUVSaVWyq1V1Rb1hQC1oIqDRTZgyXEixyAeyr93DUmwQyiPS8WN7M56Z2eXWZILNU+A+KQTUakeGR1JGjUVRMQhzYD4YsK5Qx6YCJgYPct4kqTE/1mWZWbmm6nxF+UT0LWCKUb5+tPfwhewdyZYNIlyWOO6gSE6M0JuYx1kQcDBhDWFAjktO7g6tvrdURIbPMUyogobLhvZJclTxL/F2kwXBzDDIod017QKPjk9LUDtnDqhx2zFqWKx2FS0KOoGSKlm2ErRBoq0QCo2pPyes5GIQGjGOACo4RizL7Fki1goO99mo7HC7CtAkuvXYQvsF1KeQqHCmCbwgX2K4VYBF8vawKliUwthxVySlWOVIK1GFeZYLw9KMTfi4KjI2dI4c3bq04WZOk5RXWHKWbf7XcOs6OgHTOo5heN4F7KcdBSVYnOazzBMQfVaIIfI5mFuyZ//DaqYzUYsQP+AR/r7HunZ8Pyr/tzWwtZfm3k1f27HvrPqrrZlr1vboGZx5+JWdzemW3ln6VZvEJ5oVt4hZuUdZlaeZVbe+ZqVd6Zm5e4zqyv3n91q17mZZ7PfrTzTrbwT3GqQ/QLmejTPlAkAAA=="/>
          <p:cNvGrpSpPr>
            <a:grpSpLocks noChangeAspect="1"/>
          </p:cNvGrpSpPr>
          <p:nvPr/>
        </p:nvGrpSpPr>
        <p:grpSpPr>
          <a:xfrm>
            <a:off x="4742654" y="5401628"/>
            <a:ext cx="6680202" cy="839789"/>
            <a:chOff x="2667409" y="1314551"/>
            <a:chExt cx="6680202" cy="839789"/>
          </a:xfrm>
        </p:grpSpPr>
        <p:sp>
          <p:nvSpPr>
            <p:cNvPr id="24" name="RelativeShape1"/>
            <p:cNvSpPr/>
            <p:nvPr/>
          </p:nvSpPr>
          <p:spPr>
            <a:xfrm>
              <a:off x="2667409" y="1847952"/>
              <a:ext cx="33401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RelativeShape2"/>
            <p:cNvSpPr/>
            <p:nvPr/>
          </p:nvSpPr>
          <p:spPr>
            <a:xfrm>
              <a:off x="6007510" y="1847952"/>
              <a:ext cx="33401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ValueShape1"/>
            <p:cNvSpPr/>
            <p:nvPr/>
          </p:nvSpPr>
          <p:spPr>
            <a:xfrm>
              <a:off x="4003449" y="1847952"/>
              <a:ext cx="2004061" cy="306388"/>
            </a:xfrm>
            <a:prstGeom prst="rect">
              <a:avLst/>
            </a:prstGeom>
            <a:solidFill>
              <a:srgbClr val="EC94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 name="ValueShape2"/>
            <p:cNvSpPr/>
            <p:nvPr/>
          </p:nvSpPr>
          <p:spPr>
            <a:xfrm>
              <a:off x="6007509" y="1847952"/>
              <a:ext cx="3340101" cy="306388"/>
            </a:xfrm>
            <a:prstGeom prst="rect">
              <a:avLst/>
            </a:prstGeom>
            <a:solidFill>
              <a:srgbClr val="97D0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 name="ValueText1"/>
            <p:cNvSpPr/>
            <p:nvPr/>
          </p:nvSpPr>
          <p:spPr>
            <a:xfrm>
              <a:off x="4003449" y="1847952"/>
              <a:ext cx="7493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r>
                <a:rPr lang="en-US" altLang="zh-CN">
                  <a:solidFill>
                    <a:schemeClr val="bg1"/>
                  </a:solidFill>
                  <a:cs typeface="+mn-ea"/>
                  <a:sym typeface="+mn-lt"/>
                </a:rPr>
                <a:t>60%</a:t>
              </a:r>
              <a:endParaRPr lang="en-US" altLang="zh-CN">
                <a:solidFill>
                  <a:schemeClr val="bg1"/>
                </a:solidFill>
                <a:cs typeface="+mn-ea"/>
                <a:sym typeface="+mn-lt"/>
              </a:endParaRPr>
            </a:p>
          </p:txBody>
        </p:sp>
        <p:sp>
          <p:nvSpPr>
            <p:cNvPr id="29" name="ValueText2"/>
            <p:cNvSpPr/>
            <p:nvPr/>
          </p:nvSpPr>
          <p:spPr>
            <a:xfrm>
              <a:off x="7696483" y="1847952"/>
              <a:ext cx="749301" cy="306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r>
                <a:rPr lang="en-US" altLang="zh-CN" dirty="0">
                  <a:solidFill>
                    <a:schemeClr val="bg1"/>
                  </a:solidFill>
                  <a:cs typeface="+mn-ea"/>
                  <a:sym typeface="+mn-lt"/>
                </a:rPr>
                <a:t>98%</a:t>
              </a:r>
              <a:endParaRPr lang="en-US" altLang="zh-CN" dirty="0">
                <a:solidFill>
                  <a:schemeClr val="bg1"/>
                </a:solidFill>
                <a:cs typeface="+mn-ea"/>
                <a:sym typeface="+mn-lt"/>
              </a:endParaRPr>
            </a:p>
          </p:txBody>
        </p:sp>
        <p:sp>
          <p:nvSpPr>
            <p:cNvPr id="30" name="CustomText"/>
            <p:cNvSpPr/>
            <p:nvPr/>
          </p:nvSpPr>
          <p:spPr>
            <a:xfrm>
              <a:off x="5918931" y="1314551"/>
              <a:ext cx="1235837" cy="533401"/>
            </a:xfrm>
            <a:prstGeom prst="rect">
              <a:avLst/>
            </a:prstGeom>
          </p:spPr>
          <p:txBody>
            <a:bodyPr wrap="none" anchor="ctr">
              <a:noAutofit/>
            </a:bodyPr>
            <a:lstStyle/>
            <a:p>
              <a:pPr lvl="0">
                <a:spcAft>
                  <a:spcPts val="600"/>
                </a:spcAft>
                <a:defRPr/>
              </a:pPr>
              <a:endParaRPr lang="zh-CN" altLang="en-US" sz="1100" dirty="0">
                <a:solidFill>
                  <a:prstClr val="black"/>
                </a:solidFill>
                <a:cs typeface="+mn-ea"/>
                <a:sym typeface="+mn-lt"/>
              </a:endParaRPr>
            </a:p>
          </p:txBody>
        </p:sp>
      </p:grpSp>
      <p:pic>
        <p:nvPicPr>
          <p:cNvPr id="31" name="图形 30" descr="打印机"/>
          <p:cNvPicPr>
            <a:picLocks noChangeAspect="1"/>
          </p:cNvPicPr>
          <p:nvPr/>
        </p:nvPicPr>
        <p:blipFill>
          <a:blip r:embed="rId3" cstate="print">
            <a:extLst>
              <a:ext uri="{BEBA8EAE-BF5A-486C-A8C5-ECC9F3942E4B}">
                <a14:imgProps xmlns:a14="http://schemas.microsoft.com/office/drawing/2010/main">
                  <a14:imgLayer r:embed="rId4">
                    <a14:imgEffect>
                      <a14:artisticPhotocopy trans="30000" detail="2"/>
                    </a14:imgEffect>
                  </a14:imgLayer>
                </a14:imgProps>
              </a:ext>
              <a:ext uri="{28A0092B-C50C-407E-A947-70E740481C1C}">
                <a14:useLocalDpi xmlns:a14="http://schemas.microsoft.com/office/drawing/2010/main" val="0"/>
              </a:ext>
            </a:extLst>
          </a:blip>
          <a:stretch>
            <a:fillRect/>
          </a:stretch>
        </p:blipFill>
        <p:spPr>
          <a:xfrm>
            <a:off x="4671511" y="5815106"/>
            <a:ext cx="533402" cy="533402"/>
          </a:xfrm>
          <a:prstGeom prst="rect">
            <a:avLst/>
          </a:prstGeom>
        </p:spPr>
      </p:pic>
      <p:pic>
        <p:nvPicPr>
          <p:cNvPr id="33" name="图形 32" descr="耳机"/>
          <p:cNvPicPr>
            <a:picLocks noChangeAspect="1"/>
          </p:cNvPicPr>
          <p:nvPr/>
        </p:nvPicPr>
        <p:blipFill>
          <a:blip r:embed="rId5" cstate="print">
            <a:extLst>
              <a:ext uri="{BEBA8EAE-BF5A-486C-A8C5-ECC9F3942E4B}">
                <a14:imgProps xmlns:a14="http://schemas.microsoft.com/office/drawing/2010/main">
                  <a14:imgLayer r:embed="rId6">
                    <a14:imgEffect>
                      <a14:artisticPhotocopy trans="30000" detail="2"/>
                    </a14:imgEffect>
                  </a14:imgLayer>
                </a14:imgProps>
              </a:ext>
              <a:ext uri="{28A0092B-C50C-407E-A947-70E740481C1C}">
                <a14:useLocalDpi xmlns:a14="http://schemas.microsoft.com/office/drawing/2010/main" val="0"/>
              </a:ext>
            </a:extLst>
          </a:blip>
          <a:stretch>
            <a:fillRect/>
          </a:stretch>
        </p:blipFill>
        <p:spPr>
          <a:xfrm>
            <a:off x="4654246" y="4981679"/>
            <a:ext cx="581191" cy="581191"/>
          </a:xfrm>
          <a:prstGeom prst="rect">
            <a:avLst/>
          </a:prstGeom>
        </p:spPr>
      </p:pic>
      <p:pic>
        <p:nvPicPr>
          <p:cNvPr id="35" name="图形 34" descr="唱片"/>
          <p:cNvPicPr>
            <a:picLocks noChangeAspect="1"/>
          </p:cNvPicPr>
          <p:nvPr/>
        </p:nvPicPr>
        <p:blipFill>
          <a:blip r:embed="rId7" cstate="print">
            <a:extLst>
              <a:ext uri="{BEBA8EAE-BF5A-486C-A8C5-ECC9F3942E4B}">
                <a14:imgProps xmlns:a14="http://schemas.microsoft.com/office/drawing/2010/main">
                  <a14:imgLayer r:embed="rId8">
                    <a14:imgEffect>
                      <a14:artisticPhotocopy trans="30000" detail="2"/>
                    </a14:imgEffect>
                  </a14:imgLayer>
                </a14:imgProps>
              </a:ext>
              <a:ext uri="{28A0092B-C50C-407E-A947-70E740481C1C}">
                <a14:useLocalDpi xmlns:a14="http://schemas.microsoft.com/office/drawing/2010/main" val="0"/>
              </a:ext>
            </a:extLst>
          </a:blip>
          <a:stretch>
            <a:fillRect/>
          </a:stretch>
        </p:blipFill>
        <p:spPr>
          <a:xfrm>
            <a:off x="4671511" y="4327557"/>
            <a:ext cx="563926" cy="56392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5" name="cb0d04b8-5fef-477e-9da4-c7819c14c536" descr="ZxYAAB+LCAAAAAAABADdVV1v2jAU/S/Z9saqYA9YeQvd2Kp9oYH2oYkHL7kQb4mDElPRIv777CQGOwk0VJ0oUV/K9bm+59x747O2nvPbBVh9axySmL+hZB6T8JpDaLWsa8/qs2UQtKwBZR5l83dxtFwkVv/Xepumn3yn3P9GgiXIXEY5JUH2s1/CK1h+3uld2C3rE2U0XIZ5zE5DZKWF2nYWpJ4XgA67Zhzim225toyl/495LKoNozgkXFRf25sX1kbiPVgJXMuaZLQUn5yebEClTnkgZY6ihNOI7TJGRPQNBIsKsYWkHVSR9MkCPouYIpIG2uL4KwSE0xsDYcQk6H0U07uIcRI4AZ2zEJiU+hFmXBaAmFPXPBJNAe764vQDwCLv+pjeidtnJEhgs1W1rSubUa6sk51ue7nrjVAqKhot3rT2tmcCK35cQ2WG3s09064Uk9KRF+jUcwrH8VZtedBOFJLv342McvVqmMvzZTZLgP8YQewKNYNbIyP/SDLMz30Y+6JTvmdXRQJQ+RId8FK/Iv9ac3z66+B4zEUrDqvc96q5TSsmt32trqIgiu9/rRSsdC6UUBcmPoSgMBPKuMM8Qd1Tr9MgpnOfM0gS1YDff8DlWlq/I1HLxBd3PhsOX6Fe13EspdTeVD1ZqmDdJ6uAr7OcaYq+kjkfNULHlQPPJWijLQg+YsYD4v7VZ6xIG5PNgge+yMeTih5TanGBD4k7uLYPM9nu65OYLHrKJovqmCw6mckigz06X5NF52ey+1bDXJ6GmCzSTRY11GQvDZPtvO1cOajSZFEjTRbpJouabLJ1xf0Hk+11T2Ky+CmbLK5jsvhkJosN9vh8TRafn8nuWw1zeRpislg3WdxQk+0ZJouHTvey2mRxI00W6yaLm2yydcVNxd8/UcWX52cWAAA="/>
          <p:cNvGrpSpPr>
            <a:grpSpLocks noChangeAspect="1"/>
          </p:cNvGrpSpPr>
          <p:nvPr/>
        </p:nvGrpSpPr>
        <p:grpSpPr>
          <a:xfrm>
            <a:off x="809697" y="737419"/>
            <a:ext cx="10037066" cy="5022031"/>
            <a:chOff x="1612899" y="1052978"/>
            <a:chExt cx="9315307" cy="4660900"/>
          </a:xfrm>
        </p:grpSpPr>
        <p:sp>
          <p:nvSpPr>
            <p:cNvPr id="196" name="AreaShape"/>
            <p:cNvSpPr/>
            <p:nvPr/>
          </p:nvSpPr>
          <p:spPr>
            <a:xfrm>
              <a:off x="1612899" y="1052978"/>
              <a:ext cx="9315307" cy="4660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a:cs typeface="+mn-ea"/>
                <a:sym typeface="+mn-lt"/>
              </a:endParaRPr>
            </a:p>
          </p:txBody>
        </p:sp>
        <p:sp>
          <p:nvSpPr>
            <p:cNvPr id="197" name="RelativeShape1"/>
            <p:cNvSpPr/>
            <p:nvPr/>
          </p:nvSpPr>
          <p:spPr>
            <a:xfrm>
              <a:off x="4942171" y="1856031"/>
              <a:ext cx="4949374" cy="141392"/>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a:cs typeface="+mn-ea"/>
                <a:sym typeface="+mn-lt"/>
              </a:endParaRPr>
            </a:p>
          </p:txBody>
        </p:sp>
        <p:sp>
          <p:nvSpPr>
            <p:cNvPr id="198" name="ValueShape1"/>
            <p:cNvSpPr/>
            <p:nvPr/>
          </p:nvSpPr>
          <p:spPr>
            <a:xfrm>
              <a:off x="4942171" y="1856031"/>
              <a:ext cx="2078737" cy="141392"/>
            </a:xfrm>
            <a:prstGeom prst="roundRect">
              <a:avLst>
                <a:gd name="adj" fmla="val 50000"/>
              </a:avLst>
            </a:prstGeom>
            <a:solidFill>
              <a:srgbClr val="E67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dirty="0">
                <a:cs typeface="+mn-ea"/>
                <a:sym typeface="+mn-lt"/>
              </a:endParaRPr>
            </a:p>
          </p:txBody>
        </p:sp>
        <p:sp>
          <p:nvSpPr>
            <p:cNvPr id="199" name="RelativeShape2"/>
            <p:cNvSpPr/>
            <p:nvPr/>
          </p:nvSpPr>
          <p:spPr>
            <a:xfrm>
              <a:off x="4942171" y="2810399"/>
              <a:ext cx="4949374" cy="141392"/>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a:cs typeface="+mn-ea"/>
                <a:sym typeface="+mn-lt"/>
              </a:endParaRPr>
            </a:p>
          </p:txBody>
        </p:sp>
        <p:sp>
          <p:nvSpPr>
            <p:cNvPr id="200" name="ValueShape2"/>
            <p:cNvSpPr/>
            <p:nvPr/>
          </p:nvSpPr>
          <p:spPr>
            <a:xfrm>
              <a:off x="4942171" y="2810399"/>
              <a:ext cx="3019118" cy="141392"/>
            </a:xfrm>
            <a:prstGeom prst="roundRect">
              <a:avLst>
                <a:gd name="adj" fmla="val 50000"/>
              </a:avLst>
            </a:prstGeom>
            <a:solidFill>
              <a:srgbClr val="BFD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a:cs typeface="+mn-ea"/>
                <a:sym typeface="+mn-lt"/>
              </a:endParaRPr>
            </a:p>
          </p:txBody>
        </p:sp>
        <p:sp>
          <p:nvSpPr>
            <p:cNvPr id="201" name="RelativeShape3"/>
            <p:cNvSpPr/>
            <p:nvPr/>
          </p:nvSpPr>
          <p:spPr>
            <a:xfrm>
              <a:off x="4942171" y="3771117"/>
              <a:ext cx="4949374" cy="141392"/>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a:cs typeface="+mn-ea"/>
                <a:sym typeface="+mn-lt"/>
              </a:endParaRPr>
            </a:p>
          </p:txBody>
        </p:sp>
        <p:sp>
          <p:nvSpPr>
            <p:cNvPr id="202" name="ValueShape3"/>
            <p:cNvSpPr/>
            <p:nvPr/>
          </p:nvSpPr>
          <p:spPr>
            <a:xfrm>
              <a:off x="4942171" y="3771117"/>
              <a:ext cx="3811018" cy="141392"/>
            </a:xfrm>
            <a:prstGeom prst="roundRect">
              <a:avLst>
                <a:gd name="adj" fmla="val 50000"/>
              </a:avLst>
            </a:prstGeom>
            <a:solidFill>
              <a:srgbClr val="97D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a:cs typeface="+mn-ea"/>
                <a:sym typeface="+mn-lt"/>
              </a:endParaRPr>
            </a:p>
          </p:txBody>
        </p:sp>
        <p:sp>
          <p:nvSpPr>
            <p:cNvPr id="203" name="ValueBack1"/>
            <p:cNvSpPr/>
            <p:nvPr/>
          </p:nvSpPr>
          <p:spPr>
            <a:xfrm>
              <a:off x="4765764" y="1510698"/>
              <a:ext cx="832058" cy="832058"/>
            </a:xfrm>
            <a:prstGeom prst="ellipse">
              <a:avLst/>
            </a:prstGeom>
            <a:solidFill>
              <a:srgbClr val="E6728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a:cs typeface="+mn-ea"/>
                <a:sym typeface="+mn-lt"/>
              </a:endParaRPr>
            </a:p>
          </p:txBody>
        </p:sp>
        <p:sp>
          <p:nvSpPr>
            <p:cNvPr id="204" name="ValueBack2"/>
            <p:cNvSpPr/>
            <p:nvPr/>
          </p:nvSpPr>
          <p:spPr>
            <a:xfrm>
              <a:off x="4765764" y="2465598"/>
              <a:ext cx="832058" cy="832058"/>
            </a:xfrm>
            <a:prstGeom prst="ellipse">
              <a:avLst/>
            </a:prstGeom>
            <a:solidFill>
              <a:srgbClr val="BFDCF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a:cs typeface="+mn-ea"/>
                <a:sym typeface="+mn-lt"/>
              </a:endParaRPr>
            </a:p>
          </p:txBody>
        </p:sp>
        <p:sp>
          <p:nvSpPr>
            <p:cNvPr id="205" name="ValueBack3"/>
            <p:cNvSpPr/>
            <p:nvPr/>
          </p:nvSpPr>
          <p:spPr>
            <a:xfrm>
              <a:off x="4765764" y="3425256"/>
              <a:ext cx="832058" cy="832058"/>
            </a:xfrm>
            <a:prstGeom prst="ellipse">
              <a:avLst/>
            </a:prstGeom>
            <a:solidFill>
              <a:srgbClr val="97D0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2000">
                <a:cs typeface="+mn-ea"/>
                <a:sym typeface="+mn-lt"/>
              </a:endParaRPr>
            </a:p>
          </p:txBody>
        </p:sp>
        <p:sp>
          <p:nvSpPr>
            <p:cNvPr id="206" name="BackShape"/>
            <p:cNvSpPr/>
            <p:nvPr/>
          </p:nvSpPr>
          <p:spPr>
            <a:xfrm>
              <a:off x="2300455" y="1452522"/>
              <a:ext cx="1506900" cy="3945466"/>
            </a:xfrm>
            <a:custGeom>
              <a:avLst/>
              <a:gdLst>
                <a:gd name="connsiteX0" fmla="*/ 655320 w 1337613"/>
                <a:gd name="connsiteY0" fmla="*/ 731520 h 3502222"/>
                <a:gd name="connsiteX1" fmla="*/ 1337310 w 1337613"/>
                <a:gd name="connsiteY1" fmla="*/ 1405890 h 3502222"/>
                <a:gd name="connsiteX2" fmla="*/ 1337310 w 1337613"/>
                <a:gd name="connsiteY2" fmla="*/ 2065020 h 3502222"/>
                <a:gd name="connsiteX3" fmla="*/ 1249680 w 1337613"/>
                <a:gd name="connsiteY3" fmla="*/ 2141220 h 3502222"/>
                <a:gd name="connsiteX4" fmla="*/ 1184910 w 1337613"/>
                <a:gd name="connsiteY4" fmla="*/ 2068830 h 3502222"/>
                <a:gd name="connsiteX5" fmla="*/ 1120140 w 1337613"/>
                <a:gd name="connsiteY5" fmla="*/ 1394460 h 3502222"/>
                <a:gd name="connsiteX6" fmla="*/ 1078230 w 1337613"/>
                <a:gd name="connsiteY6" fmla="*/ 1356360 h 3502222"/>
                <a:gd name="connsiteX7" fmla="*/ 1036320 w 1337613"/>
                <a:gd name="connsiteY7" fmla="*/ 1398270 h 3502222"/>
                <a:gd name="connsiteX8" fmla="*/ 1036320 w 1337613"/>
                <a:gd name="connsiteY8" fmla="*/ 3387090 h 3502222"/>
                <a:gd name="connsiteX9" fmla="*/ 941070 w 1337613"/>
                <a:gd name="connsiteY9" fmla="*/ 3501390 h 3502222"/>
                <a:gd name="connsiteX10" fmla="*/ 822960 w 1337613"/>
                <a:gd name="connsiteY10" fmla="*/ 3406140 h 3502222"/>
                <a:gd name="connsiteX11" fmla="*/ 716280 w 1337613"/>
                <a:gd name="connsiteY11" fmla="*/ 2358390 h 3502222"/>
                <a:gd name="connsiteX12" fmla="*/ 670560 w 1337613"/>
                <a:gd name="connsiteY12" fmla="*/ 2316480 h 3502222"/>
                <a:gd name="connsiteX13" fmla="*/ 624840 w 1337613"/>
                <a:gd name="connsiteY13" fmla="*/ 2358390 h 3502222"/>
                <a:gd name="connsiteX14" fmla="*/ 537210 w 1337613"/>
                <a:gd name="connsiteY14" fmla="*/ 3402330 h 3502222"/>
                <a:gd name="connsiteX15" fmla="*/ 430530 w 1337613"/>
                <a:gd name="connsiteY15" fmla="*/ 3501390 h 3502222"/>
                <a:gd name="connsiteX16" fmla="*/ 407670 w 1337613"/>
                <a:gd name="connsiteY16" fmla="*/ 3501390 h 3502222"/>
                <a:gd name="connsiteX17" fmla="*/ 300990 w 1337613"/>
                <a:gd name="connsiteY17" fmla="*/ 3394710 h 3502222"/>
                <a:gd name="connsiteX18" fmla="*/ 300990 w 1337613"/>
                <a:gd name="connsiteY18" fmla="*/ 1402080 h 3502222"/>
                <a:gd name="connsiteX19" fmla="*/ 259080 w 1337613"/>
                <a:gd name="connsiteY19" fmla="*/ 1360170 h 3502222"/>
                <a:gd name="connsiteX20" fmla="*/ 217170 w 1337613"/>
                <a:gd name="connsiteY20" fmla="*/ 1398270 h 3502222"/>
                <a:gd name="connsiteX21" fmla="*/ 152400 w 1337613"/>
                <a:gd name="connsiteY21" fmla="*/ 2072640 h 3502222"/>
                <a:gd name="connsiteX22" fmla="*/ 76200 w 1337613"/>
                <a:gd name="connsiteY22" fmla="*/ 2141220 h 3502222"/>
                <a:gd name="connsiteX23" fmla="*/ 0 w 1337613"/>
                <a:gd name="connsiteY23" fmla="*/ 2065020 h 3502222"/>
                <a:gd name="connsiteX24" fmla="*/ 0 w 1337613"/>
                <a:gd name="connsiteY24" fmla="*/ 1421130 h 3502222"/>
                <a:gd name="connsiteX25" fmla="*/ 655320 w 1337613"/>
                <a:gd name="connsiteY25" fmla="*/ 731520 h 3502222"/>
                <a:gd name="connsiteX26" fmla="*/ 674370 w 1337613"/>
                <a:gd name="connsiteY26" fmla="*/ 0 h 3502222"/>
                <a:gd name="connsiteX27" fmla="*/ 990600 w 1337613"/>
                <a:gd name="connsiteY27" fmla="*/ 316230 h 3502222"/>
                <a:gd name="connsiteX28" fmla="*/ 674370 w 1337613"/>
                <a:gd name="connsiteY28" fmla="*/ 632460 h 3502222"/>
                <a:gd name="connsiteX29" fmla="*/ 358140 w 1337613"/>
                <a:gd name="connsiteY29" fmla="*/ 316230 h 3502222"/>
                <a:gd name="connsiteX30" fmla="*/ 674370 w 1337613"/>
                <a:gd name="connsiteY30" fmla="*/ 0 h 3502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337613" h="3502222">
                  <a:moveTo>
                    <a:pt x="655320" y="731520"/>
                  </a:moveTo>
                  <a:cubicBezTo>
                    <a:pt x="1036320" y="720090"/>
                    <a:pt x="1348740" y="1024890"/>
                    <a:pt x="1337310" y="1405890"/>
                  </a:cubicBezTo>
                  <a:lnTo>
                    <a:pt x="1337310" y="2065020"/>
                  </a:lnTo>
                  <a:cubicBezTo>
                    <a:pt x="1337310" y="2110740"/>
                    <a:pt x="1299210" y="2148840"/>
                    <a:pt x="1249680" y="2141220"/>
                  </a:cubicBezTo>
                  <a:cubicBezTo>
                    <a:pt x="1215390" y="2133600"/>
                    <a:pt x="1188720" y="2103120"/>
                    <a:pt x="1184910" y="2068830"/>
                  </a:cubicBezTo>
                  <a:lnTo>
                    <a:pt x="1120140" y="1394460"/>
                  </a:lnTo>
                  <a:cubicBezTo>
                    <a:pt x="1120140" y="1371600"/>
                    <a:pt x="1101090" y="1356360"/>
                    <a:pt x="1078230" y="1356360"/>
                  </a:cubicBezTo>
                  <a:cubicBezTo>
                    <a:pt x="1055370" y="1356360"/>
                    <a:pt x="1036320" y="1375410"/>
                    <a:pt x="1036320" y="1398270"/>
                  </a:cubicBezTo>
                  <a:lnTo>
                    <a:pt x="1036320" y="3387090"/>
                  </a:lnTo>
                  <a:cubicBezTo>
                    <a:pt x="1036320" y="3444240"/>
                    <a:pt x="998220" y="3493770"/>
                    <a:pt x="941070" y="3501390"/>
                  </a:cubicBezTo>
                  <a:cubicBezTo>
                    <a:pt x="883920" y="3509010"/>
                    <a:pt x="830580" y="3463290"/>
                    <a:pt x="822960" y="3406140"/>
                  </a:cubicBezTo>
                  <a:lnTo>
                    <a:pt x="716280" y="2358390"/>
                  </a:lnTo>
                  <a:cubicBezTo>
                    <a:pt x="716280" y="2335530"/>
                    <a:pt x="693420" y="2316480"/>
                    <a:pt x="670560" y="2316480"/>
                  </a:cubicBezTo>
                  <a:cubicBezTo>
                    <a:pt x="647700" y="2316480"/>
                    <a:pt x="628650" y="2335530"/>
                    <a:pt x="624840" y="2358390"/>
                  </a:cubicBezTo>
                  <a:lnTo>
                    <a:pt x="537210" y="3402330"/>
                  </a:lnTo>
                  <a:cubicBezTo>
                    <a:pt x="533400" y="3459480"/>
                    <a:pt x="487680" y="3501390"/>
                    <a:pt x="430530" y="3501390"/>
                  </a:cubicBezTo>
                  <a:lnTo>
                    <a:pt x="407670" y="3501390"/>
                  </a:lnTo>
                  <a:cubicBezTo>
                    <a:pt x="350520" y="3501390"/>
                    <a:pt x="300990" y="3455670"/>
                    <a:pt x="300990" y="3394710"/>
                  </a:cubicBezTo>
                  <a:lnTo>
                    <a:pt x="300990" y="1402080"/>
                  </a:lnTo>
                  <a:cubicBezTo>
                    <a:pt x="300990" y="1379220"/>
                    <a:pt x="281940" y="1360170"/>
                    <a:pt x="259080" y="1360170"/>
                  </a:cubicBezTo>
                  <a:cubicBezTo>
                    <a:pt x="236220" y="1360170"/>
                    <a:pt x="220980" y="1375410"/>
                    <a:pt x="217170" y="1398270"/>
                  </a:cubicBezTo>
                  <a:lnTo>
                    <a:pt x="152400" y="2072640"/>
                  </a:lnTo>
                  <a:cubicBezTo>
                    <a:pt x="148590" y="2110740"/>
                    <a:pt x="114300" y="2141220"/>
                    <a:pt x="76200" y="2141220"/>
                  </a:cubicBezTo>
                  <a:cubicBezTo>
                    <a:pt x="34290" y="2141220"/>
                    <a:pt x="0" y="2106930"/>
                    <a:pt x="0" y="2065020"/>
                  </a:cubicBezTo>
                  <a:lnTo>
                    <a:pt x="0" y="1421130"/>
                  </a:lnTo>
                  <a:cubicBezTo>
                    <a:pt x="0" y="1051560"/>
                    <a:pt x="289560" y="742950"/>
                    <a:pt x="655320" y="731520"/>
                  </a:cubicBezTo>
                  <a:close/>
                  <a:moveTo>
                    <a:pt x="674370" y="0"/>
                  </a:moveTo>
                  <a:cubicBezTo>
                    <a:pt x="849019" y="0"/>
                    <a:pt x="990600" y="141581"/>
                    <a:pt x="990600" y="316230"/>
                  </a:cubicBezTo>
                  <a:cubicBezTo>
                    <a:pt x="990600" y="490879"/>
                    <a:pt x="849019" y="632460"/>
                    <a:pt x="674370" y="632460"/>
                  </a:cubicBezTo>
                  <a:cubicBezTo>
                    <a:pt x="499721" y="632460"/>
                    <a:pt x="358140" y="490879"/>
                    <a:pt x="358140" y="316230"/>
                  </a:cubicBezTo>
                  <a:cubicBezTo>
                    <a:pt x="358140" y="141581"/>
                    <a:pt x="499721" y="0"/>
                    <a:pt x="674370" y="0"/>
                  </a:cubicBezTo>
                  <a:close/>
                </a:path>
              </a:pathLst>
            </a:custGeom>
            <a:gradFill flip="none" rotWithShape="1">
              <a:gsLst>
                <a:gs pos="0">
                  <a:srgbClr val="E67282"/>
                </a:gs>
                <a:gs pos="31000">
                  <a:srgbClr val="EC94A1"/>
                </a:gs>
                <a:gs pos="100000">
                  <a:schemeClr val="bg1"/>
                </a:gs>
              </a:gsLst>
              <a:lin ang="5400000" scaled="1"/>
              <a:tileRect/>
            </a:gra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a:cs typeface="+mn-ea"/>
                <a:sym typeface="+mn-lt"/>
              </a:endParaRPr>
            </a:p>
          </p:txBody>
        </p:sp>
        <p:cxnSp>
          <p:nvCxnSpPr>
            <p:cNvPr id="207" name="ExtraShape1"/>
            <p:cNvCxnSpPr/>
            <p:nvPr/>
          </p:nvCxnSpPr>
          <p:spPr>
            <a:xfrm flipH="1">
              <a:off x="4064057" y="2125790"/>
              <a:ext cx="662307" cy="461382"/>
            </a:xfrm>
            <a:prstGeom prst="line">
              <a:avLst/>
            </a:prstGeom>
            <a:ln w="12700" cap="rnd" cmpd="dbl">
              <a:solidFill>
                <a:srgbClr val="4276AA"/>
              </a:solidFill>
              <a:prstDash val="sysDot"/>
              <a:round/>
            </a:ln>
          </p:spPr>
          <p:style>
            <a:lnRef idx="1">
              <a:schemeClr val="accent1"/>
            </a:lnRef>
            <a:fillRef idx="0">
              <a:schemeClr val="accent1"/>
            </a:fillRef>
            <a:effectRef idx="0">
              <a:schemeClr val="accent1"/>
            </a:effectRef>
            <a:fontRef idx="minor">
              <a:schemeClr val="tx1"/>
            </a:fontRef>
          </p:style>
        </p:cxnSp>
        <p:cxnSp>
          <p:nvCxnSpPr>
            <p:cNvPr id="208" name="ExtraShape2"/>
            <p:cNvCxnSpPr/>
            <p:nvPr/>
          </p:nvCxnSpPr>
          <p:spPr>
            <a:xfrm flipH="1">
              <a:off x="4071499" y="2869955"/>
              <a:ext cx="543240" cy="0"/>
            </a:xfrm>
            <a:prstGeom prst="line">
              <a:avLst/>
            </a:prstGeom>
            <a:ln w="12700" cap="rnd" cmpd="dbl">
              <a:solidFill>
                <a:srgbClr val="5E5CA2"/>
              </a:solidFill>
              <a:prstDash val="sysDot"/>
              <a:round/>
            </a:ln>
          </p:spPr>
          <p:style>
            <a:lnRef idx="1">
              <a:schemeClr val="accent1"/>
            </a:lnRef>
            <a:fillRef idx="0">
              <a:schemeClr val="accent1"/>
            </a:fillRef>
            <a:effectRef idx="0">
              <a:schemeClr val="accent1"/>
            </a:effectRef>
            <a:fontRef idx="minor">
              <a:schemeClr val="tx1"/>
            </a:fontRef>
          </p:style>
        </p:cxnSp>
        <p:cxnSp>
          <p:nvCxnSpPr>
            <p:cNvPr id="209" name="ExtraShape3"/>
            <p:cNvCxnSpPr/>
            <p:nvPr/>
          </p:nvCxnSpPr>
          <p:spPr>
            <a:xfrm flipH="1" flipV="1">
              <a:off x="4064057" y="3152737"/>
              <a:ext cx="662307" cy="461382"/>
            </a:xfrm>
            <a:prstGeom prst="line">
              <a:avLst/>
            </a:prstGeom>
            <a:ln w="12700" cap="rnd" cmpd="dbl">
              <a:solidFill>
                <a:srgbClr val="4276AA"/>
              </a:solidFill>
              <a:prstDash val="sysDot"/>
              <a:round/>
            </a:ln>
          </p:spPr>
          <p:style>
            <a:lnRef idx="1">
              <a:schemeClr val="accent1"/>
            </a:lnRef>
            <a:fillRef idx="0">
              <a:schemeClr val="accent1"/>
            </a:fillRef>
            <a:effectRef idx="0">
              <a:schemeClr val="accent1"/>
            </a:effectRef>
            <a:fontRef idx="minor">
              <a:schemeClr val="tx1"/>
            </a:fontRef>
          </p:style>
        </p:cxnSp>
        <p:sp>
          <p:nvSpPr>
            <p:cNvPr id="210" name="ValueText1"/>
            <p:cNvSpPr txBox="1"/>
            <p:nvPr/>
          </p:nvSpPr>
          <p:spPr>
            <a:xfrm>
              <a:off x="7157135" y="1693072"/>
              <a:ext cx="681138" cy="467309"/>
            </a:xfrm>
            <a:prstGeom prst="rect">
              <a:avLst/>
            </a:prstGeom>
            <a:noFill/>
          </p:spPr>
          <p:txBody>
            <a:bodyPr wrap="square" tIns="90000" bIns="90000" numCol="1" anchor="ctr" anchorCtr="0">
              <a:prstTxWarp prst="textPlain">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b="1" dirty="0">
                  <a:solidFill>
                    <a:srgbClr val="E67282"/>
                  </a:solidFill>
                  <a:cs typeface="+mn-ea"/>
                  <a:sym typeface="+mn-lt"/>
                </a:rPr>
                <a:t>42%</a:t>
              </a:r>
              <a:endParaRPr lang="en-US" sz="800" b="1" dirty="0">
                <a:solidFill>
                  <a:srgbClr val="E67282"/>
                </a:solidFill>
                <a:cs typeface="+mn-ea"/>
                <a:sym typeface="+mn-lt"/>
              </a:endParaRPr>
            </a:p>
          </p:txBody>
        </p:sp>
        <p:sp>
          <p:nvSpPr>
            <p:cNvPr id="211" name="ValueText2"/>
            <p:cNvSpPr txBox="1"/>
            <p:nvPr/>
          </p:nvSpPr>
          <p:spPr>
            <a:xfrm>
              <a:off x="8097517" y="2647441"/>
              <a:ext cx="681138" cy="467309"/>
            </a:xfrm>
            <a:prstGeom prst="rect">
              <a:avLst/>
            </a:prstGeom>
            <a:noFill/>
          </p:spPr>
          <p:txBody>
            <a:bodyPr wrap="square" tIns="90000" bIns="90000" numCol="1" anchor="ctr" anchorCtr="0">
              <a:prstTxWarp prst="textPlain">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b="1" dirty="0">
                  <a:solidFill>
                    <a:srgbClr val="BFDCF7"/>
                  </a:solidFill>
                  <a:cs typeface="+mn-ea"/>
                  <a:sym typeface="+mn-lt"/>
                </a:rPr>
                <a:t>61%</a:t>
              </a:r>
              <a:endParaRPr lang="en-US" sz="800" b="1" dirty="0">
                <a:solidFill>
                  <a:srgbClr val="BFDCF7"/>
                </a:solidFill>
                <a:cs typeface="+mn-ea"/>
                <a:sym typeface="+mn-lt"/>
              </a:endParaRPr>
            </a:p>
          </p:txBody>
        </p:sp>
        <p:sp>
          <p:nvSpPr>
            <p:cNvPr id="212" name="ValueText3"/>
            <p:cNvSpPr txBox="1"/>
            <p:nvPr/>
          </p:nvSpPr>
          <p:spPr>
            <a:xfrm>
              <a:off x="8889417" y="3608158"/>
              <a:ext cx="681138" cy="467309"/>
            </a:xfrm>
            <a:prstGeom prst="rect">
              <a:avLst/>
            </a:prstGeom>
            <a:noFill/>
          </p:spPr>
          <p:txBody>
            <a:bodyPr wrap="square" tIns="90000" bIns="90000" numCol="1" anchor="ctr" anchorCtr="0">
              <a:prstTxWarp prst="textPlain">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b="1" dirty="0">
                  <a:solidFill>
                    <a:srgbClr val="97D0CC"/>
                  </a:solidFill>
                  <a:cs typeface="+mn-ea"/>
                  <a:sym typeface="+mn-lt"/>
                </a:rPr>
                <a:t>77%</a:t>
              </a:r>
              <a:endParaRPr lang="en-US" sz="800" b="1" dirty="0">
                <a:solidFill>
                  <a:srgbClr val="97D0CC"/>
                </a:solidFill>
                <a:cs typeface="+mn-ea"/>
                <a:sym typeface="+mn-lt"/>
              </a:endParaRPr>
            </a:p>
          </p:txBody>
        </p:sp>
        <p:sp>
          <p:nvSpPr>
            <p:cNvPr id="213" name="CustomText"/>
            <p:cNvSpPr/>
            <p:nvPr/>
          </p:nvSpPr>
          <p:spPr>
            <a:xfrm>
              <a:off x="4670873" y="4641003"/>
              <a:ext cx="2395255" cy="509924"/>
            </a:xfrm>
            <a:prstGeom prst="rect">
              <a:avLst/>
            </a:prstGeom>
            <a:noFill/>
          </p:spPr>
          <p:txBody>
            <a:bodyPr wrap="square" lIns="90000" tIns="46800" rIns="90000" bIns="46800" anchor="ctr">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spcBef>
                  <a:spcPts val="0"/>
                </a:spcBef>
                <a:spcAft>
                  <a:spcPts val="0"/>
                </a:spcAft>
                <a:buClrTx/>
                <a:buSzTx/>
                <a:buFontTx/>
                <a:buNone/>
                <a:defRPr/>
              </a:pPr>
              <a:r>
                <a:rPr kumimoji="0" lang="zh-CN" altLang="en-US" sz="3200" b="1" i="0" strike="noStrike" kern="1200" cap="none" spc="0" normalizeH="0" baseline="0" noProof="0" dirty="0">
                  <a:solidFill>
                    <a:srgbClr val="E67282"/>
                  </a:solidFill>
                  <a:effectLst/>
                  <a:uLnTx/>
                  <a:uFillTx/>
                  <a:cs typeface="+mn-ea"/>
                  <a:sym typeface="+mn-lt"/>
                </a:rPr>
                <a:t>添加标题</a:t>
              </a:r>
              <a:endParaRPr kumimoji="0" lang="en-US" altLang="zh-CN" sz="3200" b="1" i="0" strike="noStrike" kern="1200" cap="none" spc="0" normalizeH="0" baseline="0" noProof="0" dirty="0">
                <a:solidFill>
                  <a:srgbClr val="E67282"/>
                </a:solidFill>
                <a:effectLst/>
                <a:uLnTx/>
                <a:uFillTx/>
                <a:cs typeface="+mn-ea"/>
                <a:sym typeface="+mn-lt"/>
              </a:endParaRPr>
            </a:p>
          </p:txBody>
        </p:sp>
        <p:sp>
          <p:nvSpPr>
            <p:cNvPr id="214" name="CustomText1"/>
            <p:cNvSpPr/>
            <p:nvPr/>
          </p:nvSpPr>
          <p:spPr>
            <a:xfrm>
              <a:off x="4670407" y="5071998"/>
              <a:ext cx="2395721" cy="397405"/>
            </a:xfrm>
            <a:prstGeom prst="rect">
              <a:avLst/>
            </a:prstGeom>
            <a:noFill/>
          </p:spPr>
          <p:txBody>
            <a:bodyPr wrap="none" lIns="90000" tIns="46800" rIns="90000" bIns="4680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spcBef>
                  <a:spcPts val="0"/>
                </a:spcBef>
                <a:spcAft>
                  <a:spcPts val="0"/>
                </a:spcAft>
                <a:buClrTx/>
                <a:buSzTx/>
                <a:buFontTx/>
                <a:buNone/>
                <a:defRPr/>
              </a:pPr>
              <a:r>
                <a:rPr kumimoji="0" lang="en-US" altLang="zh-CN" i="0" u="none" strike="noStrike" kern="1200" cap="none" spc="0" normalizeH="0" baseline="0" noProof="0" dirty="0">
                  <a:ln>
                    <a:noFill/>
                  </a:ln>
                  <a:solidFill>
                    <a:srgbClr val="E67282"/>
                  </a:solidFill>
                  <a:effectLst/>
                  <a:uLnTx/>
                  <a:uFillTx/>
                  <a:cs typeface="+mn-ea"/>
                  <a:sym typeface="+mn-lt"/>
                </a:rPr>
                <a:t>Supporting text here</a:t>
              </a:r>
              <a:endParaRPr kumimoji="0" lang="en-US" altLang="zh-CN" i="0" u="none" strike="noStrike" kern="1200" cap="none" spc="0" normalizeH="0" baseline="0" noProof="0" dirty="0">
                <a:ln>
                  <a:noFill/>
                </a:ln>
                <a:solidFill>
                  <a:srgbClr val="E67282"/>
                </a:solidFill>
                <a:effectLst/>
                <a:uLnTx/>
                <a:uFillTx/>
                <a:cs typeface="+mn-ea"/>
                <a:sym typeface="+mn-lt"/>
              </a:endParaRPr>
            </a:p>
          </p:txBody>
        </p:sp>
        <p:cxnSp>
          <p:nvCxnSpPr>
            <p:cNvPr id="215" name="ExtraShape"/>
            <p:cNvCxnSpPr/>
            <p:nvPr/>
          </p:nvCxnSpPr>
          <p:spPr>
            <a:xfrm>
              <a:off x="4823321" y="4517064"/>
              <a:ext cx="2967773" cy="0"/>
            </a:xfrm>
            <a:prstGeom prst="line">
              <a:avLst/>
            </a:prstGeom>
            <a:ln>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16" name="IconShape1"/>
            <p:cNvSpPr/>
            <p:nvPr/>
          </p:nvSpPr>
          <p:spPr>
            <a:xfrm>
              <a:off x="4949869" y="1727549"/>
              <a:ext cx="463552" cy="398238"/>
            </a:xfrm>
            <a:custGeom>
              <a:avLst/>
              <a:gdLst>
                <a:gd name="T0" fmla="*/ 361 w 2141"/>
                <a:gd name="T1" fmla="*/ 1842 h 1842"/>
                <a:gd name="T2" fmla="*/ 549 w 2141"/>
                <a:gd name="T3" fmla="*/ 908 h 1842"/>
                <a:gd name="T4" fmla="*/ 1435 w 2141"/>
                <a:gd name="T5" fmla="*/ 972 h 1842"/>
                <a:gd name="T6" fmla="*/ 1921 w 2141"/>
                <a:gd name="T7" fmla="*/ 1746 h 1842"/>
                <a:gd name="T8" fmla="*/ 2070 w 2141"/>
                <a:gd name="T9" fmla="*/ 1091 h 1842"/>
                <a:gd name="T10" fmla="*/ 2125 w 2141"/>
                <a:gd name="T11" fmla="*/ 1239 h 1842"/>
                <a:gd name="T12" fmla="*/ 1404 w 2141"/>
                <a:gd name="T13" fmla="*/ 242 h 1842"/>
                <a:gd name="T14" fmla="*/ 1708 w 2141"/>
                <a:gd name="T15" fmla="*/ 243 h 1842"/>
                <a:gd name="T16" fmla="*/ 944 w 2141"/>
                <a:gd name="T17" fmla="*/ 190 h 1842"/>
                <a:gd name="T18" fmla="*/ 1004 w 2141"/>
                <a:gd name="T19" fmla="*/ 103 h 1842"/>
                <a:gd name="T20" fmla="*/ 490 w 2141"/>
                <a:gd name="T21" fmla="*/ 425 h 1842"/>
                <a:gd name="T22" fmla="*/ 89 w 2141"/>
                <a:gd name="T23" fmla="*/ 1094 h 1842"/>
                <a:gd name="T24" fmla="*/ 143 w 2141"/>
                <a:gd name="T25" fmla="*/ 1032 h 1842"/>
                <a:gd name="T26" fmla="*/ 361 w 2141"/>
                <a:gd name="T27" fmla="*/ 1842 h 1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1" h="1842">
                  <a:moveTo>
                    <a:pt x="361" y="1842"/>
                  </a:moveTo>
                  <a:cubicBezTo>
                    <a:pt x="361" y="1842"/>
                    <a:pt x="111" y="1079"/>
                    <a:pt x="549" y="908"/>
                  </a:cubicBezTo>
                  <a:cubicBezTo>
                    <a:pt x="549" y="908"/>
                    <a:pt x="968" y="1226"/>
                    <a:pt x="1435" y="972"/>
                  </a:cubicBezTo>
                  <a:cubicBezTo>
                    <a:pt x="1435" y="972"/>
                    <a:pt x="1900" y="669"/>
                    <a:pt x="1921" y="1746"/>
                  </a:cubicBezTo>
                  <a:cubicBezTo>
                    <a:pt x="1921" y="1746"/>
                    <a:pt x="2107" y="1465"/>
                    <a:pt x="2070" y="1091"/>
                  </a:cubicBezTo>
                  <a:cubicBezTo>
                    <a:pt x="2070" y="1091"/>
                    <a:pt x="2113" y="1184"/>
                    <a:pt x="2125" y="1239"/>
                  </a:cubicBezTo>
                  <a:cubicBezTo>
                    <a:pt x="2125" y="1239"/>
                    <a:pt x="2141" y="351"/>
                    <a:pt x="1404" y="242"/>
                  </a:cubicBezTo>
                  <a:cubicBezTo>
                    <a:pt x="1404" y="242"/>
                    <a:pt x="1601" y="165"/>
                    <a:pt x="1708" y="243"/>
                  </a:cubicBezTo>
                  <a:cubicBezTo>
                    <a:pt x="1708" y="243"/>
                    <a:pt x="1283" y="0"/>
                    <a:pt x="944" y="190"/>
                  </a:cubicBezTo>
                  <a:cubicBezTo>
                    <a:pt x="944" y="190"/>
                    <a:pt x="910" y="129"/>
                    <a:pt x="1004" y="103"/>
                  </a:cubicBezTo>
                  <a:cubicBezTo>
                    <a:pt x="1004" y="103"/>
                    <a:pt x="512" y="100"/>
                    <a:pt x="490" y="425"/>
                  </a:cubicBezTo>
                  <a:cubicBezTo>
                    <a:pt x="490" y="425"/>
                    <a:pt x="0" y="477"/>
                    <a:pt x="89" y="1094"/>
                  </a:cubicBezTo>
                  <a:lnTo>
                    <a:pt x="143" y="1032"/>
                  </a:lnTo>
                  <a:cubicBezTo>
                    <a:pt x="143" y="1032"/>
                    <a:pt x="149" y="1570"/>
                    <a:pt x="361" y="1842"/>
                  </a:cubicBezTo>
                  <a:close/>
                </a:path>
              </a:pathLst>
            </a:custGeom>
            <a:solidFill>
              <a:schemeClr val="bg1"/>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a:cs typeface="+mn-ea"/>
                <a:sym typeface="+mn-lt"/>
              </a:endParaRPr>
            </a:p>
          </p:txBody>
        </p:sp>
        <p:sp>
          <p:nvSpPr>
            <p:cNvPr id="217" name="IconShape2"/>
            <p:cNvSpPr/>
            <p:nvPr/>
          </p:nvSpPr>
          <p:spPr>
            <a:xfrm>
              <a:off x="4910581" y="2664860"/>
              <a:ext cx="541894" cy="433005"/>
            </a:xfrm>
            <a:custGeom>
              <a:avLst/>
              <a:gdLst>
                <a:gd name="connsiteX0" fmla="*/ 433758 w 607521"/>
                <a:gd name="connsiteY0" fmla="*/ 407 h 485445"/>
                <a:gd name="connsiteX1" fmla="*/ 541793 w 607521"/>
                <a:gd name="connsiteY1" fmla="*/ 31734 h 485445"/>
                <a:gd name="connsiteX2" fmla="*/ 548291 w 607521"/>
                <a:gd name="connsiteY2" fmla="*/ 288305 h 485445"/>
                <a:gd name="connsiteX3" fmla="*/ 338407 w 607521"/>
                <a:gd name="connsiteY3" fmla="*/ 483466 h 485445"/>
                <a:gd name="connsiteX4" fmla="*/ 325946 w 607521"/>
                <a:gd name="connsiteY4" fmla="*/ 478045 h 485445"/>
                <a:gd name="connsiteX5" fmla="*/ 325946 w 607521"/>
                <a:gd name="connsiteY5" fmla="*/ 407126 h 485445"/>
                <a:gd name="connsiteX6" fmla="*/ 368849 w 607521"/>
                <a:gd name="connsiteY6" fmla="*/ 369356 h 485445"/>
                <a:gd name="connsiteX7" fmla="*/ 369205 w 607521"/>
                <a:gd name="connsiteY7" fmla="*/ 335762 h 485445"/>
                <a:gd name="connsiteX8" fmla="*/ 286515 w 607521"/>
                <a:gd name="connsiteY8" fmla="*/ 262799 h 485445"/>
                <a:gd name="connsiteX9" fmla="*/ 318380 w 607521"/>
                <a:gd name="connsiteY9" fmla="*/ 234627 h 485445"/>
                <a:gd name="connsiteX10" fmla="*/ 325946 w 607521"/>
                <a:gd name="connsiteY10" fmla="*/ 218008 h 485445"/>
                <a:gd name="connsiteX11" fmla="*/ 325946 w 607521"/>
                <a:gd name="connsiteY11" fmla="*/ 54218 h 485445"/>
                <a:gd name="connsiteX12" fmla="*/ 327993 w 607521"/>
                <a:gd name="connsiteY12" fmla="*/ 49064 h 485445"/>
                <a:gd name="connsiteX13" fmla="*/ 433758 w 607521"/>
                <a:gd name="connsiteY13" fmla="*/ 407 h 485445"/>
                <a:gd name="connsiteX14" fmla="*/ 173266 w 607521"/>
                <a:gd name="connsiteY14" fmla="*/ 353 h 485445"/>
                <a:gd name="connsiteX15" fmla="*/ 279410 w 607521"/>
                <a:gd name="connsiteY15" fmla="*/ 49045 h 485445"/>
                <a:gd name="connsiteX16" fmla="*/ 281457 w 607521"/>
                <a:gd name="connsiteY16" fmla="*/ 54200 h 485445"/>
                <a:gd name="connsiteX17" fmla="*/ 281457 w 607521"/>
                <a:gd name="connsiteY17" fmla="*/ 207954 h 485445"/>
                <a:gd name="connsiteX18" fmla="*/ 238652 w 607521"/>
                <a:gd name="connsiteY18" fmla="*/ 245814 h 485445"/>
                <a:gd name="connsiteX19" fmla="*/ 238207 w 607521"/>
                <a:gd name="connsiteY19" fmla="*/ 279409 h 485445"/>
                <a:gd name="connsiteX20" fmla="*/ 320880 w 607521"/>
                <a:gd name="connsiteY20" fmla="*/ 352376 h 485445"/>
                <a:gd name="connsiteX21" fmla="*/ 289021 w 607521"/>
                <a:gd name="connsiteY21" fmla="*/ 380460 h 485445"/>
                <a:gd name="connsiteX22" fmla="*/ 281457 w 607521"/>
                <a:gd name="connsiteY22" fmla="*/ 397169 h 485445"/>
                <a:gd name="connsiteX23" fmla="*/ 281457 w 607521"/>
                <a:gd name="connsiteY23" fmla="*/ 478045 h 485445"/>
                <a:gd name="connsiteX24" fmla="*/ 268998 w 607521"/>
                <a:gd name="connsiteY24" fmla="*/ 483466 h 485445"/>
                <a:gd name="connsiteX25" fmla="*/ 59157 w 607521"/>
                <a:gd name="connsiteY25" fmla="*/ 288297 h 485445"/>
                <a:gd name="connsiteX26" fmla="*/ 65653 w 607521"/>
                <a:gd name="connsiteY26" fmla="*/ 31714 h 485445"/>
                <a:gd name="connsiteX27" fmla="*/ 173266 w 607521"/>
                <a:gd name="connsiteY27" fmla="*/ 353 h 485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7521" h="485445">
                  <a:moveTo>
                    <a:pt x="433758" y="407"/>
                  </a:moveTo>
                  <a:cubicBezTo>
                    <a:pt x="472077" y="-2215"/>
                    <a:pt x="510773" y="8494"/>
                    <a:pt x="541793" y="31734"/>
                  </a:cubicBezTo>
                  <a:cubicBezTo>
                    <a:pt x="621189" y="91189"/>
                    <a:pt x="634896" y="216942"/>
                    <a:pt x="548291" y="288305"/>
                  </a:cubicBezTo>
                  <a:lnTo>
                    <a:pt x="338407" y="483466"/>
                  </a:lnTo>
                  <a:cubicBezTo>
                    <a:pt x="333690" y="487821"/>
                    <a:pt x="325946" y="484533"/>
                    <a:pt x="325946" y="478045"/>
                  </a:cubicBezTo>
                  <a:lnTo>
                    <a:pt x="325946" y="407126"/>
                  </a:lnTo>
                  <a:lnTo>
                    <a:pt x="368849" y="369356"/>
                  </a:lnTo>
                  <a:cubicBezTo>
                    <a:pt x="379886" y="359580"/>
                    <a:pt x="378729" y="344116"/>
                    <a:pt x="369205" y="335762"/>
                  </a:cubicBezTo>
                  <a:lnTo>
                    <a:pt x="286515" y="262799"/>
                  </a:lnTo>
                  <a:lnTo>
                    <a:pt x="318380" y="234627"/>
                  </a:lnTo>
                  <a:cubicBezTo>
                    <a:pt x="323187" y="230450"/>
                    <a:pt x="325946" y="224407"/>
                    <a:pt x="325946" y="218008"/>
                  </a:cubicBezTo>
                  <a:lnTo>
                    <a:pt x="325946" y="54218"/>
                  </a:lnTo>
                  <a:cubicBezTo>
                    <a:pt x="325946" y="52352"/>
                    <a:pt x="326658" y="50486"/>
                    <a:pt x="327993" y="49064"/>
                  </a:cubicBezTo>
                  <a:cubicBezTo>
                    <a:pt x="357500" y="18981"/>
                    <a:pt x="395440" y="3028"/>
                    <a:pt x="433758" y="407"/>
                  </a:cubicBezTo>
                  <a:close/>
                  <a:moveTo>
                    <a:pt x="173266" y="353"/>
                  </a:moveTo>
                  <a:cubicBezTo>
                    <a:pt x="211599" y="2852"/>
                    <a:pt x="249687" y="18694"/>
                    <a:pt x="279410" y="49045"/>
                  </a:cubicBezTo>
                  <a:cubicBezTo>
                    <a:pt x="280745" y="50467"/>
                    <a:pt x="281457" y="52333"/>
                    <a:pt x="281457" y="54200"/>
                  </a:cubicBezTo>
                  <a:lnTo>
                    <a:pt x="281457" y="207954"/>
                  </a:lnTo>
                  <a:lnTo>
                    <a:pt x="238652" y="245814"/>
                  </a:lnTo>
                  <a:cubicBezTo>
                    <a:pt x="227528" y="255591"/>
                    <a:pt x="228774" y="271055"/>
                    <a:pt x="238207" y="279409"/>
                  </a:cubicBezTo>
                  <a:lnTo>
                    <a:pt x="320880" y="352376"/>
                  </a:lnTo>
                  <a:lnTo>
                    <a:pt x="289021" y="380460"/>
                  </a:lnTo>
                  <a:cubicBezTo>
                    <a:pt x="284215" y="384726"/>
                    <a:pt x="281457" y="390770"/>
                    <a:pt x="281457" y="397169"/>
                  </a:cubicBezTo>
                  <a:lnTo>
                    <a:pt x="281457" y="478045"/>
                  </a:lnTo>
                  <a:cubicBezTo>
                    <a:pt x="281457" y="484533"/>
                    <a:pt x="273803" y="487821"/>
                    <a:pt x="268998" y="483466"/>
                  </a:cubicBezTo>
                  <a:lnTo>
                    <a:pt x="59157" y="288297"/>
                  </a:lnTo>
                  <a:cubicBezTo>
                    <a:pt x="-27431" y="216841"/>
                    <a:pt x="-13549" y="90994"/>
                    <a:pt x="65653" y="31714"/>
                  </a:cubicBezTo>
                  <a:cubicBezTo>
                    <a:pt x="96355" y="8696"/>
                    <a:pt x="134933" y="-2147"/>
                    <a:pt x="173266" y="353"/>
                  </a:cubicBezTo>
                  <a:close/>
                </a:path>
              </a:pathLst>
            </a:custGeom>
            <a:solidFill>
              <a:schemeClr val="bg1"/>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a:cs typeface="+mn-ea"/>
                <a:sym typeface="+mn-lt"/>
              </a:endParaRPr>
            </a:p>
          </p:txBody>
        </p:sp>
        <p:sp>
          <p:nvSpPr>
            <p:cNvPr id="218" name="IconShape3"/>
            <p:cNvSpPr/>
            <p:nvPr/>
          </p:nvSpPr>
          <p:spPr>
            <a:xfrm>
              <a:off x="4973417" y="3610278"/>
              <a:ext cx="413538" cy="460870"/>
            </a:xfrm>
            <a:custGeom>
              <a:avLst/>
              <a:gdLst>
                <a:gd name="connsiteX0" fmla="*/ 378026 w 413537"/>
                <a:gd name="connsiteY0" fmla="*/ 33206 h 460870"/>
                <a:gd name="connsiteX1" fmla="*/ 258947 w 413537"/>
                <a:gd name="connsiteY1" fmla="*/ 4807 h 460870"/>
                <a:gd name="connsiteX2" fmla="*/ 156310 w 413537"/>
                <a:gd name="connsiteY2" fmla="*/ 4807 h 460870"/>
                <a:gd name="connsiteX3" fmla="*/ 37480 w 413537"/>
                <a:gd name="connsiteY3" fmla="*/ 33206 h 460870"/>
                <a:gd name="connsiteX4" fmla="*/ 40968 w 413537"/>
                <a:gd name="connsiteY4" fmla="*/ 247448 h 460870"/>
                <a:gd name="connsiteX5" fmla="*/ 72855 w 413537"/>
                <a:gd name="connsiteY5" fmla="*/ 355068 h 460870"/>
                <a:gd name="connsiteX6" fmla="*/ 135633 w 413537"/>
                <a:gd name="connsiteY6" fmla="*/ 459698 h 460870"/>
                <a:gd name="connsiteX7" fmla="*/ 185955 w 413537"/>
                <a:gd name="connsiteY7" fmla="*/ 357310 h 460870"/>
                <a:gd name="connsiteX8" fmla="*/ 187699 w 413537"/>
                <a:gd name="connsiteY8" fmla="*/ 346847 h 460870"/>
                <a:gd name="connsiteX9" fmla="*/ 227807 w 413537"/>
                <a:gd name="connsiteY9" fmla="*/ 346847 h 460870"/>
                <a:gd name="connsiteX10" fmla="*/ 229551 w 413537"/>
                <a:gd name="connsiteY10" fmla="*/ 357310 h 460870"/>
                <a:gd name="connsiteX11" fmla="*/ 279873 w 413537"/>
                <a:gd name="connsiteY11" fmla="*/ 459698 h 460870"/>
                <a:gd name="connsiteX12" fmla="*/ 342651 w 413537"/>
                <a:gd name="connsiteY12" fmla="*/ 355068 h 460870"/>
                <a:gd name="connsiteX13" fmla="*/ 374538 w 413537"/>
                <a:gd name="connsiteY13" fmla="*/ 247448 h 460870"/>
                <a:gd name="connsiteX14" fmla="*/ 378026 w 413537"/>
                <a:gd name="connsiteY14" fmla="*/ 33206 h 460870"/>
                <a:gd name="connsiteX15" fmla="*/ 146844 w 413537"/>
                <a:gd name="connsiteY15" fmla="*/ 60111 h 460870"/>
                <a:gd name="connsiteX16" fmla="*/ 132893 w 413537"/>
                <a:gd name="connsiteY16" fmla="*/ 70823 h 460870"/>
                <a:gd name="connsiteX17" fmla="*/ 61396 w 413537"/>
                <a:gd name="connsiteY17" fmla="*/ 123387 h 460870"/>
                <a:gd name="connsiteX18" fmla="*/ 49438 w 413537"/>
                <a:gd name="connsiteY18" fmla="*/ 132854 h 460870"/>
                <a:gd name="connsiteX19" fmla="*/ 46199 w 413537"/>
                <a:gd name="connsiteY19" fmla="*/ 132356 h 460870"/>
                <a:gd name="connsiteX20" fmla="*/ 37231 w 413537"/>
                <a:gd name="connsiteY20" fmla="*/ 117159 h 460870"/>
                <a:gd name="connsiteX21" fmla="*/ 136131 w 413537"/>
                <a:gd name="connsiteY21" fmla="*/ 45911 h 460870"/>
                <a:gd name="connsiteX22" fmla="*/ 146844 w 413537"/>
                <a:gd name="connsiteY22" fmla="*/ 60111 h 460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3537" h="460870">
                  <a:moveTo>
                    <a:pt x="378026" y="33206"/>
                  </a:moveTo>
                  <a:cubicBezTo>
                    <a:pt x="338167" y="-3414"/>
                    <a:pt x="292827" y="-3165"/>
                    <a:pt x="258947" y="4807"/>
                  </a:cubicBezTo>
                  <a:cubicBezTo>
                    <a:pt x="225316" y="13028"/>
                    <a:pt x="189941" y="13028"/>
                    <a:pt x="156310" y="4807"/>
                  </a:cubicBezTo>
                  <a:cubicBezTo>
                    <a:pt x="122679" y="-3165"/>
                    <a:pt x="77339" y="-3165"/>
                    <a:pt x="37480" y="33206"/>
                  </a:cubicBezTo>
                  <a:cubicBezTo>
                    <a:pt x="-38252" y="102461"/>
                    <a:pt x="22782" y="226024"/>
                    <a:pt x="40968" y="247448"/>
                  </a:cubicBezTo>
                  <a:cubicBezTo>
                    <a:pt x="59154" y="268873"/>
                    <a:pt x="59901" y="297023"/>
                    <a:pt x="72855" y="355068"/>
                  </a:cubicBezTo>
                  <a:cubicBezTo>
                    <a:pt x="85809" y="413113"/>
                    <a:pt x="102500" y="468168"/>
                    <a:pt x="135633" y="459698"/>
                  </a:cubicBezTo>
                  <a:cubicBezTo>
                    <a:pt x="168766" y="451228"/>
                    <a:pt x="177734" y="411120"/>
                    <a:pt x="185955" y="357310"/>
                  </a:cubicBezTo>
                  <a:cubicBezTo>
                    <a:pt x="186454" y="353573"/>
                    <a:pt x="187201" y="350085"/>
                    <a:pt x="187699" y="346847"/>
                  </a:cubicBezTo>
                  <a:cubicBezTo>
                    <a:pt x="191934" y="324426"/>
                    <a:pt x="223821" y="324426"/>
                    <a:pt x="227807" y="346847"/>
                  </a:cubicBezTo>
                  <a:cubicBezTo>
                    <a:pt x="228306" y="350085"/>
                    <a:pt x="229053" y="353573"/>
                    <a:pt x="229551" y="357310"/>
                  </a:cubicBezTo>
                  <a:cubicBezTo>
                    <a:pt x="237772" y="411120"/>
                    <a:pt x="246740" y="451477"/>
                    <a:pt x="279873" y="459698"/>
                  </a:cubicBezTo>
                  <a:cubicBezTo>
                    <a:pt x="313006" y="467919"/>
                    <a:pt x="329448" y="412863"/>
                    <a:pt x="342651" y="355068"/>
                  </a:cubicBezTo>
                  <a:cubicBezTo>
                    <a:pt x="355855" y="297272"/>
                    <a:pt x="356353" y="268624"/>
                    <a:pt x="374538" y="247448"/>
                  </a:cubicBezTo>
                  <a:cubicBezTo>
                    <a:pt x="392973" y="226024"/>
                    <a:pt x="453758" y="102461"/>
                    <a:pt x="378026" y="33206"/>
                  </a:cubicBezTo>
                  <a:close/>
                  <a:moveTo>
                    <a:pt x="146844" y="60111"/>
                  </a:moveTo>
                  <a:cubicBezTo>
                    <a:pt x="145847" y="66837"/>
                    <a:pt x="139619" y="71570"/>
                    <a:pt x="132893" y="70823"/>
                  </a:cubicBezTo>
                  <a:cubicBezTo>
                    <a:pt x="130402" y="70574"/>
                    <a:pt x="76343" y="64595"/>
                    <a:pt x="61396" y="123387"/>
                  </a:cubicBezTo>
                  <a:cubicBezTo>
                    <a:pt x="59901" y="129117"/>
                    <a:pt x="54919" y="132854"/>
                    <a:pt x="49438" y="132854"/>
                  </a:cubicBezTo>
                  <a:cubicBezTo>
                    <a:pt x="48441" y="132854"/>
                    <a:pt x="47445" y="132605"/>
                    <a:pt x="46199" y="132356"/>
                  </a:cubicBezTo>
                  <a:cubicBezTo>
                    <a:pt x="39473" y="130612"/>
                    <a:pt x="35487" y="123885"/>
                    <a:pt x="37231" y="117159"/>
                  </a:cubicBezTo>
                  <a:cubicBezTo>
                    <a:pt x="53922" y="52637"/>
                    <a:pt x="109227" y="42424"/>
                    <a:pt x="136131" y="45911"/>
                  </a:cubicBezTo>
                  <a:cubicBezTo>
                    <a:pt x="142858" y="47157"/>
                    <a:pt x="147840" y="53385"/>
                    <a:pt x="146844" y="60111"/>
                  </a:cubicBezTo>
                  <a:close/>
                </a:path>
              </a:pathLst>
            </a:custGeom>
            <a:solidFill>
              <a:schemeClr val="bg1"/>
            </a:solidFill>
            <a:ln w="2453"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000">
                <a:cs typeface="+mn-ea"/>
                <a:sym typeface="+mn-lt"/>
              </a:endParaRPr>
            </a:p>
          </p:txBody>
        </p:sp>
      </p:grpSp>
      <p:sp>
        <p:nvSpPr>
          <p:cNvPr id="26" name="文本框 25"/>
          <p:cNvSpPr txBox="1"/>
          <p:nvPr/>
        </p:nvSpPr>
        <p:spPr>
          <a:xfrm>
            <a:off x="6783506" y="4458496"/>
            <a:ext cx="4374830" cy="3477875"/>
          </a:xfrm>
          <a:prstGeom prst="rect">
            <a:avLst/>
          </a:prstGeom>
          <a:noFill/>
        </p:spPr>
        <p:txBody>
          <a:bodyPr wrap="square" rtlCol="0">
            <a:spAutoFit/>
          </a:bodyPr>
          <a:lstStyle/>
          <a:p>
            <a:pPr>
              <a:lnSpc>
                <a:spcPct val="200000"/>
              </a:lnSpc>
            </a:pPr>
            <a:r>
              <a:rPr lang="zh-CN" altLang="en-US" sz="1400" dirty="0">
                <a:solidFill>
                  <a:schemeClr val="tx1">
                    <a:lumMod val="65000"/>
                    <a:lumOff val="35000"/>
                  </a:schemeClr>
                </a:solidFill>
                <a:cs typeface="+mn-ea"/>
                <a:sym typeface="+mn-lt"/>
              </a:rPr>
              <a:t>单击此处添加文本单击此处添加文本单击此处添加文本单击此处添加文本单击此处添加文本单击此处添加文本单击此处添加文本单击此处添加文本单击此处添加文本单击此处添加文本</a:t>
            </a:r>
            <a:endParaRPr lang="zh-CN" altLang="en-US" sz="1400" dirty="0">
              <a:solidFill>
                <a:schemeClr val="tx1">
                  <a:lumMod val="65000"/>
                  <a:lumOff val="35000"/>
                </a:schemeClr>
              </a:solidFill>
              <a:cs typeface="+mn-ea"/>
              <a:sym typeface="+mn-lt"/>
            </a:endParaRPr>
          </a:p>
          <a:p>
            <a:pPr>
              <a:lnSpc>
                <a:spcPct val="200000"/>
              </a:lnSpc>
            </a:pPr>
            <a:endParaRPr lang="zh-CN" altLang="en-US" sz="1400" dirty="0">
              <a:solidFill>
                <a:schemeClr val="tx1">
                  <a:lumMod val="65000"/>
                  <a:lumOff val="35000"/>
                </a:schemeClr>
              </a:solidFill>
              <a:cs typeface="+mn-ea"/>
              <a:sym typeface="+mn-lt"/>
            </a:endParaRPr>
          </a:p>
          <a:p>
            <a:pPr>
              <a:lnSpc>
                <a:spcPct val="200000"/>
              </a:lnSpc>
            </a:pPr>
            <a:endParaRPr lang="zh-CN" altLang="en-US" sz="1400" dirty="0">
              <a:solidFill>
                <a:schemeClr val="tx1">
                  <a:lumMod val="65000"/>
                  <a:lumOff val="35000"/>
                </a:schemeClr>
              </a:solidFill>
              <a:cs typeface="+mn-ea"/>
              <a:sym typeface="+mn-lt"/>
            </a:endParaRPr>
          </a:p>
          <a:p>
            <a:pPr>
              <a:lnSpc>
                <a:spcPct val="200000"/>
              </a:lnSpc>
            </a:pPr>
            <a:endParaRPr lang="zh-CN" altLang="en-US" sz="1400" dirty="0">
              <a:solidFill>
                <a:schemeClr val="tx1">
                  <a:lumMod val="65000"/>
                  <a:lumOff val="35000"/>
                </a:schemeClr>
              </a:solidFill>
              <a:cs typeface="+mn-ea"/>
              <a:sym typeface="+mn-lt"/>
            </a:endParaRPr>
          </a:p>
          <a:p>
            <a:endParaRPr lang="zh-CN" altLang="en-US" sz="2400" dirty="0">
              <a:solidFill>
                <a:schemeClr val="tx1">
                  <a:lumMod val="65000"/>
                  <a:lumOff val="3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flipV="1">
            <a:off x="4819028" y="3200779"/>
            <a:ext cx="2748424" cy="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219225" y="1413969"/>
            <a:ext cx="3175971" cy="132343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dirty="0" smtClean="0">
                <a:ln>
                  <a:noFill/>
                </a:ln>
                <a:solidFill>
                  <a:srgbClr val="595959"/>
                </a:solidFill>
                <a:effectLst/>
                <a:uLnTx/>
                <a:uFillTx/>
                <a:latin typeface="Arial" panose="020B0604020202020204"/>
                <a:ea typeface="微软雅黑" panose="020B0503020204020204" charset="-122"/>
                <a:cs typeface="+mn-ea"/>
                <a:sym typeface="+mn-lt"/>
              </a:rPr>
              <a:t>TWO</a:t>
            </a:r>
            <a:endParaRPr kumimoji="0" lang="zh-CN" altLang="en-US" sz="8000" b="1" i="0" u="none" strike="noStrike" kern="1200" cap="none" spc="0" normalizeH="0" baseline="0" noProof="0" dirty="0">
              <a:ln>
                <a:noFill/>
              </a:ln>
              <a:solidFill>
                <a:srgbClr val="595959"/>
              </a:solidFill>
              <a:effectLst/>
              <a:uLnTx/>
              <a:uFillTx/>
              <a:latin typeface="Arial" panose="020B0604020202020204"/>
              <a:ea typeface="微软雅黑" panose="020B0503020204020204" charset="-122"/>
              <a:cs typeface="+mn-ea"/>
              <a:sym typeface="+mn-lt"/>
            </a:endParaRPr>
          </a:p>
        </p:txBody>
      </p:sp>
      <p:sp>
        <p:nvSpPr>
          <p:cNvPr id="9" name="文本框 8"/>
          <p:cNvSpPr txBox="1"/>
          <p:nvPr/>
        </p:nvSpPr>
        <p:spPr>
          <a:xfrm>
            <a:off x="4819028" y="4545961"/>
            <a:ext cx="4374509" cy="2954655"/>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rPr>
              <a:t>Click here to add words  Click here to add words  Click here to add words Click here to add words Click here to add words  Click here to add words  Click here to add words  Click here to add words Click here to add words Click here to add words </a:t>
            </a:r>
            <a:endParaRPr kumimoji="0" lang="zh-CN" altLang="en-US" sz="14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5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p:txBody>
      </p:sp>
      <p:sp>
        <p:nvSpPr>
          <p:cNvPr id="10" name="文本框 9"/>
          <p:cNvSpPr txBox="1"/>
          <p:nvPr/>
        </p:nvSpPr>
        <p:spPr>
          <a:xfrm>
            <a:off x="4819028" y="3786621"/>
            <a:ext cx="3400425" cy="646331"/>
          </a:xfrm>
          <a:prstGeom prst="rect">
            <a:avLst/>
          </a:prstGeom>
          <a:noFill/>
        </p:spPr>
        <p:txBody>
          <a:bodyPr wrap="square" rtlCol="0">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rPr>
              <a:t>添加您的标题</a:t>
            </a:r>
            <a:endParaRPr kumimoji="0" lang="zh-CN" altLang="en-US" sz="3600" b="1"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charset="-122"/>
              <a:cs typeface="+mn-ea"/>
              <a:sym typeface="+mn-lt"/>
            </a:endParaRPr>
          </a:p>
        </p:txBody>
      </p:sp>
      <p:sp>
        <p:nvSpPr>
          <p:cNvPr id="32" name="Freeform 962"/>
          <p:cNvSpPr/>
          <p:nvPr/>
        </p:nvSpPr>
        <p:spPr bwMode="auto">
          <a:xfrm>
            <a:off x="9947502" y="5313363"/>
            <a:ext cx="2246313" cy="1543050"/>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3" name="Freeform 964"/>
          <p:cNvSpPr>
            <a:spLocks noEditPoints="1"/>
          </p:cNvSpPr>
          <p:nvPr/>
        </p:nvSpPr>
        <p:spPr bwMode="auto">
          <a:xfrm>
            <a:off x="9601200" y="4341813"/>
            <a:ext cx="2439988" cy="2438400"/>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rgbClr val="0D3D69">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4" name="Freeform 972"/>
          <p:cNvSpPr>
            <a:spLocks noEditPoints="1"/>
          </p:cNvSpPr>
          <p:nvPr/>
        </p:nvSpPr>
        <p:spPr bwMode="auto">
          <a:xfrm>
            <a:off x="11376025" y="5513388"/>
            <a:ext cx="815975" cy="996950"/>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5" name="Oval 974"/>
          <p:cNvSpPr>
            <a:spLocks noChangeArrowheads="1"/>
          </p:cNvSpPr>
          <p:nvPr/>
        </p:nvSpPr>
        <p:spPr bwMode="auto">
          <a:xfrm>
            <a:off x="9268149" y="5801137"/>
            <a:ext cx="160338" cy="158750"/>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6" name="Freeform 981"/>
          <p:cNvSpPr/>
          <p:nvPr/>
        </p:nvSpPr>
        <p:spPr bwMode="auto">
          <a:xfrm>
            <a:off x="12109450" y="4879975"/>
            <a:ext cx="80963" cy="158750"/>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7" name="Freeform 987"/>
          <p:cNvSpPr/>
          <p:nvPr/>
        </p:nvSpPr>
        <p:spPr bwMode="auto">
          <a:xfrm>
            <a:off x="10436452" y="5307013"/>
            <a:ext cx="1100138" cy="1549400"/>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8" name="Freeform 988"/>
          <p:cNvSpPr/>
          <p:nvPr/>
        </p:nvSpPr>
        <p:spPr bwMode="auto">
          <a:xfrm>
            <a:off x="10336213" y="5229225"/>
            <a:ext cx="1104900" cy="1627188"/>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rgbClr val="F3BD2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39" name="Freeform 989"/>
          <p:cNvSpPr/>
          <p:nvPr/>
        </p:nvSpPr>
        <p:spPr bwMode="auto">
          <a:xfrm>
            <a:off x="11174413" y="5310188"/>
            <a:ext cx="192088" cy="234950"/>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0" name="Freeform 990"/>
          <p:cNvSpPr/>
          <p:nvPr/>
        </p:nvSpPr>
        <p:spPr bwMode="auto">
          <a:xfrm>
            <a:off x="10452100" y="5400675"/>
            <a:ext cx="592138" cy="801688"/>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1" name="Oval 991"/>
          <p:cNvSpPr>
            <a:spLocks noChangeArrowheads="1"/>
          </p:cNvSpPr>
          <p:nvPr/>
        </p:nvSpPr>
        <p:spPr bwMode="auto">
          <a:xfrm>
            <a:off x="11050588" y="5362575"/>
            <a:ext cx="52388" cy="508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nvGrpSpPr>
          <p:cNvPr id="42" name="组合 41"/>
          <p:cNvGrpSpPr/>
          <p:nvPr/>
        </p:nvGrpSpPr>
        <p:grpSpPr>
          <a:xfrm>
            <a:off x="9399588" y="4763"/>
            <a:ext cx="2796041" cy="3584575"/>
            <a:chOff x="9399588" y="4763"/>
            <a:chExt cx="2796041" cy="3584575"/>
          </a:xfrm>
        </p:grpSpPr>
        <p:sp>
          <p:nvSpPr>
            <p:cNvPr id="43" name="Freeform 963"/>
            <p:cNvSpPr/>
            <p:nvPr userDrawn="1"/>
          </p:nvSpPr>
          <p:spPr bwMode="auto">
            <a:xfrm>
              <a:off x="9399588" y="4763"/>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4"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5"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6"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7"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8" name="Freeform 992"/>
            <p:cNvSpPr/>
            <p:nvPr userDrawn="1"/>
          </p:nvSpPr>
          <p:spPr bwMode="auto">
            <a:xfrm>
              <a:off x="10485438" y="4763"/>
              <a:ext cx="1681163" cy="1360488"/>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49" name="Freeform 993"/>
            <p:cNvSpPr/>
            <p:nvPr userDrawn="1"/>
          </p:nvSpPr>
          <p:spPr bwMode="auto">
            <a:xfrm>
              <a:off x="10435091" y="4763"/>
              <a:ext cx="1760538" cy="1281113"/>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rgbClr val="F3BD2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0" name="Freeform 994"/>
            <p:cNvSpPr/>
            <p:nvPr userDrawn="1"/>
          </p:nvSpPr>
          <p:spPr bwMode="auto">
            <a:xfrm>
              <a:off x="10480675" y="1073150"/>
              <a:ext cx="227013" cy="153988"/>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1" name="Freeform 995"/>
            <p:cNvSpPr/>
            <p:nvPr userDrawn="1"/>
          </p:nvSpPr>
          <p:spPr bwMode="auto">
            <a:xfrm>
              <a:off x="10533063" y="166688"/>
              <a:ext cx="639763" cy="765175"/>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2"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sp>
        <p:nvSpPr>
          <p:cNvPr id="55" name="Freeform 965"/>
          <p:cNvSpPr>
            <a:spLocks noEditPoints="1"/>
          </p:cNvSpPr>
          <p:nvPr/>
        </p:nvSpPr>
        <p:spPr bwMode="auto">
          <a:xfrm>
            <a:off x="-727817" y="-458787"/>
            <a:ext cx="4394200" cy="2393950"/>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rgbClr val="0D3D69">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7" name="Freeform 968"/>
          <p:cNvSpPr/>
          <p:nvPr/>
        </p:nvSpPr>
        <p:spPr bwMode="auto">
          <a:xfrm>
            <a:off x="-256330" y="-601662"/>
            <a:ext cx="2160588" cy="1162050"/>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8" name="Freeform 969"/>
          <p:cNvSpPr>
            <a:spLocks noEditPoints="1"/>
          </p:cNvSpPr>
          <p:nvPr/>
        </p:nvSpPr>
        <p:spPr bwMode="auto">
          <a:xfrm>
            <a:off x="534245" y="34925"/>
            <a:ext cx="1258888" cy="1257300"/>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1" name="Oval 977"/>
          <p:cNvSpPr>
            <a:spLocks noChangeArrowheads="1"/>
          </p:cNvSpPr>
          <p:nvPr/>
        </p:nvSpPr>
        <p:spPr bwMode="auto">
          <a:xfrm>
            <a:off x="3631458" y="460375"/>
            <a:ext cx="200025" cy="200025"/>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2" name="Oval 979"/>
          <p:cNvSpPr>
            <a:spLocks noChangeArrowheads="1"/>
          </p:cNvSpPr>
          <p:nvPr/>
        </p:nvSpPr>
        <p:spPr bwMode="auto">
          <a:xfrm>
            <a:off x="-502392" y="238125"/>
            <a:ext cx="200025" cy="20161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nvGrpSpPr>
          <p:cNvPr id="7" name="组合 6"/>
          <p:cNvGrpSpPr/>
          <p:nvPr/>
        </p:nvGrpSpPr>
        <p:grpSpPr>
          <a:xfrm>
            <a:off x="-14514" y="3051207"/>
            <a:ext cx="3451795" cy="4752912"/>
            <a:chOff x="-14514" y="2967061"/>
            <a:chExt cx="2557688" cy="4378326"/>
          </a:xfrm>
        </p:grpSpPr>
        <p:pic>
          <p:nvPicPr>
            <p:cNvPr id="4" name="图形 3" descr="带齿轮的头部"/>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8624" y="4456135"/>
              <a:ext cx="2114550" cy="2114550"/>
            </a:xfrm>
            <a:prstGeom prst="rect">
              <a:avLst/>
            </a:prstGeom>
          </p:spPr>
        </p:pic>
        <p:sp>
          <p:nvSpPr>
            <p:cNvPr id="53" name="Freeform 960"/>
            <p:cNvSpPr/>
            <p:nvPr/>
          </p:nvSpPr>
          <p:spPr bwMode="auto">
            <a:xfrm>
              <a:off x="0" y="2967061"/>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4" name="Freeform 961"/>
            <p:cNvSpPr>
              <a:spLocks noEditPoints="1"/>
            </p:cNvSpPr>
            <p:nvPr/>
          </p:nvSpPr>
          <p:spPr bwMode="auto">
            <a:xfrm>
              <a:off x="0" y="5126061"/>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6" name="Freeform 966"/>
            <p:cNvSpPr>
              <a:spLocks noEditPoints="1"/>
            </p:cNvSpPr>
            <p:nvPr/>
          </p:nvSpPr>
          <p:spPr bwMode="auto">
            <a:xfrm>
              <a:off x="0" y="5205436"/>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59" name="Freeform 971"/>
            <p:cNvSpPr>
              <a:spLocks noEditPoints="1"/>
            </p:cNvSpPr>
            <p:nvPr/>
          </p:nvSpPr>
          <p:spPr bwMode="auto">
            <a:xfrm>
              <a:off x="755650" y="6346849"/>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0" name="Oval 976"/>
            <p:cNvSpPr>
              <a:spLocks noChangeArrowheads="1"/>
            </p:cNvSpPr>
            <p:nvPr/>
          </p:nvSpPr>
          <p:spPr bwMode="auto">
            <a:xfrm>
              <a:off x="1331913" y="5881711"/>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3" name="Freeform 982"/>
            <p:cNvSpPr/>
            <p:nvPr/>
          </p:nvSpPr>
          <p:spPr bwMode="auto">
            <a:xfrm>
              <a:off x="0" y="3549674"/>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4" name="Freeform 983"/>
            <p:cNvSpPr/>
            <p:nvPr/>
          </p:nvSpPr>
          <p:spPr bwMode="auto">
            <a:xfrm>
              <a:off x="-14514" y="3452836"/>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5" name="Freeform 984"/>
            <p:cNvSpPr/>
            <p:nvPr/>
          </p:nvSpPr>
          <p:spPr bwMode="auto">
            <a:xfrm>
              <a:off x="952500" y="4602186"/>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6" name="Freeform 985"/>
            <p:cNvSpPr/>
            <p:nvPr/>
          </p:nvSpPr>
          <p:spPr bwMode="auto">
            <a:xfrm>
              <a:off x="520700" y="3694136"/>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67" name="Freeform 986"/>
            <p:cNvSpPr/>
            <p:nvPr/>
          </p:nvSpPr>
          <p:spPr bwMode="auto">
            <a:xfrm>
              <a:off x="1125538" y="4473599"/>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grpSp>
      <p:sp>
        <p:nvSpPr>
          <p:cNvPr id="68" name="文本占位符 13"/>
          <p:cNvSpPr txBox="1"/>
          <p:nvPr/>
        </p:nvSpPr>
        <p:spPr>
          <a:xfrm>
            <a:off x="2247339" y="5009332"/>
            <a:ext cx="7855511" cy="296271"/>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500" b="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en-US" altLang="zh-CN" sz="1500" b="0" i="0" u="none" strike="noStrike" kern="1200" cap="none" spc="0" normalizeH="0" baseline="0" noProof="0" smtClean="0">
                <a:ln>
                  <a:noFill/>
                </a:ln>
                <a:solidFill>
                  <a:srgbClr val="FFFFFF"/>
                </a:solidFill>
                <a:effectLst/>
                <a:uLnTx/>
                <a:uFillTx/>
                <a:latin typeface="Arial" panose="020B0604020202020204"/>
                <a:ea typeface="微软雅黑" panose="020B0503020204020204" charset="-122"/>
                <a:cs typeface="+mn-cs"/>
              </a:rPr>
              <a:t>Date</a:t>
            </a:r>
            <a:endParaRPr kumimoji="0" lang="zh-CN" altLang="en-US" sz="1500" b="0" i="0" u="none" strike="noStrike" kern="1200" cap="none" spc="0" normalizeH="0" baseline="0" noProof="0" dirty="0">
              <a:ln>
                <a:noFill/>
              </a:ln>
              <a:solidFill>
                <a:srgbClr val="FFFFFF"/>
              </a:solidFill>
              <a:effectLst/>
              <a:uLnTx/>
              <a:uFillTx/>
              <a:latin typeface="Arial" panose="020B0604020202020204"/>
              <a:ea typeface="微软雅黑" panose="020B0503020204020204" charset="-122"/>
              <a:cs typeface="+mn-cs"/>
            </a:endParaRPr>
          </a:p>
        </p:txBody>
      </p:sp>
      <p:sp>
        <p:nvSpPr>
          <p:cNvPr id="69" name="Oval 975"/>
          <p:cNvSpPr>
            <a:spLocks noChangeArrowheads="1"/>
          </p:cNvSpPr>
          <p:nvPr/>
        </p:nvSpPr>
        <p:spPr bwMode="auto">
          <a:xfrm>
            <a:off x="2906713" y="6375400"/>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
        <p:nvSpPr>
          <p:cNvPr id="70" name="Oval 980"/>
          <p:cNvSpPr>
            <a:spLocks noChangeArrowheads="1"/>
          </p:cNvSpPr>
          <p:nvPr/>
        </p:nvSpPr>
        <p:spPr bwMode="auto">
          <a:xfrm>
            <a:off x="3492500" y="6592888"/>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000000"/>
              </a:solidFill>
              <a:effectLst/>
              <a:uLnTx/>
              <a:uFillTx/>
              <a:latin typeface="Arial" panose="020B0604020202020204"/>
              <a:ea typeface="微软雅黑" panose="020B050302020402020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321cd7e4-0235-4f9f-ba31-268fc8c38f18" descr="zBEAAB+LCAAAAAAABADllMFS2zAQht9FbW8pY8uKQ3xzKOnk0MJMMnBgchC2iEVtJWPLnTAZv3ulWDIyEZDeiLjZq13p/3d3vh34yp82BERgXuCS/6B4VeJixkkBBmCWgojVeT4AE8pSylY/y3W9qUB0t+vKzJNbyrMbnNdE1jLKKc7b3+ggX6f9oowWdaHSvDNPhPDWCPleG6RpmhMzbcY4Kf92L/gytv+e81I8MF2XBebiwZ3XfAPqCEQInnmNLE7JVhQNwKKVpfUoebIBVp/yQNqM08e64gVh/LnoGovWEaHK4vew7jm7kwNf9uP72NIROPL2HtTN8wxvyG9xldSrOiBDPlh27npqxcPio+e7GbwqeEG2/2lRVpjmbPN4U768wFSvJNh0Ly3Ku1W8WOfr8v1V1GkH51cPDzQhi4wUROcsKOMxS4XoVO/hpKSrjDNSVSpwdf9IEm6URUOZVVeZuPPLdIrgKIxjoO15jW0f9YPH7uOL/GPmtC8xByX8VoTHSSLarJS3hvbxA59a/hGbqJo7wckfc7BadG+ybfDtyX50yIQmZKDDkIEnDRnoEmTCHmR8dD4aX1ohA52EDDQhAz8BZIbIhEzgMGSCk4ZM4BJkRj3IBJfxcAytkAmchExgQib4BJAJe5BBDkMGnTRkkEuQOe9BZuiFYexbIYOchAwyIYOOhsyy+QeXTpbzzBEAAA=="/>
          <p:cNvGrpSpPr>
            <a:grpSpLocks noChangeAspect="1"/>
          </p:cNvGrpSpPr>
          <p:nvPr/>
        </p:nvGrpSpPr>
        <p:grpSpPr>
          <a:xfrm>
            <a:off x="559795" y="452175"/>
            <a:ext cx="10372814" cy="5734639"/>
            <a:chOff x="2048168" y="1550888"/>
            <a:chExt cx="6839128" cy="3781031"/>
          </a:xfrm>
        </p:grpSpPr>
        <p:sp>
          <p:nvSpPr>
            <p:cNvPr id="26" name="ExtraShape1"/>
            <p:cNvSpPr/>
            <p:nvPr/>
          </p:nvSpPr>
          <p:spPr bwMode="auto">
            <a:xfrm>
              <a:off x="4088503" y="1550888"/>
              <a:ext cx="3690410" cy="3690410"/>
            </a:xfrm>
            <a:prstGeom prst="donut">
              <a:avLst>
                <a:gd name="adj" fmla="val 3450"/>
              </a:avLst>
            </a:prstGeom>
            <a:solidFill>
              <a:schemeClr val="bg1">
                <a:lumMod val="95000"/>
              </a:schemeClr>
            </a:solidFill>
            <a:ln w="19050">
              <a:noFill/>
              <a:round/>
            </a:ln>
          </p:spPr>
          <p:txBody>
            <a:bodyPr rot="0" spcFirstLastPara="0" vert="horz" wrap="none" lIns="91440" tIns="45720" rIns="91440" bIns="45720" numCol="1" spcCol="0" rtlCol="0" fromWordArt="0" anchor="ctr" anchorCtr="1"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CN" altLang="en-US" sz="1600" b="1" dirty="0">
                <a:solidFill>
                  <a:schemeClr val="tx1">
                    <a:lumMod val="75000"/>
                    <a:lumOff val="25000"/>
                  </a:schemeClr>
                </a:solidFill>
                <a:cs typeface="+mn-ea"/>
                <a:sym typeface="+mn-lt"/>
              </a:endParaRPr>
            </a:p>
          </p:txBody>
        </p:sp>
        <p:sp>
          <p:nvSpPr>
            <p:cNvPr id="27" name="ExtraShape2"/>
            <p:cNvSpPr/>
            <p:nvPr/>
          </p:nvSpPr>
          <p:spPr bwMode="auto">
            <a:xfrm>
              <a:off x="4384386" y="1846771"/>
              <a:ext cx="3098643" cy="3098643"/>
            </a:xfrm>
            <a:prstGeom prst="donut">
              <a:avLst>
                <a:gd name="adj" fmla="val 4274"/>
              </a:avLst>
            </a:prstGeom>
            <a:solidFill>
              <a:schemeClr val="bg1">
                <a:lumMod val="95000"/>
              </a:schemeClr>
            </a:solidFill>
            <a:ln w="19050">
              <a:noFill/>
              <a:round/>
            </a:ln>
          </p:spPr>
          <p:txBody>
            <a:bodyPr rot="0" spcFirstLastPara="0" vert="horz" wrap="none" lIns="91440" tIns="45720" rIns="91440" bIns="45720" numCol="1" spcCol="0" rtlCol="0" fromWordArt="0" anchor="ctr" anchorCtr="1"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CN" altLang="en-US" sz="1600" b="1" dirty="0">
                <a:solidFill>
                  <a:schemeClr val="tx1">
                    <a:lumMod val="75000"/>
                    <a:lumOff val="25000"/>
                  </a:schemeClr>
                </a:solidFill>
                <a:cs typeface="+mn-ea"/>
                <a:sym typeface="+mn-lt"/>
              </a:endParaRPr>
            </a:p>
          </p:txBody>
        </p:sp>
        <p:sp>
          <p:nvSpPr>
            <p:cNvPr id="28" name="ExtraShape3"/>
            <p:cNvSpPr/>
            <p:nvPr/>
          </p:nvSpPr>
          <p:spPr bwMode="auto">
            <a:xfrm rot="2700000">
              <a:off x="4721314" y="2183699"/>
              <a:ext cx="2424789" cy="2424789"/>
            </a:xfrm>
            <a:prstGeom prst="donut">
              <a:avLst>
                <a:gd name="adj" fmla="val 5173"/>
              </a:avLst>
            </a:prstGeom>
            <a:solidFill>
              <a:schemeClr val="bg1">
                <a:lumMod val="95000"/>
              </a:schemeClr>
            </a:solidFill>
            <a:ln w="19050">
              <a:noFill/>
              <a:round/>
            </a:ln>
          </p:spPr>
          <p:txBody>
            <a:bodyPr rot="0" spcFirstLastPara="0" vert="horz" wrap="none" lIns="91440" tIns="45720" rIns="91440" bIns="45720" numCol="1" spcCol="0" rtlCol="0" fromWordArt="0" anchor="ctr" anchorCtr="1"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CN" altLang="en-US" sz="1600" b="1" dirty="0">
                <a:solidFill>
                  <a:schemeClr val="tx1">
                    <a:lumMod val="75000"/>
                    <a:lumOff val="25000"/>
                  </a:schemeClr>
                </a:solidFill>
                <a:cs typeface="+mn-ea"/>
                <a:sym typeface="+mn-lt"/>
              </a:endParaRPr>
            </a:p>
          </p:txBody>
        </p:sp>
        <p:sp>
          <p:nvSpPr>
            <p:cNvPr id="29" name="ExtraShape4"/>
            <p:cNvSpPr/>
            <p:nvPr/>
          </p:nvSpPr>
          <p:spPr bwMode="auto">
            <a:xfrm rot="2700000">
              <a:off x="5012288" y="2474673"/>
              <a:ext cx="1842839" cy="1842839"/>
            </a:xfrm>
            <a:prstGeom prst="donut">
              <a:avLst>
                <a:gd name="adj" fmla="val 7406"/>
              </a:avLst>
            </a:prstGeom>
            <a:solidFill>
              <a:schemeClr val="bg1">
                <a:lumMod val="95000"/>
              </a:schemeClr>
            </a:solidFill>
            <a:ln w="19050">
              <a:noFill/>
              <a:round/>
            </a:ln>
          </p:spPr>
          <p:txBody>
            <a:bodyPr rot="0" spcFirstLastPara="0" vert="horz" wrap="none" lIns="91440" tIns="45720" rIns="91440" bIns="45720" numCol="1" spcCol="0" rtlCol="0" fromWordArt="0" anchor="ctr" anchorCtr="1"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CN" altLang="en-US" sz="1600" b="1" dirty="0">
                <a:solidFill>
                  <a:schemeClr val="tx1">
                    <a:lumMod val="75000"/>
                    <a:lumOff val="25000"/>
                  </a:schemeClr>
                </a:solidFill>
                <a:cs typeface="+mn-ea"/>
                <a:sym typeface="+mn-lt"/>
              </a:endParaRPr>
            </a:p>
          </p:txBody>
        </p:sp>
        <p:sp>
          <p:nvSpPr>
            <p:cNvPr id="30" name="ValueShape1"/>
            <p:cNvSpPr/>
            <p:nvPr/>
          </p:nvSpPr>
          <p:spPr bwMode="auto">
            <a:xfrm rot="10800000" flipH="1" flipV="1">
              <a:off x="5012391" y="2474777"/>
              <a:ext cx="1842634" cy="1842634"/>
            </a:xfrm>
            <a:prstGeom prst="blockArc">
              <a:avLst>
                <a:gd name="adj1" fmla="val 16200000"/>
                <a:gd name="adj2" fmla="val 3672000"/>
                <a:gd name="adj3" fmla="val 7000"/>
              </a:avLst>
            </a:prstGeom>
            <a:solidFill>
              <a:srgbClr val="BFDCF7"/>
            </a:solidFill>
            <a:ln w="19050">
              <a:noFill/>
              <a:round/>
            </a:ln>
          </p:spPr>
          <p:txBody>
            <a:bodyPr rot="0" spcFirstLastPara="0" vert="horz" wrap="none" lIns="91440" tIns="45720" rIns="91440" bIns="45720" numCol="1" spcCol="0" rtlCol="0" fromWordArt="0" anchor="ctr" anchorCtr="1"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CN" altLang="en-US" sz="1600" b="1" dirty="0">
                <a:solidFill>
                  <a:schemeClr val="tx1">
                    <a:lumMod val="75000"/>
                    <a:lumOff val="25000"/>
                  </a:schemeClr>
                </a:solidFill>
                <a:cs typeface="+mn-ea"/>
                <a:sym typeface="+mn-lt"/>
              </a:endParaRPr>
            </a:p>
          </p:txBody>
        </p:sp>
        <p:sp>
          <p:nvSpPr>
            <p:cNvPr id="31" name="ValueShape2"/>
            <p:cNvSpPr/>
            <p:nvPr/>
          </p:nvSpPr>
          <p:spPr bwMode="auto">
            <a:xfrm rot="10800000" flipH="1" flipV="1">
              <a:off x="4721449" y="2183834"/>
              <a:ext cx="2424519" cy="2424519"/>
            </a:xfrm>
            <a:prstGeom prst="blockArc">
              <a:avLst>
                <a:gd name="adj1" fmla="val 16200000"/>
                <a:gd name="adj2" fmla="val 4536000"/>
                <a:gd name="adj3" fmla="val 5188"/>
              </a:avLst>
            </a:prstGeom>
            <a:solidFill>
              <a:srgbClr val="7ED3CE"/>
            </a:solidFill>
            <a:ln w="19050">
              <a:noFill/>
              <a:round/>
            </a:ln>
          </p:spPr>
          <p:txBody>
            <a:bodyPr rot="0" spcFirstLastPara="0" vert="horz" wrap="none" lIns="91440" tIns="45720" rIns="91440" bIns="45720" numCol="1" spcCol="0" rtlCol="0" fromWordArt="0" anchor="ctr" anchorCtr="1"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CN" altLang="en-US" sz="1600" b="1" dirty="0">
                <a:solidFill>
                  <a:schemeClr val="tx1">
                    <a:lumMod val="75000"/>
                    <a:lumOff val="25000"/>
                  </a:schemeClr>
                </a:solidFill>
                <a:cs typeface="+mn-ea"/>
                <a:sym typeface="+mn-lt"/>
              </a:endParaRPr>
            </a:p>
          </p:txBody>
        </p:sp>
        <p:sp>
          <p:nvSpPr>
            <p:cNvPr id="32" name="ValueShape3"/>
            <p:cNvSpPr/>
            <p:nvPr/>
          </p:nvSpPr>
          <p:spPr bwMode="auto">
            <a:xfrm rot="10800000" flipH="1" flipV="1">
              <a:off x="4384560" y="1846945"/>
              <a:ext cx="3098298" cy="3098298"/>
            </a:xfrm>
            <a:prstGeom prst="blockArc">
              <a:avLst>
                <a:gd name="adj1" fmla="val 16200000"/>
                <a:gd name="adj2" fmla="val 6264000"/>
                <a:gd name="adj3" fmla="val 4169"/>
              </a:avLst>
            </a:prstGeom>
            <a:solidFill>
              <a:srgbClr val="EC94A1"/>
            </a:solidFill>
            <a:ln w="19050">
              <a:noFill/>
              <a:round/>
            </a:ln>
          </p:spPr>
          <p:txBody>
            <a:bodyPr rot="0" spcFirstLastPara="0" vert="horz" wrap="none" lIns="91440" tIns="45720" rIns="91440" bIns="45720" numCol="1" spcCol="0" rtlCol="0" fromWordArt="0" anchor="ctr" anchorCtr="1"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CN" altLang="en-US" sz="1600" b="1" dirty="0">
                <a:solidFill>
                  <a:schemeClr val="tx1">
                    <a:lumMod val="75000"/>
                    <a:lumOff val="25000"/>
                  </a:schemeClr>
                </a:solidFill>
                <a:cs typeface="+mn-ea"/>
                <a:sym typeface="+mn-lt"/>
              </a:endParaRPr>
            </a:p>
          </p:txBody>
        </p:sp>
        <p:sp>
          <p:nvSpPr>
            <p:cNvPr id="33" name="ValueShape4"/>
            <p:cNvSpPr/>
            <p:nvPr/>
          </p:nvSpPr>
          <p:spPr bwMode="auto">
            <a:xfrm rot="10800000" flipH="1" flipV="1">
              <a:off x="4088708" y="1551094"/>
              <a:ext cx="3690000" cy="3690000"/>
            </a:xfrm>
            <a:prstGeom prst="blockArc">
              <a:avLst>
                <a:gd name="adj1" fmla="val 16200000"/>
                <a:gd name="adj2" fmla="val 8424000"/>
                <a:gd name="adj3" fmla="val 3369"/>
              </a:avLst>
            </a:prstGeom>
            <a:solidFill>
              <a:srgbClr val="E67282"/>
            </a:solidFill>
            <a:ln w="19050">
              <a:noFill/>
              <a:round/>
            </a:ln>
          </p:spPr>
          <p:txBody>
            <a:bodyPr rot="0" spcFirstLastPara="0" vert="horz" wrap="none" lIns="91440" tIns="45720" rIns="91440" bIns="45720" numCol="1" spcCol="0" rtlCol="0" fromWordArt="0" anchor="ctr" anchorCtr="1"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zh-CN" altLang="en-US" sz="1600" b="1" dirty="0">
                <a:solidFill>
                  <a:schemeClr val="tx1">
                    <a:lumMod val="75000"/>
                    <a:lumOff val="25000"/>
                  </a:schemeClr>
                </a:solidFill>
                <a:cs typeface="+mn-ea"/>
                <a:sym typeface="+mn-lt"/>
              </a:endParaRPr>
            </a:p>
          </p:txBody>
        </p:sp>
        <p:sp>
          <p:nvSpPr>
            <p:cNvPr id="34" name="IconShape"/>
            <p:cNvSpPr/>
            <p:nvPr/>
          </p:nvSpPr>
          <p:spPr bwMode="auto">
            <a:xfrm>
              <a:off x="5533069" y="2996356"/>
              <a:ext cx="801278" cy="799470"/>
            </a:xfrm>
            <a:custGeom>
              <a:avLst/>
              <a:gdLst>
                <a:gd name="connsiteX0" fmla="*/ 431085 w 606420"/>
                <a:gd name="connsiteY0" fmla="*/ 322202 h 605052"/>
                <a:gd name="connsiteX1" fmla="*/ 557728 w 606420"/>
                <a:gd name="connsiteY1" fmla="*/ 407383 h 605052"/>
                <a:gd name="connsiteX2" fmla="*/ 574998 w 606420"/>
                <a:gd name="connsiteY2" fmla="*/ 573575 h 605052"/>
                <a:gd name="connsiteX3" fmla="*/ 408523 w 606420"/>
                <a:gd name="connsiteY3" fmla="*/ 556799 h 605052"/>
                <a:gd name="connsiteX4" fmla="*/ 323754 w 606420"/>
                <a:gd name="connsiteY4" fmla="*/ 430000 h 605052"/>
                <a:gd name="connsiteX5" fmla="*/ 431085 w 606420"/>
                <a:gd name="connsiteY5" fmla="*/ 322202 h 605052"/>
                <a:gd name="connsiteX6" fmla="*/ 215789 w 606420"/>
                <a:gd name="connsiteY6" fmla="*/ 212331 h 605052"/>
                <a:gd name="connsiteX7" fmla="*/ 320155 w 606420"/>
                <a:gd name="connsiteY7" fmla="*/ 273617 h 605052"/>
                <a:gd name="connsiteX8" fmla="*/ 215789 w 606420"/>
                <a:gd name="connsiteY8" fmla="*/ 334903 h 605052"/>
                <a:gd name="connsiteX9" fmla="*/ 111423 w 606420"/>
                <a:gd name="connsiteY9" fmla="*/ 273617 h 605052"/>
                <a:gd name="connsiteX10" fmla="*/ 215789 w 606420"/>
                <a:gd name="connsiteY10" fmla="*/ 212331 h 605052"/>
                <a:gd name="connsiteX11" fmla="*/ 215506 w 606420"/>
                <a:gd name="connsiteY11" fmla="*/ 116292 h 605052"/>
                <a:gd name="connsiteX12" fmla="*/ 257845 w 606420"/>
                <a:gd name="connsiteY12" fmla="*/ 158561 h 605052"/>
                <a:gd name="connsiteX13" fmla="*/ 215506 w 606420"/>
                <a:gd name="connsiteY13" fmla="*/ 200830 h 605052"/>
                <a:gd name="connsiteX14" fmla="*/ 173167 w 606420"/>
                <a:gd name="connsiteY14" fmla="*/ 158561 h 605052"/>
                <a:gd name="connsiteX15" fmla="*/ 215506 w 606420"/>
                <a:gd name="connsiteY15" fmla="*/ 116292 h 605052"/>
                <a:gd name="connsiteX16" fmla="*/ 215672 w 606420"/>
                <a:gd name="connsiteY16" fmla="*/ 71194 h 605052"/>
                <a:gd name="connsiteX17" fmla="*/ 71024 w 606420"/>
                <a:gd name="connsiteY17" fmla="*/ 215436 h 605052"/>
                <a:gd name="connsiteX18" fmla="*/ 215672 w 606420"/>
                <a:gd name="connsiteY18" fmla="*/ 359771 h 605052"/>
                <a:gd name="connsiteX19" fmla="*/ 360227 w 606420"/>
                <a:gd name="connsiteY19" fmla="*/ 215436 h 605052"/>
                <a:gd name="connsiteX20" fmla="*/ 215672 w 606420"/>
                <a:gd name="connsiteY20" fmla="*/ 71194 h 605052"/>
                <a:gd name="connsiteX21" fmla="*/ 215672 w 606420"/>
                <a:gd name="connsiteY21" fmla="*/ 0 h 605052"/>
                <a:gd name="connsiteX22" fmla="*/ 431437 w 606420"/>
                <a:gd name="connsiteY22" fmla="*/ 215436 h 605052"/>
                <a:gd name="connsiteX23" fmla="*/ 215765 w 606420"/>
                <a:gd name="connsiteY23" fmla="*/ 430872 h 605052"/>
                <a:gd name="connsiteX24" fmla="*/ 0 w 606420"/>
                <a:gd name="connsiteY24" fmla="*/ 215436 h 605052"/>
                <a:gd name="connsiteX25" fmla="*/ 215672 w 606420"/>
                <a:gd name="connsiteY25" fmla="*/ 0 h 60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6420" h="605052">
                  <a:moveTo>
                    <a:pt x="431085" y="322202"/>
                  </a:moveTo>
                  <a:lnTo>
                    <a:pt x="557728" y="407383"/>
                  </a:lnTo>
                  <a:cubicBezTo>
                    <a:pt x="614922" y="445293"/>
                    <a:pt x="623092" y="525470"/>
                    <a:pt x="574998" y="573575"/>
                  </a:cubicBezTo>
                  <a:cubicBezTo>
                    <a:pt x="526903" y="621681"/>
                    <a:pt x="446033" y="613524"/>
                    <a:pt x="408523" y="556799"/>
                  </a:cubicBezTo>
                  <a:lnTo>
                    <a:pt x="323754" y="430000"/>
                  </a:lnTo>
                  <a:cubicBezTo>
                    <a:pt x="370178" y="406642"/>
                    <a:pt x="407873" y="368639"/>
                    <a:pt x="431085" y="322202"/>
                  </a:cubicBezTo>
                  <a:close/>
                  <a:moveTo>
                    <a:pt x="215789" y="212331"/>
                  </a:moveTo>
                  <a:cubicBezTo>
                    <a:pt x="262215" y="212331"/>
                    <a:pt x="302234" y="237365"/>
                    <a:pt x="320155" y="273617"/>
                  </a:cubicBezTo>
                  <a:cubicBezTo>
                    <a:pt x="302049" y="309869"/>
                    <a:pt x="262215" y="334903"/>
                    <a:pt x="215789" y="334903"/>
                  </a:cubicBezTo>
                  <a:cubicBezTo>
                    <a:pt x="169363" y="334903"/>
                    <a:pt x="129529" y="309684"/>
                    <a:pt x="111423" y="273617"/>
                  </a:cubicBezTo>
                  <a:cubicBezTo>
                    <a:pt x="129529" y="237365"/>
                    <a:pt x="169363" y="212331"/>
                    <a:pt x="215789" y="212331"/>
                  </a:cubicBezTo>
                  <a:close/>
                  <a:moveTo>
                    <a:pt x="215506" y="116292"/>
                  </a:moveTo>
                  <a:cubicBezTo>
                    <a:pt x="238889" y="116292"/>
                    <a:pt x="257845" y="135216"/>
                    <a:pt x="257845" y="158561"/>
                  </a:cubicBezTo>
                  <a:cubicBezTo>
                    <a:pt x="257845" y="181906"/>
                    <a:pt x="238889" y="200830"/>
                    <a:pt x="215506" y="200830"/>
                  </a:cubicBezTo>
                  <a:cubicBezTo>
                    <a:pt x="192123" y="200830"/>
                    <a:pt x="173167" y="181906"/>
                    <a:pt x="173167" y="158561"/>
                  </a:cubicBezTo>
                  <a:cubicBezTo>
                    <a:pt x="173167" y="135216"/>
                    <a:pt x="192123" y="116292"/>
                    <a:pt x="215506" y="116292"/>
                  </a:cubicBezTo>
                  <a:close/>
                  <a:moveTo>
                    <a:pt x="215672" y="71194"/>
                  </a:moveTo>
                  <a:cubicBezTo>
                    <a:pt x="135828" y="71194"/>
                    <a:pt x="71024" y="135714"/>
                    <a:pt x="71024" y="215436"/>
                  </a:cubicBezTo>
                  <a:cubicBezTo>
                    <a:pt x="71024" y="295158"/>
                    <a:pt x="135828" y="359771"/>
                    <a:pt x="215672" y="359771"/>
                  </a:cubicBezTo>
                  <a:cubicBezTo>
                    <a:pt x="295516" y="359771"/>
                    <a:pt x="360227" y="295158"/>
                    <a:pt x="360227" y="215436"/>
                  </a:cubicBezTo>
                  <a:cubicBezTo>
                    <a:pt x="360227" y="135714"/>
                    <a:pt x="295516" y="71194"/>
                    <a:pt x="215672" y="71194"/>
                  </a:cubicBezTo>
                  <a:close/>
                  <a:moveTo>
                    <a:pt x="215672" y="0"/>
                  </a:moveTo>
                  <a:cubicBezTo>
                    <a:pt x="334882" y="0"/>
                    <a:pt x="431437" y="96501"/>
                    <a:pt x="431437" y="215436"/>
                  </a:cubicBezTo>
                  <a:cubicBezTo>
                    <a:pt x="431437" y="334463"/>
                    <a:pt x="334974" y="430872"/>
                    <a:pt x="215765" y="430872"/>
                  </a:cubicBezTo>
                  <a:cubicBezTo>
                    <a:pt x="96555" y="430872"/>
                    <a:pt x="0" y="334371"/>
                    <a:pt x="0" y="215436"/>
                  </a:cubicBezTo>
                  <a:cubicBezTo>
                    <a:pt x="0" y="96501"/>
                    <a:pt x="96463" y="0"/>
                    <a:pt x="215672" y="0"/>
                  </a:cubicBezTo>
                  <a:close/>
                </a:path>
              </a:pathLst>
            </a:custGeom>
            <a:solidFill>
              <a:srgbClr val="97D0CC"/>
            </a:solidFill>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400" dirty="0">
                <a:cs typeface="+mn-ea"/>
                <a:sym typeface="+mn-lt"/>
              </a:endParaRPr>
            </a:p>
          </p:txBody>
        </p:sp>
        <p:sp>
          <p:nvSpPr>
            <p:cNvPr id="35" name="ValueBack1"/>
            <p:cNvSpPr/>
            <p:nvPr/>
          </p:nvSpPr>
          <p:spPr>
            <a:xfrm rot="16200000" flipH="1">
              <a:off x="8208799" y="1931754"/>
              <a:ext cx="545918" cy="811077"/>
            </a:xfrm>
            <a:custGeom>
              <a:avLst/>
              <a:gdLst>
                <a:gd name="connsiteX0" fmla="*/ 0 w 226880"/>
                <a:gd name="connsiteY0" fmla="*/ 710990 h 710990"/>
                <a:gd name="connsiteX1" fmla="*/ 0 w 226880"/>
                <a:gd name="connsiteY1" fmla="*/ 87345 h 710990"/>
                <a:gd name="connsiteX2" fmla="*/ 62779 w 226880"/>
                <a:gd name="connsiteY2" fmla="*/ 87345 h 710990"/>
                <a:gd name="connsiteX3" fmla="*/ 113439 w 226880"/>
                <a:gd name="connsiteY3" fmla="*/ 0 h 710990"/>
                <a:gd name="connsiteX4" fmla="*/ 164099 w 226880"/>
                <a:gd name="connsiteY4" fmla="*/ 87345 h 710990"/>
                <a:gd name="connsiteX5" fmla="*/ 226880 w 226880"/>
                <a:gd name="connsiteY5" fmla="*/ 87345 h 710990"/>
                <a:gd name="connsiteX6" fmla="*/ 226880 w 226880"/>
                <a:gd name="connsiteY6" fmla="*/ 710990 h 710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880" h="710990">
                  <a:moveTo>
                    <a:pt x="0" y="710990"/>
                  </a:moveTo>
                  <a:lnTo>
                    <a:pt x="0" y="87345"/>
                  </a:lnTo>
                  <a:lnTo>
                    <a:pt x="62779" y="87345"/>
                  </a:lnTo>
                  <a:lnTo>
                    <a:pt x="113439" y="0"/>
                  </a:lnTo>
                  <a:lnTo>
                    <a:pt x="164099" y="87345"/>
                  </a:lnTo>
                  <a:lnTo>
                    <a:pt x="226880" y="87345"/>
                  </a:lnTo>
                  <a:lnTo>
                    <a:pt x="226880" y="710990"/>
                  </a:lnTo>
                  <a:close/>
                </a:path>
              </a:pathLst>
            </a:custGeom>
            <a:solidFill>
              <a:srgbClr val="BFDCF7"/>
            </a:solidFill>
            <a:ln w="12700" cap="flat" cmpd="sng" algn="ctr">
              <a:noFill/>
              <a:prstDash val="solid"/>
              <a:miter lim="800000"/>
            </a:ln>
            <a:effectLst/>
          </p:spPr>
          <p:txBody>
            <a:bodyPr wrap="square"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400">
                <a:cs typeface="+mn-ea"/>
                <a:sym typeface="+mn-lt"/>
              </a:endParaRPr>
            </a:p>
          </p:txBody>
        </p:sp>
        <p:sp>
          <p:nvSpPr>
            <p:cNvPr id="36" name="ValueText1"/>
            <p:cNvSpPr txBox="1"/>
            <p:nvPr/>
          </p:nvSpPr>
          <p:spPr>
            <a:xfrm>
              <a:off x="8299386" y="2183834"/>
              <a:ext cx="504046" cy="378032"/>
            </a:xfrm>
            <a:prstGeom prst="rect">
              <a:avLst/>
            </a:prstGeom>
          </p:spPr>
          <p:txBody>
            <a:bodyPr wrap="none" lIns="0" tIns="0" rIns="0" bIns="0" numCol="1">
              <a:prstTxWarp prst="textPlain">
                <a:avLst/>
              </a:prstTxWarp>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CN" sz="1400" b="1" dirty="0">
                  <a:solidFill>
                    <a:schemeClr val="bg1"/>
                  </a:solidFill>
                  <a:cs typeface="+mn-ea"/>
                  <a:sym typeface="+mn-lt"/>
                </a:rPr>
                <a:t>42%</a:t>
              </a:r>
              <a:endParaRPr lang="en-US" sz="1400" b="1" dirty="0">
                <a:solidFill>
                  <a:schemeClr val="bg1"/>
                </a:solidFill>
                <a:cs typeface="+mn-ea"/>
                <a:sym typeface="+mn-lt"/>
              </a:endParaRPr>
            </a:p>
          </p:txBody>
        </p:sp>
        <p:sp>
          <p:nvSpPr>
            <p:cNvPr id="37" name="ValueBack2"/>
            <p:cNvSpPr/>
            <p:nvPr/>
          </p:nvSpPr>
          <p:spPr>
            <a:xfrm rot="16200000" flipH="1">
              <a:off x="8208799" y="2611754"/>
              <a:ext cx="545918" cy="811077"/>
            </a:xfrm>
            <a:custGeom>
              <a:avLst/>
              <a:gdLst>
                <a:gd name="connsiteX0" fmla="*/ 0 w 226880"/>
                <a:gd name="connsiteY0" fmla="*/ 710990 h 710990"/>
                <a:gd name="connsiteX1" fmla="*/ 0 w 226880"/>
                <a:gd name="connsiteY1" fmla="*/ 87345 h 710990"/>
                <a:gd name="connsiteX2" fmla="*/ 62779 w 226880"/>
                <a:gd name="connsiteY2" fmla="*/ 87345 h 710990"/>
                <a:gd name="connsiteX3" fmla="*/ 113439 w 226880"/>
                <a:gd name="connsiteY3" fmla="*/ 0 h 710990"/>
                <a:gd name="connsiteX4" fmla="*/ 164099 w 226880"/>
                <a:gd name="connsiteY4" fmla="*/ 87345 h 710990"/>
                <a:gd name="connsiteX5" fmla="*/ 226880 w 226880"/>
                <a:gd name="connsiteY5" fmla="*/ 87345 h 710990"/>
                <a:gd name="connsiteX6" fmla="*/ 226880 w 226880"/>
                <a:gd name="connsiteY6" fmla="*/ 710990 h 710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880" h="710990">
                  <a:moveTo>
                    <a:pt x="0" y="710990"/>
                  </a:moveTo>
                  <a:lnTo>
                    <a:pt x="0" y="87345"/>
                  </a:lnTo>
                  <a:lnTo>
                    <a:pt x="62779" y="87345"/>
                  </a:lnTo>
                  <a:lnTo>
                    <a:pt x="113439" y="0"/>
                  </a:lnTo>
                  <a:lnTo>
                    <a:pt x="164099" y="87345"/>
                  </a:lnTo>
                  <a:lnTo>
                    <a:pt x="226880" y="87345"/>
                  </a:lnTo>
                  <a:lnTo>
                    <a:pt x="226880" y="710990"/>
                  </a:lnTo>
                  <a:close/>
                </a:path>
              </a:pathLst>
            </a:custGeom>
            <a:solidFill>
              <a:srgbClr val="7ED3CE"/>
            </a:solidFill>
            <a:ln w="12700" cap="flat" cmpd="sng" algn="ctr">
              <a:noFill/>
              <a:prstDash val="solid"/>
              <a:miter lim="800000"/>
            </a:ln>
            <a:effectLst/>
          </p:spPr>
          <p:txBody>
            <a:bodyPr wrap="square"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400">
                <a:cs typeface="+mn-ea"/>
                <a:sym typeface="+mn-lt"/>
              </a:endParaRPr>
            </a:p>
          </p:txBody>
        </p:sp>
        <p:sp>
          <p:nvSpPr>
            <p:cNvPr id="38" name="ValueText2"/>
            <p:cNvSpPr txBox="1"/>
            <p:nvPr/>
          </p:nvSpPr>
          <p:spPr>
            <a:xfrm>
              <a:off x="8299386" y="2863834"/>
              <a:ext cx="504046" cy="378032"/>
            </a:xfrm>
            <a:prstGeom prst="rect">
              <a:avLst/>
            </a:prstGeom>
          </p:spPr>
          <p:txBody>
            <a:bodyPr wrap="none" lIns="0" tIns="0" rIns="0" bIns="0" numCol="1">
              <a:prstTxWarp prst="textPlain">
                <a:avLst/>
              </a:prstTxWarp>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CN" sz="1400" b="1">
                  <a:solidFill>
                    <a:schemeClr val="bg1"/>
                  </a:solidFill>
                  <a:cs typeface="+mn-ea"/>
                  <a:sym typeface="+mn-lt"/>
                </a:rPr>
                <a:t>46%</a:t>
              </a:r>
              <a:endParaRPr lang="en-US" sz="1400" b="1" dirty="0">
                <a:solidFill>
                  <a:schemeClr val="bg1"/>
                </a:solidFill>
                <a:cs typeface="+mn-ea"/>
                <a:sym typeface="+mn-lt"/>
              </a:endParaRPr>
            </a:p>
          </p:txBody>
        </p:sp>
        <p:sp>
          <p:nvSpPr>
            <p:cNvPr id="39" name="ValueBack3"/>
            <p:cNvSpPr/>
            <p:nvPr/>
          </p:nvSpPr>
          <p:spPr>
            <a:xfrm rot="16200000" flipH="1">
              <a:off x="8208799" y="3304788"/>
              <a:ext cx="545918" cy="811077"/>
            </a:xfrm>
            <a:custGeom>
              <a:avLst/>
              <a:gdLst>
                <a:gd name="connsiteX0" fmla="*/ 0 w 226880"/>
                <a:gd name="connsiteY0" fmla="*/ 710990 h 710990"/>
                <a:gd name="connsiteX1" fmla="*/ 0 w 226880"/>
                <a:gd name="connsiteY1" fmla="*/ 87345 h 710990"/>
                <a:gd name="connsiteX2" fmla="*/ 62779 w 226880"/>
                <a:gd name="connsiteY2" fmla="*/ 87345 h 710990"/>
                <a:gd name="connsiteX3" fmla="*/ 113439 w 226880"/>
                <a:gd name="connsiteY3" fmla="*/ 0 h 710990"/>
                <a:gd name="connsiteX4" fmla="*/ 164099 w 226880"/>
                <a:gd name="connsiteY4" fmla="*/ 87345 h 710990"/>
                <a:gd name="connsiteX5" fmla="*/ 226880 w 226880"/>
                <a:gd name="connsiteY5" fmla="*/ 87345 h 710990"/>
                <a:gd name="connsiteX6" fmla="*/ 226880 w 226880"/>
                <a:gd name="connsiteY6" fmla="*/ 710990 h 710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880" h="710990">
                  <a:moveTo>
                    <a:pt x="0" y="710990"/>
                  </a:moveTo>
                  <a:lnTo>
                    <a:pt x="0" y="87345"/>
                  </a:lnTo>
                  <a:lnTo>
                    <a:pt x="62779" y="87345"/>
                  </a:lnTo>
                  <a:lnTo>
                    <a:pt x="113439" y="0"/>
                  </a:lnTo>
                  <a:lnTo>
                    <a:pt x="164099" y="87345"/>
                  </a:lnTo>
                  <a:lnTo>
                    <a:pt x="226880" y="87345"/>
                  </a:lnTo>
                  <a:lnTo>
                    <a:pt x="226880" y="710990"/>
                  </a:lnTo>
                  <a:close/>
                </a:path>
              </a:pathLst>
            </a:custGeom>
            <a:solidFill>
              <a:srgbClr val="F69493"/>
            </a:solidFill>
            <a:ln w="12700" cap="flat" cmpd="sng" algn="ctr">
              <a:noFill/>
              <a:prstDash val="solid"/>
              <a:miter lim="800000"/>
            </a:ln>
            <a:effectLst/>
          </p:spPr>
          <p:txBody>
            <a:bodyPr wrap="square"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400" dirty="0">
                <a:cs typeface="+mn-ea"/>
                <a:sym typeface="+mn-lt"/>
              </a:endParaRPr>
            </a:p>
          </p:txBody>
        </p:sp>
        <p:sp>
          <p:nvSpPr>
            <p:cNvPr id="40" name="ValueText3"/>
            <p:cNvSpPr txBox="1"/>
            <p:nvPr/>
          </p:nvSpPr>
          <p:spPr>
            <a:xfrm>
              <a:off x="8299386" y="3556867"/>
              <a:ext cx="504046" cy="378032"/>
            </a:xfrm>
            <a:prstGeom prst="rect">
              <a:avLst/>
            </a:prstGeom>
          </p:spPr>
          <p:txBody>
            <a:bodyPr wrap="none" lIns="0" tIns="0" rIns="0" bIns="0" numCol="1">
              <a:prstTxWarp prst="textPlain">
                <a:avLst/>
              </a:prstTxWarp>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CN" sz="1400" b="1" dirty="0">
                  <a:solidFill>
                    <a:schemeClr val="bg1"/>
                  </a:solidFill>
                  <a:cs typeface="+mn-ea"/>
                  <a:sym typeface="+mn-lt"/>
                </a:rPr>
                <a:t>54%</a:t>
              </a:r>
              <a:endParaRPr lang="en-US" sz="1400" b="1" dirty="0">
                <a:solidFill>
                  <a:schemeClr val="bg1"/>
                </a:solidFill>
                <a:cs typeface="+mn-ea"/>
                <a:sym typeface="+mn-lt"/>
              </a:endParaRPr>
            </a:p>
          </p:txBody>
        </p:sp>
        <p:sp>
          <p:nvSpPr>
            <p:cNvPr id="41" name="ValueBack4"/>
            <p:cNvSpPr/>
            <p:nvPr/>
          </p:nvSpPr>
          <p:spPr>
            <a:xfrm rot="16200000" flipH="1">
              <a:off x="8208799" y="3980498"/>
              <a:ext cx="545918" cy="811076"/>
            </a:xfrm>
            <a:custGeom>
              <a:avLst/>
              <a:gdLst>
                <a:gd name="connsiteX0" fmla="*/ 0 w 226880"/>
                <a:gd name="connsiteY0" fmla="*/ 710990 h 710990"/>
                <a:gd name="connsiteX1" fmla="*/ 0 w 226880"/>
                <a:gd name="connsiteY1" fmla="*/ 87345 h 710990"/>
                <a:gd name="connsiteX2" fmla="*/ 62779 w 226880"/>
                <a:gd name="connsiteY2" fmla="*/ 87345 h 710990"/>
                <a:gd name="connsiteX3" fmla="*/ 113439 w 226880"/>
                <a:gd name="connsiteY3" fmla="*/ 0 h 710990"/>
                <a:gd name="connsiteX4" fmla="*/ 164099 w 226880"/>
                <a:gd name="connsiteY4" fmla="*/ 87345 h 710990"/>
                <a:gd name="connsiteX5" fmla="*/ 226880 w 226880"/>
                <a:gd name="connsiteY5" fmla="*/ 87345 h 710990"/>
                <a:gd name="connsiteX6" fmla="*/ 226880 w 226880"/>
                <a:gd name="connsiteY6" fmla="*/ 710990 h 710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880" h="710990">
                  <a:moveTo>
                    <a:pt x="0" y="710990"/>
                  </a:moveTo>
                  <a:lnTo>
                    <a:pt x="0" y="87345"/>
                  </a:lnTo>
                  <a:lnTo>
                    <a:pt x="62779" y="87345"/>
                  </a:lnTo>
                  <a:lnTo>
                    <a:pt x="113439" y="0"/>
                  </a:lnTo>
                  <a:lnTo>
                    <a:pt x="164099" y="87345"/>
                  </a:lnTo>
                  <a:lnTo>
                    <a:pt x="226880" y="87345"/>
                  </a:lnTo>
                  <a:lnTo>
                    <a:pt x="226880" y="710990"/>
                  </a:lnTo>
                  <a:close/>
                </a:path>
              </a:pathLst>
            </a:custGeom>
            <a:solidFill>
              <a:srgbClr val="E67282"/>
            </a:solidFill>
            <a:ln w="12700" cap="flat" cmpd="sng" algn="ctr">
              <a:noFill/>
              <a:prstDash val="solid"/>
              <a:miter lim="800000"/>
            </a:ln>
            <a:effectLst/>
          </p:spPr>
          <p:txBody>
            <a:bodyPr wrap="square"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400" dirty="0">
                <a:cs typeface="+mn-ea"/>
                <a:sym typeface="+mn-lt"/>
              </a:endParaRPr>
            </a:p>
          </p:txBody>
        </p:sp>
        <p:sp>
          <p:nvSpPr>
            <p:cNvPr id="42" name="ValueText4"/>
            <p:cNvSpPr txBox="1"/>
            <p:nvPr/>
          </p:nvSpPr>
          <p:spPr>
            <a:xfrm>
              <a:off x="8299386" y="4232577"/>
              <a:ext cx="504046" cy="378032"/>
            </a:xfrm>
            <a:prstGeom prst="rect">
              <a:avLst/>
            </a:prstGeom>
          </p:spPr>
          <p:txBody>
            <a:bodyPr wrap="none" lIns="0" tIns="0" rIns="0" bIns="0" numCol="1">
              <a:prstTxWarp prst="textPlain">
                <a:avLst/>
              </a:prstTxWarp>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CN" sz="1400" b="1">
                  <a:solidFill>
                    <a:schemeClr val="bg1"/>
                  </a:solidFill>
                  <a:cs typeface="+mn-ea"/>
                  <a:sym typeface="+mn-lt"/>
                </a:rPr>
                <a:t>64%</a:t>
              </a:r>
              <a:endParaRPr lang="en-US" sz="1400" b="1" dirty="0">
                <a:solidFill>
                  <a:schemeClr val="bg1"/>
                </a:solidFill>
                <a:cs typeface="+mn-ea"/>
                <a:sym typeface="+mn-lt"/>
              </a:endParaRPr>
            </a:p>
          </p:txBody>
        </p:sp>
        <p:sp>
          <p:nvSpPr>
            <p:cNvPr id="43" name="CustomText1"/>
            <p:cNvSpPr/>
            <p:nvPr/>
          </p:nvSpPr>
          <p:spPr>
            <a:xfrm>
              <a:off x="2048169" y="4863836"/>
              <a:ext cx="3389071" cy="468083"/>
            </a:xfrm>
            <a:prstGeom prst="rect">
              <a:avLst/>
            </a:prstGeom>
            <a:noFill/>
          </p:spPr>
          <p:txBody>
            <a:bodyPr wrap="none" lIns="90000" tIns="46800" rIns="90000" bIns="4680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nSpc>
                  <a:spcPct val="120000"/>
                </a:lnSpc>
                <a:buFont typeface="Wingdings" panose="05000000000000000000" pitchFamily="2" charset="2"/>
                <a:buChar char="p"/>
                <a:defRPr/>
              </a:pPr>
              <a:r>
                <a:rPr lang="en-US" altLang="zh-CN" sz="1600" dirty="0">
                  <a:solidFill>
                    <a:srgbClr val="97D0CC"/>
                  </a:solidFill>
                  <a:cs typeface="+mn-ea"/>
                  <a:sym typeface="+mn-lt"/>
                </a:rPr>
                <a:t>Supporting text here Supporting text</a:t>
              </a:r>
              <a:endParaRPr lang="en-US" altLang="zh-CN" sz="1600" dirty="0">
                <a:solidFill>
                  <a:srgbClr val="97D0CC"/>
                </a:solidFill>
                <a:cs typeface="+mn-ea"/>
                <a:sym typeface="+mn-lt"/>
              </a:endParaRPr>
            </a:p>
            <a:p>
              <a:pPr marL="285750" indent="-285750">
                <a:lnSpc>
                  <a:spcPct val="120000"/>
                </a:lnSpc>
                <a:buFont typeface="Wingdings" panose="05000000000000000000" pitchFamily="2" charset="2"/>
                <a:buChar char="p"/>
                <a:defRPr/>
              </a:pPr>
              <a:r>
                <a:rPr lang="en-US" altLang="zh-CN" sz="1600" dirty="0">
                  <a:solidFill>
                    <a:srgbClr val="97D0CC"/>
                  </a:solidFill>
                  <a:cs typeface="+mn-ea"/>
                  <a:sym typeface="+mn-lt"/>
                </a:rPr>
                <a:t>Supporting text here Supporting text here</a:t>
              </a:r>
              <a:endParaRPr lang="en-US" altLang="zh-CN" sz="1600" dirty="0">
                <a:solidFill>
                  <a:srgbClr val="97D0CC"/>
                </a:solidFill>
                <a:cs typeface="+mn-ea"/>
                <a:sym typeface="+mn-lt"/>
              </a:endParaRPr>
            </a:p>
            <a:p>
              <a:pPr>
                <a:lnSpc>
                  <a:spcPct val="120000"/>
                </a:lnSpc>
                <a:defRPr/>
              </a:pPr>
              <a:endParaRPr lang="en-US" altLang="zh-CN" sz="1600" dirty="0">
                <a:solidFill>
                  <a:srgbClr val="97D0CC"/>
                </a:solidFill>
                <a:cs typeface="+mn-ea"/>
                <a:sym typeface="+mn-lt"/>
              </a:endParaRPr>
            </a:p>
            <a:p>
              <a:pPr>
                <a:lnSpc>
                  <a:spcPct val="120000"/>
                </a:lnSpc>
                <a:defRPr/>
              </a:pPr>
              <a:endParaRPr lang="en-US" altLang="zh-CN" sz="1600" dirty="0">
                <a:solidFill>
                  <a:srgbClr val="97D0CC"/>
                </a:solidFill>
                <a:cs typeface="+mn-ea"/>
                <a:sym typeface="+mn-lt"/>
              </a:endParaRPr>
            </a:p>
            <a:p>
              <a:pPr>
                <a:lnSpc>
                  <a:spcPct val="120000"/>
                </a:lnSpc>
                <a:defRPr/>
              </a:pPr>
              <a:endParaRPr lang="en-US" altLang="zh-CN" sz="1600" dirty="0">
                <a:solidFill>
                  <a:srgbClr val="97D0CC"/>
                </a:solidFill>
                <a:cs typeface="+mn-ea"/>
                <a:sym typeface="+mn-lt"/>
              </a:endParaRPr>
            </a:p>
            <a:p>
              <a:pPr marL="0" marR="0" lvl="0" indent="0" defTabSz="914400" rtl="0" eaLnBrk="1" fontAlgn="auto" latinLnBrk="0" hangingPunct="1">
                <a:lnSpc>
                  <a:spcPct val="120000"/>
                </a:lnSpc>
                <a:spcBef>
                  <a:spcPts val="0"/>
                </a:spcBef>
                <a:spcAft>
                  <a:spcPts val="0"/>
                </a:spcAft>
                <a:buClrTx/>
                <a:buSzTx/>
                <a:buFontTx/>
                <a:buNone/>
                <a:defRPr/>
              </a:pPr>
              <a:endParaRPr kumimoji="0" lang="en-US" altLang="zh-CN" sz="1600" i="0" u="none" strike="noStrike" kern="1200" cap="none" spc="0" normalizeH="0" baseline="0" noProof="0" dirty="0">
                <a:ln>
                  <a:noFill/>
                </a:ln>
                <a:solidFill>
                  <a:srgbClr val="97D0CC"/>
                </a:solidFill>
                <a:effectLst/>
                <a:uLnTx/>
                <a:uFillTx/>
                <a:cs typeface="+mn-ea"/>
                <a:sym typeface="+mn-lt"/>
              </a:endParaRPr>
            </a:p>
          </p:txBody>
        </p:sp>
        <p:sp>
          <p:nvSpPr>
            <p:cNvPr id="44" name="CustomText1"/>
            <p:cNvSpPr/>
            <p:nvPr/>
          </p:nvSpPr>
          <p:spPr>
            <a:xfrm>
              <a:off x="2048169" y="4421979"/>
              <a:ext cx="2116762" cy="351235"/>
            </a:xfrm>
            <a:prstGeom prst="rect">
              <a:avLst/>
            </a:prstGeom>
            <a:noFill/>
          </p:spPr>
          <p:txBody>
            <a:bodyPr wrap="none" lIns="90000" tIns="46800" rIns="90000" bIns="4680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spcBef>
                  <a:spcPts val="0"/>
                </a:spcBef>
                <a:spcAft>
                  <a:spcPts val="0"/>
                </a:spcAft>
                <a:buClrTx/>
                <a:buSzTx/>
                <a:buFontTx/>
                <a:buNone/>
                <a:defRPr/>
              </a:pPr>
              <a:r>
                <a:rPr kumimoji="0" lang="en-US" altLang="zh-CN" sz="2400" i="0" u="none" strike="noStrike" kern="1200" cap="none" spc="0" normalizeH="0" baseline="0" noProof="0" dirty="0">
                  <a:ln>
                    <a:noFill/>
                  </a:ln>
                  <a:solidFill>
                    <a:srgbClr val="97D0CC"/>
                  </a:solidFill>
                  <a:effectLst/>
                  <a:uLnTx/>
                  <a:uFillTx/>
                  <a:cs typeface="+mn-ea"/>
                  <a:sym typeface="+mn-lt"/>
                </a:rPr>
                <a:t>Supporting text here</a:t>
              </a:r>
              <a:endParaRPr kumimoji="0" lang="en-US" altLang="zh-CN" sz="2400" i="0" u="none" strike="noStrike" kern="1200" cap="none" spc="0" normalizeH="0" baseline="0" noProof="0" dirty="0">
                <a:ln>
                  <a:noFill/>
                </a:ln>
                <a:solidFill>
                  <a:srgbClr val="97D0CC"/>
                </a:solidFill>
                <a:effectLst/>
                <a:uLnTx/>
                <a:uFillTx/>
                <a:cs typeface="+mn-ea"/>
                <a:sym typeface="+mn-lt"/>
              </a:endParaRPr>
            </a:p>
          </p:txBody>
        </p:sp>
        <p:sp>
          <p:nvSpPr>
            <p:cNvPr id="45" name="CustomText2"/>
            <p:cNvSpPr/>
            <p:nvPr/>
          </p:nvSpPr>
          <p:spPr>
            <a:xfrm>
              <a:off x="2048168" y="4077186"/>
              <a:ext cx="2116763" cy="393214"/>
            </a:xfrm>
            <a:prstGeom prst="rect">
              <a:avLst/>
            </a:prstGeom>
            <a:noFill/>
          </p:spPr>
          <p:txBody>
            <a:bodyPr wrap="none" lIns="90000" tIns="46800" rIns="90000" bIns="4680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spcBef>
                  <a:spcPts val="0"/>
                </a:spcBef>
                <a:spcAft>
                  <a:spcPts val="0"/>
                </a:spcAft>
                <a:buClrTx/>
                <a:buSzTx/>
                <a:buFontTx/>
                <a:buNone/>
                <a:defRPr/>
              </a:pPr>
              <a:r>
                <a:rPr kumimoji="0" lang="zh-CN" altLang="en-US" sz="3200" b="1" i="0" u="none" strike="noStrike" kern="1200" cap="none" spc="0" normalizeH="0" baseline="0" noProof="0" dirty="0">
                  <a:ln>
                    <a:noFill/>
                  </a:ln>
                  <a:solidFill>
                    <a:srgbClr val="E67282"/>
                  </a:solidFill>
                  <a:effectLst/>
                  <a:uLnTx/>
                  <a:uFillTx/>
                  <a:cs typeface="+mn-ea"/>
                  <a:sym typeface="+mn-lt"/>
                </a:rPr>
                <a:t>添加标题</a:t>
              </a:r>
              <a:endParaRPr kumimoji="0" lang="en-US" altLang="zh-CN" sz="3200" b="1" i="0" u="none" strike="noStrike" kern="1200" cap="none" spc="0" normalizeH="0" baseline="0" noProof="0" dirty="0">
                <a:ln>
                  <a:noFill/>
                </a:ln>
                <a:solidFill>
                  <a:srgbClr val="E67282"/>
                </a:solidFill>
                <a:effectLst/>
                <a:uLnTx/>
                <a:uFillTx/>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31eaee8b-b934-483a-bc5b-f0e33da6394d" descr="VRQAAB+LCAAAAAAABADdlk1TwjAQhv9L1BsyTZoi9AYqDgc/Bhg9OBwijRBtC5OmDg7DfzfpF62UWj04beHSbnaT991un+kWnIrPNQUmmDiEiytGFpw4I0Ed0AIjC5iub9stMGCuxdzFDV/5aw+Yz9ukLL3yxMTykdg+VbUuE4zY4a15kB+n3TKXOb4TpWltTYbIJhWCWhhklmXTdNrIFZR/JCdAFQuuJ4LLA4Yr7hAhD9xquzMQLQHTQG1tp4otupFFLTANZcV6InmqAbk+1YKy2bfefE841BX7ogciW0elqhy/h3X77EQO+t6P815OR9CFFniIdp4syZreya2U3qgDKgTBLHGXUSsPlhcZ37vWUcFTuvmlRVWRNpf3PArlqw3S6iMJebpnOcqTUbxc2Sv+8yjGaQfr96+vbE7HdC6PjZPGixc5f1I9972lzDkZDrXgB2K5cJc3X3F92fn6ll+m70FJuvFSv0dFf77XH745YXzA2WIpXOp5UThUWjxZAzJ/Tz+aWGbm2YTBgpn6b3PGj+aUr4O3pshc4eBVnIEdnGYgajADUa0ZiKrMQGggZGCYRSFGBrru5qIQNRGFqMkoLGuuzii8yHwO6pVH4Z9JqNeahHqVSYi0XhdnMDjsGvDIF6HeRAzqTcZgWXN1xmAng0HcXAziWmMQVxmDBux1YBaDvcv+EQziJmIQNxmDZc3N5P8LNLnxrFUUAAA="/>
          <p:cNvGrpSpPr>
            <a:grpSpLocks noChangeAspect="1"/>
          </p:cNvGrpSpPr>
          <p:nvPr/>
        </p:nvGrpSpPr>
        <p:grpSpPr>
          <a:xfrm>
            <a:off x="3887738" y="1409303"/>
            <a:ext cx="4236215" cy="4039394"/>
            <a:chOff x="5051884" y="1268760"/>
            <a:chExt cx="4236215" cy="4039394"/>
          </a:xfrm>
        </p:grpSpPr>
        <p:sp>
          <p:nvSpPr>
            <p:cNvPr id="3" name="BackShape1"/>
            <p:cNvSpPr/>
            <p:nvPr/>
          </p:nvSpPr>
          <p:spPr bwMode="auto">
            <a:xfrm rot="5400000">
              <a:off x="5051884" y="1268760"/>
              <a:ext cx="2270611" cy="2270611"/>
            </a:xfrm>
            <a:prstGeom prst="teardrop">
              <a:avLst/>
            </a:prstGeom>
            <a:solidFill>
              <a:schemeClr val="accent2">
                <a:lumMod val="20000"/>
                <a:lumOff val="80000"/>
                <a:alpha val="52000"/>
              </a:schemeClr>
            </a:solidFill>
            <a:ln w="190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cs typeface="+mn-ea"/>
                <a:sym typeface="+mn-lt"/>
              </a:endParaRPr>
            </a:p>
          </p:txBody>
        </p:sp>
        <p:sp>
          <p:nvSpPr>
            <p:cNvPr id="4" name="BackShape2"/>
            <p:cNvSpPr/>
            <p:nvPr/>
          </p:nvSpPr>
          <p:spPr bwMode="auto">
            <a:xfrm rot="10800000">
              <a:off x="7356384" y="1603361"/>
              <a:ext cx="1931715" cy="1931714"/>
            </a:xfrm>
            <a:prstGeom prst="teardrop">
              <a:avLst/>
            </a:prstGeom>
            <a:solidFill>
              <a:srgbClr val="97D0CC">
                <a:alpha val="52000"/>
              </a:srgbClr>
            </a:solidFill>
            <a:ln w="190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cs typeface="+mn-ea"/>
                <a:sym typeface="+mn-lt"/>
              </a:endParaRPr>
            </a:p>
          </p:txBody>
        </p:sp>
        <p:sp>
          <p:nvSpPr>
            <p:cNvPr id="5" name="BackShape3"/>
            <p:cNvSpPr/>
            <p:nvPr/>
          </p:nvSpPr>
          <p:spPr bwMode="auto">
            <a:xfrm rot="16200000">
              <a:off x="7356384" y="3568964"/>
              <a:ext cx="1739190" cy="1739190"/>
            </a:xfrm>
            <a:prstGeom prst="teardrop">
              <a:avLst/>
            </a:prstGeom>
            <a:solidFill>
              <a:srgbClr val="EC94A1">
                <a:alpha val="52000"/>
              </a:srgbClr>
            </a:solidFill>
            <a:ln w="190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cs typeface="+mn-ea"/>
                <a:sym typeface="+mn-lt"/>
              </a:endParaRPr>
            </a:p>
          </p:txBody>
        </p:sp>
        <p:sp>
          <p:nvSpPr>
            <p:cNvPr id="6" name="BackShape4"/>
            <p:cNvSpPr/>
            <p:nvPr/>
          </p:nvSpPr>
          <p:spPr bwMode="auto">
            <a:xfrm>
              <a:off x="5801754" y="3568963"/>
              <a:ext cx="1520741" cy="1520741"/>
            </a:xfrm>
            <a:prstGeom prst="teardrop">
              <a:avLst/>
            </a:prstGeom>
            <a:solidFill>
              <a:srgbClr val="BFDCF7">
                <a:alpha val="52000"/>
              </a:srgbClr>
            </a:solidFill>
            <a:ln w="190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cs typeface="+mn-ea"/>
                <a:sym typeface="+mn-lt"/>
              </a:endParaRPr>
            </a:p>
          </p:txBody>
        </p:sp>
        <p:sp>
          <p:nvSpPr>
            <p:cNvPr id="7" name="ValueBack1"/>
            <p:cNvSpPr/>
            <p:nvPr/>
          </p:nvSpPr>
          <p:spPr bwMode="auto">
            <a:xfrm>
              <a:off x="5229914" y="1472579"/>
              <a:ext cx="1859157" cy="1859157"/>
            </a:xfrm>
            <a:prstGeom prst="ellipse">
              <a:avLst/>
            </a:prstGeom>
            <a:solidFill>
              <a:srgbClr val="E67282"/>
            </a:solidFill>
            <a:ln w="190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cs typeface="+mn-ea"/>
                <a:sym typeface="+mn-lt"/>
              </a:endParaRPr>
            </a:p>
          </p:txBody>
        </p:sp>
        <p:sp>
          <p:nvSpPr>
            <p:cNvPr id="8" name="ValueShape1"/>
            <p:cNvSpPr/>
            <p:nvPr/>
          </p:nvSpPr>
          <p:spPr>
            <a:xfrm>
              <a:off x="5221333" y="1457086"/>
              <a:ext cx="1874651" cy="1874651"/>
            </a:xfrm>
            <a:prstGeom prst="arc">
              <a:avLst>
                <a:gd name="adj1" fmla="val 16200000"/>
                <a:gd name="adj2" fmla="val 5832000"/>
              </a:avLst>
            </a:prstGeom>
            <a:ln w="889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9" name="ValueBack2"/>
            <p:cNvSpPr/>
            <p:nvPr/>
          </p:nvSpPr>
          <p:spPr bwMode="auto">
            <a:xfrm>
              <a:off x="7530189" y="1783918"/>
              <a:ext cx="1563727" cy="1563727"/>
            </a:xfrm>
            <a:prstGeom prst="ellipse">
              <a:avLst/>
            </a:prstGeom>
            <a:solidFill>
              <a:srgbClr val="7ED3CE"/>
            </a:solidFill>
            <a:ln w="190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cs typeface="+mn-ea"/>
                <a:sym typeface="+mn-lt"/>
              </a:endParaRPr>
            </a:p>
          </p:txBody>
        </p:sp>
        <p:sp>
          <p:nvSpPr>
            <p:cNvPr id="10" name="ValueShape2"/>
            <p:cNvSpPr/>
            <p:nvPr/>
          </p:nvSpPr>
          <p:spPr>
            <a:xfrm>
              <a:off x="7518817" y="1770887"/>
              <a:ext cx="1576758" cy="1576758"/>
            </a:xfrm>
            <a:prstGeom prst="arc">
              <a:avLst>
                <a:gd name="adj1" fmla="val 16200000"/>
                <a:gd name="adj2" fmla="val 8424000"/>
              </a:avLst>
            </a:prstGeom>
            <a:ln w="889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1" name="ValueBack3"/>
            <p:cNvSpPr/>
            <p:nvPr/>
          </p:nvSpPr>
          <p:spPr bwMode="auto">
            <a:xfrm>
              <a:off x="7542317" y="3773137"/>
              <a:ext cx="1322056" cy="1322055"/>
            </a:xfrm>
            <a:prstGeom prst="ellipse">
              <a:avLst/>
            </a:prstGeom>
            <a:solidFill>
              <a:srgbClr val="EC94A1"/>
            </a:solidFill>
            <a:ln w="190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cs typeface="+mn-ea"/>
                <a:sym typeface="+mn-lt"/>
              </a:endParaRPr>
            </a:p>
          </p:txBody>
        </p:sp>
        <p:sp>
          <p:nvSpPr>
            <p:cNvPr id="12" name="ValueShape3"/>
            <p:cNvSpPr/>
            <p:nvPr/>
          </p:nvSpPr>
          <p:spPr>
            <a:xfrm>
              <a:off x="7525833" y="3760928"/>
              <a:ext cx="1333073" cy="1333073"/>
            </a:xfrm>
            <a:prstGeom prst="arc">
              <a:avLst>
                <a:gd name="adj1" fmla="val 16200000"/>
                <a:gd name="adj2" fmla="val 11512800"/>
              </a:avLst>
            </a:prstGeom>
            <a:ln w="889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3" name="ValueBack4"/>
            <p:cNvSpPr/>
            <p:nvPr/>
          </p:nvSpPr>
          <p:spPr bwMode="auto">
            <a:xfrm>
              <a:off x="5955856" y="3750331"/>
              <a:ext cx="1199547" cy="1199547"/>
            </a:xfrm>
            <a:prstGeom prst="ellipse">
              <a:avLst/>
            </a:prstGeom>
            <a:solidFill>
              <a:srgbClr val="BFDCF7"/>
            </a:solidFill>
            <a:ln w="190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cs typeface="+mn-ea"/>
                <a:sym typeface="+mn-lt"/>
              </a:endParaRPr>
            </a:p>
          </p:txBody>
        </p:sp>
        <p:sp>
          <p:nvSpPr>
            <p:cNvPr id="14" name="ValueShape4"/>
            <p:cNvSpPr/>
            <p:nvPr/>
          </p:nvSpPr>
          <p:spPr>
            <a:xfrm>
              <a:off x="5933017" y="3738122"/>
              <a:ext cx="1209544" cy="1209544"/>
            </a:xfrm>
            <a:prstGeom prst="arc">
              <a:avLst>
                <a:gd name="adj1" fmla="val 16200000"/>
                <a:gd name="adj2" fmla="val 9838800"/>
              </a:avLst>
            </a:prstGeom>
            <a:ln w="889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5" name="ValueText1"/>
            <p:cNvSpPr txBox="1"/>
            <p:nvPr/>
          </p:nvSpPr>
          <p:spPr>
            <a:xfrm>
              <a:off x="5868549" y="2183950"/>
              <a:ext cx="581889" cy="436416"/>
            </a:xfrm>
            <a:prstGeom prst="rect">
              <a:avLst/>
            </a:prstGeom>
            <a:noFill/>
          </p:spPr>
          <p:txBody>
            <a:bodyPr wrap="none" anchor="ctr" anchorCtr="0">
              <a:prstTxWarp prst="textPlain">
                <a:avLst/>
              </a:prstTxWarp>
              <a:normAutofit fontScale="40000" lnSpcReduction="20000"/>
            </a:bodyPr>
            <a:lstStyle/>
            <a:p>
              <a:r>
                <a:rPr lang="en-US" sz="6000">
                  <a:solidFill>
                    <a:schemeClr val="bg1"/>
                  </a:solidFill>
                  <a:cs typeface="+mn-ea"/>
                  <a:sym typeface="+mn-lt"/>
                </a:rPr>
                <a:t>52%</a:t>
              </a:r>
              <a:endParaRPr lang="en-US" sz="6000" dirty="0">
                <a:solidFill>
                  <a:schemeClr val="bg1"/>
                </a:solidFill>
                <a:cs typeface="+mn-ea"/>
                <a:sym typeface="+mn-lt"/>
              </a:endParaRPr>
            </a:p>
          </p:txBody>
        </p:sp>
        <p:sp>
          <p:nvSpPr>
            <p:cNvPr id="16" name="ValueText2"/>
            <p:cNvSpPr txBox="1"/>
            <p:nvPr/>
          </p:nvSpPr>
          <p:spPr>
            <a:xfrm>
              <a:off x="8021109" y="2301190"/>
              <a:ext cx="581889" cy="436416"/>
            </a:xfrm>
            <a:prstGeom prst="rect">
              <a:avLst/>
            </a:prstGeom>
            <a:noFill/>
          </p:spPr>
          <p:txBody>
            <a:bodyPr wrap="none" anchor="ctr" anchorCtr="0">
              <a:prstTxWarp prst="textPlain">
                <a:avLst/>
              </a:prstTxWarp>
              <a:normAutofit fontScale="40000" lnSpcReduction="20000"/>
            </a:bodyPr>
            <a:lstStyle/>
            <a:p>
              <a:r>
                <a:rPr lang="en-US" sz="6000">
                  <a:solidFill>
                    <a:schemeClr val="bg1"/>
                  </a:solidFill>
                  <a:cs typeface="+mn-ea"/>
                  <a:sym typeface="+mn-lt"/>
                </a:rPr>
                <a:t>64%</a:t>
              </a:r>
              <a:endParaRPr lang="en-US" sz="6000" dirty="0">
                <a:solidFill>
                  <a:schemeClr val="bg1"/>
                </a:solidFill>
                <a:cs typeface="+mn-ea"/>
                <a:sym typeface="+mn-lt"/>
              </a:endParaRPr>
            </a:p>
          </p:txBody>
        </p:sp>
        <p:sp>
          <p:nvSpPr>
            <p:cNvPr id="17" name="ValueText3"/>
            <p:cNvSpPr txBox="1"/>
            <p:nvPr/>
          </p:nvSpPr>
          <p:spPr>
            <a:xfrm>
              <a:off x="7912400" y="4215956"/>
              <a:ext cx="581889" cy="436416"/>
            </a:xfrm>
            <a:prstGeom prst="rect">
              <a:avLst/>
            </a:prstGeom>
            <a:noFill/>
          </p:spPr>
          <p:txBody>
            <a:bodyPr wrap="none" anchor="ctr" anchorCtr="0">
              <a:prstTxWarp prst="textPlain">
                <a:avLst/>
              </a:prstTxWarp>
              <a:normAutofit fontScale="40000" lnSpcReduction="20000"/>
            </a:bodyPr>
            <a:lstStyle/>
            <a:p>
              <a:r>
                <a:rPr lang="en-US" sz="6000" dirty="0">
                  <a:solidFill>
                    <a:schemeClr val="bg1"/>
                  </a:solidFill>
                  <a:cs typeface="+mn-ea"/>
                  <a:sym typeface="+mn-lt"/>
                </a:rPr>
                <a:t>72%</a:t>
              </a:r>
              <a:endParaRPr lang="en-US" sz="6000" dirty="0">
                <a:solidFill>
                  <a:schemeClr val="bg1"/>
                </a:solidFill>
                <a:cs typeface="+mn-ea"/>
                <a:sym typeface="+mn-lt"/>
              </a:endParaRPr>
            </a:p>
          </p:txBody>
        </p:sp>
        <p:sp>
          <p:nvSpPr>
            <p:cNvPr id="18" name="ValueText4"/>
            <p:cNvSpPr txBox="1"/>
            <p:nvPr/>
          </p:nvSpPr>
          <p:spPr>
            <a:xfrm>
              <a:off x="6264686" y="4131898"/>
              <a:ext cx="581889" cy="436416"/>
            </a:xfrm>
            <a:prstGeom prst="rect">
              <a:avLst/>
            </a:prstGeom>
            <a:noFill/>
          </p:spPr>
          <p:txBody>
            <a:bodyPr wrap="none" anchor="ctr" anchorCtr="0">
              <a:prstTxWarp prst="textPlain">
                <a:avLst/>
              </a:prstTxWarp>
              <a:normAutofit fontScale="40000" lnSpcReduction="20000"/>
            </a:bodyPr>
            <a:lstStyle/>
            <a:p>
              <a:r>
                <a:rPr lang="en-US" sz="6000">
                  <a:solidFill>
                    <a:schemeClr val="bg1"/>
                  </a:solidFill>
                  <a:cs typeface="+mn-ea"/>
                  <a:sym typeface="+mn-lt"/>
                </a:rPr>
                <a:t>62%</a:t>
              </a:r>
              <a:endParaRPr lang="en-US" sz="6000" dirty="0">
                <a:solidFill>
                  <a:schemeClr val="bg1"/>
                </a:solidFill>
                <a:cs typeface="+mn-ea"/>
                <a:sym typeface="+mn-lt"/>
              </a:endParaRPr>
            </a:p>
          </p:txBody>
        </p:sp>
      </p:grpSp>
      <p:sp>
        <p:nvSpPr>
          <p:cNvPr id="21" name="文本框 20"/>
          <p:cNvSpPr txBox="1"/>
          <p:nvPr/>
        </p:nvSpPr>
        <p:spPr>
          <a:xfrm>
            <a:off x="966241" y="1886124"/>
            <a:ext cx="2443289" cy="1985159"/>
          </a:xfrm>
          <a:prstGeom prst="rect">
            <a:avLst/>
          </a:prstGeom>
          <a:noFill/>
        </p:spPr>
        <p:txBody>
          <a:bodyPr wrap="square" rtlCol="0">
            <a:spAutoFit/>
          </a:bodyPr>
          <a:lstStyle/>
          <a:p>
            <a:pPr algn="ctr">
              <a:lnSpc>
                <a:spcPct val="150000"/>
              </a:lnSpc>
            </a:pPr>
            <a:r>
              <a:rPr lang="en-US" altLang="zh-CN" sz="1400" dirty="0">
                <a:solidFill>
                  <a:schemeClr val="tx1">
                    <a:lumMod val="65000"/>
                    <a:lumOff val="35000"/>
                  </a:schemeClr>
                </a:solidFill>
                <a:cs typeface="+mn-ea"/>
                <a:sym typeface="+mn-lt"/>
              </a:rPr>
              <a:t>Click here to add words  Click here to add words  Click here to add words</a:t>
            </a:r>
            <a:endParaRPr lang="zh-CN" altLang="en-US" sz="14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p:txBody>
      </p:sp>
      <p:sp>
        <p:nvSpPr>
          <p:cNvPr id="22" name="文本框 21"/>
          <p:cNvSpPr txBox="1"/>
          <p:nvPr/>
        </p:nvSpPr>
        <p:spPr>
          <a:xfrm>
            <a:off x="1428205" y="1290464"/>
            <a:ext cx="1557461" cy="461665"/>
          </a:xfrm>
          <a:prstGeom prst="rect">
            <a:avLst/>
          </a:prstGeom>
          <a:noFill/>
        </p:spPr>
        <p:txBody>
          <a:bodyPr wrap="square" rtlCol="0">
            <a:spAutoFit/>
          </a:bodyPr>
          <a:lstStyle/>
          <a:p>
            <a:pPr algn="dist"/>
            <a:r>
              <a:rPr lang="zh-CN" altLang="en-US" sz="2400" b="1" dirty="0">
                <a:solidFill>
                  <a:schemeClr val="tx1">
                    <a:lumMod val="65000"/>
                    <a:lumOff val="35000"/>
                  </a:schemeClr>
                </a:solidFill>
                <a:cs typeface="+mn-ea"/>
                <a:sym typeface="+mn-lt"/>
              </a:rPr>
              <a:t>添加标题</a:t>
            </a:r>
            <a:endParaRPr lang="zh-CN" altLang="en-US" sz="2400" b="1" dirty="0">
              <a:solidFill>
                <a:schemeClr val="tx1">
                  <a:lumMod val="65000"/>
                  <a:lumOff val="35000"/>
                </a:schemeClr>
              </a:solidFill>
              <a:cs typeface="+mn-ea"/>
              <a:sym typeface="+mn-lt"/>
            </a:endParaRPr>
          </a:p>
        </p:txBody>
      </p:sp>
      <p:sp>
        <p:nvSpPr>
          <p:cNvPr id="23" name="文本框 22"/>
          <p:cNvSpPr txBox="1"/>
          <p:nvPr/>
        </p:nvSpPr>
        <p:spPr>
          <a:xfrm>
            <a:off x="908194" y="4095629"/>
            <a:ext cx="2443289" cy="1985159"/>
          </a:xfrm>
          <a:prstGeom prst="rect">
            <a:avLst/>
          </a:prstGeom>
          <a:noFill/>
        </p:spPr>
        <p:txBody>
          <a:bodyPr wrap="square" rtlCol="0">
            <a:spAutoFit/>
          </a:bodyPr>
          <a:lstStyle/>
          <a:p>
            <a:pPr algn="ctr">
              <a:lnSpc>
                <a:spcPct val="150000"/>
              </a:lnSpc>
            </a:pPr>
            <a:r>
              <a:rPr lang="en-US" altLang="zh-CN" sz="1400" dirty="0">
                <a:solidFill>
                  <a:schemeClr val="tx1">
                    <a:lumMod val="65000"/>
                    <a:lumOff val="35000"/>
                  </a:schemeClr>
                </a:solidFill>
                <a:cs typeface="+mn-ea"/>
                <a:sym typeface="+mn-lt"/>
              </a:rPr>
              <a:t>Click here to add words  Click here to add words  Click here to add words</a:t>
            </a:r>
            <a:endParaRPr lang="zh-CN" altLang="en-US" sz="14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p:txBody>
      </p:sp>
      <p:sp>
        <p:nvSpPr>
          <p:cNvPr id="24" name="文本框 23"/>
          <p:cNvSpPr txBox="1"/>
          <p:nvPr/>
        </p:nvSpPr>
        <p:spPr>
          <a:xfrm>
            <a:off x="1370158" y="3499969"/>
            <a:ext cx="1557461" cy="461665"/>
          </a:xfrm>
          <a:prstGeom prst="rect">
            <a:avLst/>
          </a:prstGeom>
          <a:noFill/>
        </p:spPr>
        <p:txBody>
          <a:bodyPr wrap="square" rtlCol="0">
            <a:spAutoFit/>
          </a:bodyPr>
          <a:lstStyle/>
          <a:p>
            <a:pPr algn="dist"/>
            <a:r>
              <a:rPr lang="zh-CN" altLang="en-US" sz="2400" b="1" dirty="0">
                <a:solidFill>
                  <a:schemeClr val="tx1">
                    <a:lumMod val="65000"/>
                    <a:lumOff val="35000"/>
                  </a:schemeClr>
                </a:solidFill>
                <a:cs typeface="+mn-ea"/>
                <a:sym typeface="+mn-lt"/>
              </a:rPr>
              <a:t>添加标题</a:t>
            </a:r>
            <a:endParaRPr lang="zh-CN" altLang="en-US" sz="2400" b="1" dirty="0">
              <a:solidFill>
                <a:schemeClr val="tx1">
                  <a:lumMod val="65000"/>
                  <a:lumOff val="35000"/>
                </a:schemeClr>
              </a:solidFill>
              <a:cs typeface="+mn-ea"/>
              <a:sym typeface="+mn-lt"/>
            </a:endParaRPr>
          </a:p>
        </p:txBody>
      </p:sp>
      <p:sp>
        <p:nvSpPr>
          <p:cNvPr id="25" name="文本框 24"/>
          <p:cNvSpPr txBox="1"/>
          <p:nvPr/>
        </p:nvSpPr>
        <p:spPr>
          <a:xfrm>
            <a:off x="8718255" y="1886124"/>
            <a:ext cx="2443289" cy="1985159"/>
          </a:xfrm>
          <a:prstGeom prst="rect">
            <a:avLst/>
          </a:prstGeom>
          <a:noFill/>
        </p:spPr>
        <p:txBody>
          <a:bodyPr wrap="square" rtlCol="0">
            <a:spAutoFit/>
          </a:bodyPr>
          <a:lstStyle/>
          <a:p>
            <a:pPr algn="ctr">
              <a:lnSpc>
                <a:spcPct val="150000"/>
              </a:lnSpc>
            </a:pPr>
            <a:r>
              <a:rPr lang="en-US" altLang="zh-CN" sz="1400" dirty="0">
                <a:solidFill>
                  <a:schemeClr val="tx1">
                    <a:lumMod val="65000"/>
                    <a:lumOff val="35000"/>
                  </a:schemeClr>
                </a:solidFill>
                <a:cs typeface="+mn-ea"/>
                <a:sym typeface="+mn-lt"/>
              </a:rPr>
              <a:t>Click here to add words  Click here to add words  Click here to add words</a:t>
            </a:r>
            <a:endParaRPr lang="zh-CN" altLang="en-US" sz="14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p:txBody>
      </p:sp>
      <p:sp>
        <p:nvSpPr>
          <p:cNvPr id="26" name="文本框 25"/>
          <p:cNvSpPr txBox="1"/>
          <p:nvPr/>
        </p:nvSpPr>
        <p:spPr>
          <a:xfrm>
            <a:off x="9180219" y="1290464"/>
            <a:ext cx="1557461" cy="461665"/>
          </a:xfrm>
          <a:prstGeom prst="rect">
            <a:avLst/>
          </a:prstGeom>
          <a:noFill/>
        </p:spPr>
        <p:txBody>
          <a:bodyPr wrap="square" rtlCol="0">
            <a:spAutoFit/>
          </a:bodyPr>
          <a:lstStyle/>
          <a:p>
            <a:pPr algn="dist"/>
            <a:r>
              <a:rPr lang="zh-CN" altLang="en-US" sz="2400" b="1" dirty="0">
                <a:solidFill>
                  <a:schemeClr val="tx1">
                    <a:lumMod val="65000"/>
                    <a:lumOff val="35000"/>
                  </a:schemeClr>
                </a:solidFill>
                <a:cs typeface="+mn-ea"/>
                <a:sym typeface="+mn-lt"/>
              </a:rPr>
              <a:t>添加标题</a:t>
            </a:r>
            <a:endParaRPr lang="zh-CN" altLang="en-US" sz="2400" b="1" dirty="0">
              <a:solidFill>
                <a:schemeClr val="tx1">
                  <a:lumMod val="65000"/>
                  <a:lumOff val="35000"/>
                </a:schemeClr>
              </a:solidFill>
              <a:cs typeface="+mn-ea"/>
              <a:sym typeface="+mn-lt"/>
            </a:endParaRPr>
          </a:p>
        </p:txBody>
      </p:sp>
      <p:sp>
        <p:nvSpPr>
          <p:cNvPr id="27" name="文本框 26"/>
          <p:cNvSpPr txBox="1"/>
          <p:nvPr/>
        </p:nvSpPr>
        <p:spPr>
          <a:xfrm>
            <a:off x="8660208" y="4095629"/>
            <a:ext cx="2443289" cy="1985159"/>
          </a:xfrm>
          <a:prstGeom prst="rect">
            <a:avLst/>
          </a:prstGeom>
          <a:noFill/>
        </p:spPr>
        <p:txBody>
          <a:bodyPr wrap="square" rtlCol="0">
            <a:spAutoFit/>
          </a:bodyPr>
          <a:lstStyle/>
          <a:p>
            <a:pPr algn="ctr">
              <a:lnSpc>
                <a:spcPct val="150000"/>
              </a:lnSpc>
            </a:pPr>
            <a:r>
              <a:rPr lang="en-US" altLang="zh-CN" sz="1400" dirty="0">
                <a:solidFill>
                  <a:schemeClr val="tx1">
                    <a:lumMod val="65000"/>
                    <a:lumOff val="35000"/>
                  </a:schemeClr>
                </a:solidFill>
                <a:cs typeface="+mn-ea"/>
                <a:sym typeface="+mn-lt"/>
              </a:rPr>
              <a:t>Click here to add words  Click here to add words  Click here to add words</a:t>
            </a:r>
            <a:endParaRPr lang="zh-CN" altLang="en-US" sz="14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a:p>
            <a:endParaRPr lang="zh-CN" altLang="en-US" sz="2000" dirty="0">
              <a:solidFill>
                <a:schemeClr val="tx1">
                  <a:lumMod val="65000"/>
                  <a:lumOff val="35000"/>
                </a:schemeClr>
              </a:solidFill>
              <a:cs typeface="+mn-ea"/>
              <a:sym typeface="+mn-lt"/>
            </a:endParaRPr>
          </a:p>
        </p:txBody>
      </p:sp>
      <p:sp>
        <p:nvSpPr>
          <p:cNvPr id="28" name="文本框 27"/>
          <p:cNvSpPr txBox="1"/>
          <p:nvPr/>
        </p:nvSpPr>
        <p:spPr>
          <a:xfrm>
            <a:off x="9122172" y="3499969"/>
            <a:ext cx="1557461" cy="461665"/>
          </a:xfrm>
          <a:prstGeom prst="rect">
            <a:avLst/>
          </a:prstGeom>
          <a:noFill/>
        </p:spPr>
        <p:txBody>
          <a:bodyPr wrap="square" rtlCol="0">
            <a:spAutoFit/>
          </a:bodyPr>
          <a:lstStyle/>
          <a:p>
            <a:pPr algn="dist"/>
            <a:r>
              <a:rPr lang="zh-CN" altLang="en-US" sz="2400" b="1" dirty="0">
                <a:solidFill>
                  <a:schemeClr val="tx1">
                    <a:lumMod val="65000"/>
                    <a:lumOff val="35000"/>
                  </a:schemeClr>
                </a:solidFill>
                <a:cs typeface="+mn-ea"/>
                <a:sym typeface="+mn-lt"/>
              </a:rPr>
              <a:t>添加标题</a:t>
            </a:r>
            <a:endParaRPr lang="zh-CN" altLang="en-US" sz="2400" b="1" dirty="0">
              <a:solidFill>
                <a:schemeClr val="tx1">
                  <a:lumMod val="65000"/>
                  <a:lumOff val="3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up)">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randombar(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up)">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randombar(horizont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up)">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randombar(horizontal)">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up)">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randombar(horizontal)">
                                      <p:cBhvr>
                                        <p:cTn id="4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Lst>
  </p:timing>
</p:sld>
</file>

<file path=ppt/tags/tag1.xml><?xml version="1.0" encoding="utf-8"?>
<p:tagLst xmlns:p="http://schemas.openxmlformats.org/presentationml/2006/main">
  <p:tag name="ISPRING_PRESENTATION_TITLE" val="4"/>
</p:tagLst>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hleewddq">
      <a:majorFont>
        <a:latin typeface="Arial"/>
        <a:ea typeface="Microsoft YaHei"/>
        <a:cs typeface=""/>
      </a:majorFont>
      <a:minorFont>
        <a:latin typeface="Arial"/>
        <a:ea typeface="Microsoft YaHei"/>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主题5">
  <a:themeElements>
    <a:clrScheme name="房利美">
      <a:dk1>
        <a:srgbClr val="000000"/>
      </a:dk1>
      <a:lt1>
        <a:srgbClr val="FFFFFF"/>
      </a:lt1>
      <a:dk2>
        <a:srgbClr val="768394"/>
      </a:dk2>
      <a:lt2>
        <a:srgbClr val="F0F0F0"/>
      </a:lt2>
      <a:accent1>
        <a:srgbClr val="E94E27"/>
      </a:accent1>
      <a:accent2>
        <a:srgbClr val="0D3D69"/>
      </a:accent2>
      <a:accent3>
        <a:srgbClr val="F3BD20"/>
      </a:accent3>
      <a:accent4>
        <a:srgbClr val="454F58"/>
      </a:accent4>
      <a:accent5>
        <a:srgbClr val="828D95"/>
      </a:accent5>
      <a:accent6>
        <a:srgbClr val="525352"/>
      </a:accent6>
      <a:hlink>
        <a:srgbClr val="4276AA"/>
      </a:hlink>
      <a:folHlink>
        <a:srgbClr val="BFBFBF"/>
      </a:folHlink>
    </a:clrScheme>
    <a:fontScheme name="hleewddq">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房利美">
    <a:dk1>
      <a:srgbClr val="000000"/>
    </a:dk1>
    <a:lt1>
      <a:srgbClr val="FFFFFF"/>
    </a:lt1>
    <a:dk2>
      <a:srgbClr val="768394"/>
    </a:dk2>
    <a:lt2>
      <a:srgbClr val="F0F0F0"/>
    </a:lt2>
    <a:accent1>
      <a:srgbClr val="E94E27"/>
    </a:accent1>
    <a:accent2>
      <a:srgbClr val="0D3D69"/>
    </a:accent2>
    <a:accent3>
      <a:srgbClr val="F3BD20"/>
    </a:accent3>
    <a:accent4>
      <a:srgbClr val="454F58"/>
    </a:accent4>
    <a:accent5>
      <a:srgbClr val="828D95"/>
    </a:accent5>
    <a:accent6>
      <a:srgbClr val="525352"/>
    </a:accent6>
    <a:hlink>
      <a:srgbClr val="4276AA"/>
    </a:hlink>
    <a:folHlink>
      <a:srgbClr val="BFBFBF"/>
    </a:folHlink>
  </a:clrScheme>
</a:themeOverride>
</file>

<file path=ppt/theme/themeOverride2.xml><?xml version="1.0" encoding="utf-8"?>
<a:themeOverride xmlns:a="http://schemas.openxmlformats.org/drawingml/2006/main">
  <a:clrScheme name="房利美">
    <a:dk1>
      <a:srgbClr val="000000"/>
    </a:dk1>
    <a:lt1>
      <a:srgbClr val="FFFFFF"/>
    </a:lt1>
    <a:dk2>
      <a:srgbClr val="768394"/>
    </a:dk2>
    <a:lt2>
      <a:srgbClr val="F0F0F0"/>
    </a:lt2>
    <a:accent1>
      <a:srgbClr val="E94E27"/>
    </a:accent1>
    <a:accent2>
      <a:srgbClr val="0D3D69"/>
    </a:accent2>
    <a:accent3>
      <a:srgbClr val="F3BD20"/>
    </a:accent3>
    <a:accent4>
      <a:srgbClr val="454F58"/>
    </a:accent4>
    <a:accent5>
      <a:srgbClr val="828D95"/>
    </a:accent5>
    <a:accent6>
      <a:srgbClr val="525352"/>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3479</Words>
  <Application>WPS 演示</Application>
  <PresentationFormat>宽屏</PresentationFormat>
  <Paragraphs>299</Paragraphs>
  <Slides>19</Slides>
  <Notes>19</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19</vt:i4>
      </vt:variant>
    </vt:vector>
  </HeadingPairs>
  <TitlesOfParts>
    <vt:vector size="29" baseType="lpstr">
      <vt:lpstr>Arial</vt:lpstr>
      <vt:lpstr>宋体</vt:lpstr>
      <vt:lpstr>Wingdings</vt:lpstr>
      <vt:lpstr>Arial</vt:lpstr>
      <vt:lpstr>微软雅黑</vt:lpstr>
      <vt:lpstr>等线</vt:lpstr>
      <vt:lpstr>等线</vt:lpstr>
      <vt:lpstr>Arial Unicode MS</vt:lpstr>
      <vt:lpstr>Office Theme</vt:lpstr>
      <vt:lpstr>主题5</vt:lpstr>
      <vt:lpstr>几何拼接商务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几何拼接商务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几何拼接商务</dc:title>
  <dc:creator>WIN7</dc:creator>
  <cp:lastModifiedBy>南蛮姑娘</cp:lastModifiedBy>
  <cp:revision>48</cp:revision>
  <dcterms:created xsi:type="dcterms:W3CDTF">2017-08-18T03:02:00Z</dcterms:created>
  <dcterms:modified xsi:type="dcterms:W3CDTF">2021-09-10T06:56:53Z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B85EE67AE98C4082BB2C24FA6D9B77D1</vt:lpwstr>
  </property>
</Properties>
</file>