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7" r:id="rId3"/>
    <p:sldId id="3318" r:id="rId5"/>
    <p:sldId id="3319" r:id="rId6"/>
    <p:sldId id="314" r:id="rId7"/>
    <p:sldId id="269" r:id="rId8"/>
    <p:sldId id="307" r:id="rId9"/>
    <p:sldId id="322" r:id="rId10"/>
    <p:sldId id="3320" r:id="rId11"/>
    <p:sldId id="316" r:id="rId12"/>
    <p:sldId id="321" r:id="rId13"/>
    <p:sldId id="319" r:id="rId14"/>
    <p:sldId id="320" r:id="rId15"/>
    <p:sldId id="3321" r:id="rId16"/>
    <p:sldId id="270" r:id="rId17"/>
    <p:sldId id="268" r:id="rId18"/>
    <p:sldId id="281" r:id="rId19"/>
    <p:sldId id="309" r:id="rId20"/>
    <p:sldId id="325" r:id="rId21"/>
    <p:sldId id="3322" r:id="rId22"/>
    <p:sldId id="317" r:id="rId23"/>
    <p:sldId id="282" r:id="rId24"/>
    <p:sldId id="324" r:id="rId25"/>
    <p:sldId id="308" r:id="rId26"/>
    <p:sldId id="332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131"/>
    <a:srgbClr val="FBFBFB"/>
    <a:srgbClr val="B7B7B7"/>
    <a:srgbClr val="C7C7C7"/>
    <a:srgbClr val="8F8F8F"/>
    <a:srgbClr val="B5B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116" d="100"/>
          <a:sy n="116" d="100"/>
        </p:scale>
        <p:origin x="564" y="84"/>
      </p:cViewPr>
      <p:guideLst>
        <p:guide orient="horz" pos="2156"/>
        <p:guide pos="3770"/>
      </p:guideLst>
    </p:cSldViewPr>
  </p:slideViewPr>
  <p:notesTextViewPr>
    <p:cViewPr>
      <p:scale>
        <a:sx n="1" d="1"/>
        <a:sy n="1" d="1"/>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0D998-BFF4-4C83-BBBE-CF03C6263EE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75DF6-3DCE-4259-BD6F-30C6E3ABDEB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63C967-60F0-4D2C-9E1C-A3DBCA9D75DE}"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06772-D654-4D92-98D1-193EC06B252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06772-D654-4D92-98D1-193EC06B252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06772-D654-4D92-98D1-193EC06B252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3F51BA-7433-1D4B-84CB-B35DE54FDFCD}"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75DF6-3DCE-4259-BD6F-30C6E3ABDEB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75DF6-3DCE-4259-BD6F-30C6E3ABDEB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75DF6-3DCE-4259-BD6F-30C6E3ABDEB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75DF6-3DCE-4259-BD6F-30C6E3ABDEB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06772-D654-4D92-98D1-193EC06B252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3F51BA-7433-1D4B-84CB-B35DE54FDFCD}"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3F51BA-7433-1D4B-84CB-B35DE54FDFCD}"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47AD10-258C-41AE-871C-CC6E7447E42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75DF6-3DCE-4259-BD6F-30C6E3ABDEB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06772-D654-4D92-98D1-193EC06B252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75DF6-3DCE-4259-BD6F-30C6E3ABDEB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63C967-60F0-4D2C-9E1C-A3DBCA9D75DE}"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3F51BA-7433-1D4B-84CB-B35DE54FDFCD}"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75DF6-3DCE-4259-BD6F-30C6E3ABDEB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75DF6-3DCE-4259-BD6F-30C6E3ABDEB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75DF6-3DCE-4259-BD6F-30C6E3ABDEB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06772-D654-4D92-98D1-193EC06B252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3F51BA-7433-1D4B-84CB-B35DE54FDFCD}"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47AD10-258C-41AE-871C-CC6E7447E42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CFA87D78-C60A-4ACE-A89C-02684FBB71E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B3B2B6-50F4-4539-A3D1-42150A221C27}" type="slidenum">
              <a:rPr lang="zh-CN" altLang="en-US" smtClean="0"/>
            </a:fld>
            <a:endParaRPr lang="zh-CN" altLang="en-US"/>
          </a:p>
        </p:txBody>
      </p:sp>
    </p:spTree>
  </p:cSld>
  <p:clrMapOvr>
    <a:masterClrMapping/>
  </p:clrMapOvr>
  <p:transition spd="med"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FA87D78-C60A-4ACE-A89C-02684FBB71E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B3B2B6-50F4-4539-A3D1-42150A221C27}" type="slidenum">
              <a:rPr lang="zh-CN" altLang="en-US" smtClean="0"/>
            </a:fld>
            <a:endParaRPr lang="zh-CN" altLang="en-US"/>
          </a:p>
        </p:txBody>
      </p:sp>
    </p:spTree>
  </p:cSld>
  <p:clrMapOvr>
    <a:masterClrMapping/>
  </p:clrMapOvr>
  <p:transition spd="med" advClick="0"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FA87D78-C60A-4ACE-A89C-02684FBB71E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B3B2B6-50F4-4539-A3D1-42150A221C27}" type="slidenum">
              <a:rPr lang="zh-CN" altLang="en-US" smtClean="0"/>
            </a:fld>
            <a:endParaRPr lang="zh-CN" altLang="en-US"/>
          </a:p>
        </p:txBody>
      </p:sp>
    </p:spTree>
  </p:cSld>
  <p:clrMapOvr>
    <a:masterClrMapping/>
  </p:clrMapOvr>
  <p:transition spd="med" advClick="0"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7" name="Slide Number Placeholder 5"/>
          <p:cNvSpPr txBox="1"/>
          <p:nvPr userDrawn="1"/>
        </p:nvSpPr>
        <p:spPr>
          <a:xfrm>
            <a:off x="171258" y="6071017"/>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chemeClr val="accent1"/>
                </a:solidFill>
                <a:latin typeface="Futura LT" panose="02000503000000000000" pitchFamily="2" charset="0"/>
                <a:ea typeface="Bebas Neue" charset="0"/>
                <a:cs typeface="Bebas Neue" charset="0"/>
              </a:rPr>
            </a:fld>
            <a:endParaRPr lang="en-US" sz="1400" b="1" i="0" dirty="0">
              <a:solidFill>
                <a:schemeClr val="accent1"/>
              </a:solidFill>
              <a:latin typeface="Futura LT" panose="02000503000000000000" pitchFamily="2" charset="0"/>
              <a:ea typeface="Bebas Neue" charset="0"/>
              <a:cs typeface="Bebas Neue" charset="0"/>
            </a:endParaRPr>
          </a:p>
        </p:txBody>
      </p:sp>
      <p:cxnSp>
        <p:nvCxnSpPr>
          <p:cNvPr id="10" name="Straight Connector 9"/>
          <p:cNvCxnSpPr/>
          <p:nvPr userDrawn="1"/>
        </p:nvCxnSpPr>
        <p:spPr>
          <a:xfrm>
            <a:off x="981856" y="-7495"/>
            <a:ext cx="0" cy="685800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026661" y="-7495"/>
            <a:ext cx="0" cy="685800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71466" y="-7495"/>
            <a:ext cx="0" cy="685800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116271" y="-7495"/>
            <a:ext cx="0" cy="685800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9161076" y="-7495"/>
            <a:ext cx="0" cy="685800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205882" y="-7495"/>
            <a:ext cx="0" cy="685800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450499" y="6527216"/>
            <a:ext cx="89313" cy="330784"/>
            <a:chOff x="1569366" y="5427922"/>
            <a:chExt cx="89313" cy="330784"/>
          </a:xfrm>
        </p:grpSpPr>
        <p:cxnSp>
          <p:nvCxnSpPr>
            <p:cNvPr id="19" name="Straight Connector 18"/>
            <p:cNvCxnSpPr/>
            <p:nvPr userDrawn="1"/>
          </p:nvCxnSpPr>
          <p:spPr>
            <a:xfrm>
              <a:off x="1614022" y="5435364"/>
              <a:ext cx="0" cy="3233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riangle 19"/>
            <p:cNvSpPr/>
            <p:nvPr userDrawn="1"/>
          </p:nvSpPr>
          <p:spPr>
            <a:xfrm>
              <a:off x="1569366" y="5427922"/>
              <a:ext cx="89313" cy="457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Picture Placeholder 2"/>
          <p:cNvSpPr>
            <a:spLocks noGrp="1"/>
          </p:cNvSpPr>
          <p:nvPr>
            <p:ph type="pic" sz="quarter" idx="11" hasCustomPrompt="1"/>
          </p:nvPr>
        </p:nvSpPr>
        <p:spPr>
          <a:xfrm>
            <a:off x="3026661" y="3494314"/>
            <a:ext cx="2044804" cy="3356191"/>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endParaRPr lang="en-US"/>
          </a:p>
        </p:txBody>
      </p:sp>
      <p:sp>
        <p:nvSpPr>
          <p:cNvPr id="22" name="Picture Placeholder 2"/>
          <p:cNvSpPr>
            <a:spLocks noGrp="1"/>
          </p:cNvSpPr>
          <p:nvPr>
            <p:ph type="pic" sz="quarter" idx="12" hasCustomPrompt="1"/>
          </p:nvPr>
        </p:nvSpPr>
        <p:spPr>
          <a:xfrm>
            <a:off x="5071465" y="3494314"/>
            <a:ext cx="2044804" cy="3356191"/>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endParaRPr lang="en-US"/>
          </a:p>
        </p:txBody>
      </p:sp>
      <p:sp>
        <p:nvSpPr>
          <p:cNvPr id="23" name="Picture Placeholder 2"/>
          <p:cNvSpPr>
            <a:spLocks noGrp="1"/>
          </p:cNvSpPr>
          <p:nvPr>
            <p:ph type="pic" sz="quarter" idx="13" hasCustomPrompt="1"/>
          </p:nvPr>
        </p:nvSpPr>
        <p:spPr>
          <a:xfrm>
            <a:off x="9161077" y="0"/>
            <a:ext cx="2044804" cy="3356191"/>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endParaRPr lang="en-US"/>
          </a:p>
        </p:txBody>
      </p:sp>
    </p:spTree>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FA87D78-C60A-4ACE-A89C-02684FBB71E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B3B2B6-50F4-4539-A3D1-42150A221C27}" type="slidenum">
              <a:rPr lang="zh-CN" altLang="en-US" smtClean="0"/>
            </a:fld>
            <a:endParaRPr lang="zh-CN" altLang="en-US"/>
          </a:p>
        </p:txBody>
      </p:sp>
    </p:spTree>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FA87D78-C60A-4ACE-A89C-02684FBB71E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B3B2B6-50F4-4539-A3D1-42150A221C27}" type="slidenum">
              <a:rPr lang="zh-CN" altLang="en-US" smtClean="0"/>
            </a:fld>
            <a:endParaRPr lang="zh-CN" altLang="en-US"/>
          </a:p>
        </p:txBody>
      </p:sp>
    </p:spTree>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FA87D78-C60A-4ACE-A89C-02684FBB71E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B3B2B6-50F4-4539-A3D1-42150A221C27}" type="slidenum">
              <a:rPr lang="zh-CN" altLang="en-US" smtClean="0"/>
            </a:fld>
            <a:endParaRPr lang="zh-CN" altLang="en-US"/>
          </a:p>
        </p:txBody>
      </p:sp>
    </p:spTree>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FA87D78-C60A-4ACE-A89C-02684FBB71E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B3B2B6-50F4-4539-A3D1-42150A221C27}" type="slidenum">
              <a:rPr lang="zh-CN" altLang="en-US" smtClean="0"/>
            </a:fld>
            <a:endParaRPr lang="zh-CN" altLang="en-US"/>
          </a:p>
        </p:txBody>
      </p:sp>
    </p:spTree>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FA87D78-C60A-4ACE-A89C-02684FBB71E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B3B2B6-50F4-4539-A3D1-42150A221C27}" type="slidenum">
              <a:rPr lang="zh-CN" altLang="en-US" smtClean="0"/>
            </a:fld>
            <a:endParaRPr lang="zh-CN" altLang="en-US"/>
          </a:p>
        </p:txBody>
      </p:sp>
    </p:spTree>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A87D78-C60A-4ACE-A89C-02684FBB71E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B3B2B6-50F4-4539-A3D1-42150A221C27}" type="slidenum">
              <a:rPr lang="zh-CN" altLang="en-US" smtClean="0"/>
            </a:fld>
            <a:endParaRPr lang="zh-CN" altLang="en-US"/>
          </a:p>
        </p:txBody>
      </p:sp>
    </p:spTree>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FA87D78-C60A-4ACE-A89C-02684FBB71E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B3B2B6-50F4-4539-A3D1-42150A221C27}" type="slidenum">
              <a:rPr lang="zh-CN" altLang="en-US" smtClean="0"/>
            </a:fld>
            <a:endParaRPr lang="zh-CN" altLang="en-US"/>
          </a:p>
        </p:txBody>
      </p:sp>
    </p:spTree>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FA87D78-C60A-4ACE-A89C-02684FBB71E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B3B2B6-50F4-4539-A3D1-42150A221C27}" type="slidenum">
              <a:rPr lang="zh-CN" altLang="en-US" smtClean="0"/>
            </a:fld>
            <a:endParaRPr lang="zh-CN" altLang="en-US"/>
          </a:p>
        </p:txBody>
      </p:sp>
    </p:spTree>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87D78-C60A-4ACE-A89C-02684FBB71E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3B2B6-50F4-4539-A3D1-42150A221C2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advClick="0" advTm="0">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5.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4.jpe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5.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4.jpe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9" Type="http://schemas.openxmlformats.org/officeDocument/2006/relationships/slide" Target="slide21.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slide" Target="slide2.xml"/><Relationship Id="rId16" Type="http://schemas.openxmlformats.org/officeDocument/2006/relationships/notesSlide" Target="../notesSlides/notesSlide2.xml"/><Relationship Id="rId15" Type="http://schemas.openxmlformats.org/officeDocument/2006/relationships/slideLayout" Target="../slideLayouts/slideLayout15.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slide" Target="slide14.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5.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jpeg"/><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0" Type="http://schemas.openxmlformats.org/officeDocument/2006/relationships/notesSlide" Target="../notesSlides/notesSlide5.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5.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4.jpe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image" Target="../media/image14.pn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6505" y="0"/>
            <a:ext cx="7585495" cy="6858000"/>
          </a:xfrm>
          <a:prstGeom prst="rect">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2" name="组合 11"/>
          <p:cNvGrpSpPr/>
          <p:nvPr/>
        </p:nvGrpSpPr>
        <p:grpSpPr>
          <a:xfrm>
            <a:off x="3212493" y="717177"/>
            <a:ext cx="2788024" cy="2859742"/>
            <a:chOff x="6424986" y="1434353"/>
            <a:chExt cx="5576047" cy="5719483"/>
          </a:xfrm>
        </p:grpSpPr>
        <p:sp>
          <p:nvSpPr>
            <p:cNvPr id="3" name="Rectangle 2"/>
            <p:cNvSpPr/>
            <p:nvPr/>
          </p:nvSpPr>
          <p:spPr>
            <a:xfrm>
              <a:off x="6424986" y="1434353"/>
              <a:ext cx="5576047" cy="5719483"/>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 name="TextBox 3"/>
            <p:cNvSpPr txBox="1"/>
            <p:nvPr/>
          </p:nvSpPr>
          <p:spPr>
            <a:xfrm>
              <a:off x="8690108" y="2255109"/>
              <a:ext cx="1045800" cy="677108"/>
            </a:xfrm>
            <a:prstGeom prst="rect">
              <a:avLst/>
            </a:prstGeom>
            <a:noFill/>
          </p:spPr>
          <p:txBody>
            <a:bodyPr wrap="none" rtlCol="0">
              <a:spAutoFit/>
            </a:bodyPr>
            <a:lstStyle/>
            <a:p>
              <a:pPr algn="ctr"/>
              <a:r>
                <a:rPr lang="en-US" sz="1600" dirty="0">
                  <a:solidFill>
                    <a:schemeClr val="bg1"/>
                  </a:solidFill>
                  <a:latin typeface="Futura LT" panose="02000503000000000000" pitchFamily="2" charset="0"/>
                </a:rPr>
                <a:t>THE</a:t>
              </a:r>
              <a:endParaRPr lang="en-US" sz="1600" dirty="0">
                <a:solidFill>
                  <a:schemeClr val="bg1"/>
                </a:solidFill>
                <a:latin typeface="Futura LT" panose="02000503000000000000" pitchFamily="2" charset="0"/>
              </a:endParaRPr>
            </a:p>
          </p:txBody>
        </p:sp>
        <p:sp>
          <p:nvSpPr>
            <p:cNvPr id="5" name="TextBox 4"/>
            <p:cNvSpPr txBox="1"/>
            <p:nvPr/>
          </p:nvSpPr>
          <p:spPr>
            <a:xfrm>
              <a:off x="7221760" y="2944769"/>
              <a:ext cx="3982501" cy="1261884"/>
            </a:xfrm>
            <a:prstGeom prst="rect">
              <a:avLst/>
            </a:prstGeom>
            <a:noFill/>
          </p:spPr>
          <p:txBody>
            <a:bodyPr wrap="none" rtlCol="0">
              <a:spAutoFit/>
            </a:bodyPr>
            <a:lstStyle/>
            <a:p>
              <a:pPr algn="ctr"/>
              <a:r>
                <a:rPr lang="en-US" sz="3500" spc="300" dirty="0">
                  <a:solidFill>
                    <a:schemeClr val="bg1"/>
                  </a:solidFill>
                  <a:latin typeface="Futura LT" panose="02000503000000000000" pitchFamily="2" charset="0"/>
                </a:rPr>
                <a:t>HOMEY</a:t>
              </a:r>
              <a:endParaRPr lang="en-US" sz="3500" spc="300" dirty="0">
                <a:solidFill>
                  <a:schemeClr val="bg1"/>
                </a:solidFill>
                <a:latin typeface="Futura LT" panose="02000503000000000000" pitchFamily="2" charset="0"/>
              </a:endParaRPr>
            </a:p>
          </p:txBody>
        </p:sp>
        <p:sp>
          <p:nvSpPr>
            <p:cNvPr id="6" name="TextBox 5"/>
            <p:cNvSpPr txBox="1"/>
            <p:nvPr/>
          </p:nvSpPr>
          <p:spPr>
            <a:xfrm>
              <a:off x="8430424" y="4219205"/>
              <a:ext cx="1565174" cy="677108"/>
            </a:xfrm>
            <a:prstGeom prst="rect">
              <a:avLst/>
            </a:prstGeom>
            <a:noFill/>
          </p:spPr>
          <p:txBody>
            <a:bodyPr wrap="none" rtlCol="0">
              <a:spAutoFit/>
            </a:bodyPr>
            <a:lstStyle/>
            <a:p>
              <a:pPr algn="ctr"/>
              <a:r>
                <a:rPr lang="en-US" sz="1600" dirty="0">
                  <a:solidFill>
                    <a:schemeClr val="bg1"/>
                  </a:solidFill>
                  <a:latin typeface="Futura LT" panose="02000503000000000000" pitchFamily="2" charset="0"/>
                </a:rPr>
                <a:t>SERIES</a:t>
              </a:r>
              <a:endParaRPr lang="en-US" sz="1600" dirty="0">
                <a:solidFill>
                  <a:schemeClr val="bg1"/>
                </a:solidFill>
                <a:latin typeface="Futura LT" panose="02000503000000000000" pitchFamily="2" charset="0"/>
              </a:endParaRPr>
            </a:p>
          </p:txBody>
        </p:sp>
      </p:grpSp>
      <p:sp>
        <p:nvSpPr>
          <p:cNvPr id="8" name="Rectangle 7"/>
          <p:cNvSpPr/>
          <p:nvPr/>
        </p:nvSpPr>
        <p:spPr>
          <a:xfrm>
            <a:off x="1" y="0"/>
            <a:ext cx="3585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文本框 10"/>
          <p:cNvSpPr txBox="1"/>
          <p:nvPr/>
        </p:nvSpPr>
        <p:spPr>
          <a:xfrm>
            <a:off x="-407027" y="4638149"/>
            <a:ext cx="5829253" cy="892552"/>
          </a:xfrm>
          <a:prstGeom prst="rect">
            <a:avLst/>
          </a:prstGeom>
          <a:noFill/>
        </p:spPr>
        <p:txBody>
          <a:bodyPr wrap="square" rtlCol="0">
            <a:spAutoFit/>
          </a:bodyPr>
          <a:lstStyle/>
          <a:p>
            <a:pPr algn="ctr"/>
            <a:r>
              <a:rPr lang="zh-CN" altLang="en-US" sz="5200" dirty="0">
                <a:solidFill>
                  <a:schemeClr val="accent5"/>
                </a:solidFill>
                <a:latin typeface="微软雅黑" panose="020B0503020204020204" pitchFamily="34" charset="-122"/>
                <a:ea typeface="微软雅黑" panose="020B0503020204020204" pitchFamily="34" charset="-122"/>
              </a:rPr>
              <a:t>创意室内设计</a:t>
            </a:r>
            <a:endParaRPr lang="zh-CN" altLang="en-US" sz="5200" dirty="0">
              <a:solidFill>
                <a:schemeClr val="accent5"/>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227244" y="2667881"/>
            <a:ext cx="2730970" cy="769441"/>
          </a:xfrm>
          <a:prstGeom prst="rect">
            <a:avLst/>
          </a:prstGeom>
          <a:noFill/>
        </p:spPr>
        <p:txBody>
          <a:bodyPr wrap="square" rtlCol="0">
            <a:spAutoFit/>
          </a:bodyPr>
          <a:lstStyle/>
          <a:p>
            <a:pPr algn="ctr"/>
            <a:r>
              <a:rPr lang="zh-CN" altLang="en-US" sz="4400" b="1" dirty="0">
                <a:solidFill>
                  <a:schemeClr val="bg1"/>
                </a:solidFill>
                <a:latin typeface="微软雅黑 Light" panose="020B0502040204020203" pitchFamily="34" charset="-122"/>
                <a:ea typeface="微软雅黑 Light" panose="020B0502040204020203" pitchFamily="34" charset="-122"/>
              </a:rPr>
              <a:t>简洁精美</a:t>
            </a:r>
            <a:endParaRPr lang="en-US" altLang="zh-CN" sz="4400" b="1" dirty="0">
              <a:solidFill>
                <a:schemeClr val="bg1"/>
              </a:solidFill>
              <a:latin typeface="微软雅黑 Light" panose="020B0502040204020203" pitchFamily="34" charset="-122"/>
              <a:ea typeface="微软雅黑 Light" panose="020B0502040204020203" pitchFamily="34" charset="-122"/>
            </a:endParaRPr>
          </a:p>
        </p:txBody>
      </p:sp>
      <p:sp>
        <p:nvSpPr>
          <p:cNvPr id="9" name="矩形 8"/>
          <p:cNvSpPr/>
          <p:nvPr/>
        </p:nvSpPr>
        <p:spPr>
          <a:xfrm>
            <a:off x="338339" y="6148875"/>
            <a:ext cx="1834409" cy="368300"/>
          </a:xfrm>
          <a:prstGeom prst="rect">
            <a:avLst/>
          </a:prstGeom>
        </p:spPr>
        <p:txBody>
          <a:bodyPr wrap="square">
            <a:spAutoFit/>
          </a:bodyPr>
          <a:lstStyle/>
          <a:p>
            <a:pPr algn="ctr"/>
            <a:r>
              <a:rPr lang="en-US" altLang="zh-CN" spc="300" dirty="0" smtClean="0">
                <a:latin typeface="Futura LT" panose="02000503000000000000" pitchFamily="2" charset="0"/>
              </a:rPr>
              <a:t>XXX</a:t>
            </a:r>
            <a:endParaRPr lang="en-US" altLang="zh-CN" spc="300" dirty="0" smtClean="0">
              <a:latin typeface="Futura LT" panose="02000503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5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22848"/>
          <a:stretch>
            <a:fillRect/>
          </a:stretch>
        </p:blipFill>
        <p:spPr>
          <a:xfrm>
            <a:off x="670097" y="3389555"/>
            <a:ext cx="5415809" cy="2785606"/>
          </a:xfrm>
          <a:prstGeom prst="rect">
            <a:avLst/>
          </a:prstGeom>
        </p:spPr>
      </p:pic>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28137"/>
          <a:stretch>
            <a:fillRect/>
          </a:stretch>
        </p:blipFill>
        <p:spPr>
          <a:xfrm>
            <a:off x="6085906" y="623866"/>
            <a:ext cx="5421820" cy="2765689"/>
          </a:xfrm>
          <a:prstGeom prst="rect">
            <a:avLst/>
          </a:prstGeom>
        </p:spPr>
      </p:pic>
      <p:grpSp>
        <p:nvGrpSpPr>
          <p:cNvPr id="16" name="组合 15"/>
          <p:cNvGrpSpPr/>
          <p:nvPr/>
        </p:nvGrpSpPr>
        <p:grpSpPr>
          <a:xfrm>
            <a:off x="490855" y="2241550"/>
            <a:ext cx="6587490" cy="2374900"/>
            <a:chOff x="1075462" y="1777488"/>
            <a:chExt cx="5327650" cy="2374691"/>
          </a:xfrm>
        </p:grpSpPr>
        <p:sp>
          <p:nvSpPr>
            <p:cNvPr id="17" name="直角三角形 16"/>
            <p:cNvSpPr/>
            <p:nvPr/>
          </p:nvSpPr>
          <p:spPr>
            <a:xfrm rot="5400000">
              <a:off x="1215612" y="3882151"/>
              <a:ext cx="270028" cy="27002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75462" y="1777488"/>
              <a:ext cx="5327650" cy="1106708"/>
            </a:xfrm>
            <a:prstGeom prst="rect">
              <a:avLst/>
            </a:prstGeom>
            <a:noFill/>
          </p:spPr>
          <p:txBody>
            <a:bodyPr wrap="square" rtlCol="0">
              <a:spAutoFit/>
            </a:bodyPr>
            <a:lstStyle/>
            <a:p>
              <a:r>
                <a:rPr lang="en-US" altLang="zh-CN" sz="6600" b="1" dirty="0">
                  <a:latin typeface="Century Gothic" panose="020B0502020202020204" pitchFamily="34" charset="0"/>
                </a:rPr>
                <a:t>Picture SLIDE</a:t>
              </a:r>
              <a:endParaRPr lang="zh-CN" altLang="en-US" sz="6600" b="1" dirty="0">
                <a:latin typeface="Century Gothic" panose="020B0502020202020204" pitchFamily="34" charset="0"/>
              </a:endParaRPr>
            </a:p>
          </p:txBody>
        </p:sp>
      </p:grpSp>
      <p:sp>
        <p:nvSpPr>
          <p:cNvPr id="19" name="矩形 18"/>
          <p:cNvSpPr/>
          <p:nvPr/>
        </p:nvSpPr>
        <p:spPr>
          <a:xfrm>
            <a:off x="7855710" y="2313746"/>
            <a:ext cx="1858297" cy="1858297"/>
          </a:xfrm>
          <a:prstGeom prst="rect">
            <a:avLst/>
          </a:prstGeom>
          <a:noFill/>
          <a:ln w="152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649170" y="4622592"/>
            <a:ext cx="4268438" cy="1286186"/>
          </a:xfrm>
          <a:prstGeom prst="rect">
            <a:avLst/>
          </a:prstGeom>
          <a:noFill/>
        </p:spPr>
        <p:txBody>
          <a:bodyPr wrap="square" rtlCol="0">
            <a:spAutoFit/>
          </a:bodyPr>
          <a:lstStyle/>
          <a:p>
            <a:pPr>
              <a:lnSpc>
                <a:spcPct val="150000"/>
              </a:lnSpc>
            </a:pPr>
            <a:r>
              <a:rPr lang="en-US" altLang="zh-CN" b="1" noProof="1">
                <a:latin typeface="Century Gothic" panose="020B0502020202020204" pitchFamily="34" charset="0"/>
              </a:rPr>
              <a:t>Lorem ipsum </a:t>
            </a:r>
            <a:r>
              <a:rPr lang="en-US" altLang="zh-CN" noProof="1">
                <a:latin typeface="Century Gothic" panose="020B0502020202020204" pitchFamily="34" charset="0"/>
              </a:rPr>
              <a:t>dolor sit er elit lamet, consectetaur cillium adipisicing pecu, sed do eiusmod tempor</a:t>
            </a:r>
            <a:endParaRPr lang="en-US" altLang="zh-CN" noProof="1">
              <a:latin typeface="Century Gothic" panose="020B0502020202020204" pitchFamily="34" charset="0"/>
            </a:endParaRPr>
          </a:p>
        </p:txBody>
      </p:sp>
      <p:sp>
        <p:nvSpPr>
          <p:cNvPr id="21" name="文本框 20"/>
          <p:cNvSpPr txBox="1"/>
          <p:nvPr/>
        </p:nvSpPr>
        <p:spPr>
          <a:xfrm>
            <a:off x="6457950" y="4577070"/>
            <a:ext cx="1191220" cy="707886"/>
          </a:xfrm>
          <a:prstGeom prst="rect">
            <a:avLst/>
          </a:prstGeom>
          <a:noFill/>
        </p:spPr>
        <p:txBody>
          <a:bodyPr wrap="square" rtlCol="0">
            <a:spAutoFit/>
          </a:bodyPr>
          <a:lstStyle/>
          <a:p>
            <a:r>
              <a:rPr lang="en-US" altLang="zh-CN" sz="4000" dirty="0">
                <a:latin typeface="Century Gothic" panose="020B0502020202020204" pitchFamily="34" charset="0"/>
              </a:rPr>
              <a:t>90%</a:t>
            </a:r>
            <a:endParaRPr lang="zh-CN" altLang="en-US" sz="4000" dirty="0">
              <a:latin typeface="Century Gothic" panose="020B0502020202020204" pitchFamily="34" charset="0"/>
            </a:endParaRPr>
          </a:p>
        </p:txBody>
      </p:sp>
      <p:sp>
        <p:nvSpPr>
          <p:cNvPr id="10" name="矩形 9"/>
          <p:cNvSpPr/>
          <p:nvPr/>
        </p:nvSpPr>
        <p:spPr>
          <a:xfrm>
            <a:off x="10013133" y="0"/>
            <a:ext cx="2178867" cy="51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
          <p:cNvSpPr txBox="1"/>
          <p:nvPr/>
        </p:nvSpPr>
        <p:spPr>
          <a:xfrm>
            <a:off x="9637675" y="50929"/>
            <a:ext cx="296227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7"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39030" y="3834021"/>
            <a:ext cx="3940772" cy="2627181"/>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1899" y="733379"/>
            <a:ext cx="3956113" cy="2431228"/>
          </a:xfrm>
          <a:prstGeom prst="rect">
            <a:avLst/>
          </a:prstGeom>
        </p:spPr>
      </p:pic>
      <p:sp>
        <p:nvSpPr>
          <p:cNvPr id="7" name="文本框 6"/>
          <p:cNvSpPr txBox="1"/>
          <p:nvPr/>
        </p:nvSpPr>
        <p:spPr>
          <a:xfrm>
            <a:off x="7095714" y="1139907"/>
            <a:ext cx="927100" cy="707886"/>
          </a:xfrm>
          <a:prstGeom prst="rect">
            <a:avLst/>
          </a:prstGeom>
          <a:noFill/>
        </p:spPr>
        <p:txBody>
          <a:bodyPr wrap="square" rtlCol="0">
            <a:spAutoFit/>
          </a:bodyPr>
          <a:lstStyle/>
          <a:p>
            <a:pPr algn="ctr"/>
            <a:r>
              <a:rPr lang="en-US" altLang="zh-CN" sz="4000" b="1" dirty="0">
                <a:latin typeface="Century Gothic" panose="020B0502020202020204" pitchFamily="34" charset="0"/>
              </a:rPr>
              <a:t>01</a:t>
            </a:r>
            <a:endParaRPr lang="en-US" altLang="zh-CN" sz="4000" b="1" dirty="0">
              <a:latin typeface="Century Gothic" panose="020B0502020202020204" pitchFamily="34" charset="0"/>
            </a:endParaRPr>
          </a:p>
        </p:txBody>
      </p:sp>
      <p:sp>
        <p:nvSpPr>
          <p:cNvPr id="8" name="文本框 7"/>
          <p:cNvSpPr txBox="1"/>
          <p:nvPr/>
        </p:nvSpPr>
        <p:spPr>
          <a:xfrm>
            <a:off x="5654730" y="5124450"/>
            <a:ext cx="927100" cy="707886"/>
          </a:xfrm>
          <a:prstGeom prst="rect">
            <a:avLst/>
          </a:prstGeom>
          <a:noFill/>
        </p:spPr>
        <p:txBody>
          <a:bodyPr wrap="square" rtlCol="0">
            <a:spAutoFit/>
          </a:bodyPr>
          <a:lstStyle/>
          <a:p>
            <a:pPr algn="ctr"/>
            <a:r>
              <a:rPr lang="en-US" altLang="zh-CN" sz="4000" b="1" dirty="0">
                <a:latin typeface="Century Gothic" panose="020B0502020202020204" pitchFamily="34" charset="0"/>
              </a:rPr>
              <a:t>02</a:t>
            </a:r>
            <a:endParaRPr lang="en-US" altLang="zh-CN" sz="4000" b="1" dirty="0">
              <a:latin typeface="Century Gothic" panose="020B0502020202020204" pitchFamily="34" charset="0"/>
            </a:endParaRPr>
          </a:p>
        </p:txBody>
      </p:sp>
      <p:grpSp>
        <p:nvGrpSpPr>
          <p:cNvPr id="13" name="组合 12"/>
          <p:cNvGrpSpPr/>
          <p:nvPr/>
        </p:nvGrpSpPr>
        <p:grpSpPr>
          <a:xfrm>
            <a:off x="1087592" y="1656501"/>
            <a:ext cx="4869323" cy="3239349"/>
            <a:chOff x="7570327" y="1769807"/>
            <a:chExt cx="4869323" cy="3239349"/>
          </a:xfrm>
        </p:grpSpPr>
        <p:sp>
          <p:nvSpPr>
            <p:cNvPr id="9" name="文本框 8"/>
            <p:cNvSpPr txBox="1"/>
            <p:nvPr/>
          </p:nvSpPr>
          <p:spPr>
            <a:xfrm>
              <a:off x="7570327" y="1769807"/>
              <a:ext cx="4075430" cy="645160"/>
            </a:xfrm>
            <a:prstGeom prst="rect">
              <a:avLst/>
            </a:prstGeom>
            <a:noFill/>
          </p:spPr>
          <p:txBody>
            <a:bodyPr wrap="square" rtlCol="0">
              <a:spAutoFit/>
            </a:bodyPr>
            <a:lstStyle/>
            <a:p>
              <a:r>
                <a:rPr lang="zh-CN" altLang="en-US" sz="3600" b="1" noProof="1">
                  <a:latin typeface="Century Gothic" panose="020B0502020202020204" pitchFamily="34" charset="0"/>
                </a:rPr>
                <a:t>单击此处输入文本</a:t>
              </a:r>
              <a:endParaRPr lang="zh-CN" altLang="en-US" sz="3600" b="1" dirty="0">
                <a:latin typeface="Century Gothic" panose="020B0502020202020204" pitchFamily="34" charset="0"/>
              </a:endParaRPr>
            </a:p>
          </p:txBody>
        </p:sp>
        <p:sp>
          <p:nvSpPr>
            <p:cNvPr id="10" name="矩形 9"/>
            <p:cNvSpPr/>
            <p:nvPr/>
          </p:nvSpPr>
          <p:spPr>
            <a:xfrm>
              <a:off x="7583975" y="2970136"/>
              <a:ext cx="4855675" cy="307777"/>
            </a:xfrm>
            <a:prstGeom prst="rect">
              <a:avLst/>
            </a:prstGeom>
          </p:spPr>
          <p:txBody>
            <a:bodyPr wrap="square">
              <a:spAutoFit/>
            </a:bodyPr>
            <a:lstStyle/>
            <a:p>
              <a:r>
                <a:rPr lang="en-US" altLang="zh-CN" sz="1400" noProof="1">
                  <a:solidFill>
                    <a:srgbClr val="2C394C"/>
                  </a:solidFill>
                  <a:latin typeface="Century Gothic" panose="020B0502020202020204" pitchFamily="34" charset="0"/>
                </a:rPr>
                <a:t>sit er elit lamet, consectetaur cillium adipisicing</a:t>
              </a:r>
              <a:endParaRPr lang="zh-CN" altLang="en-US" sz="1400" dirty="0">
                <a:solidFill>
                  <a:srgbClr val="2C394C"/>
                </a:solidFill>
                <a:latin typeface="Century Gothic" panose="020B0502020202020204" pitchFamily="34" charset="0"/>
              </a:endParaRPr>
            </a:p>
          </p:txBody>
        </p:sp>
        <p:cxnSp>
          <p:nvCxnSpPr>
            <p:cNvPr id="11" name="直接连接符 10"/>
            <p:cNvCxnSpPr/>
            <p:nvPr/>
          </p:nvCxnSpPr>
          <p:spPr>
            <a:xfrm>
              <a:off x="7672466" y="3601763"/>
              <a:ext cx="461884"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583975" y="3947327"/>
              <a:ext cx="4583573" cy="1061829"/>
            </a:xfrm>
            <a:prstGeom prst="rect">
              <a:avLst/>
            </a:prstGeom>
          </p:spPr>
          <p:txBody>
            <a:bodyPr wrap="square">
              <a:spAutoFit/>
            </a:bodyPr>
            <a:lstStyle/>
            <a:p>
              <a:pPr>
                <a:lnSpc>
                  <a:spcPct val="150000"/>
                </a:lnSpc>
              </a:pPr>
              <a:r>
                <a:rPr lang="en-US" altLang="zh-CN" sz="1400" noProof="1">
                  <a:latin typeface="Century Gothic" panose="020B0502020202020204" pitchFamily="34" charset="0"/>
                </a:rPr>
                <a:t>Lorem ipsum dolor sit er elit lamet, consectetaur cillium adipisicing pecu, sed do eiusmod tempor incididunt ut labore et dolore magna aliqua. </a:t>
              </a:r>
              <a:endParaRPr lang="en-US" altLang="zh-CN" sz="1400" noProof="1">
                <a:latin typeface="Century Gothic" panose="020B0502020202020204" pitchFamily="34" charset="0"/>
              </a:endParaRPr>
            </a:p>
          </p:txBody>
        </p:sp>
      </p:grpSp>
      <p:sp>
        <p:nvSpPr>
          <p:cNvPr id="15" name="矩形 14"/>
          <p:cNvSpPr/>
          <p:nvPr/>
        </p:nvSpPr>
        <p:spPr>
          <a:xfrm>
            <a:off x="10013133" y="0"/>
            <a:ext cx="2178867" cy="51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
          <p:cNvSpPr txBox="1"/>
          <p:nvPr/>
        </p:nvSpPr>
        <p:spPr>
          <a:xfrm>
            <a:off x="9637675" y="50929"/>
            <a:ext cx="296227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7"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anim calcmode="lin" valueType="num">
                                      <p:cBhvr>
                                        <p:cTn id="36" dur="500" fill="hold"/>
                                        <p:tgtEl>
                                          <p:spTgt spid="16"/>
                                        </p:tgtEl>
                                        <p:attrNameLst>
                                          <p:attrName>ppt_x</p:attrName>
                                        </p:attrNameLst>
                                      </p:cBhvr>
                                      <p:tavLst>
                                        <p:tav tm="0">
                                          <p:val>
                                            <p:strVal val="#ppt_x"/>
                                          </p:val>
                                        </p:tav>
                                        <p:tav tm="100000">
                                          <p:val>
                                            <p:strVal val="#ppt_x"/>
                                          </p:val>
                                        </p:tav>
                                      </p:tavLst>
                                    </p:anim>
                                    <p:anim calcmode="lin" valueType="num">
                                      <p:cBhvr>
                                        <p:cTn id="3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035522" y="1887641"/>
            <a:ext cx="4921393" cy="3331375"/>
            <a:chOff x="7518257" y="2000947"/>
            <a:chExt cx="4921393" cy="3331375"/>
          </a:xfrm>
        </p:grpSpPr>
        <p:sp>
          <p:nvSpPr>
            <p:cNvPr id="8" name="文本框 7"/>
            <p:cNvSpPr txBox="1"/>
            <p:nvPr/>
          </p:nvSpPr>
          <p:spPr>
            <a:xfrm>
              <a:off x="7518257" y="2000947"/>
              <a:ext cx="4467225" cy="645160"/>
            </a:xfrm>
            <a:prstGeom prst="rect">
              <a:avLst/>
            </a:prstGeom>
            <a:noFill/>
          </p:spPr>
          <p:txBody>
            <a:bodyPr wrap="square" rtlCol="0">
              <a:spAutoFit/>
            </a:bodyPr>
            <a:lstStyle/>
            <a:p>
              <a:r>
                <a:rPr lang="zh-CN" altLang="en-US" sz="3600" b="1" noProof="1">
                  <a:latin typeface="Century Gothic" panose="020B0502020202020204" pitchFamily="34" charset="0"/>
                </a:rPr>
                <a:t>单击此处输入文本</a:t>
              </a:r>
              <a:endParaRPr lang="zh-CN" altLang="en-US" sz="3600" b="1" dirty="0">
                <a:latin typeface="Century Gothic" panose="020B0502020202020204" pitchFamily="34" charset="0"/>
              </a:endParaRPr>
            </a:p>
          </p:txBody>
        </p:sp>
        <p:sp>
          <p:nvSpPr>
            <p:cNvPr id="9" name="矩形 8"/>
            <p:cNvSpPr/>
            <p:nvPr/>
          </p:nvSpPr>
          <p:spPr>
            <a:xfrm>
              <a:off x="7583975" y="2970136"/>
              <a:ext cx="4855675" cy="307777"/>
            </a:xfrm>
            <a:prstGeom prst="rect">
              <a:avLst/>
            </a:prstGeom>
          </p:spPr>
          <p:txBody>
            <a:bodyPr wrap="square">
              <a:spAutoFit/>
            </a:bodyPr>
            <a:lstStyle/>
            <a:p>
              <a:r>
                <a:rPr lang="en-US" altLang="zh-CN" sz="1400" noProof="1">
                  <a:solidFill>
                    <a:srgbClr val="2C394C"/>
                  </a:solidFill>
                  <a:latin typeface="Century Gothic" panose="020B0502020202020204" pitchFamily="34" charset="0"/>
                </a:rPr>
                <a:t>sit er elit lamet, consectetaur cillium</a:t>
              </a:r>
              <a:endParaRPr lang="zh-CN" altLang="en-US" sz="1400" dirty="0">
                <a:solidFill>
                  <a:srgbClr val="2C394C"/>
                </a:solidFill>
                <a:latin typeface="Century Gothic" panose="020B0502020202020204" pitchFamily="34" charset="0"/>
              </a:endParaRPr>
            </a:p>
          </p:txBody>
        </p:sp>
        <p:cxnSp>
          <p:nvCxnSpPr>
            <p:cNvPr id="10" name="直接连接符 9"/>
            <p:cNvCxnSpPr/>
            <p:nvPr/>
          </p:nvCxnSpPr>
          <p:spPr>
            <a:xfrm>
              <a:off x="7672466" y="3601763"/>
              <a:ext cx="461884"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7583975" y="3947327"/>
              <a:ext cx="3500257" cy="1384995"/>
            </a:xfrm>
            <a:prstGeom prst="rect">
              <a:avLst/>
            </a:prstGeom>
          </p:spPr>
          <p:txBody>
            <a:bodyPr wrap="square">
              <a:spAutoFit/>
            </a:bodyPr>
            <a:lstStyle/>
            <a:p>
              <a:pPr>
                <a:lnSpc>
                  <a:spcPct val="150000"/>
                </a:lnSpc>
              </a:pPr>
              <a:r>
                <a:rPr lang="en-US" altLang="zh-CN" sz="1400" noProof="1">
                  <a:latin typeface="Century Gothic" panose="020B0502020202020204" pitchFamily="34" charset="0"/>
                </a:rPr>
                <a:t>Lorem ipsum dolor sit er elit lamet, consectetaur cillium adipisicing pecu, sed do eiusmod tempor incididunt ut labore et dolore magna aliqua. </a:t>
              </a:r>
              <a:endParaRPr lang="en-US" altLang="zh-CN" sz="1400" noProof="1">
                <a:latin typeface="Century Gothic" panose="020B0502020202020204" pitchFamily="34" charset="0"/>
              </a:endParaRPr>
            </a:p>
          </p:txBody>
        </p:sp>
      </p:gr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07654" y="1058008"/>
            <a:ext cx="6832062" cy="4554708"/>
          </a:xfrm>
          <a:prstGeom prst="rect">
            <a:avLst/>
          </a:prstGeom>
        </p:spPr>
      </p:pic>
      <p:sp>
        <p:nvSpPr>
          <p:cNvPr id="12" name="矩形 11"/>
          <p:cNvSpPr/>
          <p:nvPr/>
        </p:nvSpPr>
        <p:spPr>
          <a:xfrm>
            <a:off x="10013133" y="0"/>
            <a:ext cx="2178867" cy="51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
          <p:cNvSpPr txBox="1"/>
          <p:nvPr/>
        </p:nvSpPr>
        <p:spPr>
          <a:xfrm>
            <a:off x="9637675" y="50929"/>
            <a:ext cx="296227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12192001" cy="6865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占位符 2"/>
          <p:cNvPicPr>
            <a:picLocks noChangeAspect="1"/>
          </p:cNvPicPr>
          <p:nvPr/>
        </p:nvPicPr>
        <p:blipFill rotWithShape="1">
          <a:blip r:embed="rId1" cstate="print"/>
          <a:srcRect r="35878"/>
          <a:stretch>
            <a:fillRect/>
          </a:stretch>
        </p:blipFill>
        <p:spPr>
          <a:xfrm>
            <a:off x="0" y="0"/>
            <a:ext cx="4563122" cy="6850505"/>
          </a:xfrm>
          <a:prstGeom prst="rect">
            <a:avLst/>
          </a:prstGeom>
        </p:spPr>
      </p:pic>
      <p:pic>
        <p:nvPicPr>
          <p:cNvPr id="14" name="图片占位符 11" descr="图片包含 墙壁, 室内, 房间, 餐桌&#10;&#10;已生成极高可信度的说明"/>
          <p:cNvPicPr>
            <a:picLocks noChangeAspect="1"/>
          </p:cNvPicPr>
          <p:nvPr/>
        </p:nvPicPr>
        <p:blipFill rotWithShape="1">
          <a:blip r:embed="rId2" cstate="print">
            <a:extLst>
              <a:ext uri="{28A0092B-C50C-407E-A947-70E740481C1C}">
                <a14:useLocalDpi xmlns:a14="http://schemas.microsoft.com/office/drawing/2010/main" val="0"/>
              </a:ext>
            </a:extLst>
          </a:blip>
          <a:srcRect l="28253" t="7806" r="30193" b="7806"/>
          <a:stretch>
            <a:fillRect/>
          </a:stretch>
        </p:blipFill>
        <p:spPr>
          <a:xfrm>
            <a:off x="0" y="0"/>
            <a:ext cx="5066270" cy="6858000"/>
          </a:xfrm>
          <a:prstGeom prst="rect">
            <a:avLst/>
          </a:prstGeom>
        </p:spPr>
      </p:pic>
      <p:sp>
        <p:nvSpPr>
          <p:cNvPr id="15" name="MH_Title"/>
          <p:cNvSpPr/>
          <p:nvPr>
            <p:custDataLst>
              <p:tags r:id="rId3"/>
            </p:custDataLst>
          </p:nvPr>
        </p:nvSpPr>
        <p:spPr>
          <a:xfrm>
            <a:off x="5569330" y="3268419"/>
            <a:ext cx="4921760" cy="808462"/>
          </a:xfrm>
          <a:prstGeom prst="rect">
            <a:avLst/>
          </a:prstGeom>
          <a:ln w="12700">
            <a:solidFill>
              <a:schemeClr val="accent1"/>
            </a:solidFill>
          </a:ln>
        </p:spPr>
        <p:txBody>
          <a:bodyPr wrap="square" lIns="108000" tIns="0" rIns="0" bIns="0" anchor="ctr" anchorCtr="0">
            <a:normAutofit/>
          </a:bodyPr>
          <a:lstStyle/>
          <a:p>
            <a:pPr lvl="0" algn="ctr">
              <a:defRPr/>
            </a:pPr>
            <a:r>
              <a:rPr lang="zh-CN" altLang="en-US" sz="3200">
                <a:latin typeface="Arial" panose="020B0604020202020204" pitchFamily="34" charset="0"/>
                <a:ea typeface="微软雅黑" panose="020B0503020204020204" pitchFamily="34" charset="-122"/>
                <a:sym typeface="Arial" panose="020B0604020202020204" pitchFamily="34" charset="0"/>
              </a:rPr>
              <a:t>进度安排 </a:t>
            </a:r>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s_1"/>
          <p:cNvSpPr/>
          <p:nvPr>
            <p:custDataLst>
              <p:tags r:id="rId4"/>
            </p:custDataLst>
          </p:nvPr>
        </p:nvSpPr>
        <p:spPr>
          <a:xfrm>
            <a:off x="5569330" y="2787143"/>
            <a:ext cx="1043560" cy="481277"/>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第      章</a:t>
            </a:r>
            <a:endParaRPr lang="zh-CN" altLang="en-US"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7" name="MH_Number"/>
          <p:cNvSpPr/>
          <p:nvPr>
            <p:custDataLst>
              <p:tags r:id="rId5"/>
            </p:custDataLst>
          </p:nvPr>
        </p:nvSpPr>
        <p:spPr>
          <a:xfrm>
            <a:off x="5915660" y="2809367"/>
            <a:ext cx="369095" cy="481277"/>
          </a:xfrm>
          <a:prstGeom prst="rect">
            <a:avLst/>
          </a:prstGeom>
          <a:ln>
            <a:noFill/>
          </a:ln>
        </p:spPr>
        <p:txBody>
          <a:bodyPr wrap="square" lIns="0" tIns="0" rIns="0" bIns="0" anchor="ctr" anchorCtr="0">
            <a:normAutofit lnSpcReduction="10000"/>
          </a:bodyPr>
          <a:lstStyle/>
          <a:p>
            <a:pPr lvl="0" algn="ctr">
              <a:defRPr/>
            </a:pPr>
            <a:r>
              <a:rPr lang="en-US" altLang="zh-CN" sz="3200" spc="200" dirty="0">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3200" spc="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平行四边形 22"/>
          <p:cNvSpPr/>
          <p:nvPr/>
        </p:nvSpPr>
        <p:spPr>
          <a:xfrm>
            <a:off x="8513100" y="1219566"/>
            <a:ext cx="2423885" cy="851043"/>
          </a:xfrm>
          <a:prstGeom prst="parallelogram">
            <a:avLst>
              <a:gd name="adj" fmla="val 389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909097" y="1322530"/>
            <a:ext cx="1630680" cy="645160"/>
          </a:xfrm>
          <a:prstGeom prst="rect">
            <a:avLst/>
          </a:prstGeom>
          <a:noFill/>
        </p:spPr>
        <p:txBody>
          <a:bodyPr wrap="square"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单击此处输入标题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8143379" y="2333438"/>
            <a:ext cx="2898897" cy="3785652"/>
          </a:xfrm>
          <a:prstGeom prst="rect">
            <a:avLst/>
          </a:prstGeom>
          <a:noFill/>
        </p:spPr>
        <p:txBody>
          <a:bodyPr wrap="square" rtlCol="0">
            <a:spAutoFit/>
          </a:bodyPr>
          <a:lstStyle/>
          <a:p>
            <a:pPr algn="ctr" fontAlgn="auto">
              <a:lnSpc>
                <a:spcPct val="20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r" fontAlgn="auto">
              <a:lnSpc>
                <a:spcPct val="200000"/>
              </a:lnSpc>
            </a:pP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ctr" fontAlgn="auto">
              <a:lnSpc>
                <a:spcPct val="20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616451"/>
            <a:ext cx="7966745" cy="5655039"/>
          </a:xfrm>
          <a:prstGeom prst="rect">
            <a:avLst/>
          </a:prstGeom>
        </p:spPr>
      </p:pic>
      <p:sp>
        <p:nvSpPr>
          <p:cNvPr id="6" name="矩形 5"/>
          <p:cNvSpPr/>
          <p:nvPr/>
        </p:nvSpPr>
        <p:spPr>
          <a:xfrm>
            <a:off x="10013133" y="0"/>
            <a:ext cx="2178867" cy="51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
          <p:cNvSpPr txBox="1"/>
          <p:nvPr/>
        </p:nvSpPr>
        <p:spPr>
          <a:xfrm>
            <a:off x="9637675" y="50929"/>
            <a:ext cx="296227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6" fill="hold" grpId="1"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downRight)">
                                      <p:cBhvr>
                                        <p:cTn id="12" dur="500"/>
                                        <p:tgtEl>
                                          <p:spTgt spid="2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12" presetClass="entr" presetSubtype="4" fill="hold" grpId="1" nodeType="after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additive="base">
                                        <p:cTn id="22" dur="500"/>
                                        <p:tgtEl>
                                          <p:spTgt spid="73"/>
                                        </p:tgtEl>
                                        <p:attrNameLst>
                                          <p:attrName>ppt_y</p:attrName>
                                        </p:attrNameLst>
                                      </p:cBhvr>
                                      <p:tavLst>
                                        <p:tav tm="0">
                                          <p:val>
                                            <p:strVal val="#ppt_y+#ppt_h*1.125000"/>
                                          </p:val>
                                        </p:tav>
                                        <p:tav tm="100000">
                                          <p:val>
                                            <p:strVal val="#ppt_y"/>
                                          </p:val>
                                        </p:tav>
                                      </p:tavLst>
                                    </p:anim>
                                    <p:animEffect transition="in" filter="wipe(up)">
                                      <p:cBhvr>
                                        <p:cTn id="23" dur="500"/>
                                        <p:tgtEl>
                                          <p:spTgt spid="73"/>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4" grpId="0"/>
      <p:bldP spid="73" grpId="0"/>
      <p:bldP spid="73" grpId="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15" y="1410970"/>
            <a:ext cx="12204065" cy="259524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grpSp>
        <p:nvGrpSpPr>
          <p:cNvPr id="14" name="组合 13"/>
          <p:cNvGrpSpPr/>
          <p:nvPr/>
        </p:nvGrpSpPr>
        <p:grpSpPr>
          <a:xfrm>
            <a:off x="506809" y="4401963"/>
            <a:ext cx="3227705" cy="1506855"/>
            <a:chOff x="395684" y="3175143"/>
            <a:chExt cx="3227705" cy="1506855"/>
          </a:xfrm>
        </p:grpSpPr>
        <p:sp>
          <p:nvSpPr>
            <p:cNvPr id="12" name="TextBox 11"/>
            <p:cNvSpPr txBox="1"/>
            <p:nvPr/>
          </p:nvSpPr>
          <p:spPr>
            <a:xfrm>
              <a:off x="395684" y="3175143"/>
              <a:ext cx="1903095" cy="337185"/>
            </a:xfrm>
            <a:prstGeom prst="rect">
              <a:avLst/>
            </a:prstGeom>
            <a:noFill/>
          </p:spPr>
          <p:txBody>
            <a:bodyPr wrap="square" rtlCol="0">
              <a:spAutoFit/>
            </a:bodyPr>
            <a:lstStyle/>
            <a:p>
              <a:r>
                <a:rPr sz="1600" b="1"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95684" y="3483118"/>
              <a:ext cx="3227705" cy="1198880"/>
            </a:xfrm>
            <a:prstGeom prst="rect">
              <a:avLst/>
            </a:prstGeom>
          </p:spPr>
          <p:txBody>
            <a:bodyPr wrap="square">
              <a:spAutoFit/>
            </a:bodyPr>
            <a:lstStyle/>
            <a:p>
              <a:pPr algn="l">
                <a:lnSpc>
                  <a:spcPct val="20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7" name="组合 6"/>
          <p:cNvGrpSpPr/>
          <p:nvPr/>
        </p:nvGrpSpPr>
        <p:grpSpPr>
          <a:xfrm>
            <a:off x="4318079" y="4401963"/>
            <a:ext cx="3227705" cy="1506855"/>
            <a:chOff x="395684" y="3175143"/>
            <a:chExt cx="3227705" cy="1506855"/>
          </a:xfrm>
        </p:grpSpPr>
        <p:sp>
          <p:nvSpPr>
            <p:cNvPr id="8" name="TextBox 11"/>
            <p:cNvSpPr txBox="1"/>
            <p:nvPr/>
          </p:nvSpPr>
          <p:spPr>
            <a:xfrm>
              <a:off x="395684" y="3175143"/>
              <a:ext cx="1903095" cy="337185"/>
            </a:xfrm>
            <a:prstGeom prst="rect">
              <a:avLst/>
            </a:prstGeom>
            <a:noFill/>
          </p:spPr>
          <p:txBody>
            <a:bodyPr wrap="square" rtlCol="0">
              <a:spAutoFit/>
            </a:bodyPr>
            <a:lstStyle/>
            <a:p>
              <a:r>
                <a:rPr sz="1600" b="1"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395684" y="3483118"/>
              <a:ext cx="3227705" cy="1198880"/>
            </a:xfrm>
            <a:prstGeom prst="rect">
              <a:avLst/>
            </a:prstGeom>
          </p:spPr>
          <p:txBody>
            <a:bodyPr wrap="square">
              <a:spAutoFit/>
            </a:bodyPr>
            <a:lstStyle/>
            <a:p>
              <a:pPr algn="l">
                <a:lnSpc>
                  <a:spcPct val="20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15" name="组合 14"/>
          <p:cNvGrpSpPr/>
          <p:nvPr/>
        </p:nvGrpSpPr>
        <p:grpSpPr>
          <a:xfrm>
            <a:off x="8139509" y="4401963"/>
            <a:ext cx="3227705" cy="1506855"/>
            <a:chOff x="395684" y="3175143"/>
            <a:chExt cx="3227705" cy="1506855"/>
          </a:xfrm>
        </p:grpSpPr>
        <p:sp>
          <p:nvSpPr>
            <p:cNvPr id="16" name="TextBox 11"/>
            <p:cNvSpPr txBox="1"/>
            <p:nvPr/>
          </p:nvSpPr>
          <p:spPr>
            <a:xfrm>
              <a:off x="395684" y="3175143"/>
              <a:ext cx="1903095" cy="337185"/>
            </a:xfrm>
            <a:prstGeom prst="rect">
              <a:avLst/>
            </a:prstGeom>
            <a:noFill/>
          </p:spPr>
          <p:txBody>
            <a:bodyPr wrap="square" rtlCol="0">
              <a:spAutoFit/>
            </a:bodyPr>
            <a:lstStyle/>
            <a:p>
              <a:r>
                <a:rPr sz="1600" b="1"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95684" y="3483118"/>
              <a:ext cx="3227705" cy="1198880"/>
            </a:xfrm>
            <a:prstGeom prst="rect">
              <a:avLst/>
            </a:prstGeom>
          </p:spPr>
          <p:txBody>
            <a:bodyPr wrap="square">
              <a:spAutoFit/>
            </a:bodyPr>
            <a:lstStyle/>
            <a:p>
              <a:pPr algn="l">
                <a:lnSpc>
                  <a:spcPct val="20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0646"/>
          <a:stretch>
            <a:fillRect/>
          </a:stretch>
        </p:blipFill>
        <p:spPr>
          <a:xfrm>
            <a:off x="482691" y="1675130"/>
            <a:ext cx="3540667" cy="2109406"/>
          </a:xfrm>
          <a:prstGeom prst="rect">
            <a:avLst/>
          </a:prstGeom>
        </p:spPr>
      </p:pic>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t="19873"/>
          <a:stretch>
            <a:fillRect/>
          </a:stretch>
        </p:blipFill>
        <p:spPr>
          <a:xfrm>
            <a:off x="4288788" y="1675130"/>
            <a:ext cx="3585212" cy="2118068"/>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430" y="1675130"/>
            <a:ext cx="3556000" cy="2175680"/>
          </a:xfrm>
          <a:prstGeom prst="rect">
            <a:avLst/>
          </a:prstGeom>
        </p:spPr>
      </p:pic>
      <p:sp>
        <p:nvSpPr>
          <p:cNvPr id="18" name="矩形 17"/>
          <p:cNvSpPr/>
          <p:nvPr/>
        </p:nvSpPr>
        <p:spPr>
          <a:xfrm>
            <a:off x="10013133" y="0"/>
            <a:ext cx="2178867" cy="51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
          <p:cNvSpPr txBox="1"/>
          <p:nvPr/>
        </p:nvSpPr>
        <p:spPr>
          <a:xfrm>
            <a:off x="9637675" y="50929"/>
            <a:ext cx="296227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42" presetClass="entr" presetSubtype="0" fill="hold" nodeType="withEffect">
                                  <p:stCondLst>
                                    <p:cond delay="10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anim calcmode="lin" valueType="num">
                                      <p:cBhvr>
                                        <p:cTn id="44" dur="500" fill="hold"/>
                                        <p:tgtEl>
                                          <p:spTgt spid="20"/>
                                        </p:tgtEl>
                                        <p:attrNameLst>
                                          <p:attrName>ppt_x</p:attrName>
                                        </p:attrNameLst>
                                      </p:cBhvr>
                                      <p:tavLst>
                                        <p:tav tm="0">
                                          <p:val>
                                            <p:strVal val="#ppt_x"/>
                                          </p:val>
                                        </p:tav>
                                        <p:tav tm="100000">
                                          <p:val>
                                            <p:strVal val="#ppt_x"/>
                                          </p:val>
                                        </p:tav>
                                      </p:tavLst>
                                    </p:anim>
                                    <p:anim calcmode="lin" valueType="num">
                                      <p:cBhvr>
                                        <p:cTn id="4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1375" y="3709035"/>
            <a:ext cx="4400550" cy="355346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44855" y="4088130"/>
            <a:ext cx="2722880" cy="1322070"/>
          </a:xfrm>
          <a:prstGeom prst="rect">
            <a:avLst/>
          </a:prstGeom>
          <a:noFill/>
        </p:spPr>
        <p:txBody>
          <a:bodyPr wrap="square" rtlCol="0">
            <a:spAutoFit/>
          </a:bodyPr>
          <a:lstStyle/>
          <a:p>
            <a:pPr algn="r"/>
            <a:r>
              <a:rPr lang="en-US" altLang="zh-CN" sz="4000" b="1">
                <a:solidFill>
                  <a:schemeClr val="tx1">
                    <a:lumMod val="75000"/>
                    <a:lumOff val="25000"/>
                  </a:schemeClr>
                </a:solidFill>
                <a:latin typeface="华文细黑" panose="02010600040101010101" charset="-122"/>
                <a:ea typeface="华文细黑" panose="02010600040101010101" charset="-122"/>
              </a:rPr>
              <a:t>FASHION</a:t>
            </a:r>
            <a:endParaRPr lang="en-US" altLang="zh-CN" sz="4000" b="1">
              <a:solidFill>
                <a:schemeClr val="tx1">
                  <a:lumMod val="75000"/>
                  <a:lumOff val="25000"/>
                </a:schemeClr>
              </a:solidFill>
              <a:latin typeface="华文细黑" panose="02010600040101010101" charset="-122"/>
              <a:ea typeface="华文细黑" panose="02010600040101010101" charset="-122"/>
            </a:endParaRPr>
          </a:p>
          <a:p>
            <a:pPr algn="r"/>
            <a:r>
              <a:rPr lang="en-US" altLang="zh-CN" sz="4000" b="1">
                <a:solidFill>
                  <a:schemeClr val="tx1">
                    <a:lumMod val="75000"/>
                    <a:lumOff val="25000"/>
                  </a:schemeClr>
                </a:solidFill>
                <a:latin typeface="华文细黑" panose="02010600040101010101" charset="-122"/>
                <a:ea typeface="华文细黑" panose="02010600040101010101" charset="-122"/>
              </a:rPr>
              <a:t>VOGUE</a:t>
            </a:r>
            <a:endParaRPr lang="en-US" altLang="zh-CN" sz="4000" b="1">
              <a:solidFill>
                <a:schemeClr val="tx1">
                  <a:lumMod val="75000"/>
                  <a:lumOff val="25000"/>
                </a:schemeClr>
              </a:solidFill>
              <a:latin typeface="华文细黑" panose="02010600040101010101" charset="-122"/>
              <a:ea typeface="华文细黑" panose="02010600040101010101" charset="-122"/>
            </a:endParaRPr>
          </a:p>
        </p:txBody>
      </p:sp>
      <p:sp>
        <p:nvSpPr>
          <p:cNvPr id="7" name="文本框 6"/>
          <p:cNvSpPr txBox="1"/>
          <p:nvPr/>
        </p:nvSpPr>
        <p:spPr>
          <a:xfrm>
            <a:off x="841375" y="5767705"/>
            <a:ext cx="4156075" cy="506730"/>
          </a:xfrm>
          <a:prstGeom prst="rect">
            <a:avLst/>
          </a:prstGeom>
          <a:noFill/>
        </p:spPr>
        <p:txBody>
          <a:bodyPr wrap="square" rtlCol="0">
            <a:spAutoFit/>
          </a:bodyPr>
          <a:lstStyle/>
          <a:p>
            <a:pPr algn="r" fontAlgn="auto">
              <a:lnSpc>
                <a:spcPct val="150000"/>
              </a:lnSpc>
            </a:pPr>
            <a:r>
              <a:rPr lang="en-US" altLang="zh-CN" b="1" dirty="0"/>
              <a:t>Warm furniture makes your life warm</a:t>
            </a:r>
            <a:endParaRPr lang="zh-CN" altLang="en-US" sz="1600" dirty="0">
              <a:solidFill>
                <a:schemeClr val="tx1">
                  <a:lumMod val="75000"/>
                  <a:lumOff val="25000"/>
                </a:schemeClr>
              </a:solidFill>
              <a:latin typeface="华文细黑" panose="02010600040101010101" charset="-122"/>
              <a:ea typeface="华文细黑" panose="02010600040101010101" charset="-122"/>
              <a:sym typeface="+mn-ea"/>
            </a:endParaRPr>
          </a:p>
        </p:txBody>
      </p:sp>
      <p:sp>
        <p:nvSpPr>
          <p:cNvPr id="8" name="文本框 7"/>
          <p:cNvSpPr txBox="1"/>
          <p:nvPr/>
        </p:nvSpPr>
        <p:spPr>
          <a:xfrm>
            <a:off x="7992110" y="673735"/>
            <a:ext cx="3342005" cy="783590"/>
          </a:xfrm>
          <a:prstGeom prst="rect">
            <a:avLst/>
          </a:prstGeom>
          <a:noFill/>
        </p:spPr>
        <p:txBody>
          <a:bodyPr wrap="square" rtlCol="0">
            <a:spAutoFit/>
          </a:bodyPr>
          <a:lstStyle/>
          <a:p>
            <a:pPr fontAlgn="auto">
              <a:lnSpc>
                <a:spcPct val="15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cxnSp>
        <p:nvCxnSpPr>
          <p:cNvPr id="9" name="直接连接符 8"/>
          <p:cNvCxnSpPr/>
          <p:nvPr/>
        </p:nvCxnSpPr>
        <p:spPr>
          <a:xfrm>
            <a:off x="7496810" y="1065530"/>
            <a:ext cx="26479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992110" y="1858645"/>
            <a:ext cx="3342005" cy="783590"/>
          </a:xfrm>
          <a:prstGeom prst="rect">
            <a:avLst/>
          </a:prstGeom>
          <a:noFill/>
        </p:spPr>
        <p:txBody>
          <a:bodyPr wrap="square" rtlCol="0">
            <a:spAutoFit/>
          </a:bodyPr>
          <a:lstStyle/>
          <a:p>
            <a:pPr fontAlgn="auto">
              <a:lnSpc>
                <a:spcPct val="15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cxnSp>
        <p:nvCxnSpPr>
          <p:cNvPr id="11" name="直接连接符 10"/>
          <p:cNvCxnSpPr/>
          <p:nvPr/>
        </p:nvCxnSpPr>
        <p:spPr>
          <a:xfrm>
            <a:off x="7496810" y="2250440"/>
            <a:ext cx="26479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992110" y="3037205"/>
            <a:ext cx="3342005" cy="783590"/>
          </a:xfrm>
          <a:prstGeom prst="rect">
            <a:avLst/>
          </a:prstGeom>
          <a:noFill/>
        </p:spPr>
        <p:txBody>
          <a:bodyPr wrap="square" rtlCol="0">
            <a:spAutoFit/>
          </a:bodyPr>
          <a:lstStyle/>
          <a:p>
            <a:pPr fontAlgn="auto">
              <a:lnSpc>
                <a:spcPct val="15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a:off x="7496810" y="3429000"/>
            <a:ext cx="26479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992110" y="4221480"/>
            <a:ext cx="3342005" cy="783590"/>
          </a:xfrm>
          <a:prstGeom prst="rect">
            <a:avLst/>
          </a:prstGeom>
          <a:noFill/>
        </p:spPr>
        <p:txBody>
          <a:bodyPr wrap="square" rtlCol="0">
            <a:spAutoFit/>
          </a:bodyPr>
          <a:lstStyle/>
          <a:p>
            <a:pPr fontAlgn="auto">
              <a:lnSpc>
                <a:spcPct val="15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cxnSp>
        <p:nvCxnSpPr>
          <p:cNvPr id="15" name="直接连接符 14"/>
          <p:cNvCxnSpPr/>
          <p:nvPr/>
        </p:nvCxnSpPr>
        <p:spPr>
          <a:xfrm>
            <a:off x="7496810" y="4613275"/>
            <a:ext cx="26479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27585" r="20730"/>
          <a:stretch>
            <a:fillRect/>
          </a:stretch>
        </p:blipFill>
        <p:spPr>
          <a:xfrm>
            <a:off x="3415029" y="455688"/>
            <a:ext cx="3580131" cy="5107229"/>
          </a:xfrm>
          <a:prstGeom prst="rect">
            <a:avLst/>
          </a:prstGeom>
        </p:spPr>
      </p:pic>
      <p:sp>
        <p:nvSpPr>
          <p:cNvPr id="16" name="矩形 15"/>
          <p:cNvSpPr/>
          <p:nvPr/>
        </p:nvSpPr>
        <p:spPr>
          <a:xfrm>
            <a:off x="10013133" y="0"/>
            <a:ext cx="2178867" cy="51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
          <p:cNvSpPr txBox="1"/>
          <p:nvPr/>
        </p:nvSpPr>
        <p:spPr>
          <a:xfrm>
            <a:off x="9637675" y="50929"/>
            <a:ext cx="296227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9" presetClass="entr" presetSubtype="0" fill="hold" grpId="1"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2"/>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8" dur="500"/>
                                        <p:tgtEl>
                                          <p:spTgt spid="7"/>
                                        </p:tgtEl>
                                      </p:cBhvr>
                                    </p:animEffect>
                                  </p:childTnLst>
                                </p:cTn>
                              </p:par>
                            </p:childTnLst>
                          </p:cTn>
                        </p:par>
                        <p:par>
                          <p:cTn id="19" fill="hold">
                            <p:stCondLst>
                              <p:cond delay="1500"/>
                            </p:stCondLst>
                            <p:childTnLst>
                              <p:par>
                                <p:cTn id="20" presetID="9"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000"/>
                            </p:stCondLst>
                            <p:childTnLst>
                              <p:par>
                                <p:cTn id="33" presetID="9"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4000"/>
                            </p:stCondLst>
                            <p:childTnLst>
                              <p:par>
                                <p:cTn id="41" presetID="9"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5000"/>
                            </p:stCondLst>
                            <p:childTnLst>
                              <p:par>
                                <p:cTn id="49" presetID="9"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500"/>
                                        <p:tgtEl>
                                          <p:spTgt spid="15"/>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anim calcmode="lin" valueType="num">
                                      <p:cBhvr>
                                        <p:cTn id="60" dur="500" fill="hold"/>
                                        <p:tgtEl>
                                          <p:spTgt spid="17"/>
                                        </p:tgtEl>
                                        <p:attrNameLst>
                                          <p:attrName>ppt_x</p:attrName>
                                        </p:attrNameLst>
                                      </p:cBhvr>
                                      <p:tavLst>
                                        <p:tav tm="0">
                                          <p:val>
                                            <p:strVal val="#ppt_x"/>
                                          </p:val>
                                        </p:tav>
                                        <p:tav tm="100000">
                                          <p:val>
                                            <p:strVal val="#ppt_x"/>
                                          </p:val>
                                        </p:tav>
                                      </p:tavLst>
                                    </p:anim>
                                    <p:anim calcmode="lin" valueType="num">
                                      <p:cBhvr>
                                        <p:cTn id="6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7" grpId="1"/>
      <p:bldP spid="8" grpId="0"/>
      <p:bldP spid="10" grpId="0"/>
      <p:bldP spid="12" grpId="0"/>
      <p:bldP spid="14"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5172" y="555625"/>
            <a:ext cx="5903595" cy="3935730"/>
          </a:xfrm>
          <a:prstGeom prst="rect">
            <a:avLst/>
          </a:prstGeom>
        </p:spPr>
      </p:pic>
      <p:sp>
        <p:nvSpPr>
          <p:cNvPr id="3" name="矩形 2"/>
          <p:cNvSpPr/>
          <p:nvPr/>
        </p:nvSpPr>
        <p:spPr>
          <a:xfrm>
            <a:off x="3696970" y="3319780"/>
            <a:ext cx="4392930" cy="28613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1"/>
          <p:cNvSpPr txBox="1"/>
          <p:nvPr/>
        </p:nvSpPr>
        <p:spPr>
          <a:xfrm>
            <a:off x="7124700" y="2523490"/>
            <a:ext cx="2962275" cy="398780"/>
          </a:xfrm>
          <a:prstGeom prst="rect">
            <a:avLst/>
          </a:prstGeom>
          <a:noFill/>
        </p:spPr>
        <p:txBody>
          <a:bodyPr wrap="square" rtlCol="0">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单击此处输入标题文本</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8288020" y="3319780"/>
            <a:ext cx="3255645" cy="2168525"/>
          </a:xfrm>
          <a:prstGeom prst="rect">
            <a:avLst/>
          </a:prstGeom>
        </p:spPr>
        <p:txBody>
          <a:bodyPr wrap="square">
            <a:spAutoFit/>
          </a:bodyPr>
          <a:lstStyle/>
          <a:p>
            <a:pPr algn="l" fontAlgn="auto">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ct val="150000"/>
              </a:lnSpc>
            </a:pP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4006215" y="3896995"/>
            <a:ext cx="3775075" cy="1706880"/>
          </a:xfrm>
          <a:prstGeom prst="rect">
            <a:avLst/>
          </a:prstGeom>
        </p:spPr>
        <p:txBody>
          <a:bodyPr wrap="square">
            <a:spAutoFit/>
          </a:bodyPr>
          <a:lstStyle/>
          <a:p>
            <a:pPr algn="l" fontAlgn="auto">
              <a:lnSpc>
                <a:spcPct val="150000"/>
              </a:lnSpc>
            </a:pPr>
            <a:r>
              <a:rPr sz="1000" dirty="0">
                <a:solidFill>
                  <a:schemeClr val="bg1"/>
                </a:solidFill>
                <a:latin typeface="微软雅黑" panose="020B0503020204020204" pitchFamily="34" charset="-122"/>
                <a:ea typeface="微软雅黑" panose="020B0503020204020204" pitchFamily="34" charset="-122"/>
                <a:sym typeface="+mn-ea"/>
              </a:rPr>
              <a:t>If you are ever in trouble, don't try to be brave, just run, just run away. If you are ever in trouble, don't try to be brave, just run, just run away. </a:t>
            </a:r>
            <a:endParaRPr sz="1000" dirty="0">
              <a:solidFill>
                <a:schemeClr val="bg1"/>
              </a:solidFill>
              <a:latin typeface="微软雅黑" panose="020B0503020204020204" pitchFamily="34" charset="-122"/>
              <a:ea typeface="微软雅黑" panose="020B0503020204020204" pitchFamily="34" charset="-122"/>
              <a:sym typeface="+mn-ea"/>
            </a:endParaRPr>
          </a:p>
          <a:p>
            <a:pPr fontAlgn="auto">
              <a:lnSpc>
                <a:spcPct val="150000"/>
              </a:lnSpc>
            </a:pPr>
            <a:endParaRPr sz="1000" dirty="0">
              <a:solidFill>
                <a:schemeClr val="bg1"/>
              </a:solidFill>
              <a:latin typeface="微软雅黑" panose="020B0503020204020204" pitchFamily="34" charset="-122"/>
              <a:ea typeface="微软雅黑" panose="020B0503020204020204" pitchFamily="34" charset="-122"/>
              <a:sym typeface="+mn-ea"/>
            </a:endParaRPr>
          </a:p>
          <a:p>
            <a:pPr fontAlgn="auto">
              <a:lnSpc>
                <a:spcPct val="150000"/>
              </a:lnSpc>
            </a:pPr>
            <a:r>
              <a:rPr sz="1000" dirty="0">
                <a:solidFill>
                  <a:schemeClr val="bg1"/>
                </a:solidFill>
                <a:latin typeface="微软雅黑" panose="020B0503020204020204" pitchFamily="34" charset="-122"/>
                <a:ea typeface="微软雅黑" panose="020B0503020204020204" pitchFamily="34" charset="-122"/>
                <a:sym typeface="+mn-ea"/>
              </a:rPr>
              <a:t>If you are ever in trouble, don't try to be brave, just run, just run away. If you are ever in trouble, don't try to be brave, just run, just run away. </a:t>
            </a:r>
            <a:endParaRPr sz="1000" dirty="0">
              <a:solidFill>
                <a:schemeClr val="bg1"/>
              </a:solidFill>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10013133" y="0"/>
            <a:ext cx="2178867" cy="51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
          <p:cNvSpPr txBox="1"/>
          <p:nvPr/>
        </p:nvSpPr>
        <p:spPr>
          <a:xfrm>
            <a:off x="9637675" y="50929"/>
            <a:ext cx="296227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par>
                          <p:cTn id="13" fill="hold">
                            <p:stCondLst>
                              <p:cond delay="1000"/>
                            </p:stCondLst>
                            <p:childTnLst>
                              <p:par>
                                <p:cTn id="14" presetID="53" presetClass="entr" presetSubtype="16" fill="hold" grpId="1"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8" presetClass="entr" presetSubtype="6" fill="hold" grpId="1"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Right)">
                                      <p:cBhvr>
                                        <p:cTn id="28" dur="1000"/>
                                        <p:tgtEl>
                                          <p:spTgt spid="13"/>
                                        </p:tgtEl>
                                      </p:cBhvr>
                                    </p:animEffect>
                                  </p:childTnLst>
                                </p:cTn>
                              </p:par>
                            </p:childTnLst>
                          </p:cTn>
                        </p:par>
                        <p:par>
                          <p:cTn id="29" fill="hold">
                            <p:stCondLst>
                              <p:cond delay="3000"/>
                            </p:stCondLst>
                            <p:childTnLst>
                              <p:par>
                                <p:cTn id="30" presetID="47"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3" grpId="0"/>
      <p:bldP spid="13" grpId="1"/>
      <p:bldP spid="32" grpId="0"/>
      <p:bldP spid="32" grpId="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488997" y="1962702"/>
            <a:ext cx="4890457" cy="3247555"/>
            <a:chOff x="7583975" y="2084767"/>
            <a:chExt cx="4890457" cy="3247555"/>
          </a:xfrm>
        </p:grpSpPr>
        <p:sp>
          <p:nvSpPr>
            <p:cNvPr id="9" name="文本框 8"/>
            <p:cNvSpPr txBox="1"/>
            <p:nvPr/>
          </p:nvSpPr>
          <p:spPr>
            <a:xfrm>
              <a:off x="7584297" y="2084767"/>
              <a:ext cx="4890135" cy="645160"/>
            </a:xfrm>
            <a:prstGeom prst="rect">
              <a:avLst/>
            </a:prstGeom>
            <a:noFill/>
          </p:spPr>
          <p:txBody>
            <a:bodyPr wrap="square" rtlCol="0">
              <a:spAutoFit/>
            </a:bodyPr>
            <a:lstStyle/>
            <a:p>
              <a:r>
                <a:rPr lang="zh-CN" altLang="en-US" sz="3600" b="1" noProof="1">
                  <a:latin typeface="Century Gothic" panose="020B0502020202020204" pitchFamily="34" charset="0"/>
                </a:rPr>
                <a:t>单击此处输入文本</a:t>
              </a:r>
              <a:endParaRPr lang="zh-CN" altLang="en-US" sz="3600" b="1" dirty="0">
                <a:latin typeface="Century Gothic" panose="020B0502020202020204" pitchFamily="34" charset="0"/>
              </a:endParaRPr>
            </a:p>
          </p:txBody>
        </p:sp>
        <p:sp>
          <p:nvSpPr>
            <p:cNvPr id="10" name="矩形 9"/>
            <p:cNvSpPr/>
            <p:nvPr/>
          </p:nvSpPr>
          <p:spPr>
            <a:xfrm>
              <a:off x="7583975" y="2970136"/>
              <a:ext cx="4855675" cy="307777"/>
            </a:xfrm>
            <a:prstGeom prst="rect">
              <a:avLst/>
            </a:prstGeom>
          </p:spPr>
          <p:txBody>
            <a:bodyPr wrap="square">
              <a:spAutoFit/>
            </a:bodyPr>
            <a:lstStyle/>
            <a:p>
              <a:r>
                <a:rPr lang="en-US" altLang="zh-CN" sz="1400" noProof="1">
                  <a:latin typeface="Century Gothic" panose="020B0502020202020204" pitchFamily="34" charset="0"/>
                </a:rPr>
                <a:t>sit er elit lamet, consectetaur cillium</a:t>
              </a:r>
              <a:endParaRPr lang="zh-CN" altLang="en-US" sz="1400" dirty="0">
                <a:latin typeface="Century Gothic" panose="020B0502020202020204" pitchFamily="34" charset="0"/>
              </a:endParaRPr>
            </a:p>
          </p:txBody>
        </p:sp>
        <p:cxnSp>
          <p:nvCxnSpPr>
            <p:cNvPr id="11" name="直接连接符 10"/>
            <p:cNvCxnSpPr/>
            <p:nvPr/>
          </p:nvCxnSpPr>
          <p:spPr>
            <a:xfrm>
              <a:off x="7672466" y="3601763"/>
              <a:ext cx="461884"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583975" y="3947327"/>
              <a:ext cx="3500257" cy="1384995"/>
            </a:xfrm>
            <a:prstGeom prst="rect">
              <a:avLst/>
            </a:prstGeom>
          </p:spPr>
          <p:txBody>
            <a:bodyPr wrap="square">
              <a:spAutoFit/>
            </a:bodyPr>
            <a:lstStyle/>
            <a:p>
              <a:pPr>
                <a:lnSpc>
                  <a:spcPct val="150000"/>
                </a:lnSpc>
              </a:pPr>
              <a:r>
                <a:rPr lang="en-US" altLang="zh-CN" sz="1400" noProof="1">
                  <a:latin typeface="Century Gothic" panose="020B0502020202020204" pitchFamily="34" charset="0"/>
                </a:rPr>
                <a:t>Lorem ipsum dolor sit er elit lamet, consectetaur cillium adipisicing pecu, sed do eiusmod tempor incididunt ut labore et dolore magna aliqua. </a:t>
              </a:r>
              <a:endParaRPr lang="en-US" altLang="zh-CN" sz="1400" noProof="1">
                <a:latin typeface="Century Gothic" panose="020B0502020202020204" pitchFamily="34" charset="0"/>
              </a:endParaRPr>
            </a:p>
          </p:txBody>
        </p:sp>
      </p:gr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r="34986"/>
          <a:stretch>
            <a:fillRect/>
          </a:stretch>
        </p:blipFill>
        <p:spPr>
          <a:xfrm>
            <a:off x="6610860" y="927462"/>
            <a:ext cx="2286001" cy="2344367"/>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40080"/>
          <a:stretch>
            <a:fillRect/>
          </a:stretch>
        </p:blipFill>
        <p:spPr>
          <a:xfrm>
            <a:off x="9163049" y="924731"/>
            <a:ext cx="2293621" cy="2352380"/>
          </a:xfrm>
          <a:prstGeom prst="rect">
            <a:avLst/>
          </a:prstGeom>
        </p:spPr>
      </p:pic>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l="5870" t="14847" r="43712"/>
          <a:stretch>
            <a:fillRect/>
          </a:stretch>
        </p:blipFill>
        <p:spPr>
          <a:xfrm>
            <a:off x="6610860" y="3429001"/>
            <a:ext cx="2286001" cy="2362200"/>
          </a:xfrm>
          <a:prstGeom prst="rect">
            <a:avLst/>
          </a:prstGeom>
        </p:spPr>
      </p:pic>
      <p:pic>
        <p:nvPicPr>
          <p:cNvPr id="17" name="图片 16"/>
          <p:cNvPicPr>
            <a:picLocks noChangeAspect="1"/>
          </p:cNvPicPr>
          <p:nvPr/>
        </p:nvPicPr>
        <p:blipFill rotWithShape="1">
          <a:blip r:embed="rId1" cstate="print">
            <a:extLst>
              <a:ext uri="{28A0092B-C50C-407E-A947-70E740481C1C}">
                <a14:useLocalDpi xmlns:a14="http://schemas.microsoft.com/office/drawing/2010/main" val="0"/>
              </a:ext>
            </a:extLst>
          </a:blip>
          <a:srcRect r="34986"/>
          <a:stretch>
            <a:fillRect/>
          </a:stretch>
        </p:blipFill>
        <p:spPr>
          <a:xfrm>
            <a:off x="9163049" y="3479698"/>
            <a:ext cx="2286001" cy="2344367"/>
          </a:xfrm>
          <a:prstGeom prst="rect">
            <a:avLst/>
          </a:prstGeom>
        </p:spPr>
      </p:pic>
      <p:sp>
        <p:nvSpPr>
          <p:cNvPr id="13" name="矩形 12"/>
          <p:cNvSpPr/>
          <p:nvPr/>
        </p:nvSpPr>
        <p:spPr>
          <a:xfrm>
            <a:off x="10013133" y="0"/>
            <a:ext cx="2178867" cy="51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
          <p:cNvSpPr txBox="1"/>
          <p:nvPr/>
        </p:nvSpPr>
        <p:spPr>
          <a:xfrm>
            <a:off x="9637675" y="50929"/>
            <a:ext cx="296227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7"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12192001" cy="6865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占位符 2"/>
          <p:cNvPicPr>
            <a:picLocks noChangeAspect="1"/>
          </p:cNvPicPr>
          <p:nvPr/>
        </p:nvPicPr>
        <p:blipFill rotWithShape="1">
          <a:blip r:embed="rId1" cstate="print"/>
          <a:srcRect r="35878"/>
          <a:stretch>
            <a:fillRect/>
          </a:stretch>
        </p:blipFill>
        <p:spPr>
          <a:xfrm>
            <a:off x="0" y="0"/>
            <a:ext cx="4563122" cy="6850505"/>
          </a:xfrm>
          <a:prstGeom prst="rect">
            <a:avLst/>
          </a:prstGeom>
        </p:spPr>
      </p:pic>
      <p:pic>
        <p:nvPicPr>
          <p:cNvPr id="14" name="图片占位符 11" descr="图片包含 墙壁, 室内, 房间, 餐桌&#10;&#10;已生成极高可信度的说明"/>
          <p:cNvPicPr>
            <a:picLocks noChangeAspect="1"/>
          </p:cNvPicPr>
          <p:nvPr/>
        </p:nvPicPr>
        <p:blipFill rotWithShape="1">
          <a:blip r:embed="rId2" cstate="print">
            <a:extLst>
              <a:ext uri="{28A0092B-C50C-407E-A947-70E740481C1C}">
                <a14:useLocalDpi xmlns:a14="http://schemas.microsoft.com/office/drawing/2010/main" val="0"/>
              </a:ext>
            </a:extLst>
          </a:blip>
          <a:srcRect l="28253" t="7806" r="30193" b="7806"/>
          <a:stretch>
            <a:fillRect/>
          </a:stretch>
        </p:blipFill>
        <p:spPr>
          <a:xfrm>
            <a:off x="0" y="0"/>
            <a:ext cx="5066270" cy="6858000"/>
          </a:xfrm>
          <a:prstGeom prst="rect">
            <a:avLst/>
          </a:prstGeom>
        </p:spPr>
      </p:pic>
      <p:sp>
        <p:nvSpPr>
          <p:cNvPr id="15" name="MH_Title"/>
          <p:cNvSpPr/>
          <p:nvPr>
            <p:custDataLst>
              <p:tags r:id="rId3"/>
            </p:custDataLst>
          </p:nvPr>
        </p:nvSpPr>
        <p:spPr>
          <a:xfrm>
            <a:off x="5569330" y="3268419"/>
            <a:ext cx="4921760" cy="808462"/>
          </a:xfrm>
          <a:prstGeom prst="rect">
            <a:avLst/>
          </a:prstGeom>
          <a:ln w="12700">
            <a:solidFill>
              <a:schemeClr val="accent1"/>
            </a:solidFill>
          </a:ln>
        </p:spPr>
        <p:txBody>
          <a:bodyPr wrap="square" lIns="108000" tIns="0" rIns="0" bIns="0" anchor="ctr" anchorCtr="0">
            <a:normAutofit/>
          </a:bodyPr>
          <a:lstStyle/>
          <a:p>
            <a:pPr lvl="0" algn="ctr">
              <a:defRPr/>
            </a:pPr>
            <a:r>
              <a:rPr lang="zh-CN" altLang="en-US" sz="3200">
                <a:latin typeface="Arial" panose="020B0604020202020204" pitchFamily="34" charset="0"/>
                <a:ea typeface="微软雅黑" panose="020B0503020204020204" pitchFamily="34" charset="-122"/>
                <a:sym typeface="Arial" panose="020B0604020202020204" pitchFamily="34" charset="0"/>
              </a:rPr>
              <a:t>风险管理 </a:t>
            </a:r>
            <a:endParaRPr lang="zh-CN" altLang="en-US" sz="32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s_1"/>
          <p:cNvSpPr/>
          <p:nvPr>
            <p:custDataLst>
              <p:tags r:id="rId4"/>
            </p:custDataLst>
          </p:nvPr>
        </p:nvSpPr>
        <p:spPr>
          <a:xfrm>
            <a:off x="5569330" y="2787143"/>
            <a:ext cx="1043560" cy="481277"/>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第      章</a:t>
            </a:r>
            <a:endParaRPr lang="zh-CN" altLang="en-US"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7" name="MH_Number"/>
          <p:cNvSpPr/>
          <p:nvPr>
            <p:custDataLst>
              <p:tags r:id="rId5"/>
            </p:custDataLst>
          </p:nvPr>
        </p:nvSpPr>
        <p:spPr>
          <a:xfrm>
            <a:off x="5915660" y="2809367"/>
            <a:ext cx="369095" cy="481277"/>
          </a:xfrm>
          <a:prstGeom prst="rect">
            <a:avLst/>
          </a:prstGeom>
          <a:ln>
            <a:noFill/>
          </a:ln>
        </p:spPr>
        <p:txBody>
          <a:bodyPr wrap="square" lIns="0" tIns="0" rIns="0" bIns="0" anchor="ctr" anchorCtr="0">
            <a:normAutofit lnSpcReduction="10000"/>
          </a:bodyPr>
          <a:lstStyle/>
          <a:p>
            <a:pPr lvl="0" algn="ctr">
              <a:defRPr/>
            </a:pPr>
            <a:r>
              <a:rPr lang="en-US" altLang="zh-CN" sz="3200" spc="200" dirty="0">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zh-CN" altLang="en-US" sz="3200" spc="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0"/>
            <a:ext cx="12192001" cy="6865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占位符 2"/>
          <p:cNvPicPr>
            <a:picLocks noChangeAspect="1"/>
          </p:cNvPicPr>
          <p:nvPr/>
        </p:nvPicPr>
        <p:blipFill rotWithShape="1">
          <a:blip r:embed="rId1" cstate="print"/>
          <a:srcRect l="48900" r="9496"/>
          <a:stretch>
            <a:fillRect/>
          </a:stretch>
        </p:blipFill>
        <p:spPr>
          <a:xfrm>
            <a:off x="-1" y="0"/>
            <a:ext cx="5072233" cy="6865495"/>
          </a:xfrm>
          <a:prstGeom prst="rect">
            <a:avLst/>
          </a:prstGeom>
        </p:spPr>
      </p:pic>
      <p:sp>
        <p:nvSpPr>
          <p:cNvPr id="19" name="MH_Entry_1">
            <a:hlinkClick r:id="rId2" action="ppaction://hlinksldjump"/>
          </p:cNvPr>
          <p:cNvSpPr/>
          <p:nvPr>
            <p:custDataLst>
              <p:tags r:id="rId3"/>
            </p:custDataLst>
          </p:nvPr>
        </p:nvSpPr>
        <p:spPr>
          <a:xfrm>
            <a:off x="5072233" y="3032306"/>
            <a:ext cx="4921760" cy="415340"/>
          </a:xfrm>
          <a:prstGeom prst="rect">
            <a:avLst/>
          </a:prstGeom>
          <a:ln>
            <a:solidFill>
              <a:schemeClr val="accent1">
                <a:lumMod val="40000"/>
                <a:lumOff val="60000"/>
              </a:schemeClr>
            </a:solidFill>
          </a:ln>
        </p:spPr>
        <p:txBody>
          <a:bodyPr wrap="square" lIns="108000" tIns="0" rIns="0" bIns="0" anchor="ctr" anchorCtr="0">
            <a:normAutofit/>
          </a:bodyPr>
          <a:lstStyle/>
          <a:p>
            <a:r>
              <a:rPr lang="zh-CN" altLang="en-US" spc="200" dirty="0">
                <a:latin typeface="Arial" panose="020B0604020202020204" pitchFamily="34" charset="0"/>
                <a:ea typeface="微软雅黑" panose="020B0503020204020204" pitchFamily="34" charset="-122"/>
                <a:sym typeface="Arial" panose="020B0604020202020204" pitchFamily="34" charset="0"/>
              </a:rPr>
              <a:t>               市场分析 </a:t>
            </a:r>
            <a:endParaRPr lang="zh-CN" altLang="en-US" spc="20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MH_Number_1">
            <a:hlinkClick r:id="rId2" action="ppaction://hlinksldjump"/>
          </p:cNvPr>
          <p:cNvSpPr/>
          <p:nvPr>
            <p:custDataLst>
              <p:tags r:id="rId4"/>
            </p:custDataLst>
          </p:nvPr>
        </p:nvSpPr>
        <p:spPr>
          <a:xfrm>
            <a:off x="5072233" y="2799023"/>
            <a:ext cx="473340" cy="231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Others_1"/>
          <p:cNvSpPr txBox="1"/>
          <p:nvPr>
            <p:custDataLst>
              <p:tags r:id="rId5"/>
            </p:custDataLst>
          </p:nvPr>
        </p:nvSpPr>
        <p:spPr>
          <a:xfrm>
            <a:off x="7119770" y="1094018"/>
            <a:ext cx="2117275" cy="653727"/>
          </a:xfrm>
          <a:prstGeom prst="rect">
            <a:avLst/>
          </a:prstGeom>
          <a:noFill/>
        </p:spPr>
        <p:txBody>
          <a:bodyPr wrap="square" lIns="0" tIns="0" rIns="0" bIns="0" rtlCol="0" anchor="ctr" anchorCtr="0">
            <a:noAutofit/>
          </a:bodyPr>
          <a:lstStyle/>
          <a:p>
            <a:pPr algn="ctr"/>
            <a:r>
              <a:rPr lang="zh-CN" altLang="en-US" sz="4800" dirty="0">
                <a:latin typeface="Arial" panose="020B0604020202020204" pitchFamily="34" charset="0"/>
                <a:ea typeface="微软雅黑" panose="020B0503020204020204" pitchFamily="34" charset="-122"/>
                <a:sym typeface="Arial" panose="020B0604020202020204" pitchFamily="34" charset="0"/>
              </a:rPr>
              <a:t>目录</a:t>
            </a:r>
            <a:endParaRPr lang="zh-CN" altLang="en-US" sz="48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MH_Others_2"/>
          <p:cNvSpPr txBox="1"/>
          <p:nvPr>
            <p:custDataLst>
              <p:tags r:id="rId6"/>
            </p:custDataLst>
          </p:nvPr>
        </p:nvSpPr>
        <p:spPr>
          <a:xfrm>
            <a:off x="6871780" y="1661848"/>
            <a:ext cx="2613255" cy="461665"/>
          </a:xfrm>
          <a:prstGeom prst="rect">
            <a:avLst/>
          </a:prstGeom>
          <a:noFill/>
        </p:spPr>
        <p:txBody>
          <a:bodyPr wrap="square">
            <a:spAutoFit/>
          </a:bodyPr>
          <a:lstStyle/>
          <a:p>
            <a:pPr algn="ctr">
              <a:defRPr/>
            </a:pPr>
            <a:r>
              <a:rPr lang="en-US" altLang="zh-CN" sz="2400" spc="400" dirty="0">
                <a:solidFill>
                  <a:srgbClr val="DDDDDD"/>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400" spc="400" dirty="0">
              <a:solidFill>
                <a:srgbClr val="DDDDDD"/>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MH_Entry_2">
            <a:hlinkClick r:id="" action="ppaction://noaction"/>
          </p:cNvPr>
          <p:cNvSpPr/>
          <p:nvPr>
            <p:custDataLst>
              <p:tags r:id="rId7"/>
            </p:custDataLst>
          </p:nvPr>
        </p:nvSpPr>
        <p:spPr>
          <a:xfrm>
            <a:off x="5072233" y="3918916"/>
            <a:ext cx="4921760" cy="415340"/>
          </a:xfrm>
          <a:prstGeom prst="rect">
            <a:avLst/>
          </a:prstGeom>
          <a:ln>
            <a:solidFill>
              <a:schemeClr val="accent1">
                <a:lumMod val="40000"/>
                <a:lumOff val="60000"/>
              </a:schemeClr>
            </a:solidFill>
          </a:ln>
        </p:spPr>
        <p:txBody>
          <a:bodyPr wrap="square" lIns="108000" tIns="0" rIns="0" bIns="0" anchor="ctr" anchorCtr="0">
            <a:normAutofit/>
          </a:bodyPr>
          <a:lstStyle/>
          <a:p>
            <a:r>
              <a:rPr lang="zh-CN" altLang="en-US" spc="200" dirty="0">
                <a:latin typeface="Arial" panose="020B0604020202020204" pitchFamily="34" charset="0"/>
                <a:ea typeface="微软雅黑" panose="020B0503020204020204" pitchFamily="34" charset="-122"/>
                <a:sym typeface="Arial" panose="020B0604020202020204" pitchFamily="34" charset="0"/>
              </a:rPr>
              <a:t>               预期目标 </a:t>
            </a:r>
            <a:endParaRPr lang="zh-CN" altLang="en-US" spc="20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2">
            <a:hlinkClick r:id="" action="ppaction://noaction"/>
          </p:cNvPr>
          <p:cNvSpPr/>
          <p:nvPr>
            <p:custDataLst>
              <p:tags r:id="rId8"/>
            </p:custDataLst>
          </p:nvPr>
        </p:nvSpPr>
        <p:spPr>
          <a:xfrm>
            <a:off x="5072233" y="3685633"/>
            <a:ext cx="473340" cy="231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a:hlinkClick r:id="rId9" action="ppaction://hlinksldjump"/>
          </p:cNvPr>
          <p:cNvSpPr/>
          <p:nvPr>
            <p:custDataLst>
              <p:tags r:id="rId10"/>
            </p:custDataLst>
          </p:nvPr>
        </p:nvSpPr>
        <p:spPr>
          <a:xfrm>
            <a:off x="5072233" y="4805526"/>
            <a:ext cx="4921760" cy="415340"/>
          </a:xfrm>
          <a:prstGeom prst="rect">
            <a:avLst/>
          </a:prstGeom>
          <a:ln>
            <a:solidFill>
              <a:schemeClr val="accent1">
                <a:lumMod val="40000"/>
                <a:lumOff val="60000"/>
              </a:schemeClr>
            </a:solidFill>
          </a:ln>
        </p:spPr>
        <p:txBody>
          <a:bodyPr wrap="square" lIns="108000" tIns="0" rIns="0" bIns="0" anchor="ctr" anchorCtr="0">
            <a:normAutofit/>
          </a:bodyPr>
          <a:lstStyle/>
          <a:p>
            <a:r>
              <a:rPr lang="zh-CN" altLang="en-US" spc="200" dirty="0">
                <a:latin typeface="Arial" panose="020B0604020202020204" pitchFamily="34" charset="0"/>
                <a:ea typeface="微软雅黑" panose="020B0503020204020204" pitchFamily="34" charset="-122"/>
                <a:sym typeface="Arial" panose="020B0604020202020204" pitchFamily="34" charset="0"/>
              </a:rPr>
              <a:t>               进度安排 </a:t>
            </a:r>
            <a:endParaRPr lang="zh-CN" altLang="en-US" spc="200"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3">
            <a:hlinkClick r:id="rId9" action="ppaction://hlinksldjump"/>
          </p:cNvPr>
          <p:cNvSpPr/>
          <p:nvPr>
            <p:custDataLst>
              <p:tags r:id="rId11"/>
            </p:custDataLst>
          </p:nvPr>
        </p:nvSpPr>
        <p:spPr>
          <a:xfrm>
            <a:off x="5072233" y="4572243"/>
            <a:ext cx="473340" cy="231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a:hlinkClick r:id="rId12" action="ppaction://hlinksldjump"/>
          </p:cNvPr>
          <p:cNvSpPr/>
          <p:nvPr>
            <p:custDataLst>
              <p:tags r:id="rId13"/>
            </p:custDataLst>
          </p:nvPr>
        </p:nvSpPr>
        <p:spPr>
          <a:xfrm>
            <a:off x="5072233" y="5692136"/>
            <a:ext cx="4921760" cy="415340"/>
          </a:xfrm>
          <a:prstGeom prst="rect">
            <a:avLst/>
          </a:prstGeom>
          <a:ln>
            <a:solidFill>
              <a:schemeClr val="accent1">
                <a:lumMod val="40000"/>
                <a:lumOff val="60000"/>
              </a:schemeClr>
            </a:solidFill>
          </a:ln>
        </p:spPr>
        <p:txBody>
          <a:bodyPr wrap="square" lIns="108000" tIns="0" rIns="0" bIns="0" anchor="ctr" anchorCtr="0">
            <a:normAutofit/>
          </a:bodyPr>
          <a:lstStyle/>
          <a:p>
            <a:r>
              <a:rPr lang="zh-CN" altLang="en-US" spc="200" dirty="0">
                <a:latin typeface="Arial" panose="020B0604020202020204" pitchFamily="34" charset="0"/>
                <a:ea typeface="微软雅黑" panose="020B0503020204020204" pitchFamily="34" charset="-122"/>
                <a:sym typeface="Arial" panose="020B0604020202020204" pitchFamily="34" charset="0"/>
              </a:rPr>
              <a:t>               风险管理 </a:t>
            </a:r>
            <a:endParaRPr lang="zh-CN" altLang="en-US" spc="2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MH_Number_4">
            <a:hlinkClick r:id="rId12" action="ppaction://hlinksldjump"/>
          </p:cNvPr>
          <p:cNvSpPr/>
          <p:nvPr>
            <p:custDataLst>
              <p:tags r:id="rId14"/>
            </p:custDataLst>
          </p:nvPr>
        </p:nvSpPr>
        <p:spPr>
          <a:xfrm>
            <a:off x="5072233" y="5458853"/>
            <a:ext cx="473340" cy="231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500"/>
                                        <p:tgtEl>
                                          <p:spTgt spid="2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1" grpId="0"/>
      <p:bldP spid="22" grpId="0"/>
      <p:bldP spid="23" grpId="0" bldLvl="0" animBg="1"/>
      <p:bldP spid="24" grpId="0" bldLvl="0" animBg="1"/>
      <p:bldP spid="25" grpId="0" bldLvl="0" animBg="1"/>
      <p:bldP spid="26" grpId="0" bldLvl="0" animBg="1"/>
      <p:bldP spid="27" grpId="0" bldLvl="0" animBg="1"/>
      <p:bldP spid="2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24464" r="20852"/>
          <a:stretch>
            <a:fillRect/>
          </a:stretch>
        </p:blipFill>
        <p:spPr>
          <a:xfrm>
            <a:off x="2163391" y="3444"/>
            <a:ext cx="3333504" cy="6858000"/>
          </a:xfrm>
          <a:prstGeom prst="rect">
            <a:avLst/>
          </a:prstGeom>
        </p:spPr>
      </p:pic>
      <p:sp>
        <p:nvSpPr>
          <p:cNvPr id="15" name="矩形 14"/>
          <p:cNvSpPr/>
          <p:nvPr/>
        </p:nvSpPr>
        <p:spPr>
          <a:xfrm>
            <a:off x="6937337" y="2286986"/>
            <a:ext cx="4607095" cy="523220"/>
          </a:xfrm>
          <a:prstGeom prst="rect">
            <a:avLst/>
          </a:prstGeom>
        </p:spPr>
        <p:txBody>
          <a:bodyPr wrap="square">
            <a:spAutoFit/>
          </a:bodyPr>
          <a:lstStyle/>
          <a:p>
            <a:pPr marL="285750" indent="-285750">
              <a:buFont typeface="Wingdings" panose="05000000000000000000" pitchFamily="2" charset="2"/>
              <a:buChar char="l"/>
            </a:pPr>
            <a:r>
              <a:rPr lang="en-US" altLang="zh-CN" sz="1400" dirty="0" err="1">
                <a:latin typeface="微软雅黑" panose="020B0503020204020204" pitchFamily="34" charset="-122"/>
                <a:ea typeface="微软雅黑" panose="020B0503020204020204" pitchFamily="34" charset="-122"/>
              </a:rPr>
              <a:t>Loem</a:t>
            </a:r>
            <a:r>
              <a:rPr lang="en-US" altLang="zh-CN" sz="1400" dirty="0">
                <a:latin typeface="微软雅黑" panose="020B0503020204020204" pitchFamily="34" charset="-122"/>
                <a:ea typeface="微软雅黑" panose="020B0503020204020204" pitchFamily="34" charset="-122"/>
              </a:rPr>
              <a:t> ipsum dolor </a:t>
            </a:r>
            <a:r>
              <a:rPr lang="en-US" altLang="zh-CN" sz="1400" dirty="0" err="1">
                <a:latin typeface="微软雅黑" panose="020B0503020204020204" pitchFamily="34" charset="-122"/>
                <a:ea typeface="微软雅黑" panose="020B0503020204020204" pitchFamily="34" charset="-122"/>
              </a:rPr>
              <a:t>sameman</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tanam</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casectetur</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adipiscing</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elit</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tamam</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dalam</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qoue</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sampe</a:t>
            </a:r>
            <a:r>
              <a:rPr lang="en-US" altLang="zh-CN"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16" name="矩形 15"/>
          <p:cNvSpPr/>
          <p:nvPr/>
        </p:nvSpPr>
        <p:spPr>
          <a:xfrm>
            <a:off x="6911582" y="3016718"/>
            <a:ext cx="4607095" cy="523220"/>
          </a:xfrm>
          <a:prstGeom prst="rect">
            <a:avLst/>
          </a:prstGeom>
        </p:spPr>
        <p:txBody>
          <a:bodyPr wrap="square">
            <a:spAutoFit/>
          </a:bodyPr>
          <a:lstStyle/>
          <a:p>
            <a:pPr marL="285750" indent="-285750">
              <a:buFont typeface="Wingdings" panose="05000000000000000000" pitchFamily="2" charset="2"/>
              <a:buChar char="l"/>
            </a:pPr>
            <a:r>
              <a:rPr lang="en-US" altLang="zh-CN" sz="1400" dirty="0" err="1">
                <a:latin typeface="微软雅黑" panose="020B0503020204020204" pitchFamily="34" charset="-122"/>
                <a:ea typeface="微软雅黑" panose="020B0503020204020204" pitchFamily="34" charset="-122"/>
              </a:rPr>
              <a:t>Loem</a:t>
            </a:r>
            <a:r>
              <a:rPr lang="en-US" altLang="zh-CN" sz="1400" dirty="0">
                <a:latin typeface="微软雅黑" panose="020B0503020204020204" pitchFamily="34" charset="-122"/>
                <a:ea typeface="微软雅黑" panose="020B0503020204020204" pitchFamily="34" charset="-122"/>
              </a:rPr>
              <a:t> ipsum dolor </a:t>
            </a:r>
            <a:r>
              <a:rPr lang="en-US" altLang="zh-CN" sz="1400" dirty="0" err="1">
                <a:latin typeface="微软雅黑" panose="020B0503020204020204" pitchFamily="34" charset="-122"/>
                <a:ea typeface="微软雅黑" panose="020B0503020204020204" pitchFamily="34" charset="-122"/>
              </a:rPr>
              <a:t>sameman</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tanam</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casectetur</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adipiscing</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elit</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tamam</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dalam</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qoue</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sampe</a:t>
            </a:r>
            <a:r>
              <a:rPr lang="en-US" altLang="zh-CN"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17" name="矩形 16"/>
          <p:cNvSpPr/>
          <p:nvPr/>
        </p:nvSpPr>
        <p:spPr>
          <a:xfrm>
            <a:off x="6866885" y="3746450"/>
            <a:ext cx="4607095" cy="523220"/>
          </a:xfrm>
          <a:prstGeom prst="rect">
            <a:avLst/>
          </a:prstGeom>
        </p:spPr>
        <p:txBody>
          <a:bodyPr wrap="square">
            <a:spAutoFit/>
          </a:bodyPr>
          <a:lstStyle/>
          <a:p>
            <a:pPr marL="285750" indent="-285750">
              <a:buFont typeface="Wingdings" panose="05000000000000000000" pitchFamily="2" charset="2"/>
              <a:buChar char="l"/>
            </a:pPr>
            <a:r>
              <a:rPr lang="en-US" altLang="zh-CN" sz="1400" dirty="0" err="1">
                <a:latin typeface="微软雅黑" panose="020B0503020204020204" pitchFamily="34" charset="-122"/>
                <a:ea typeface="微软雅黑" panose="020B0503020204020204" pitchFamily="34" charset="-122"/>
              </a:rPr>
              <a:t>Loem</a:t>
            </a:r>
            <a:r>
              <a:rPr lang="en-US" altLang="zh-CN" sz="1400" dirty="0">
                <a:latin typeface="微软雅黑" panose="020B0503020204020204" pitchFamily="34" charset="-122"/>
                <a:ea typeface="微软雅黑" panose="020B0503020204020204" pitchFamily="34" charset="-122"/>
              </a:rPr>
              <a:t> ipsum dolor </a:t>
            </a:r>
            <a:r>
              <a:rPr lang="en-US" altLang="zh-CN" sz="1400" dirty="0" err="1">
                <a:latin typeface="微软雅黑" panose="020B0503020204020204" pitchFamily="34" charset="-122"/>
                <a:ea typeface="微软雅黑" panose="020B0503020204020204" pitchFamily="34" charset="-122"/>
              </a:rPr>
              <a:t>sameman</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tanam</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casectetur</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adipiscing</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elit</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tamam</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dalam</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qoue</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sampe</a:t>
            </a:r>
            <a:r>
              <a:rPr lang="en-US" altLang="zh-CN"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18" name="标题 1"/>
          <p:cNvSpPr txBox="1"/>
          <p:nvPr/>
        </p:nvSpPr>
        <p:spPr>
          <a:xfrm>
            <a:off x="6937337" y="1613552"/>
            <a:ext cx="2892473" cy="604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dirty="0">
                <a:solidFill>
                  <a:schemeClr val="accent3"/>
                </a:solidFill>
                <a:latin typeface="微软雅黑" panose="020B0503020204020204" pitchFamily="34" charset="-122"/>
                <a:ea typeface="微软雅黑" panose="020B0503020204020204" pitchFamily="34" charset="-122"/>
              </a:rPr>
              <a:t>单击此处输入文本</a:t>
            </a:r>
            <a:endParaRPr lang="zh-CN" altLang="en-US" sz="3200" dirty="0">
              <a:solidFill>
                <a:schemeClr val="accent3"/>
              </a:solidFill>
              <a:latin typeface="微软雅黑" panose="020B0503020204020204" pitchFamily="34" charset="-122"/>
              <a:ea typeface="微软雅黑" panose="020B0503020204020204" pitchFamily="34" charset="-122"/>
            </a:endParaRPr>
          </a:p>
        </p:txBody>
      </p:sp>
      <p:sp>
        <p:nvSpPr>
          <p:cNvPr id="7" name="矩形 6"/>
          <p:cNvSpPr/>
          <p:nvPr/>
        </p:nvSpPr>
        <p:spPr>
          <a:xfrm>
            <a:off x="10013133" y="0"/>
            <a:ext cx="2178867" cy="51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
          <p:cNvSpPr txBox="1"/>
          <p:nvPr/>
        </p:nvSpPr>
        <p:spPr>
          <a:xfrm>
            <a:off x="9637675" y="50929"/>
            <a:ext cx="296227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932180" y="1474470"/>
            <a:ext cx="527050" cy="542925"/>
            <a:chOff x="1468" y="2322"/>
            <a:chExt cx="830" cy="855"/>
          </a:xfrm>
        </p:grpSpPr>
        <p:sp>
          <p:nvSpPr>
            <p:cNvPr id="26" name="任意多边形: 形状 25"/>
            <p:cNvSpPr/>
            <p:nvPr/>
          </p:nvSpPr>
          <p:spPr>
            <a:xfrm rot="16200000" flipV="1">
              <a:off x="1618" y="2497"/>
              <a:ext cx="531" cy="830"/>
            </a:xfrm>
            <a:custGeom>
              <a:avLst/>
              <a:gdLst>
                <a:gd name="connsiteX0" fmla="*/ 616854 w 943428"/>
                <a:gd name="connsiteY0" fmla="*/ 1799772 h 1799772"/>
                <a:gd name="connsiteX1" fmla="*/ 943428 w 943428"/>
                <a:gd name="connsiteY1" fmla="*/ 1799772 h 1799772"/>
                <a:gd name="connsiteX2" fmla="*/ 326574 w 943428"/>
                <a:gd name="connsiteY2" fmla="*/ 899886 h 1799772"/>
                <a:gd name="connsiteX3" fmla="*/ 943428 w 943428"/>
                <a:gd name="connsiteY3" fmla="*/ 0 h 1799772"/>
                <a:gd name="connsiteX4" fmla="*/ 616854 w 943428"/>
                <a:gd name="connsiteY4" fmla="*/ 0 h 1799772"/>
                <a:gd name="connsiteX5" fmla="*/ 0 w 943428"/>
                <a:gd name="connsiteY5" fmla="*/ 899886 h 179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428" h="1799772">
                  <a:moveTo>
                    <a:pt x="616854" y="1799772"/>
                  </a:moveTo>
                  <a:lnTo>
                    <a:pt x="943428" y="1799772"/>
                  </a:lnTo>
                  <a:lnTo>
                    <a:pt x="326574" y="899886"/>
                  </a:lnTo>
                  <a:lnTo>
                    <a:pt x="943428" y="0"/>
                  </a:lnTo>
                  <a:lnTo>
                    <a:pt x="616854" y="0"/>
                  </a:lnTo>
                  <a:lnTo>
                    <a:pt x="0" y="89988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8"/>
            <p:cNvSpPr/>
            <p:nvPr/>
          </p:nvSpPr>
          <p:spPr>
            <a:xfrm rot="16200000" flipV="1">
              <a:off x="1740" y="2241"/>
              <a:ext cx="288" cy="450"/>
            </a:xfrm>
            <a:custGeom>
              <a:avLst/>
              <a:gdLst>
                <a:gd name="connsiteX0" fmla="*/ 616854 w 943428"/>
                <a:gd name="connsiteY0" fmla="*/ 1799772 h 1799772"/>
                <a:gd name="connsiteX1" fmla="*/ 943428 w 943428"/>
                <a:gd name="connsiteY1" fmla="*/ 1799772 h 1799772"/>
                <a:gd name="connsiteX2" fmla="*/ 326574 w 943428"/>
                <a:gd name="connsiteY2" fmla="*/ 899886 h 1799772"/>
                <a:gd name="connsiteX3" fmla="*/ 943428 w 943428"/>
                <a:gd name="connsiteY3" fmla="*/ 0 h 1799772"/>
                <a:gd name="connsiteX4" fmla="*/ 616854 w 943428"/>
                <a:gd name="connsiteY4" fmla="*/ 0 h 1799772"/>
                <a:gd name="connsiteX5" fmla="*/ 0 w 943428"/>
                <a:gd name="connsiteY5" fmla="*/ 899886 h 179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428" h="1799772">
                  <a:moveTo>
                    <a:pt x="616854" y="1799772"/>
                  </a:moveTo>
                  <a:lnTo>
                    <a:pt x="943428" y="1799772"/>
                  </a:lnTo>
                  <a:lnTo>
                    <a:pt x="326574" y="899886"/>
                  </a:lnTo>
                  <a:lnTo>
                    <a:pt x="943428" y="0"/>
                  </a:lnTo>
                  <a:lnTo>
                    <a:pt x="616854" y="0"/>
                  </a:lnTo>
                  <a:lnTo>
                    <a:pt x="0" y="89988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11"/>
          <p:cNvSpPr txBox="1"/>
          <p:nvPr/>
        </p:nvSpPr>
        <p:spPr>
          <a:xfrm>
            <a:off x="6542142" y="815340"/>
            <a:ext cx="1903095" cy="337185"/>
          </a:xfrm>
          <a:prstGeom prst="rect">
            <a:avLst/>
          </a:prstGeom>
          <a:noFill/>
        </p:spPr>
        <p:txBody>
          <a:bodyPr wrap="square" rtlCol="0">
            <a:spAutoFit/>
          </a:bodyPr>
          <a:lstStyle/>
          <a:p>
            <a:r>
              <a:rPr sz="1600" b="1"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6542143" y="1287780"/>
            <a:ext cx="4828692" cy="1476375"/>
          </a:xfrm>
          <a:prstGeom prst="rect">
            <a:avLst/>
          </a:prstGeom>
        </p:spPr>
        <p:txBody>
          <a:bodyPr wrap="square">
            <a:spAutoFit/>
          </a:bodyPr>
          <a:lstStyle/>
          <a:p>
            <a:pPr algn="l" fontAlgn="auto">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ct val="150000"/>
              </a:lnSpc>
            </a:pP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8" name="TextBox 11"/>
          <p:cNvSpPr txBox="1"/>
          <p:nvPr/>
        </p:nvSpPr>
        <p:spPr>
          <a:xfrm>
            <a:off x="6908165" y="4011930"/>
            <a:ext cx="1903095" cy="337185"/>
          </a:xfrm>
          <a:prstGeom prst="rect">
            <a:avLst/>
          </a:prstGeom>
          <a:noFill/>
        </p:spPr>
        <p:txBody>
          <a:bodyPr wrap="square" rtlCol="0">
            <a:spAutoFit/>
          </a:bodyPr>
          <a:lstStyle/>
          <a:p>
            <a:r>
              <a:rPr sz="1600" b="1"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908165" y="4484370"/>
            <a:ext cx="4671060" cy="1245235"/>
          </a:xfrm>
          <a:prstGeom prst="rect">
            <a:avLst/>
          </a:prstGeom>
        </p:spPr>
        <p:txBody>
          <a:bodyPr wrap="square">
            <a:spAutoFit/>
          </a:bodyPr>
          <a:lstStyle/>
          <a:p>
            <a:pPr algn="l" fontAlgn="auto">
              <a:lnSpc>
                <a:spcPct val="15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ct val="150000"/>
              </a:lnSpc>
            </a:pP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ct val="15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27340" y="-20222"/>
            <a:ext cx="4598156" cy="3458648"/>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2" y="3440271"/>
            <a:ext cx="5698992" cy="3486834"/>
          </a:xfrm>
          <a:prstGeom prst="rect">
            <a:avLst/>
          </a:prstGeom>
        </p:spPr>
      </p:pic>
      <p:sp>
        <p:nvSpPr>
          <p:cNvPr id="20" name="矩形 19"/>
          <p:cNvSpPr/>
          <p:nvPr/>
        </p:nvSpPr>
        <p:spPr>
          <a:xfrm>
            <a:off x="0" y="4349393"/>
            <a:ext cx="6611815" cy="88485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965835" y="4468495"/>
            <a:ext cx="4680585" cy="645160"/>
          </a:xfrm>
          <a:prstGeom prst="rect">
            <a:avLst/>
          </a:prstGeom>
          <a:noFill/>
        </p:spPr>
        <p:txBody>
          <a:bodyPr wrap="square" rtlCol="0">
            <a:spAutoFit/>
          </a:bodyPr>
          <a:lstStyle/>
          <a:p>
            <a:pPr algn="ctr"/>
            <a:r>
              <a:rPr lang="en-US" altLang="zh-CN" sz="3600" b="1" dirty="0">
                <a:solidFill>
                  <a:schemeClr val="bg1"/>
                </a:solidFill>
                <a:latin typeface="华文细黑" panose="02010600040101010101" charset="-122"/>
                <a:ea typeface="华文细黑" panose="02010600040101010101" charset="-122"/>
              </a:rPr>
              <a:t>FASHION&amp;VOGUE</a:t>
            </a:r>
            <a:endParaRPr lang="en-US" altLang="zh-CN" sz="3600" b="1" dirty="0">
              <a:solidFill>
                <a:schemeClr val="bg1"/>
              </a:solidFill>
              <a:latin typeface="华文细黑" panose="02010600040101010101" charset="-122"/>
              <a:ea typeface="华文细黑" panose="02010600040101010101" charset="-122"/>
            </a:endParaRPr>
          </a:p>
        </p:txBody>
      </p:sp>
      <p:sp>
        <p:nvSpPr>
          <p:cNvPr id="14" name="矩形 13"/>
          <p:cNvSpPr/>
          <p:nvPr/>
        </p:nvSpPr>
        <p:spPr>
          <a:xfrm>
            <a:off x="10013133" y="0"/>
            <a:ext cx="2178867" cy="51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
          <p:cNvSpPr txBox="1"/>
          <p:nvPr/>
        </p:nvSpPr>
        <p:spPr>
          <a:xfrm>
            <a:off x="9637675" y="50929"/>
            <a:ext cx="296227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strips(downRight)">
                                      <p:cBhvr>
                                        <p:cTn id="21" dur="500"/>
                                        <p:tgtEl>
                                          <p:spTgt spid="25"/>
                                        </p:tgtEl>
                                      </p:cBhvr>
                                    </p:animEffect>
                                  </p:childTnLst>
                                </p:cTn>
                              </p:par>
                            </p:childTnLst>
                          </p:cTn>
                        </p:par>
                        <p:par>
                          <p:cTn id="22" fill="hold">
                            <p:stCondLst>
                              <p:cond delay="2000"/>
                            </p:stCondLst>
                            <p:childTnLst>
                              <p:par>
                                <p:cTn id="23" presetID="12" presetClass="entr" presetSubtype="4" fill="hold" grpId="1"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p:tgtEl>
                                          <p:spTgt spid="27"/>
                                        </p:tgtEl>
                                        <p:attrNameLst>
                                          <p:attrName>ppt_y</p:attrName>
                                        </p:attrNameLst>
                                      </p:cBhvr>
                                      <p:tavLst>
                                        <p:tav tm="0">
                                          <p:val>
                                            <p:strVal val="#ppt_y+#ppt_h*1.125000"/>
                                          </p:val>
                                        </p:tav>
                                        <p:tav tm="100000">
                                          <p:val>
                                            <p:strVal val="#ppt_y"/>
                                          </p:val>
                                        </p:tav>
                                      </p:tavLst>
                                    </p:anim>
                                    <p:animEffect transition="in" filter="wipe(up)">
                                      <p:cBhvr>
                                        <p:cTn id="26" dur="500"/>
                                        <p:tgtEl>
                                          <p:spTgt spid="27"/>
                                        </p:tgtEl>
                                      </p:cBhvr>
                                    </p:animEffect>
                                  </p:childTnLst>
                                </p:cTn>
                              </p:par>
                            </p:childTnLst>
                          </p:cTn>
                        </p:par>
                        <p:par>
                          <p:cTn id="27" fill="hold">
                            <p:stCondLst>
                              <p:cond delay="2500"/>
                            </p:stCondLst>
                            <p:childTnLst>
                              <p:par>
                                <p:cTn id="28" presetID="18" presetClass="entr" presetSubtype="6"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downRight)">
                                      <p:cBhvr>
                                        <p:cTn id="30" dur="500"/>
                                        <p:tgtEl>
                                          <p:spTgt spid="28"/>
                                        </p:tgtEl>
                                      </p:cBhvr>
                                    </p:animEffect>
                                  </p:childTnLst>
                                </p:cTn>
                              </p:par>
                            </p:childTnLst>
                          </p:cTn>
                        </p:par>
                        <p:par>
                          <p:cTn id="31" fill="hold">
                            <p:stCondLst>
                              <p:cond delay="3000"/>
                            </p:stCondLst>
                            <p:childTnLst>
                              <p:par>
                                <p:cTn id="32" presetID="12" presetClass="entr" presetSubtype="4" fill="hold" grpId="1"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p:tgtEl>
                                          <p:spTgt spid="29"/>
                                        </p:tgtEl>
                                        <p:attrNameLst>
                                          <p:attrName>ppt_y</p:attrName>
                                        </p:attrNameLst>
                                      </p:cBhvr>
                                      <p:tavLst>
                                        <p:tav tm="0">
                                          <p:val>
                                            <p:strVal val="#ppt_y+#ppt_h*1.125000"/>
                                          </p:val>
                                        </p:tav>
                                        <p:tav tm="100000">
                                          <p:val>
                                            <p:strVal val="#ppt_y"/>
                                          </p:val>
                                        </p:tav>
                                      </p:tavLst>
                                    </p:anim>
                                    <p:animEffect transition="in" filter="wipe(up)">
                                      <p:cBhvr>
                                        <p:cTn id="35" dur="500"/>
                                        <p:tgtEl>
                                          <p:spTgt spid="29"/>
                                        </p:tgtEl>
                                      </p:cBhvr>
                                    </p:animEffect>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7"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7" grpId="1"/>
      <p:bldP spid="28" grpId="0"/>
      <p:bldP spid="29" grpId="0"/>
      <p:bldP spid="29" grpId="1"/>
      <p:bldP spid="20" grpId="0" bldLvl="0" animBg="1"/>
      <p:bldP spid="2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050242" y="1647742"/>
            <a:ext cx="4869323" cy="3562515"/>
            <a:chOff x="7570327" y="1769807"/>
            <a:chExt cx="4869323" cy="3562515"/>
          </a:xfrm>
        </p:grpSpPr>
        <p:sp>
          <p:nvSpPr>
            <p:cNvPr id="6" name="文本框 5"/>
            <p:cNvSpPr txBox="1"/>
            <p:nvPr/>
          </p:nvSpPr>
          <p:spPr>
            <a:xfrm>
              <a:off x="7570327" y="1769807"/>
              <a:ext cx="2912575" cy="1200329"/>
            </a:xfrm>
            <a:prstGeom prst="rect">
              <a:avLst/>
            </a:prstGeom>
            <a:noFill/>
          </p:spPr>
          <p:txBody>
            <a:bodyPr wrap="square" rtlCol="0">
              <a:spAutoFit/>
            </a:bodyPr>
            <a:lstStyle/>
            <a:p>
              <a:r>
                <a:rPr lang="zh-CN" altLang="en-US" sz="3600" b="1" noProof="1">
                  <a:latin typeface="Century Gothic" panose="020B0502020202020204" pitchFamily="34" charset="0"/>
                </a:rPr>
                <a:t>单击此处输入文本</a:t>
              </a:r>
              <a:endParaRPr lang="zh-CN" altLang="en-US" sz="3600" b="1" dirty="0">
                <a:latin typeface="Century Gothic" panose="020B0502020202020204" pitchFamily="34" charset="0"/>
              </a:endParaRPr>
            </a:p>
          </p:txBody>
        </p:sp>
        <p:sp>
          <p:nvSpPr>
            <p:cNvPr id="7" name="矩形 6"/>
            <p:cNvSpPr/>
            <p:nvPr/>
          </p:nvSpPr>
          <p:spPr>
            <a:xfrm>
              <a:off x="7583975" y="2970136"/>
              <a:ext cx="4855675" cy="307777"/>
            </a:xfrm>
            <a:prstGeom prst="rect">
              <a:avLst/>
            </a:prstGeom>
          </p:spPr>
          <p:txBody>
            <a:bodyPr wrap="square">
              <a:spAutoFit/>
            </a:bodyPr>
            <a:lstStyle/>
            <a:p>
              <a:r>
                <a:rPr lang="en-US" altLang="zh-CN" sz="1400" noProof="1">
                  <a:solidFill>
                    <a:srgbClr val="2C394C"/>
                  </a:solidFill>
                  <a:latin typeface="Century Gothic" panose="020B0502020202020204" pitchFamily="34" charset="0"/>
                </a:rPr>
                <a:t>sit er elit lamet, consectetaur cillium</a:t>
              </a:r>
              <a:endParaRPr lang="zh-CN" altLang="en-US" sz="1400" dirty="0">
                <a:solidFill>
                  <a:srgbClr val="2C394C"/>
                </a:solidFill>
                <a:latin typeface="Century Gothic" panose="020B0502020202020204" pitchFamily="34" charset="0"/>
              </a:endParaRPr>
            </a:p>
          </p:txBody>
        </p:sp>
        <p:cxnSp>
          <p:nvCxnSpPr>
            <p:cNvPr id="8" name="直接连接符 7"/>
            <p:cNvCxnSpPr/>
            <p:nvPr/>
          </p:nvCxnSpPr>
          <p:spPr>
            <a:xfrm>
              <a:off x="7672466" y="3601763"/>
              <a:ext cx="461884"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583975" y="3947327"/>
              <a:ext cx="3500257" cy="1384995"/>
            </a:xfrm>
            <a:prstGeom prst="rect">
              <a:avLst/>
            </a:prstGeom>
          </p:spPr>
          <p:txBody>
            <a:bodyPr wrap="square">
              <a:spAutoFit/>
            </a:bodyPr>
            <a:lstStyle/>
            <a:p>
              <a:pPr>
                <a:lnSpc>
                  <a:spcPct val="150000"/>
                </a:lnSpc>
              </a:pPr>
              <a:r>
                <a:rPr lang="en-US" altLang="zh-CN" sz="1400" noProof="1">
                  <a:latin typeface="Century Gothic" panose="020B0502020202020204" pitchFamily="34" charset="0"/>
                </a:rPr>
                <a:t>Lorem ipsum dolor sit er elit lamet, consectetaur cillium adipisicing pecu, sed do eiusmod tempor incididunt ut labore et dolore magna aliqua. </a:t>
              </a:r>
              <a:endParaRPr lang="en-US" altLang="zh-CN" sz="1400" noProof="1">
                <a:latin typeface="Century Gothic" panose="020B0502020202020204" pitchFamily="34" charset="0"/>
              </a:endParaRPr>
            </a:p>
          </p:txBody>
        </p:sp>
      </p:gr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14908" r="37485" b="5085"/>
          <a:stretch>
            <a:fillRect/>
          </a:stretch>
        </p:blipFill>
        <p:spPr>
          <a:xfrm>
            <a:off x="0" y="1"/>
            <a:ext cx="6115050" cy="6858000"/>
          </a:xfrm>
          <a:prstGeom prst="rect">
            <a:avLst/>
          </a:prstGeom>
        </p:spPr>
      </p:pic>
      <p:sp>
        <p:nvSpPr>
          <p:cNvPr id="10" name="矩形 9"/>
          <p:cNvSpPr/>
          <p:nvPr/>
        </p:nvSpPr>
        <p:spPr>
          <a:xfrm>
            <a:off x="10013133" y="0"/>
            <a:ext cx="2178867" cy="51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
          <p:cNvSpPr txBox="1"/>
          <p:nvPr/>
        </p:nvSpPr>
        <p:spPr>
          <a:xfrm>
            <a:off x="9637675" y="50929"/>
            <a:ext cx="296227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85670" y="4415155"/>
            <a:ext cx="6470015" cy="78549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45820" y="4415155"/>
            <a:ext cx="1271905" cy="78549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单击此处输入标题</a:t>
            </a:r>
            <a:endParaRPr lang="zh-CN" altLang="en-US" b="1">
              <a:latin typeface="微软雅黑" panose="020B0503020204020204" pitchFamily="34" charset="-122"/>
              <a:ea typeface="微软雅黑" panose="020B0503020204020204" pitchFamily="34" charset="-122"/>
            </a:endParaRPr>
          </a:p>
        </p:txBody>
      </p:sp>
      <p:sp>
        <p:nvSpPr>
          <p:cNvPr id="13" name="矩形 12"/>
          <p:cNvSpPr/>
          <p:nvPr/>
        </p:nvSpPr>
        <p:spPr>
          <a:xfrm>
            <a:off x="845820" y="1429385"/>
            <a:ext cx="4817110" cy="2399665"/>
          </a:xfrm>
          <a:prstGeom prst="rect">
            <a:avLst/>
          </a:prstGeom>
        </p:spPr>
        <p:txBody>
          <a:bodyPr wrap="square">
            <a:spAutoFit/>
          </a:bodyPr>
          <a:lstStyle/>
          <a:p>
            <a:pPr algn="l" fontAlgn="auto">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ct val="150000"/>
              </a:lnSpc>
            </a:pP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ct val="150000"/>
              </a:lnSpc>
            </a:pP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12250" t="6743" r="10371" b="2159"/>
          <a:stretch>
            <a:fillRect/>
          </a:stretch>
        </p:blipFill>
        <p:spPr>
          <a:xfrm>
            <a:off x="5923280" y="956310"/>
            <a:ext cx="2800350" cy="4945380"/>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9438" t="3604" r="13628" b="3826"/>
          <a:stretch>
            <a:fillRect/>
          </a:stretch>
        </p:blipFill>
        <p:spPr>
          <a:xfrm>
            <a:off x="8723630" y="956310"/>
            <a:ext cx="2740025" cy="4945381"/>
          </a:xfrm>
          <a:prstGeom prst="rect">
            <a:avLst/>
          </a:prstGeom>
        </p:spPr>
      </p:pic>
      <p:sp>
        <p:nvSpPr>
          <p:cNvPr id="8" name="矩形 7"/>
          <p:cNvSpPr/>
          <p:nvPr/>
        </p:nvSpPr>
        <p:spPr>
          <a:xfrm>
            <a:off x="10013133" y="0"/>
            <a:ext cx="2178867" cy="51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1"/>
          <p:cNvSpPr txBox="1"/>
          <p:nvPr/>
        </p:nvSpPr>
        <p:spPr>
          <a:xfrm>
            <a:off x="9637675" y="50929"/>
            <a:ext cx="296227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000"/>
                            </p:stCondLst>
                            <p:childTnLst>
                              <p:par>
                                <p:cTn id="25" presetID="18" presetClass="entr" presetSubtype="6" fill="hold" grpId="1"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1000"/>
                                        <p:tgtEl>
                                          <p:spTgt spid="13"/>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p:bldP spid="13" grpId="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6505" y="0"/>
            <a:ext cx="7585495" cy="6858000"/>
          </a:xfrm>
          <a:prstGeom prst="rect">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2" name="组合 11"/>
          <p:cNvGrpSpPr/>
          <p:nvPr/>
        </p:nvGrpSpPr>
        <p:grpSpPr>
          <a:xfrm>
            <a:off x="3212493" y="717177"/>
            <a:ext cx="2788024" cy="2859742"/>
            <a:chOff x="6424986" y="1434353"/>
            <a:chExt cx="5576047" cy="5719483"/>
          </a:xfrm>
        </p:grpSpPr>
        <p:sp>
          <p:nvSpPr>
            <p:cNvPr id="3" name="Rectangle 2"/>
            <p:cNvSpPr/>
            <p:nvPr/>
          </p:nvSpPr>
          <p:spPr>
            <a:xfrm>
              <a:off x="6424986" y="1434353"/>
              <a:ext cx="5576047" cy="5719483"/>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 name="TextBox 3"/>
            <p:cNvSpPr txBox="1"/>
            <p:nvPr/>
          </p:nvSpPr>
          <p:spPr>
            <a:xfrm>
              <a:off x="8690108" y="2255109"/>
              <a:ext cx="1045800" cy="677108"/>
            </a:xfrm>
            <a:prstGeom prst="rect">
              <a:avLst/>
            </a:prstGeom>
            <a:noFill/>
          </p:spPr>
          <p:txBody>
            <a:bodyPr wrap="none" rtlCol="0">
              <a:spAutoFit/>
            </a:bodyPr>
            <a:lstStyle/>
            <a:p>
              <a:pPr algn="ctr"/>
              <a:r>
                <a:rPr lang="en-US" sz="1600" dirty="0">
                  <a:solidFill>
                    <a:schemeClr val="bg1"/>
                  </a:solidFill>
                  <a:latin typeface="Futura LT" panose="02000503000000000000" pitchFamily="2" charset="0"/>
                </a:rPr>
                <a:t>THE</a:t>
              </a:r>
              <a:endParaRPr lang="en-US" sz="1600" dirty="0">
                <a:solidFill>
                  <a:schemeClr val="bg1"/>
                </a:solidFill>
                <a:latin typeface="Futura LT" panose="02000503000000000000" pitchFamily="2" charset="0"/>
              </a:endParaRPr>
            </a:p>
          </p:txBody>
        </p:sp>
        <p:sp>
          <p:nvSpPr>
            <p:cNvPr id="5" name="TextBox 4"/>
            <p:cNvSpPr txBox="1"/>
            <p:nvPr/>
          </p:nvSpPr>
          <p:spPr>
            <a:xfrm>
              <a:off x="7221760" y="2944769"/>
              <a:ext cx="3982501" cy="1261884"/>
            </a:xfrm>
            <a:prstGeom prst="rect">
              <a:avLst/>
            </a:prstGeom>
            <a:noFill/>
          </p:spPr>
          <p:txBody>
            <a:bodyPr wrap="none" rtlCol="0">
              <a:spAutoFit/>
            </a:bodyPr>
            <a:lstStyle/>
            <a:p>
              <a:pPr algn="ctr"/>
              <a:r>
                <a:rPr lang="en-US" sz="3500" spc="300" dirty="0">
                  <a:solidFill>
                    <a:schemeClr val="bg1"/>
                  </a:solidFill>
                  <a:latin typeface="Futura LT" panose="02000503000000000000" pitchFamily="2" charset="0"/>
                </a:rPr>
                <a:t>HOMEY</a:t>
              </a:r>
              <a:endParaRPr lang="en-US" sz="3500" spc="300" dirty="0">
                <a:solidFill>
                  <a:schemeClr val="bg1"/>
                </a:solidFill>
                <a:latin typeface="Futura LT" panose="02000503000000000000" pitchFamily="2" charset="0"/>
              </a:endParaRPr>
            </a:p>
          </p:txBody>
        </p:sp>
        <p:sp>
          <p:nvSpPr>
            <p:cNvPr id="6" name="TextBox 5"/>
            <p:cNvSpPr txBox="1"/>
            <p:nvPr/>
          </p:nvSpPr>
          <p:spPr>
            <a:xfrm>
              <a:off x="8430424" y="4219205"/>
              <a:ext cx="1565174" cy="677108"/>
            </a:xfrm>
            <a:prstGeom prst="rect">
              <a:avLst/>
            </a:prstGeom>
            <a:noFill/>
          </p:spPr>
          <p:txBody>
            <a:bodyPr wrap="none" rtlCol="0">
              <a:spAutoFit/>
            </a:bodyPr>
            <a:lstStyle/>
            <a:p>
              <a:pPr algn="ctr"/>
              <a:r>
                <a:rPr lang="en-US" sz="1600" dirty="0">
                  <a:solidFill>
                    <a:schemeClr val="bg1"/>
                  </a:solidFill>
                  <a:latin typeface="Futura LT" panose="02000503000000000000" pitchFamily="2" charset="0"/>
                </a:rPr>
                <a:t>SERIES</a:t>
              </a:r>
              <a:endParaRPr lang="en-US" sz="1600" dirty="0">
                <a:solidFill>
                  <a:schemeClr val="bg1"/>
                </a:solidFill>
                <a:latin typeface="Futura LT" panose="02000503000000000000" pitchFamily="2" charset="0"/>
              </a:endParaRPr>
            </a:p>
          </p:txBody>
        </p:sp>
      </p:grpSp>
      <p:sp>
        <p:nvSpPr>
          <p:cNvPr id="8" name="Rectangle 7"/>
          <p:cNvSpPr/>
          <p:nvPr/>
        </p:nvSpPr>
        <p:spPr>
          <a:xfrm>
            <a:off x="1" y="0"/>
            <a:ext cx="3585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文本框 10"/>
          <p:cNvSpPr txBox="1"/>
          <p:nvPr/>
        </p:nvSpPr>
        <p:spPr>
          <a:xfrm>
            <a:off x="-407027" y="4638149"/>
            <a:ext cx="5829253" cy="892552"/>
          </a:xfrm>
          <a:prstGeom prst="rect">
            <a:avLst/>
          </a:prstGeom>
          <a:noFill/>
        </p:spPr>
        <p:txBody>
          <a:bodyPr wrap="square" rtlCol="0">
            <a:spAutoFit/>
          </a:bodyPr>
          <a:lstStyle/>
          <a:p>
            <a:pPr algn="ctr"/>
            <a:r>
              <a:rPr lang="en-US" altLang="zh-CN" sz="5200" dirty="0">
                <a:solidFill>
                  <a:schemeClr val="accent5"/>
                </a:solidFill>
                <a:latin typeface="微软雅黑" panose="020B0503020204020204" pitchFamily="34" charset="-122"/>
                <a:ea typeface="微软雅黑" panose="020B0503020204020204" pitchFamily="34" charset="-122"/>
              </a:rPr>
              <a:t>THANK</a:t>
            </a:r>
            <a:r>
              <a:rPr lang="zh-CN" altLang="en-US" sz="5200" dirty="0">
                <a:solidFill>
                  <a:schemeClr val="accent5"/>
                </a:solidFill>
                <a:latin typeface="微软雅黑" panose="020B0503020204020204" pitchFamily="34" charset="-122"/>
                <a:ea typeface="微软雅黑" panose="020B0503020204020204" pitchFamily="34" charset="-122"/>
              </a:rPr>
              <a:t> </a:t>
            </a:r>
            <a:r>
              <a:rPr lang="en-US" altLang="zh-CN" sz="5200" dirty="0">
                <a:solidFill>
                  <a:schemeClr val="accent5"/>
                </a:solidFill>
                <a:latin typeface="微软雅黑" panose="020B0503020204020204" pitchFamily="34" charset="-122"/>
                <a:ea typeface="微软雅黑" panose="020B0503020204020204" pitchFamily="34" charset="-122"/>
              </a:rPr>
              <a:t>YOU</a:t>
            </a:r>
            <a:endParaRPr lang="zh-CN" altLang="en-US" sz="5200" dirty="0">
              <a:solidFill>
                <a:schemeClr val="accent5"/>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227244" y="2667881"/>
            <a:ext cx="2730970" cy="769441"/>
          </a:xfrm>
          <a:prstGeom prst="rect">
            <a:avLst/>
          </a:prstGeom>
          <a:noFill/>
        </p:spPr>
        <p:txBody>
          <a:bodyPr wrap="square" rtlCol="0">
            <a:spAutoFit/>
          </a:bodyPr>
          <a:lstStyle/>
          <a:p>
            <a:pPr algn="ctr"/>
            <a:r>
              <a:rPr lang="zh-CN" altLang="en-US" sz="4400" b="1" dirty="0">
                <a:solidFill>
                  <a:schemeClr val="bg1"/>
                </a:solidFill>
                <a:latin typeface="微软雅黑 Light" panose="020B0502040204020203" pitchFamily="34" charset="-122"/>
                <a:ea typeface="微软雅黑 Light" panose="020B0502040204020203" pitchFamily="34" charset="-122"/>
              </a:rPr>
              <a:t>简洁精美</a:t>
            </a:r>
            <a:endParaRPr lang="en-US" altLang="zh-CN" sz="4400" b="1"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5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12192001" cy="6865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占位符 2"/>
          <p:cNvPicPr>
            <a:picLocks noChangeAspect="1"/>
          </p:cNvPicPr>
          <p:nvPr/>
        </p:nvPicPr>
        <p:blipFill rotWithShape="1">
          <a:blip r:embed="rId1" cstate="print"/>
          <a:srcRect r="35878"/>
          <a:stretch>
            <a:fillRect/>
          </a:stretch>
        </p:blipFill>
        <p:spPr>
          <a:xfrm>
            <a:off x="0" y="0"/>
            <a:ext cx="4563122" cy="6850505"/>
          </a:xfrm>
          <a:prstGeom prst="rect">
            <a:avLst/>
          </a:prstGeom>
        </p:spPr>
      </p:pic>
      <p:pic>
        <p:nvPicPr>
          <p:cNvPr id="14" name="图片占位符 11" descr="图片包含 墙壁, 室内, 房间, 餐桌&#10;&#10;已生成极高可信度的说明"/>
          <p:cNvPicPr>
            <a:picLocks noChangeAspect="1"/>
          </p:cNvPicPr>
          <p:nvPr/>
        </p:nvPicPr>
        <p:blipFill rotWithShape="1">
          <a:blip r:embed="rId2" cstate="print">
            <a:extLst>
              <a:ext uri="{28A0092B-C50C-407E-A947-70E740481C1C}">
                <a14:useLocalDpi xmlns:a14="http://schemas.microsoft.com/office/drawing/2010/main" val="0"/>
              </a:ext>
            </a:extLst>
          </a:blip>
          <a:srcRect l="28253" t="7806" r="30193" b="7806"/>
          <a:stretch>
            <a:fillRect/>
          </a:stretch>
        </p:blipFill>
        <p:spPr>
          <a:xfrm>
            <a:off x="0" y="0"/>
            <a:ext cx="5066270" cy="6858000"/>
          </a:xfrm>
          <a:prstGeom prst="rect">
            <a:avLst/>
          </a:prstGeom>
        </p:spPr>
      </p:pic>
      <p:sp>
        <p:nvSpPr>
          <p:cNvPr id="15" name="MH_Title"/>
          <p:cNvSpPr/>
          <p:nvPr>
            <p:custDataLst>
              <p:tags r:id="rId3"/>
            </p:custDataLst>
          </p:nvPr>
        </p:nvSpPr>
        <p:spPr>
          <a:xfrm>
            <a:off x="5569330" y="3268419"/>
            <a:ext cx="4921760" cy="808462"/>
          </a:xfrm>
          <a:prstGeom prst="rect">
            <a:avLst/>
          </a:prstGeom>
          <a:ln w="12700">
            <a:solidFill>
              <a:schemeClr val="accent1"/>
            </a:solidFill>
          </a:ln>
        </p:spPr>
        <p:txBody>
          <a:bodyPr wrap="square" lIns="108000" tIns="0" rIns="0" bIns="0" anchor="ctr" anchorCtr="0">
            <a:normAutofit/>
          </a:bodyPr>
          <a:lstStyle/>
          <a:p>
            <a:pPr lvl="0" algn="ctr">
              <a:defRPr/>
            </a:pPr>
            <a:r>
              <a:rPr lang="zh-CN" altLang="en-US" sz="3200">
                <a:latin typeface="Arial" panose="020B0604020202020204" pitchFamily="34" charset="0"/>
                <a:ea typeface="微软雅黑" panose="020B0503020204020204" pitchFamily="34" charset="-122"/>
                <a:sym typeface="Arial" panose="020B0604020202020204" pitchFamily="34" charset="0"/>
              </a:rPr>
              <a:t>市场分析 </a:t>
            </a:r>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s_1"/>
          <p:cNvSpPr/>
          <p:nvPr>
            <p:custDataLst>
              <p:tags r:id="rId4"/>
            </p:custDataLst>
          </p:nvPr>
        </p:nvSpPr>
        <p:spPr>
          <a:xfrm>
            <a:off x="5569330" y="2787143"/>
            <a:ext cx="1043560" cy="481277"/>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第      章</a:t>
            </a:r>
            <a:endParaRPr lang="zh-CN" altLang="en-US"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7" name="MH_Number"/>
          <p:cNvSpPr/>
          <p:nvPr>
            <p:custDataLst>
              <p:tags r:id="rId5"/>
            </p:custDataLst>
          </p:nvPr>
        </p:nvSpPr>
        <p:spPr>
          <a:xfrm>
            <a:off x="5915660" y="2809367"/>
            <a:ext cx="369095" cy="481277"/>
          </a:xfrm>
          <a:prstGeom prst="rect">
            <a:avLst/>
          </a:prstGeom>
          <a:ln>
            <a:noFill/>
          </a:ln>
        </p:spPr>
        <p:txBody>
          <a:bodyPr wrap="square" lIns="0" tIns="0" rIns="0" bIns="0" anchor="ctr" anchorCtr="0">
            <a:normAutofit lnSpcReduction="10000"/>
          </a:bodyPr>
          <a:lstStyle/>
          <a:p>
            <a:pPr lvl="0" algn="ctr">
              <a:defRPr/>
            </a:pPr>
            <a:r>
              <a:rPr lang="en-US" altLang="zh-CN" sz="3200" spc="200">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3200" spc="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9628622" y="2518410"/>
            <a:ext cx="1223645" cy="513080"/>
            <a:chOff x="15564" y="4160"/>
            <a:chExt cx="1927" cy="808"/>
          </a:xfrm>
        </p:grpSpPr>
        <p:sp>
          <p:nvSpPr>
            <p:cNvPr id="8" name="Oval 18"/>
            <p:cNvSpPr/>
            <p:nvPr/>
          </p:nvSpPr>
          <p:spPr>
            <a:xfrm>
              <a:off x="17167" y="4402"/>
              <a:ext cx="324" cy="324"/>
            </a:xfrm>
            <a:prstGeom prst="ellipse">
              <a:avLst/>
            </a:prstGeom>
            <a:solidFill>
              <a:schemeClr val="tx1">
                <a:lumMod val="75000"/>
                <a:lumOff val="25000"/>
                <a:alpha val="40000"/>
              </a:schemeClr>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sp>
        <p:sp>
          <p:nvSpPr>
            <p:cNvPr id="9" name="Oval 19"/>
            <p:cNvSpPr/>
            <p:nvPr/>
          </p:nvSpPr>
          <p:spPr>
            <a:xfrm>
              <a:off x="16546" y="4341"/>
              <a:ext cx="447" cy="447"/>
            </a:xfrm>
            <a:prstGeom prst="ellipse">
              <a:avLst/>
            </a:prstGeom>
            <a:solidFill>
              <a:schemeClr val="tx1">
                <a:lumMod val="75000"/>
                <a:lumOff val="25000"/>
                <a:alpha val="70000"/>
              </a:schemeClr>
            </a:solidFill>
            <a:ln>
              <a:noFill/>
            </a:ln>
          </p:spPr>
          <p:style>
            <a:lnRef idx="2">
              <a:schemeClr val="lt1">
                <a:hueOff val="0"/>
                <a:satOff val="0"/>
                <a:lumOff val="0"/>
                <a:alphaOff val="0"/>
              </a:schemeClr>
            </a:lnRef>
            <a:fillRef idx="1">
              <a:schemeClr val="accent3">
                <a:hueOff val="393678"/>
                <a:satOff val="20151"/>
                <a:lumOff val="8464"/>
                <a:alphaOff val="0"/>
              </a:schemeClr>
            </a:fillRef>
            <a:effectRef idx="0">
              <a:schemeClr val="accent3">
                <a:hueOff val="393678"/>
                <a:satOff val="20151"/>
                <a:lumOff val="8464"/>
                <a:alphaOff val="0"/>
              </a:schemeClr>
            </a:effectRef>
            <a:fontRef idx="minor">
              <a:schemeClr val="lt1"/>
            </a:fontRef>
          </p:style>
        </p:sp>
        <p:sp>
          <p:nvSpPr>
            <p:cNvPr id="10" name="Oval 20"/>
            <p:cNvSpPr/>
            <p:nvPr/>
          </p:nvSpPr>
          <p:spPr>
            <a:xfrm>
              <a:off x="15564" y="4160"/>
              <a:ext cx="808" cy="808"/>
            </a:xfrm>
            <a:prstGeom prst="ellipse">
              <a:avLst/>
            </a:prstGeom>
            <a:solidFill>
              <a:schemeClr val="tx1">
                <a:lumMod val="75000"/>
                <a:lumOff val="25000"/>
              </a:schemeClr>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sp>
      </p:grpSp>
      <p:grpSp>
        <p:nvGrpSpPr>
          <p:cNvPr id="18" name="组合 17"/>
          <p:cNvGrpSpPr/>
          <p:nvPr/>
        </p:nvGrpSpPr>
        <p:grpSpPr>
          <a:xfrm>
            <a:off x="1037853" y="2518410"/>
            <a:ext cx="1223645" cy="513080"/>
            <a:chOff x="1743" y="4160"/>
            <a:chExt cx="1927" cy="808"/>
          </a:xfrm>
        </p:grpSpPr>
        <p:sp>
          <p:nvSpPr>
            <p:cNvPr id="12" name="Oval 23"/>
            <p:cNvSpPr/>
            <p:nvPr/>
          </p:nvSpPr>
          <p:spPr>
            <a:xfrm rot="10800000">
              <a:off x="1743" y="4402"/>
              <a:ext cx="324" cy="324"/>
            </a:xfrm>
            <a:prstGeom prst="ellipse">
              <a:avLst/>
            </a:prstGeom>
            <a:solidFill>
              <a:schemeClr val="tx1">
                <a:lumMod val="75000"/>
                <a:lumOff val="25000"/>
                <a:alpha val="40000"/>
              </a:schemeClr>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sp>
        <p:sp>
          <p:nvSpPr>
            <p:cNvPr id="13" name="Oval 24"/>
            <p:cNvSpPr/>
            <p:nvPr/>
          </p:nvSpPr>
          <p:spPr>
            <a:xfrm rot="10800000">
              <a:off x="2241" y="4341"/>
              <a:ext cx="447" cy="447"/>
            </a:xfrm>
            <a:prstGeom prst="ellipse">
              <a:avLst/>
            </a:prstGeom>
            <a:solidFill>
              <a:schemeClr val="tx1">
                <a:lumMod val="75000"/>
                <a:lumOff val="25000"/>
                <a:alpha val="70000"/>
              </a:schemeClr>
            </a:solidFill>
            <a:ln>
              <a:noFill/>
            </a:ln>
          </p:spPr>
          <p:style>
            <a:lnRef idx="2">
              <a:schemeClr val="lt1">
                <a:hueOff val="0"/>
                <a:satOff val="0"/>
                <a:lumOff val="0"/>
                <a:alphaOff val="0"/>
              </a:schemeClr>
            </a:lnRef>
            <a:fillRef idx="1">
              <a:schemeClr val="accent3">
                <a:hueOff val="393678"/>
                <a:satOff val="20151"/>
                <a:lumOff val="8464"/>
                <a:alphaOff val="0"/>
              </a:schemeClr>
            </a:fillRef>
            <a:effectRef idx="0">
              <a:schemeClr val="accent3">
                <a:hueOff val="393678"/>
                <a:satOff val="20151"/>
                <a:lumOff val="8464"/>
                <a:alphaOff val="0"/>
              </a:schemeClr>
            </a:effectRef>
            <a:fontRef idx="minor">
              <a:schemeClr val="lt1"/>
            </a:fontRef>
          </p:style>
        </p:sp>
        <p:sp>
          <p:nvSpPr>
            <p:cNvPr id="14" name="Oval 25"/>
            <p:cNvSpPr/>
            <p:nvPr/>
          </p:nvSpPr>
          <p:spPr>
            <a:xfrm rot="10800000">
              <a:off x="2862" y="4160"/>
              <a:ext cx="808" cy="808"/>
            </a:xfrm>
            <a:prstGeom prst="ellipse">
              <a:avLst/>
            </a:prstGeom>
            <a:solidFill>
              <a:schemeClr val="tx1">
                <a:lumMod val="75000"/>
                <a:lumOff val="25000"/>
              </a:schemeClr>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sp>
      </p:grpSp>
      <p:sp>
        <p:nvSpPr>
          <p:cNvPr id="20" name="TextBox 11"/>
          <p:cNvSpPr txBox="1"/>
          <p:nvPr/>
        </p:nvSpPr>
        <p:spPr>
          <a:xfrm>
            <a:off x="5144770" y="4272280"/>
            <a:ext cx="1903095" cy="337185"/>
          </a:xfrm>
          <a:prstGeom prst="rect">
            <a:avLst/>
          </a:prstGeom>
          <a:noFill/>
        </p:spPr>
        <p:txBody>
          <a:bodyPr wrap="square" rtlCol="0">
            <a:spAutoFit/>
          </a:bodyPr>
          <a:lstStyle/>
          <a:p>
            <a:pPr algn="ctr"/>
            <a:r>
              <a:rPr sz="1600" b="1"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1789430" y="4709160"/>
            <a:ext cx="8614410" cy="1014730"/>
          </a:xfrm>
          <a:prstGeom prst="rect">
            <a:avLst/>
          </a:prstGeom>
        </p:spPr>
        <p:txBody>
          <a:bodyPr wrap="square">
            <a:spAutoFit/>
          </a:bodyPr>
          <a:lstStyle/>
          <a:p>
            <a:pPr algn="ctr" fontAlgn="auto">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ctr" fontAlgn="auto">
              <a:lnSpc>
                <a:spcPct val="150000"/>
              </a:lnSpc>
            </a:pP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ctr" fontAlgn="auto">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15592" y="1464997"/>
            <a:ext cx="1456095" cy="2184142"/>
          </a:xfrm>
          <a:prstGeom prst="rect">
            <a:avLst/>
          </a:prstGeom>
        </p:spPr>
      </p:pic>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t="4276"/>
          <a:stretch>
            <a:fillRect/>
          </a:stretch>
        </p:blipFill>
        <p:spPr>
          <a:xfrm>
            <a:off x="5251544" y="1464161"/>
            <a:ext cx="1522506" cy="2186099"/>
          </a:xfrm>
          <a:prstGeom prst="rect">
            <a:avLst/>
          </a:prstGeom>
        </p:spPr>
      </p:pic>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53907" y="1463040"/>
            <a:ext cx="1456095" cy="2184142"/>
          </a:xfrm>
          <a:prstGeom prst="rect">
            <a:avLst/>
          </a:prstGeom>
        </p:spPr>
      </p:pic>
      <p:sp>
        <p:nvSpPr>
          <p:cNvPr id="2" name="矩形 1"/>
          <p:cNvSpPr/>
          <p:nvPr/>
        </p:nvSpPr>
        <p:spPr>
          <a:xfrm>
            <a:off x="10013133" y="0"/>
            <a:ext cx="2178867" cy="51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1"/>
          <p:cNvSpPr txBox="1"/>
          <p:nvPr/>
        </p:nvSpPr>
        <p:spPr>
          <a:xfrm>
            <a:off x="9637675" y="50929"/>
            <a:ext cx="296227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par>
                          <p:cTn id="23" fill="hold">
                            <p:stCondLst>
                              <p:cond delay="1500"/>
                            </p:stCondLst>
                            <p:childTnLst>
                              <p:par>
                                <p:cTn id="24" presetID="12" presetClass="entr" presetSubtype="4" fill="hold" grpId="1"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ppt_y</p:attrName>
                                        </p:attrNameLst>
                                      </p:cBhvr>
                                      <p:tavLst>
                                        <p:tav tm="0">
                                          <p:val>
                                            <p:strVal val="#ppt_y+#ppt_h*1.125000"/>
                                          </p:val>
                                        </p:tav>
                                        <p:tav tm="100000">
                                          <p:val>
                                            <p:strVal val="#ppt_y"/>
                                          </p:val>
                                        </p:tav>
                                      </p:tavLst>
                                    </p:anim>
                                    <p:animEffect transition="in" filter="wipe(up)">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90213" y="1562783"/>
            <a:ext cx="3318574" cy="3227840"/>
            <a:chOff x="2398" y="4178"/>
            <a:chExt cx="4745" cy="4615"/>
          </a:xfrm>
        </p:grpSpPr>
        <p:grpSp>
          <p:nvGrpSpPr>
            <p:cNvPr id="8" name="组合 7"/>
            <p:cNvGrpSpPr/>
            <p:nvPr/>
          </p:nvGrpSpPr>
          <p:grpSpPr>
            <a:xfrm>
              <a:off x="2398" y="4178"/>
              <a:ext cx="4745" cy="4130"/>
              <a:chOff x="930507" y="1007070"/>
              <a:chExt cx="3013075" cy="2622550"/>
            </a:xfrm>
          </p:grpSpPr>
          <p:sp>
            <p:nvSpPr>
              <p:cNvPr id="10" name="MH_Other_2"/>
              <p:cNvSpPr>
                <a:spLocks noChangeArrowheads="1"/>
              </p:cNvSpPr>
              <p:nvPr>
                <p:custDataLst>
                  <p:tags r:id="rId1"/>
                </p:custDataLst>
              </p:nvPr>
            </p:nvSpPr>
            <p:spPr bwMode="auto">
              <a:xfrm>
                <a:off x="1697270" y="1897658"/>
                <a:ext cx="1446212" cy="1252537"/>
              </a:xfrm>
              <a:prstGeom prst="triangle">
                <a:avLst>
                  <a:gd name="adj" fmla="val 50000"/>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lnSpc>
                    <a:spcPct val="120000"/>
                  </a:lnSpc>
                  <a:spcBef>
                    <a:spcPts val="450"/>
                  </a:spcBef>
                  <a:spcAft>
                    <a:spcPts val="450"/>
                  </a:spcAft>
                  <a:defRPr/>
                </a:pPr>
                <a:endParaRPr lang="en-US" sz="2100">
                  <a:solidFill>
                    <a:schemeClr val="bg1"/>
                  </a:solidFill>
                  <a:latin typeface="Impact" panose="020B0806030902050204" pitchFamily="34" charset="0"/>
                </a:endParaRPr>
              </a:p>
            </p:txBody>
          </p:sp>
          <p:sp>
            <p:nvSpPr>
              <p:cNvPr id="11" name="MH_Other_3"/>
              <p:cNvSpPr/>
              <p:nvPr>
                <p:custDataLst>
                  <p:tags r:id="rId2"/>
                </p:custDataLst>
              </p:nvPr>
            </p:nvSpPr>
            <p:spPr bwMode="auto">
              <a:xfrm>
                <a:off x="1187682" y="3121620"/>
                <a:ext cx="2755900" cy="508000"/>
              </a:xfrm>
              <a:custGeom>
                <a:avLst/>
                <a:gdLst>
                  <a:gd name="T0" fmla="*/ 1623 w 1623"/>
                  <a:gd name="T1" fmla="*/ 281 h 281"/>
                  <a:gd name="T2" fmla="*/ 0 w 1623"/>
                  <a:gd name="T3" fmla="*/ 277 h 281"/>
                  <a:gd name="T4" fmla="*/ 174 w 1623"/>
                  <a:gd name="T5" fmla="*/ 0 h 281"/>
                  <a:gd name="connsiteX0" fmla="*/ 9439 w 9439"/>
                  <a:gd name="connsiteY0" fmla="*/ 10000 h 10000"/>
                  <a:gd name="connsiteX1" fmla="*/ 0 w 9439"/>
                  <a:gd name="connsiteY1" fmla="*/ 9858 h 10000"/>
                  <a:gd name="connsiteX2" fmla="*/ 1072 w 9439"/>
                  <a:gd name="connsiteY2" fmla="*/ 0 h 10000"/>
                </a:gdLst>
                <a:ahLst/>
                <a:cxnLst>
                  <a:cxn ang="0">
                    <a:pos x="connsiteX0" y="connsiteY0"/>
                  </a:cxn>
                  <a:cxn ang="0">
                    <a:pos x="connsiteX1" y="connsiteY1"/>
                  </a:cxn>
                  <a:cxn ang="0">
                    <a:pos x="connsiteX2" y="connsiteY2"/>
                  </a:cxn>
                </a:cxnLst>
                <a:rect l="l" t="t" r="r" b="b"/>
                <a:pathLst>
                  <a:path w="9439" h="10000">
                    <a:moveTo>
                      <a:pt x="9439" y="10000"/>
                    </a:moveTo>
                    <a:lnTo>
                      <a:pt x="0" y="9858"/>
                    </a:lnTo>
                    <a:lnTo>
                      <a:pt x="1072" y="0"/>
                    </a:lnTo>
                  </a:path>
                </a:pathLst>
              </a:custGeom>
              <a:noFill/>
              <a:ln w="12700" cap="flat" cmpd="sng">
                <a:solidFill>
                  <a:schemeClr val="tx1">
                    <a:lumMod val="75000"/>
                    <a:lumOff val="2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1" fontAlgn="auto" hangingPunct="1">
                  <a:spcBef>
                    <a:spcPts val="0"/>
                  </a:spcBef>
                  <a:spcAft>
                    <a:spcPts val="0"/>
                  </a:spcAft>
                  <a:defRPr/>
                </a:pPr>
                <a:endParaRPr lang="en-US" sz="1350" dirty="0">
                  <a:latin typeface="微软雅黑" panose="020B0503020204020204" pitchFamily="34" charset="-122"/>
                  <a:ea typeface="+mn-ea"/>
                </a:endParaRPr>
              </a:p>
            </p:txBody>
          </p:sp>
          <p:sp>
            <p:nvSpPr>
              <p:cNvPr id="12" name="MH_Other_4"/>
              <p:cNvSpPr/>
              <p:nvPr>
                <p:custDataLst>
                  <p:tags r:id="rId3"/>
                </p:custDataLst>
              </p:nvPr>
            </p:nvSpPr>
            <p:spPr bwMode="auto">
              <a:xfrm>
                <a:off x="2429107" y="1007070"/>
                <a:ext cx="1365250" cy="2378075"/>
              </a:xfrm>
              <a:custGeom>
                <a:avLst/>
                <a:gdLst>
                  <a:gd name="T0" fmla="*/ 0 w 808"/>
                  <a:gd name="T1" fmla="*/ 0 h 1408"/>
                  <a:gd name="T2" fmla="*/ 808 w 808"/>
                  <a:gd name="T3" fmla="*/ 1408 h 1408"/>
                  <a:gd name="T4" fmla="*/ 430 w 808"/>
                  <a:gd name="T5" fmla="*/ 1407 h 1408"/>
                  <a:gd name="connsiteX0" fmla="*/ 0 w 9383"/>
                  <a:gd name="connsiteY0" fmla="*/ 0 h 9384"/>
                  <a:gd name="connsiteX1" fmla="*/ 9383 w 9383"/>
                  <a:gd name="connsiteY1" fmla="*/ 9384 h 9384"/>
                  <a:gd name="connsiteX2" fmla="*/ 4705 w 9383"/>
                  <a:gd name="connsiteY2" fmla="*/ 9377 h 9384"/>
                </a:gdLst>
                <a:ahLst/>
                <a:cxnLst>
                  <a:cxn ang="0">
                    <a:pos x="connsiteX0" y="connsiteY0"/>
                  </a:cxn>
                  <a:cxn ang="0">
                    <a:pos x="connsiteX1" y="connsiteY1"/>
                  </a:cxn>
                  <a:cxn ang="0">
                    <a:pos x="connsiteX2" y="connsiteY2"/>
                  </a:cxn>
                </a:cxnLst>
                <a:rect l="l" t="t" r="r" b="b"/>
                <a:pathLst>
                  <a:path w="9383" h="9384">
                    <a:moveTo>
                      <a:pt x="0" y="0"/>
                    </a:moveTo>
                    <a:lnTo>
                      <a:pt x="9383" y="9384"/>
                    </a:lnTo>
                    <a:lnTo>
                      <a:pt x="4705" y="9377"/>
                    </a:lnTo>
                  </a:path>
                </a:pathLst>
              </a:custGeom>
              <a:noFill/>
              <a:ln w="12700" cap="flat" cmpd="sng">
                <a:solidFill>
                  <a:schemeClr val="tx1">
                    <a:lumMod val="75000"/>
                    <a:lumOff val="2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1" fontAlgn="auto" hangingPunct="1">
                  <a:spcBef>
                    <a:spcPts val="0"/>
                  </a:spcBef>
                  <a:spcAft>
                    <a:spcPts val="0"/>
                  </a:spcAft>
                  <a:defRPr/>
                </a:pPr>
                <a:endParaRPr lang="en-US" sz="1350" dirty="0">
                  <a:latin typeface="微软雅黑" panose="020B0503020204020204" pitchFamily="34" charset="-122"/>
                  <a:ea typeface="+mn-ea"/>
                </a:endParaRPr>
              </a:p>
            </p:txBody>
          </p:sp>
          <p:sp>
            <p:nvSpPr>
              <p:cNvPr id="13" name="MH_Other_5"/>
              <p:cNvSpPr/>
              <p:nvPr>
                <p:custDataLst>
                  <p:tags r:id="rId4"/>
                </p:custDataLst>
              </p:nvPr>
            </p:nvSpPr>
            <p:spPr bwMode="auto">
              <a:xfrm>
                <a:off x="930507" y="1238845"/>
                <a:ext cx="1679575" cy="2368550"/>
              </a:xfrm>
              <a:custGeom>
                <a:avLst/>
                <a:gdLst>
                  <a:gd name="T0" fmla="*/ 0 w 986"/>
                  <a:gd name="T1" fmla="*/ 1404 h 1404"/>
                  <a:gd name="T2" fmla="*/ 814 w 986"/>
                  <a:gd name="T3" fmla="*/ 0 h 1404"/>
                  <a:gd name="T4" fmla="*/ 986 w 986"/>
                  <a:gd name="T5" fmla="*/ 329 h 1404"/>
                  <a:gd name="connsiteX0" fmla="*/ 0 w 9472"/>
                  <a:gd name="connsiteY0" fmla="*/ 9372 h 9372"/>
                  <a:gd name="connsiteX1" fmla="*/ 7728 w 9472"/>
                  <a:gd name="connsiteY1" fmla="*/ 0 h 9372"/>
                  <a:gd name="connsiteX2" fmla="*/ 9472 w 9472"/>
                  <a:gd name="connsiteY2" fmla="*/ 2343 h 9372"/>
                </a:gdLst>
                <a:ahLst/>
                <a:cxnLst>
                  <a:cxn ang="0">
                    <a:pos x="connsiteX0" y="connsiteY0"/>
                  </a:cxn>
                  <a:cxn ang="0">
                    <a:pos x="connsiteX1" y="connsiteY1"/>
                  </a:cxn>
                  <a:cxn ang="0">
                    <a:pos x="connsiteX2" y="connsiteY2"/>
                  </a:cxn>
                </a:cxnLst>
                <a:rect l="l" t="t" r="r" b="b"/>
                <a:pathLst>
                  <a:path w="9472" h="9372">
                    <a:moveTo>
                      <a:pt x="0" y="9372"/>
                    </a:moveTo>
                    <a:lnTo>
                      <a:pt x="7728" y="0"/>
                    </a:lnTo>
                    <a:lnTo>
                      <a:pt x="9472" y="2343"/>
                    </a:lnTo>
                  </a:path>
                </a:pathLst>
              </a:custGeom>
              <a:noFill/>
              <a:ln w="12700" cap="flat" cmpd="sng">
                <a:solidFill>
                  <a:schemeClr val="tx1">
                    <a:lumMod val="75000"/>
                    <a:lumOff val="2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1" fontAlgn="auto" hangingPunct="1">
                  <a:spcBef>
                    <a:spcPts val="0"/>
                  </a:spcBef>
                  <a:spcAft>
                    <a:spcPts val="0"/>
                  </a:spcAft>
                  <a:defRPr/>
                </a:pPr>
                <a:endParaRPr lang="en-US" sz="1350" dirty="0">
                  <a:latin typeface="微软雅黑" panose="020B0503020204020204" pitchFamily="34" charset="-122"/>
                  <a:ea typeface="+mn-ea"/>
                </a:endParaRPr>
              </a:p>
            </p:txBody>
          </p:sp>
        </p:grpSp>
        <p:sp>
          <p:nvSpPr>
            <p:cNvPr id="14" name="MH_SubTitle_2"/>
            <p:cNvSpPr txBox="1">
              <a:spLocks noChangeArrowheads="1"/>
            </p:cNvSpPr>
            <p:nvPr>
              <p:custDataLst>
                <p:tags r:id="rId5"/>
              </p:custDataLst>
            </p:nvPr>
          </p:nvSpPr>
          <p:spPr bwMode="auto">
            <a:xfrm rot="3623550">
              <a:off x="4508" y="5831"/>
              <a:ext cx="3245"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0" rIns="68580" bIns="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lvl="0" algn="ctr">
                <a:lnSpc>
                  <a:spcPct val="100000"/>
                </a:lnSpc>
                <a:buFontTx/>
                <a:buNone/>
                <a:defRPr/>
              </a:pPr>
              <a:r>
                <a:rPr lang="zh-CN" altLang="en-US" sz="1800" dirty="0">
                  <a:solidFill>
                    <a:schemeClr val="tx1">
                      <a:lumMod val="75000"/>
                      <a:lumOff val="25000"/>
                    </a:schemeClr>
                  </a:solidFill>
                  <a:latin typeface="Agency FB" panose="020B0503020202020204" pitchFamily="34" charset="0"/>
                  <a:ea typeface="+mn-ea"/>
                  <a:sym typeface="+mn-ea"/>
                </a:rPr>
                <a:t>单击此处输入文本</a:t>
              </a:r>
              <a:endParaRPr lang="zh-CN" altLang="en-US" sz="1800" dirty="0">
                <a:solidFill>
                  <a:schemeClr val="tx1">
                    <a:lumMod val="75000"/>
                    <a:lumOff val="25000"/>
                  </a:schemeClr>
                </a:solidFill>
                <a:latin typeface="Agency FB" panose="020B0503020202020204" pitchFamily="34" charset="0"/>
                <a:ea typeface="+mn-ea"/>
                <a:sym typeface="+mn-ea"/>
              </a:endParaRPr>
            </a:p>
          </p:txBody>
        </p:sp>
        <p:sp>
          <p:nvSpPr>
            <p:cNvPr id="15" name="MH_SubTitle_1"/>
            <p:cNvSpPr txBox="1">
              <a:spLocks noChangeArrowheads="1"/>
            </p:cNvSpPr>
            <p:nvPr>
              <p:custDataLst>
                <p:tags r:id="rId6"/>
              </p:custDataLst>
            </p:nvPr>
          </p:nvSpPr>
          <p:spPr bwMode="auto">
            <a:xfrm rot="18011491">
              <a:off x="1817" y="5843"/>
              <a:ext cx="3177"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0" rIns="68580" bIns="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defRPr/>
              </a:pPr>
              <a:r>
                <a:rPr lang="zh-CN" altLang="en-US" sz="1800" dirty="0">
                  <a:solidFill>
                    <a:schemeClr val="tx1">
                      <a:lumMod val="75000"/>
                      <a:lumOff val="25000"/>
                    </a:schemeClr>
                  </a:solidFill>
                  <a:latin typeface="Agency FB" panose="020B0503020202020204" pitchFamily="34" charset="0"/>
                  <a:ea typeface="+mn-ea"/>
                </a:rPr>
                <a:t>单击此处输入文本</a:t>
              </a:r>
              <a:endParaRPr lang="zh-CN" altLang="en-US" sz="1800" dirty="0">
                <a:solidFill>
                  <a:schemeClr val="tx1">
                    <a:lumMod val="75000"/>
                    <a:lumOff val="25000"/>
                  </a:schemeClr>
                </a:solidFill>
                <a:latin typeface="Agency FB" panose="020B0503020202020204" pitchFamily="34" charset="0"/>
                <a:ea typeface="+mn-ea"/>
              </a:endParaRPr>
            </a:p>
          </p:txBody>
        </p:sp>
        <p:sp>
          <p:nvSpPr>
            <p:cNvPr id="16" name="MH_SubTitle_3"/>
            <p:cNvSpPr txBox="1">
              <a:spLocks noChangeArrowheads="1"/>
            </p:cNvSpPr>
            <p:nvPr>
              <p:custDataLst>
                <p:tags r:id="rId7"/>
              </p:custDataLst>
            </p:nvPr>
          </p:nvSpPr>
          <p:spPr bwMode="auto">
            <a:xfrm>
              <a:off x="3352" y="8308"/>
              <a:ext cx="324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0" rIns="68580" bIns="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lvl="0" algn="ctr">
                <a:lnSpc>
                  <a:spcPct val="100000"/>
                </a:lnSpc>
                <a:buFontTx/>
                <a:buNone/>
                <a:defRPr/>
              </a:pPr>
              <a:r>
                <a:rPr lang="zh-CN" altLang="en-US" sz="1800" dirty="0">
                  <a:solidFill>
                    <a:schemeClr val="tx1">
                      <a:lumMod val="75000"/>
                      <a:lumOff val="25000"/>
                    </a:schemeClr>
                  </a:solidFill>
                  <a:latin typeface="Agency FB" panose="020B0503020202020204" pitchFamily="34" charset="0"/>
                  <a:ea typeface="+mn-ea"/>
                  <a:sym typeface="+mn-ea"/>
                </a:rPr>
                <a:t>单击此处输入文本</a:t>
              </a:r>
              <a:endParaRPr lang="zh-CN" altLang="en-US" sz="1800" dirty="0">
                <a:solidFill>
                  <a:schemeClr val="tx1">
                    <a:lumMod val="75000"/>
                    <a:lumOff val="25000"/>
                  </a:schemeClr>
                </a:solidFill>
                <a:latin typeface="Agency FB" panose="020B0503020202020204" pitchFamily="34" charset="0"/>
                <a:ea typeface="+mn-ea"/>
                <a:sym typeface="+mn-ea"/>
              </a:endParaRPr>
            </a:p>
          </p:txBody>
        </p:sp>
      </p:grpSp>
      <p:sp>
        <p:nvSpPr>
          <p:cNvPr id="73" name="文本框 72"/>
          <p:cNvSpPr txBox="1"/>
          <p:nvPr/>
        </p:nvSpPr>
        <p:spPr>
          <a:xfrm>
            <a:off x="883920" y="5236210"/>
            <a:ext cx="10424795" cy="829945"/>
          </a:xfrm>
          <a:prstGeom prst="rect">
            <a:avLst/>
          </a:prstGeom>
          <a:noFill/>
        </p:spPr>
        <p:txBody>
          <a:bodyPr wrap="square" rtlCol="0">
            <a:spAutoFit/>
          </a:bodyPr>
          <a:lstStyle/>
          <a:p>
            <a:pPr algn="ctr" fontAlgn="auto">
              <a:lnSpc>
                <a:spcPct val="20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And I've waited longer for you than I've waited for any woman.I love you more than I've ever loved any woman. </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9" name="图片 8"/>
          <p:cNvPicPr>
            <a:picLocks noChangeAspect="1"/>
          </p:cNvPicPr>
          <p:nvPr/>
        </p:nvPicPr>
        <p:blipFill rotWithShape="1">
          <a:blip r:embed="rId8" cstate="print">
            <a:extLst>
              <a:ext uri="{28A0092B-C50C-407E-A947-70E740481C1C}">
                <a14:useLocalDpi xmlns:a14="http://schemas.microsoft.com/office/drawing/2010/main" val="0"/>
              </a:ext>
            </a:extLst>
          </a:blip>
          <a:srcRect t="11605" b="5549"/>
          <a:stretch>
            <a:fillRect/>
          </a:stretch>
        </p:blipFill>
        <p:spPr>
          <a:xfrm>
            <a:off x="6655922" y="1683647"/>
            <a:ext cx="5545119" cy="3062606"/>
          </a:xfrm>
          <a:prstGeom prst="rect">
            <a:avLst/>
          </a:prstGeom>
        </p:spPr>
      </p:pic>
      <p:sp>
        <p:nvSpPr>
          <p:cNvPr id="17" name="矩形 16"/>
          <p:cNvSpPr/>
          <p:nvPr/>
        </p:nvSpPr>
        <p:spPr>
          <a:xfrm>
            <a:off x="10013133" y="0"/>
            <a:ext cx="2178867" cy="51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
          <p:cNvSpPr txBox="1"/>
          <p:nvPr/>
        </p:nvSpPr>
        <p:spPr>
          <a:xfrm>
            <a:off x="9637675" y="50929"/>
            <a:ext cx="296227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12" presetClass="entr" presetSubtype="4" fill="hold" grpId="1" nodeType="afterEffect">
                                  <p:stCondLst>
                                    <p:cond delay="0"/>
                                  </p:stCondLst>
                                  <p:childTnLst>
                                    <p:set>
                                      <p:cBhvr>
                                        <p:cTn id="13" dur="1" fill="hold">
                                          <p:stCondLst>
                                            <p:cond delay="0"/>
                                          </p:stCondLst>
                                        </p:cTn>
                                        <p:tgtEl>
                                          <p:spTgt spid="73"/>
                                        </p:tgtEl>
                                        <p:attrNameLst>
                                          <p:attrName>style.visibility</p:attrName>
                                        </p:attrNameLst>
                                      </p:cBhvr>
                                      <p:to>
                                        <p:strVal val="visible"/>
                                      </p:to>
                                    </p:set>
                                    <p:anim calcmode="lin" valueType="num">
                                      <p:cBhvr additive="base">
                                        <p:cTn id="14" dur="500"/>
                                        <p:tgtEl>
                                          <p:spTgt spid="73"/>
                                        </p:tgtEl>
                                        <p:attrNameLst>
                                          <p:attrName>ppt_y</p:attrName>
                                        </p:attrNameLst>
                                      </p:cBhvr>
                                      <p:tavLst>
                                        <p:tav tm="0">
                                          <p:val>
                                            <p:strVal val="#ppt_y+#ppt_h*1.125000"/>
                                          </p:val>
                                        </p:tav>
                                        <p:tav tm="100000">
                                          <p:val>
                                            <p:strVal val="#ppt_y"/>
                                          </p:val>
                                        </p:tav>
                                      </p:tavLst>
                                    </p:anim>
                                    <p:animEffect transition="in" filter="wipe(up)">
                                      <p:cBhvr>
                                        <p:cTn id="15" dur="500"/>
                                        <p:tgtEl>
                                          <p:spTgt spid="73"/>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3" grpId="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5080" y="966470"/>
            <a:ext cx="7115810" cy="16027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805940" y="1106805"/>
            <a:ext cx="2373630" cy="1322070"/>
          </a:xfrm>
          <a:prstGeom prst="rect">
            <a:avLst/>
          </a:prstGeom>
          <a:noFill/>
        </p:spPr>
        <p:txBody>
          <a:bodyPr wrap="square" rtlCol="0">
            <a:spAutoFit/>
          </a:bodyPr>
          <a:lstStyle/>
          <a:p>
            <a:pPr algn="r"/>
            <a:r>
              <a:rPr lang="zh-CN" altLang="en-US" sz="4000" b="1" dirty="0">
                <a:solidFill>
                  <a:schemeClr val="tx1">
                    <a:lumMod val="75000"/>
                    <a:lumOff val="25000"/>
                  </a:schemeClr>
                </a:solidFill>
                <a:latin typeface="华文细黑" panose="02010600040101010101" charset="-122"/>
                <a:ea typeface="华文细黑" panose="02010600040101010101" charset="-122"/>
              </a:rPr>
              <a:t>单击此处输入文本</a:t>
            </a:r>
            <a:endParaRPr lang="en-US" altLang="zh-CN" sz="4000" b="1" dirty="0">
              <a:solidFill>
                <a:schemeClr val="tx1">
                  <a:lumMod val="75000"/>
                  <a:lumOff val="25000"/>
                </a:schemeClr>
              </a:solidFill>
              <a:latin typeface="华文细黑" panose="02010600040101010101" charset="-122"/>
              <a:ea typeface="华文细黑" panose="02010600040101010101" charset="-122"/>
            </a:endParaRPr>
          </a:p>
        </p:txBody>
      </p:sp>
      <p:sp>
        <p:nvSpPr>
          <p:cNvPr id="13" name="矩形 12"/>
          <p:cNvSpPr/>
          <p:nvPr/>
        </p:nvSpPr>
        <p:spPr>
          <a:xfrm>
            <a:off x="5085081" y="3408680"/>
            <a:ext cx="5993478" cy="2399665"/>
          </a:xfrm>
          <a:prstGeom prst="rect">
            <a:avLst/>
          </a:prstGeom>
        </p:spPr>
        <p:txBody>
          <a:bodyPr wrap="square">
            <a:spAutoFit/>
          </a:bodyPr>
          <a:lstStyle/>
          <a:p>
            <a:pPr algn="l" fontAlgn="auto">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ct val="150000"/>
              </a:lnSpc>
            </a:pP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ct val="150000"/>
              </a:lnSpc>
            </a:pP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20745" r="34174"/>
          <a:stretch>
            <a:fillRect/>
          </a:stretch>
        </p:blipFill>
        <p:spPr>
          <a:xfrm>
            <a:off x="906779" y="2868930"/>
            <a:ext cx="3272791" cy="4083846"/>
          </a:xfrm>
          <a:prstGeom prst="rect">
            <a:avLst/>
          </a:prstGeom>
        </p:spPr>
      </p:pic>
      <p:sp>
        <p:nvSpPr>
          <p:cNvPr id="7" name="矩形 6"/>
          <p:cNvSpPr/>
          <p:nvPr/>
        </p:nvSpPr>
        <p:spPr>
          <a:xfrm>
            <a:off x="10013133" y="0"/>
            <a:ext cx="2178867" cy="51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
          <p:cNvSpPr txBox="1"/>
          <p:nvPr/>
        </p:nvSpPr>
        <p:spPr>
          <a:xfrm>
            <a:off x="9637675" y="50929"/>
            <a:ext cx="296227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8" presetClass="entr" presetSubtype="6" fill="hold" grpId="1"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Right)">
                                      <p:cBhvr>
                                        <p:cTn id="21" dur="1000"/>
                                        <p:tgtEl>
                                          <p:spTgt spid="13"/>
                                        </p:tgtEl>
                                      </p:cBhvr>
                                    </p:animEffect>
                                  </p:childTnLst>
                                </p:cTn>
                              </p:par>
                            </p:childTnLst>
                          </p:cTn>
                        </p:par>
                        <p:par>
                          <p:cTn id="22" fill="hold">
                            <p:stCondLst>
                              <p:cond delay="2500"/>
                            </p:stCondLst>
                            <p:childTnLst>
                              <p:par>
                                <p:cTn id="23" presetID="4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3" grpId="0"/>
      <p:bldP spid="13" grpId="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870024" y="1271159"/>
            <a:ext cx="6321976" cy="3947900"/>
            <a:chOff x="5870024" y="1271159"/>
            <a:chExt cx="6321976" cy="3947900"/>
          </a:xfrm>
        </p:grpSpPr>
        <p:grpSp>
          <p:nvGrpSpPr>
            <p:cNvPr id="5" name="组合 4"/>
            <p:cNvGrpSpPr/>
            <p:nvPr/>
          </p:nvGrpSpPr>
          <p:grpSpPr>
            <a:xfrm>
              <a:off x="5870024" y="1271159"/>
              <a:ext cx="6321976" cy="3947900"/>
              <a:chOff x="7073607" y="2207050"/>
              <a:chExt cx="4256884" cy="2658307"/>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73607" y="2207050"/>
                <a:ext cx="4256884" cy="2658307"/>
              </a:xfrm>
              <a:prstGeom prst="rect">
                <a:avLst/>
              </a:prstGeom>
            </p:spPr>
          </p:pic>
          <p:sp>
            <p:nvSpPr>
              <p:cNvPr id="8" name="矩形 7"/>
              <p:cNvSpPr/>
              <p:nvPr/>
            </p:nvSpPr>
            <p:spPr>
              <a:xfrm>
                <a:off x="7682965" y="2474725"/>
                <a:ext cx="3038167" cy="190854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375" t="15079" r="1375" b="2063"/>
            <a:stretch>
              <a:fillRect/>
            </a:stretch>
          </p:blipFill>
          <p:spPr>
            <a:xfrm>
              <a:off x="6774993" y="1668689"/>
              <a:ext cx="4512037" cy="2834418"/>
            </a:xfrm>
            <a:prstGeom prst="rect">
              <a:avLst/>
            </a:prstGeom>
          </p:spPr>
        </p:pic>
      </p:grpSp>
      <p:grpSp>
        <p:nvGrpSpPr>
          <p:cNvPr id="11" name="组合 10"/>
          <p:cNvGrpSpPr/>
          <p:nvPr/>
        </p:nvGrpSpPr>
        <p:grpSpPr>
          <a:xfrm>
            <a:off x="1087592" y="1656501"/>
            <a:ext cx="4869323" cy="3562515"/>
            <a:chOff x="7570327" y="1769807"/>
            <a:chExt cx="4869323" cy="3562515"/>
          </a:xfrm>
        </p:grpSpPr>
        <p:sp>
          <p:nvSpPr>
            <p:cNvPr id="12" name="文本框 11"/>
            <p:cNvSpPr txBox="1"/>
            <p:nvPr/>
          </p:nvSpPr>
          <p:spPr>
            <a:xfrm>
              <a:off x="7570327" y="1769807"/>
              <a:ext cx="2912575" cy="1200329"/>
            </a:xfrm>
            <a:prstGeom prst="rect">
              <a:avLst/>
            </a:prstGeom>
            <a:noFill/>
          </p:spPr>
          <p:txBody>
            <a:bodyPr wrap="square" rtlCol="0">
              <a:spAutoFit/>
            </a:bodyPr>
            <a:lstStyle/>
            <a:p>
              <a:r>
                <a:rPr lang="zh-CN" altLang="en-US" sz="3600" b="1" noProof="1">
                  <a:latin typeface="Century Gothic" panose="020B0502020202020204" pitchFamily="34" charset="0"/>
                </a:rPr>
                <a:t>单击此处输入文本</a:t>
              </a:r>
              <a:endParaRPr lang="zh-CN" altLang="en-US" sz="3600" b="1" dirty="0">
                <a:latin typeface="Century Gothic" panose="020B0502020202020204" pitchFamily="34" charset="0"/>
              </a:endParaRPr>
            </a:p>
          </p:txBody>
        </p:sp>
        <p:sp>
          <p:nvSpPr>
            <p:cNvPr id="13" name="矩形 12"/>
            <p:cNvSpPr/>
            <p:nvPr/>
          </p:nvSpPr>
          <p:spPr>
            <a:xfrm>
              <a:off x="7583975" y="2970136"/>
              <a:ext cx="4855675" cy="307777"/>
            </a:xfrm>
            <a:prstGeom prst="rect">
              <a:avLst/>
            </a:prstGeom>
          </p:spPr>
          <p:txBody>
            <a:bodyPr wrap="square">
              <a:spAutoFit/>
            </a:bodyPr>
            <a:lstStyle/>
            <a:p>
              <a:r>
                <a:rPr lang="en-US" altLang="zh-CN" sz="1400" noProof="1">
                  <a:solidFill>
                    <a:srgbClr val="2C394C"/>
                  </a:solidFill>
                  <a:latin typeface="Century Gothic" panose="020B0502020202020204" pitchFamily="34" charset="0"/>
                </a:rPr>
                <a:t>sit er elit lamet, consectetaur cillium</a:t>
              </a:r>
              <a:endParaRPr lang="zh-CN" altLang="en-US" sz="1400" dirty="0">
                <a:solidFill>
                  <a:srgbClr val="2C394C"/>
                </a:solidFill>
                <a:latin typeface="Century Gothic" panose="020B0502020202020204" pitchFamily="34" charset="0"/>
              </a:endParaRPr>
            </a:p>
          </p:txBody>
        </p:sp>
        <p:cxnSp>
          <p:nvCxnSpPr>
            <p:cNvPr id="14" name="直接连接符 13"/>
            <p:cNvCxnSpPr/>
            <p:nvPr/>
          </p:nvCxnSpPr>
          <p:spPr>
            <a:xfrm>
              <a:off x="7672466" y="3601763"/>
              <a:ext cx="461884"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583975" y="3947327"/>
              <a:ext cx="3500257" cy="1384995"/>
            </a:xfrm>
            <a:prstGeom prst="rect">
              <a:avLst/>
            </a:prstGeom>
          </p:spPr>
          <p:txBody>
            <a:bodyPr wrap="square">
              <a:spAutoFit/>
            </a:bodyPr>
            <a:lstStyle/>
            <a:p>
              <a:pPr>
                <a:lnSpc>
                  <a:spcPct val="150000"/>
                </a:lnSpc>
              </a:pPr>
              <a:r>
                <a:rPr lang="en-US" altLang="zh-CN" sz="1400" noProof="1">
                  <a:latin typeface="Century Gothic" panose="020B0502020202020204" pitchFamily="34" charset="0"/>
                </a:rPr>
                <a:t>Lorem ipsum dolor sit er elit lamet, consectetaur cillium adipisicing pecu, sed do eiusmod tempor incididunt ut labore et dolore magna aliqua. </a:t>
              </a:r>
              <a:endParaRPr lang="en-US" altLang="zh-CN" sz="1400" noProof="1">
                <a:latin typeface="Century Gothic" panose="020B0502020202020204" pitchFamily="34" charset="0"/>
              </a:endParaRPr>
            </a:p>
          </p:txBody>
        </p:sp>
      </p:grpSp>
      <p:sp>
        <p:nvSpPr>
          <p:cNvPr id="17" name="矩形 16"/>
          <p:cNvSpPr/>
          <p:nvPr/>
        </p:nvSpPr>
        <p:spPr>
          <a:xfrm>
            <a:off x="10013133" y="0"/>
            <a:ext cx="2178867" cy="51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
          <p:cNvSpPr txBox="1"/>
          <p:nvPr/>
        </p:nvSpPr>
        <p:spPr>
          <a:xfrm>
            <a:off x="9637675" y="50929"/>
            <a:ext cx="296227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12192001" cy="6865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占位符 2"/>
          <p:cNvPicPr>
            <a:picLocks noChangeAspect="1"/>
          </p:cNvPicPr>
          <p:nvPr/>
        </p:nvPicPr>
        <p:blipFill rotWithShape="1">
          <a:blip r:embed="rId1" cstate="print"/>
          <a:srcRect r="35878"/>
          <a:stretch>
            <a:fillRect/>
          </a:stretch>
        </p:blipFill>
        <p:spPr>
          <a:xfrm>
            <a:off x="0" y="0"/>
            <a:ext cx="4563122" cy="6850505"/>
          </a:xfrm>
          <a:prstGeom prst="rect">
            <a:avLst/>
          </a:prstGeom>
        </p:spPr>
      </p:pic>
      <p:pic>
        <p:nvPicPr>
          <p:cNvPr id="14" name="图片占位符 11" descr="图片包含 墙壁, 室内, 房间, 餐桌&#10;&#10;已生成极高可信度的说明"/>
          <p:cNvPicPr>
            <a:picLocks noChangeAspect="1"/>
          </p:cNvPicPr>
          <p:nvPr/>
        </p:nvPicPr>
        <p:blipFill rotWithShape="1">
          <a:blip r:embed="rId2" cstate="print">
            <a:extLst>
              <a:ext uri="{28A0092B-C50C-407E-A947-70E740481C1C}">
                <a14:useLocalDpi xmlns:a14="http://schemas.microsoft.com/office/drawing/2010/main" val="0"/>
              </a:ext>
            </a:extLst>
          </a:blip>
          <a:srcRect l="28253" t="7806" r="30193" b="7806"/>
          <a:stretch>
            <a:fillRect/>
          </a:stretch>
        </p:blipFill>
        <p:spPr>
          <a:xfrm>
            <a:off x="0" y="0"/>
            <a:ext cx="5066270" cy="6858000"/>
          </a:xfrm>
          <a:prstGeom prst="rect">
            <a:avLst/>
          </a:prstGeom>
        </p:spPr>
      </p:pic>
      <p:sp>
        <p:nvSpPr>
          <p:cNvPr id="15" name="MH_Title"/>
          <p:cNvSpPr/>
          <p:nvPr>
            <p:custDataLst>
              <p:tags r:id="rId3"/>
            </p:custDataLst>
          </p:nvPr>
        </p:nvSpPr>
        <p:spPr>
          <a:xfrm>
            <a:off x="5569330" y="3268419"/>
            <a:ext cx="4921760" cy="808462"/>
          </a:xfrm>
          <a:prstGeom prst="rect">
            <a:avLst/>
          </a:prstGeom>
          <a:ln w="12700">
            <a:solidFill>
              <a:schemeClr val="accent1"/>
            </a:solidFill>
          </a:ln>
        </p:spPr>
        <p:txBody>
          <a:bodyPr wrap="square" lIns="108000" tIns="0" rIns="0" bIns="0" anchor="ctr" anchorCtr="0">
            <a:normAutofit/>
          </a:bodyPr>
          <a:lstStyle/>
          <a:p>
            <a:pPr lvl="0" algn="ctr">
              <a:defRPr/>
            </a:pPr>
            <a:r>
              <a:rPr lang="zh-CN" altLang="en-US" sz="3200">
                <a:latin typeface="Arial" panose="020B0604020202020204" pitchFamily="34" charset="0"/>
                <a:ea typeface="微软雅黑" panose="020B0503020204020204" pitchFamily="34" charset="-122"/>
                <a:sym typeface="Arial" panose="020B0604020202020204" pitchFamily="34" charset="0"/>
              </a:rPr>
              <a:t>预期目标 </a:t>
            </a:r>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s_1"/>
          <p:cNvSpPr/>
          <p:nvPr>
            <p:custDataLst>
              <p:tags r:id="rId4"/>
            </p:custDataLst>
          </p:nvPr>
        </p:nvSpPr>
        <p:spPr>
          <a:xfrm>
            <a:off x="5569330" y="2787143"/>
            <a:ext cx="1043560" cy="481277"/>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第      章</a:t>
            </a:r>
            <a:endParaRPr lang="zh-CN" altLang="en-US"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7" name="MH_Number"/>
          <p:cNvSpPr/>
          <p:nvPr>
            <p:custDataLst>
              <p:tags r:id="rId5"/>
            </p:custDataLst>
          </p:nvPr>
        </p:nvSpPr>
        <p:spPr>
          <a:xfrm>
            <a:off x="5915660" y="2809367"/>
            <a:ext cx="369095" cy="481277"/>
          </a:xfrm>
          <a:prstGeom prst="rect">
            <a:avLst/>
          </a:prstGeom>
          <a:ln>
            <a:noFill/>
          </a:ln>
        </p:spPr>
        <p:txBody>
          <a:bodyPr wrap="square" lIns="0" tIns="0" rIns="0" bIns="0" anchor="ctr" anchorCtr="0">
            <a:normAutofit lnSpcReduction="10000"/>
          </a:bodyPr>
          <a:lstStyle/>
          <a:p>
            <a:pPr lvl="0" algn="ctr">
              <a:defRPr/>
            </a:pPr>
            <a:r>
              <a:rPr lang="en-US" altLang="zh-CN" sz="3200" spc="200"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3200" spc="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1" cstate="print">
            <a:extLst>
              <a:ext uri="{28A0092B-C50C-407E-A947-70E740481C1C}">
                <a14:useLocalDpi xmlns:a14="http://schemas.microsoft.com/office/drawing/2010/main" val="0"/>
              </a:ext>
            </a:extLst>
          </a:blip>
          <a:srcRect t="47362" b="14411"/>
          <a:stretch>
            <a:fillRect/>
          </a:stretch>
        </p:blipFill>
        <p:spPr>
          <a:xfrm>
            <a:off x="-32274" y="2112154"/>
            <a:ext cx="12295991" cy="2875810"/>
          </a:xfrm>
          <a:prstGeom prst="rect">
            <a:avLst/>
          </a:prstGeom>
        </p:spPr>
      </p:pic>
      <p:grpSp>
        <p:nvGrpSpPr>
          <p:cNvPr id="5" name="组合 4"/>
          <p:cNvGrpSpPr/>
          <p:nvPr/>
        </p:nvGrpSpPr>
        <p:grpSpPr>
          <a:xfrm>
            <a:off x="1093312" y="2547888"/>
            <a:ext cx="1996350" cy="1981140"/>
            <a:chOff x="5922450" y="270141"/>
            <a:chExt cx="3781386" cy="3752576"/>
          </a:xfrm>
        </p:grpSpPr>
        <p:pic>
          <p:nvPicPr>
            <p:cNvPr id="6" name="图片 5" descr="图片包含 人员, 户外, 天空, 服装&#10;&#10;已生成极高可信度的说明"/>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9404"/>
            <a:stretch>
              <a:fillRect/>
            </a:stretch>
          </p:blipFill>
          <p:spPr>
            <a:xfrm>
              <a:off x="6577426" y="621729"/>
              <a:ext cx="2516239" cy="2700311"/>
            </a:xfrm>
            <a:prstGeom prst="rect">
              <a:avLst/>
            </a:prstGeom>
          </p:spPr>
        </p:pic>
        <p:pic>
          <p:nvPicPr>
            <p:cNvPr id="7" name="图片 6" descr="图片包含 监视器, 照片, 就坐, 顶部&#10;&#10;已生成极高可信度的说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450" y="270141"/>
              <a:ext cx="3781386" cy="3752576"/>
            </a:xfrm>
            <a:prstGeom prst="rect">
              <a:avLst/>
            </a:prstGeom>
          </p:spPr>
        </p:pic>
      </p:grpSp>
      <p:grpSp>
        <p:nvGrpSpPr>
          <p:cNvPr id="2" name="组合 1"/>
          <p:cNvGrpSpPr/>
          <p:nvPr/>
        </p:nvGrpSpPr>
        <p:grpSpPr>
          <a:xfrm>
            <a:off x="589075" y="672132"/>
            <a:ext cx="2892474" cy="1440022"/>
            <a:chOff x="589075" y="672132"/>
            <a:chExt cx="2892474" cy="1440022"/>
          </a:xfrm>
        </p:grpSpPr>
        <p:sp>
          <p:nvSpPr>
            <p:cNvPr id="13" name="标题 1"/>
            <p:cNvSpPr txBox="1"/>
            <p:nvPr/>
          </p:nvSpPr>
          <p:spPr>
            <a:xfrm>
              <a:off x="589075" y="672132"/>
              <a:ext cx="2892473" cy="604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000" dirty="0">
                  <a:solidFill>
                    <a:schemeClr val="accent5"/>
                  </a:solidFill>
                  <a:latin typeface="微软雅黑" panose="020B0503020204020204" pitchFamily="34" charset="-122"/>
                  <a:ea typeface="微软雅黑" panose="020B0503020204020204" pitchFamily="34" charset="-122"/>
                </a:rPr>
                <a:t>单击此处输入文本</a:t>
              </a:r>
              <a:endParaRPr lang="zh-CN" altLang="en-US" sz="2000" dirty="0">
                <a:solidFill>
                  <a:schemeClr val="accent5"/>
                </a:solidFill>
                <a:latin typeface="微软雅黑" panose="020B0503020204020204" pitchFamily="34" charset="-122"/>
                <a:ea typeface="微软雅黑" panose="020B0503020204020204" pitchFamily="34" charset="-122"/>
              </a:endParaRPr>
            </a:p>
          </p:txBody>
        </p:sp>
        <p:sp>
          <p:nvSpPr>
            <p:cNvPr id="14" name="矩形 13"/>
            <p:cNvSpPr/>
            <p:nvPr/>
          </p:nvSpPr>
          <p:spPr>
            <a:xfrm>
              <a:off x="1124225" y="1158047"/>
              <a:ext cx="2357324" cy="954107"/>
            </a:xfrm>
            <a:prstGeom prst="rect">
              <a:avLst/>
            </a:prstGeom>
          </p:spPr>
          <p:txBody>
            <a:bodyPr wrap="square">
              <a:spAutoFit/>
            </a:bodyPr>
            <a:lstStyle/>
            <a:p>
              <a:r>
                <a:rPr lang="zh-CN" altLang="en-US" sz="1400" dirty="0">
                  <a:solidFill>
                    <a:schemeClr val="accent5"/>
                  </a:solidFill>
                </a:rPr>
                <a:t>Loem ipsum dolor sameman tanam casectetur adipiscing elit tamam dalam qoue sampe.</a:t>
              </a:r>
              <a:endParaRPr lang="zh-CN" altLang="en-US" sz="1400" dirty="0">
                <a:solidFill>
                  <a:schemeClr val="accent5"/>
                </a:solidFill>
              </a:endParaRPr>
            </a:p>
          </p:txBody>
        </p:sp>
      </p:grpSp>
      <p:grpSp>
        <p:nvGrpSpPr>
          <p:cNvPr id="16" name="组合 15"/>
          <p:cNvGrpSpPr/>
          <p:nvPr/>
        </p:nvGrpSpPr>
        <p:grpSpPr>
          <a:xfrm>
            <a:off x="3694300" y="2573164"/>
            <a:ext cx="1996350" cy="1981140"/>
            <a:chOff x="5922450" y="270141"/>
            <a:chExt cx="3781386" cy="3752576"/>
          </a:xfrm>
        </p:grpSpPr>
        <p:pic>
          <p:nvPicPr>
            <p:cNvPr id="17" name="图片 16" descr="图片包含 人员, 户外, 天空, 服装&#10;&#10;已生成极高可信度的说明"/>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9404"/>
            <a:stretch>
              <a:fillRect/>
            </a:stretch>
          </p:blipFill>
          <p:spPr>
            <a:xfrm>
              <a:off x="6577426" y="621729"/>
              <a:ext cx="2516239" cy="2700311"/>
            </a:xfrm>
            <a:prstGeom prst="rect">
              <a:avLst/>
            </a:prstGeom>
          </p:spPr>
        </p:pic>
        <p:pic>
          <p:nvPicPr>
            <p:cNvPr id="18" name="图片 17" descr="图片包含 监视器, 照片, 就坐, 顶部&#10;&#10;已生成极高可信度的说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450" y="270141"/>
              <a:ext cx="3781386" cy="3752576"/>
            </a:xfrm>
            <a:prstGeom prst="rect">
              <a:avLst/>
            </a:prstGeom>
          </p:spPr>
        </p:pic>
      </p:grpSp>
      <p:grpSp>
        <p:nvGrpSpPr>
          <p:cNvPr id="19" name="组合 18"/>
          <p:cNvGrpSpPr/>
          <p:nvPr/>
        </p:nvGrpSpPr>
        <p:grpSpPr>
          <a:xfrm>
            <a:off x="6295288" y="2573164"/>
            <a:ext cx="1996350" cy="1981140"/>
            <a:chOff x="5922450" y="270141"/>
            <a:chExt cx="3781386" cy="3752576"/>
          </a:xfrm>
        </p:grpSpPr>
        <p:pic>
          <p:nvPicPr>
            <p:cNvPr id="20" name="图片 19" descr="图片包含 人员, 户外, 天空, 服装&#10;&#10;已生成极高可信度的说明"/>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9404"/>
            <a:stretch>
              <a:fillRect/>
            </a:stretch>
          </p:blipFill>
          <p:spPr>
            <a:xfrm>
              <a:off x="6577426" y="621729"/>
              <a:ext cx="2516239" cy="2700311"/>
            </a:xfrm>
            <a:prstGeom prst="rect">
              <a:avLst/>
            </a:prstGeom>
          </p:spPr>
        </p:pic>
        <p:pic>
          <p:nvPicPr>
            <p:cNvPr id="21" name="图片 20" descr="图片包含 监视器, 照片, 就坐, 顶部&#10;&#10;已生成极高可信度的说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450" y="270141"/>
              <a:ext cx="3781386" cy="3752576"/>
            </a:xfrm>
            <a:prstGeom prst="rect">
              <a:avLst/>
            </a:prstGeom>
          </p:spPr>
        </p:pic>
      </p:grpSp>
      <p:grpSp>
        <p:nvGrpSpPr>
          <p:cNvPr id="22" name="组合 21"/>
          <p:cNvGrpSpPr/>
          <p:nvPr/>
        </p:nvGrpSpPr>
        <p:grpSpPr>
          <a:xfrm>
            <a:off x="8936889" y="2573164"/>
            <a:ext cx="1996350" cy="1981140"/>
            <a:chOff x="5922450" y="270141"/>
            <a:chExt cx="3781386" cy="3752576"/>
          </a:xfrm>
        </p:grpSpPr>
        <p:pic>
          <p:nvPicPr>
            <p:cNvPr id="23" name="图片 22" descr="图片包含 人员, 户外, 天空, 服装&#10;&#10;已生成极高可信度的说明"/>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9404"/>
            <a:stretch>
              <a:fillRect/>
            </a:stretch>
          </p:blipFill>
          <p:spPr>
            <a:xfrm>
              <a:off x="6577426" y="621729"/>
              <a:ext cx="2516239" cy="2700311"/>
            </a:xfrm>
            <a:prstGeom prst="rect">
              <a:avLst/>
            </a:prstGeom>
          </p:spPr>
        </p:pic>
        <p:pic>
          <p:nvPicPr>
            <p:cNvPr id="24" name="图片 23" descr="图片包含 监视器, 照片, 就坐, 顶部&#10;&#10;已生成极高可信度的说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450" y="270141"/>
              <a:ext cx="3781386" cy="3752576"/>
            </a:xfrm>
            <a:prstGeom prst="rect">
              <a:avLst/>
            </a:prstGeom>
          </p:spPr>
        </p:pic>
      </p:grpSp>
      <p:grpSp>
        <p:nvGrpSpPr>
          <p:cNvPr id="4" name="组合 3"/>
          <p:cNvGrpSpPr/>
          <p:nvPr/>
        </p:nvGrpSpPr>
        <p:grpSpPr>
          <a:xfrm>
            <a:off x="3089662" y="4987964"/>
            <a:ext cx="2892474" cy="1440022"/>
            <a:chOff x="3089662" y="4987964"/>
            <a:chExt cx="2892474" cy="1440022"/>
          </a:xfrm>
        </p:grpSpPr>
        <p:sp>
          <p:nvSpPr>
            <p:cNvPr id="25" name="标题 1"/>
            <p:cNvSpPr txBox="1"/>
            <p:nvPr/>
          </p:nvSpPr>
          <p:spPr>
            <a:xfrm>
              <a:off x="3089662" y="4987964"/>
              <a:ext cx="2892473" cy="604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000" dirty="0">
                  <a:solidFill>
                    <a:schemeClr val="accent5"/>
                  </a:solidFill>
                  <a:latin typeface="微软雅黑" panose="020B0503020204020204" pitchFamily="34" charset="-122"/>
                  <a:ea typeface="微软雅黑" panose="020B0503020204020204" pitchFamily="34" charset="-122"/>
                </a:rPr>
                <a:t>单击此处输入文本</a:t>
              </a:r>
              <a:endParaRPr lang="zh-CN" altLang="en-US" sz="2000" dirty="0">
                <a:solidFill>
                  <a:schemeClr val="accent5"/>
                </a:solidFill>
                <a:latin typeface="微软雅黑" panose="020B0503020204020204" pitchFamily="34" charset="-122"/>
                <a:ea typeface="微软雅黑" panose="020B0503020204020204" pitchFamily="34" charset="-122"/>
              </a:endParaRPr>
            </a:p>
          </p:txBody>
        </p:sp>
        <p:sp>
          <p:nvSpPr>
            <p:cNvPr id="26" name="矩形 25"/>
            <p:cNvSpPr/>
            <p:nvPr/>
          </p:nvSpPr>
          <p:spPr>
            <a:xfrm>
              <a:off x="3624812" y="5473879"/>
              <a:ext cx="2357324" cy="954107"/>
            </a:xfrm>
            <a:prstGeom prst="rect">
              <a:avLst/>
            </a:prstGeom>
          </p:spPr>
          <p:txBody>
            <a:bodyPr wrap="square">
              <a:spAutoFit/>
            </a:bodyPr>
            <a:lstStyle/>
            <a:p>
              <a:r>
                <a:rPr lang="zh-CN" altLang="en-US" sz="1400" dirty="0">
                  <a:solidFill>
                    <a:schemeClr val="accent5"/>
                  </a:solidFill>
                </a:rPr>
                <a:t>Loem ipsum dolor sameman tanam casectetur adipiscing elit tamam dalam qoue sampe.</a:t>
              </a:r>
              <a:endParaRPr lang="zh-CN" altLang="en-US" sz="1400" dirty="0">
                <a:solidFill>
                  <a:schemeClr val="accent5"/>
                </a:solidFill>
              </a:endParaRPr>
            </a:p>
          </p:txBody>
        </p:sp>
      </p:grpSp>
      <p:grpSp>
        <p:nvGrpSpPr>
          <p:cNvPr id="3" name="组合 2"/>
          <p:cNvGrpSpPr/>
          <p:nvPr/>
        </p:nvGrpSpPr>
        <p:grpSpPr>
          <a:xfrm>
            <a:off x="5690650" y="672132"/>
            <a:ext cx="2892474" cy="1440022"/>
            <a:chOff x="5690650" y="672132"/>
            <a:chExt cx="2892474" cy="1440022"/>
          </a:xfrm>
        </p:grpSpPr>
        <p:sp>
          <p:nvSpPr>
            <p:cNvPr id="27" name="标题 1"/>
            <p:cNvSpPr txBox="1"/>
            <p:nvPr/>
          </p:nvSpPr>
          <p:spPr>
            <a:xfrm>
              <a:off x="5690650" y="672132"/>
              <a:ext cx="2892473" cy="604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000" dirty="0">
                  <a:solidFill>
                    <a:schemeClr val="accent5"/>
                  </a:solidFill>
                  <a:latin typeface="微软雅黑" panose="020B0503020204020204" pitchFamily="34" charset="-122"/>
                  <a:ea typeface="微软雅黑" panose="020B0503020204020204" pitchFamily="34" charset="-122"/>
                </a:rPr>
                <a:t>单击此处输入文本</a:t>
              </a:r>
              <a:endParaRPr lang="zh-CN" altLang="en-US" sz="2000" dirty="0">
                <a:solidFill>
                  <a:schemeClr val="accent5"/>
                </a:solidFill>
                <a:latin typeface="微软雅黑" panose="020B0503020204020204" pitchFamily="34" charset="-122"/>
                <a:ea typeface="微软雅黑" panose="020B0503020204020204" pitchFamily="34" charset="-122"/>
              </a:endParaRPr>
            </a:p>
          </p:txBody>
        </p:sp>
        <p:sp>
          <p:nvSpPr>
            <p:cNvPr id="28" name="矩形 27"/>
            <p:cNvSpPr/>
            <p:nvPr/>
          </p:nvSpPr>
          <p:spPr>
            <a:xfrm>
              <a:off x="6225800" y="1158047"/>
              <a:ext cx="2357324" cy="954107"/>
            </a:xfrm>
            <a:prstGeom prst="rect">
              <a:avLst/>
            </a:prstGeom>
          </p:spPr>
          <p:txBody>
            <a:bodyPr wrap="square">
              <a:spAutoFit/>
            </a:bodyPr>
            <a:lstStyle/>
            <a:p>
              <a:r>
                <a:rPr lang="zh-CN" altLang="en-US" sz="1400" dirty="0">
                  <a:solidFill>
                    <a:schemeClr val="accent5"/>
                  </a:solidFill>
                </a:rPr>
                <a:t>Loem ipsum dolor sameman tanam casectetur adipiscing elit tamam dalam qoue sampe.</a:t>
              </a:r>
              <a:endParaRPr lang="zh-CN" altLang="en-US" sz="1400" dirty="0">
                <a:solidFill>
                  <a:schemeClr val="accent5"/>
                </a:solidFill>
              </a:endParaRPr>
            </a:p>
          </p:txBody>
        </p:sp>
      </p:grpSp>
      <p:grpSp>
        <p:nvGrpSpPr>
          <p:cNvPr id="8" name="组合 7"/>
          <p:cNvGrpSpPr/>
          <p:nvPr/>
        </p:nvGrpSpPr>
        <p:grpSpPr>
          <a:xfrm>
            <a:off x="8419532" y="5053255"/>
            <a:ext cx="2892474" cy="1440022"/>
            <a:chOff x="8419532" y="5053255"/>
            <a:chExt cx="2892474" cy="1440022"/>
          </a:xfrm>
        </p:grpSpPr>
        <p:sp>
          <p:nvSpPr>
            <p:cNvPr id="29" name="标题 1"/>
            <p:cNvSpPr txBox="1"/>
            <p:nvPr/>
          </p:nvSpPr>
          <p:spPr>
            <a:xfrm>
              <a:off x="8419532" y="5053255"/>
              <a:ext cx="2892473" cy="604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000" dirty="0">
                  <a:solidFill>
                    <a:schemeClr val="accent5"/>
                  </a:solidFill>
                  <a:latin typeface="微软雅黑" panose="020B0503020204020204" pitchFamily="34" charset="-122"/>
                  <a:ea typeface="微软雅黑" panose="020B0503020204020204" pitchFamily="34" charset="-122"/>
                </a:rPr>
                <a:t>单击此处输入文本</a:t>
              </a:r>
              <a:endParaRPr lang="zh-CN" altLang="en-US" sz="2000" dirty="0">
                <a:solidFill>
                  <a:schemeClr val="accent5"/>
                </a:solidFill>
                <a:latin typeface="微软雅黑" panose="020B0503020204020204" pitchFamily="34" charset="-122"/>
                <a:ea typeface="微软雅黑" panose="020B0503020204020204" pitchFamily="34" charset="-122"/>
              </a:endParaRPr>
            </a:p>
          </p:txBody>
        </p:sp>
        <p:sp>
          <p:nvSpPr>
            <p:cNvPr id="30" name="矩形 29"/>
            <p:cNvSpPr/>
            <p:nvPr/>
          </p:nvSpPr>
          <p:spPr>
            <a:xfrm>
              <a:off x="8954682" y="5539170"/>
              <a:ext cx="2357324" cy="954107"/>
            </a:xfrm>
            <a:prstGeom prst="rect">
              <a:avLst/>
            </a:prstGeom>
          </p:spPr>
          <p:txBody>
            <a:bodyPr wrap="square">
              <a:spAutoFit/>
            </a:bodyPr>
            <a:lstStyle/>
            <a:p>
              <a:r>
                <a:rPr lang="zh-CN" altLang="en-US" sz="1400" dirty="0">
                  <a:solidFill>
                    <a:schemeClr val="accent5"/>
                  </a:solidFill>
                </a:rPr>
                <a:t>Loem ipsum dolor sameman tanam casectetur adipiscing elit tamam dalam qoue sampe.</a:t>
              </a:r>
              <a:endParaRPr lang="zh-CN" altLang="en-US" sz="1400" dirty="0">
                <a:solidFill>
                  <a:schemeClr val="accent5"/>
                </a:solidFill>
              </a:endParaRPr>
            </a:p>
          </p:txBody>
        </p:sp>
      </p:grpSp>
      <p:sp>
        <p:nvSpPr>
          <p:cNvPr id="32" name="矩形 31"/>
          <p:cNvSpPr/>
          <p:nvPr/>
        </p:nvSpPr>
        <p:spPr>
          <a:xfrm>
            <a:off x="10013133" y="0"/>
            <a:ext cx="2178867" cy="51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1"/>
          <p:cNvSpPr txBox="1"/>
          <p:nvPr/>
        </p:nvSpPr>
        <p:spPr>
          <a:xfrm>
            <a:off x="9637675" y="50929"/>
            <a:ext cx="296227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0-#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47" presetClass="entr" presetSubtype="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anim calcmode="lin" valueType="num">
                                      <p:cBhvr>
                                        <p:cTn id="45" dur="500" fill="hold"/>
                                        <p:tgtEl>
                                          <p:spTgt spid="33"/>
                                        </p:tgtEl>
                                        <p:attrNameLst>
                                          <p:attrName>ppt_x</p:attrName>
                                        </p:attrNameLst>
                                      </p:cBhvr>
                                      <p:tavLst>
                                        <p:tav tm="0">
                                          <p:val>
                                            <p:strVal val="#ppt_x"/>
                                          </p:val>
                                        </p:tav>
                                        <p:tav tm="100000">
                                          <p:val>
                                            <p:strVal val="#ppt_x"/>
                                          </p:val>
                                        </p:tav>
                                      </p:tavLst>
                                    </p:anim>
                                    <p:anim calcmode="lin" valueType="num">
                                      <p:cBhvr>
                                        <p:cTn id="46"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ags/tag1.xml><?xml version="1.0" encoding="utf-8"?>
<p:tagLst xmlns:p="http://schemas.openxmlformats.org/presentationml/2006/main">
  <p:tag name="MH" val="20170916095608"/>
  <p:tag name="MH_LIBRARY" val="CONTENTS"/>
  <p:tag name="MH_TYPE" val="ENTRY"/>
  <p:tag name="ID" val="553530"/>
  <p:tag name="MH_ORDER" val="1"/>
</p:tagLst>
</file>

<file path=ppt/tags/tag10.xml><?xml version="1.0" encoding="utf-8"?>
<p:tagLst xmlns:p="http://schemas.openxmlformats.org/presentationml/2006/main">
  <p:tag name="MH" val="20170916095608"/>
  <p:tag name="MH_LIBRARY" val="CONTENTS"/>
  <p:tag name="MH_TYPE" val="NUMBER"/>
  <p:tag name="ID" val="553530"/>
  <p:tag name="MH_ORDER" val="4"/>
</p:tagLst>
</file>

<file path=ppt/tags/tag11.xml><?xml version="1.0" encoding="utf-8"?>
<p:tagLst xmlns:p="http://schemas.openxmlformats.org/presentationml/2006/main">
  <p:tag name="MH" val="20170916095608"/>
  <p:tag name="MH_LIBRARY" val="CONTENTS"/>
  <p:tag name="MH_TYPE" val="TITLE"/>
  <p:tag name="ID" val="553530"/>
</p:tagLst>
</file>

<file path=ppt/tags/tag12.xml><?xml version="1.0" encoding="utf-8"?>
<p:tagLst xmlns:p="http://schemas.openxmlformats.org/presentationml/2006/main">
  <p:tag name="MH" val="20170916095608"/>
  <p:tag name="MH_LIBRARY" val="CONTENTS"/>
  <p:tag name="MH_TYPE" val="OTHERS"/>
  <p:tag name="ID" val="553530"/>
</p:tagLst>
</file>

<file path=ppt/tags/tag13.xml><?xml version="1.0" encoding="utf-8"?>
<p:tagLst xmlns:p="http://schemas.openxmlformats.org/presentationml/2006/main">
  <p:tag name="MH" val="20170916095608"/>
  <p:tag name="MH_LIBRARY" val="CONTENTS"/>
  <p:tag name="MH_TYPE" val="NUMBER"/>
  <p:tag name="ID" val="553530"/>
  <p:tag name="MH_ORDER" val="NUMBER"/>
</p:tagLst>
</file>

<file path=ppt/tags/tag14.xml><?xml version="1.0" encoding="utf-8"?>
<p:tagLst xmlns:p="http://schemas.openxmlformats.org/presentationml/2006/main">
  <p:tag name="MH" val="20150816203303"/>
  <p:tag name="MH_LIBRARY" val="GRAPHIC"/>
  <p:tag name="MH_TYPE" val="Other"/>
  <p:tag name="MH_ORDER" val="2"/>
</p:tagLst>
</file>

<file path=ppt/tags/tag15.xml><?xml version="1.0" encoding="utf-8"?>
<p:tagLst xmlns:p="http://schemas.openxmlformats.org/presentationml/2006/main">
  <p:tag name="MH" val="20150816203303"/>
  <p:tag name="MH_LIBRARY" val="GRAPHIC"/>
  <p:tag name="MH_TYPE" val="Other"/>
  <p:tag name="MH_ORDER" val="3"/>
</p:tagLst>
</file>

<file path=ppt/tags/tag16.xml><?xml version="1.0" encoding="utf-8"?>
<p:tagLst xmlns:p="http://schemas.openxmlformats.org/presentationml/2006/main">
  <p:tag name="MH" val="20150816203303"/>
  <p:tag name="MH_LIBRARY" val="GRAPHIC"/>
  <p:tag name="MH_TYPE" val="Other"/>
  <p:tag name="MH_ORDER" val="4"/>
</p:tagLst>
</file>

<file path=ppt/tags/tag17.xml><?xml version="1.0" encoding="utf-8"?>
<p:tagLst xmlns:p="http://schemas.openxmlformats.org/presentationml/2006/main">
  <p:tag name="MH" val="20150816203303"/>
  <p:tag name="MH_LIBRARY" val="GRAPHIC"/>
  <p:tag name="MH_TYPE" val="Other"/>
  <p:tag name="MH_ORDER" val="5"/>
</p:tagLst>
</file>

<file path=ppt/tags/tag18.xml><?xml version="1.0" encoding="utf-8"?>
<p:tagLst xmlns:p="http://schemas.openxmlformats.org/presentationml/2006/main">
  <p:tag name="MH" val="20150816203303"/>
  <p:tag name="MH_LIBRARY" val="GRAPHIC"/>
  <p:tag name="MH_TYPE" val="SubTitle"/>
  <p:tag name="MH_ORDER" val="2"/>
</p:tagLst>
</file>

<file path=ppt/tags/tag19.xml><?xml version="1.0" encoding="utf-8"?>
<p:tagLst xmlns:p="http://schemas.openxmlformats.org/presentationml/2006/main">
  <p:tag name="MH" val="20150816203303"/>
  <p:tag name="MH_LIBRARY" val="GRAPHIC"/>
  <p:tag name="MH_TYPE" val="SubTitle"/>
  <p:tag name="MH_ORDER" val="1"/>
</p:tagLst>
</file>

<file path=ppt/tags/tag2.xml><?xml version="1.0" encoding="utf-8"?>
<p:tagLst xmlns:p="http://schemas.openxmlformats.org/presentationml/2006/main">
  <p:tag name="MH" val="20170916095608"/>
  <p:tag name="MH_LIBRARY" val="CONTENTS"/>
  <p:tag name="MH_TYPE" val="NUMBER"/>
  <p:tag name="ID" val="553530"/>
  <p:tag name="MH_ORDER" val="1"/>
</p:tagLst>
</file>

<file path=ppt/tags/tag20.xml><?xml version="1.0" encoding="utf-8"?>
<p:tagLst xmlns:p="http://schemas.openxmlformats.org/presentationml/2006/main">
  <p:tag name="MH" val="20150816203303"/>
  <p:tag name="MH_LIBRARY" val="GRAPHIC"/>
  <p:tag name="MH_TYPE" val="SubTitle"/>
  <p:tag name="MH_ORDER" val="3"/>
</p:tagLst>
</file>

<file path=ppt/tags/tag21.xml><?xml version="1.0" encoding="utf-8"?>
<p:tagLst xmlns:p="http://schemas.openxmlformats.org/presentationml/2006/main">
  <p:tag name="MH" val="20170916095608"/>
  <p:tag name="MH_LIBRARY" val="CONTENTS"/>
  <p:tag name="MH_TYPE" val="TITLE"/>
  <p:tag name="ID" val="553530"/>
</p:tagLst>
</file>

<file path=ppt/tags/tag22.xml><?xml version="1.0" encoding="utf-8"?>
<p:tagLst xmlns:p="http://schemas.openxmlformats.org/presentationml/2006/main">
  <p:tag name="MH" val="20170916095608"/>
  <p:tag name="MH_LIBRARY" val="CONTENTS"/>
  <p:tag name="MH_TYPE" val="OTHERS"/>
  <p:tag name="ID" val="553530"/>
</p:tagLst>
</file>

<file path=ppt/tags/tag23.xml><?xml version="1.0" encoding="utf-8"?>
<p:tagLst xmlns:p="http://schemas.openxmlformats.org/presentationml/2006/main">
  <p:tag name="MH" val="20170916095608"/>
  <p:tag name="MH_LIBRARY" val="CONTENTS"/>
  <p:tag name="MH_TYPE" val="NUMBER"/>
  <p:tag name="ID" val="553530"/>
  <p:tag name="MH_ORDER" val="NUMBER"/>
</p:tagLst>
</file>

<file path=ppt/tags/tag24.xml><?xml version="1.0" encoding="utf-8"?>
<p:tagLst xmlns:p="http://schemas.openxmlformats.org/presentationml/2006/main">
  <p:tag name="MH" val="20170916095608"/>
  <p:tag name="MH_LIBRARY" val="CONTENTS"/>
  <p:tag name="MH_TYPE" val="TITLE"/>
  <p:tag name="ID" val="553530"/>
</p:tagLst>
</file>

<file path=ppt/tags/tag25.xml><?xml version="1.0" encoding="utf-8"?>
<p:tagLst xmlns:p="http://schemas.openxmlformats.org/presentationml/2006/main">
  <p:tag name="MH" val="20170916095608"/>
  <p:tag name="MH_LIBRARY" val="CONTENTS"/>
  <p:tag name="MH_TYPE" val="OTHERS"/>
  <p:tag name="ID" val="553530"/>
</p:tagLst>
</file>

<file path=ppt/tags/tag26.xml><?xml version="1.0" encoding="utf-8"?>
<p:tagLst xmlns:p="http://schemas.openxmlformats.org/presentationml/2006/main">
  <p:tag name="MH" val="20170916095608"/>
  <p:tag name="MH_LIBRARY" val="CONTENTS"/>
  <p:tag name="MH_TYPE" val="NUMBER"/>
  <p:tag name="ID" val="553530"/>
  <p:tag name="MH_ORDER" val="NUMBER"/>
</p:tagLst>
</file>

<file path=ppt/tags/tag27.xml><?xml version="1.0" encoding="utf-8"?>
<p:tagLst xmlns:p="http://schemas.openxmlformats.org/presentationml/2006/main">
  <p:tag name="MH" val="20170916095608"/>
  <p:tag name="MH_LIBRARY" val="CONTENTS"/>
  <p:tag name="MH_TYPE" val="TITLE"/>
  <p:tag name="ID" val="553530"/>
</p:tagLst>
</file>

<file path=ppt/tags/tag28.xml><?xml version="1.0" encoding="utf-8"?>
<p:tagLst xmlns:p="http://schemas.openxmlformats.org/presentationml/2006/main">
  <p:tag name="MH" val="20170916095608"/>
  <p:tag name="MH_LIBRARY" val="CONTENTS"/>
  <p:tag name="MH_TYPE" val="OTHERS"/>
  <p:tag name="ID" val="553530"/>
</p:tagLst>
</file>

<file path=ppt/tags/tag29.xml><?xml version="1.0" encoding="utf-8"?>
<p:tagLst xmlns:p="http://schemas.openxmlformats.org/presentationml/2006/main">
  <p:tag name="MH" val="20170916095608"/>
  <p:tag name="MH_LIBRARY" val="CONTENTS"/>
  <p:tag name="MH_TYPE" val="NUMBER"/>
  <p:tag name="ID" val="553530"/>
  <p:tag name="MH_ORDER" val="NUMBER"/>
</p:tagLst>
</file>

<file path=ppt/tags/tag3.xml><?xml version="1.0" encoding="utf-8"?>
<p:tagLst xmlns:p="http://schemas.openxmlformats.org/presentationml/2006/main">
  <p:tag name="MH" val="20170916095608"/>
  <p:tag name="MH_LIBRARY" val="CONTENTS"/>
  <p:tag name="MH_TYPE" val="OTHERS"/>
  <p:tag name="ID" val="553530"/>
</p:tagLst>
</file>

<file path=ppt/tags/tag4.xml><?xml version="1.0" encoding="utf-8"?>
<p:tagLst xmlns:p="http://schemas.openxmlformats.org/presentationml/2006/main">
  <p:tag name="MH" val="20170916095608"/>
  <p:tag name="MH_LIBRARY" val="CONTENTS"/>
  <p:tag name="MH_TYPE" val="OTHERS"/>
  <p:tag name="ID" val="553530"/>
</p:tagLst>
</file>

<file path=ppt/tags/tag5.xml><?xml version="1.0" encoding="utf-8"?>
<p:tagLst xmlns:p="http://schemas.openxmlformats.org/presentationml/2006/main">
  <p:tag name="MH" val="20170916095608"/>
  <p:tag name="MH_LIBRARY" val="CONTENTS"/>
  <p:tag name="MH_TYPE" val="ENTRY"/>
  <p:tag name="ID" val="553530"/>
  <p:tag name="MH_ORDER" val="2"/>
</p:tagLst>
</file>

<file path=ppt/tags/tag6.xml><?xml version="1.0" encoding="utf-8"?>
<p:tagLst xmlns:p="http://schemas.openxmlformats.org/presentationml/2006/main">
  <p:tag name="MH" val="20170916095608"/>
  <p:tag name="MH_LIBRARY" val="CONTENTS"/>
  <p:tag name="MH_TYPE" val="NUMBER"/>
  <p:tag name="ID" val="553530"/>
  <p:tag name="MH_ORDER" val="2"/>
</p:tagLst>
</file>

<file path=ppt/tags/tag7.xml><?xml version="1.0" encoding="utf-8"?>
<p:tagLst xmlns:p="http://schemas.openxmlformats.org/presentationml/2006/main">
  <p:tag name="MH" val="20170916095608"/>
  <p:tag name="MH_LIBRARY" val="CONTENTS"/>
  <p:tag name="MH_TYPE" val="ENTRY"/>
  <p:tag name="ID" val="553530"/>
  <p:tag name="MH_ORDER" val="3"/>
</p:tagLst>
</file>

<file path=ppt/tags/tag8.xml><?xml version="1.0" encoding="utf-8"?>
<p:tagLst xmlns:p="http://schemas.openxmlformats.org/presentationml/2006/main">
  <p:tag name="MH" val="20170916095608"/>
  <p:tag name="MH_LIBRARY" val="CONTENTS"/>
  <p:tag name="MH_TYPE" val="NUMBER"/>
  <p:tag name="ID" val="553530"/>
  <p:tag name="MH_ORDER" val="3"/>
</p:tagLst>
</file>

<file path=ppt/tags/tag9.xml><?xml version="1.0" encoding="utf-8"?>
<p:tagLst xmlns:p="http://schemas.openxmlformats.org/presentationml/2006/main">
  <p:tag name="MH" val="20170916095608"/>
  <p:tag name="MH_LIBRARY" val="CONTENTS"/>
  <p:tag name="MH_TYPE" val="ENTRY"/>
  <p:tag name="ID" val="553530"/>
  <p:tag name="MH_ORDER" val="4"/>
</p:tagLst>
</file>

<file path=ppt/theme/theme1.xml><?xml version="1.0" encoding="utf-8"?>
<a:theme xmlns:a="http://schemas.openxmlformats.org/drawingml/2006/main" name="Office 主题​​">
  <a:themeElements>
    <a:clrScheme name="春节 1">
      <a:dk1>
        <a:sysClr val="windowText" lastClr="000000"/>
      </a:dk1>
      <a:lt1>
        <a:sysClr val="window" lastClr="FFFFFF"/>
      </a:lt1>
      <a:dk2>
        <a:srgbClr val="44546A"/>
      </a:dk2>
      <a:lt2>
        <a:srgbClr val="E7E6E6"/>
      </a:lt2>
      <a:accent1>
        <a:srgbClr val="262626"/>
      </a:accent1>
      <a:accent2>
        <a:srgbClr val="595959"/>
      </a:accent2>
      <a:accent3>
        <a:srgbClr val="262626"/>
      </a:accent3>
      <a:accent4>
        <a:srgbClr val="595959"/>
      </a:accent4>
      <a:accent5>
        <a:srgbClr val="262626"/>
      </a:accent5>
      <a:accent6>
        <a:srgbClr val="595959"/>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6113</Words>
  <Application>WPS 演示</Application>
  <PresentationFormat>宽屏</PresentationFormat>
  <Paragraphs>251</Paragraphs>
  <Slides>24</Slides>
  <Notes>24</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24</vt:i4>
      </vt:variant>
    </vt:vector>
  </HeadingPairs>
  <TitlesOfParts>
    <vt:vector size="45" baseType="lpstr">
      <vt:lpstr>Arial</vt:lpstr>
      <vt:lpstr>宋体</vt:lpstr>
      <vt:lpstr>Wingdings</vt:lpstr>
      <vt:lpstr>Futura LT</vt:lpstr>
      <vt:lpstr>Bebas Neue</vt:lpstr>
      <vt:lpstr>Source Sans Pro</vt:lpstr>
      <vt:lpstr>MV Boli</vt:lpstr>
      <vt:lpstr>微软雅黑</vt:lpstr>
      <vt:lpstr>微软雅黑 Light</vt:lpstr>
      <vt:lpstr>Times New Roman</vt:lpstr>
      <vt:lpstr>Impact</vt:lpstr>
      <vt:lpstr>Calibri</vt:lpstr>
      <vt:lpstr>Agency FB</vt:lpstr>
      <vt:lpstr>Trebuchet MS</vt:lpstr>
      <vt:lpstr>华文细黑</vt:lpstr>
      <vt:lpstr>Century Gothic</vt:lpstr>
      <vt:lpstr>等线</vt:lpstr>
      <vt:lpstr>Arial Unicode MS</vt:lpstr>
      <vt:lpstr>等线 Light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一颗苹果</cp:lastModifiedBy>
  <cp:revision>59</cp:revision>
  <dcterms:created xsi:type="dcterms:W3CDTF">2017-07-11T12:13:00Z</dcterms:created>
  <dcterms:modified xsi:type="dcterms:W3CDTF">2021-09-14T03:34:58Z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52BEE8E6A8B44F0EBE90C265F72EF4B8</vt:lpwstr>
  </property>
</Properties>
</file>