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2" r:id="rId6"/>
    <p:sldId id="263" r:id="rId7"/>
    <p:sldId id="264" r:id="rId8"/>
    <p:sldId id="265" r:id="rId9"/>
    <p:sldId id="259" r:id="rId10"/>
    <p:sldId id="266" r:id="rId11"/>
    <p:sldId id="267" r:id="rId12"/>
    <p:sldId id="268" r:id="rId13"/>
    <p:sldId id="269" r:id="rId14"/>
    <p:sldId id="260" r:id="rId15"/>
    <p:sldId id="270" r:id="rId16"/>
    <p:sldId id="271" r:id="rId17"/>
    <p:sldId id="272" r:id="rId18"/>
    <p:sldId id="273" r:id="rId19"/>
    <p:sldId id="261" r:id="rId20"/>
    <p:sldId id="274" r:id="rId21"/>
    <p:sldId id="275" r:id="rId22"/>
    <p:sldId id="276" r:id="rId23"/>
    <p:sldId id="277" r:id="rId24"/>
    <p:sldId id="278" r:id="rId25"/>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C1AD"/>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34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bg1">
                <a:lumMod val="85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5</c:v>
                </c:pt>
                <c:pt idx="1">
                  <c:v>5</c:v>
                </c:pt>
                <c:pt idx="2">
                  <c:v>5</c:v>
                </c:pt>
                <c:pt idx="3">
                  <c:v>5</c:v>
                </c:pt>
              </c:numCache>
            </c:numRef>
          </c:val>
        </c:ser>
        <c:ser>
          <c:idx val="1"/>
          <c:order val="1"/>
          <c:tx>
            <c:strRef>
              <c:f>Sheet1!$C$1</c:f>
              <c:strCache>
                <c:ptCount val="1"/>
                <c:pt idx="0">
                  <c:v>系列 2</c:v>
                </c:pt>
              </c:strCache>
            </c:strRef>
          </c:tx>
          <c:spPr>
            <a:solidFill>
              <a:srgbClr val="45B058"/>
            </a:solidFill>
            <a:ln>
              <a:noFill/>
            </a:ln>
            <a:effectLst/>
          </c:spPr>
          <c:invertIfNegative val="0"/>
          <c:dPt>
            <c:idx val="0"/>
            <c:invertIfNegative val="0"/>
            <c:bubble3D val="0"/>
            <c:spPr>
              <a:solidFill>
                <a:srgbClr val="95C1AD"/>
              </a:solidFill>
              <a:ln>
                <a:noFill/>
              </a:ln>
              <a:effectLst/>
            </c:spPr>
          </c:dPt>
          <c:dPt>
            <c:idx val="1"/>
            <c:invertIfNegative val="0"/>
            <c:bubble3D val="0"/>
            <c:spPr>
              <a:solidFill>
                <a:srgbClr val="95C1AD"/>
              </a:solidFill>
              <a:ln>
                <a:noFill/>
              </a:ln>
              <a:effectLst/>
            </c:spPr>
          </c:dPt>
          <c:dPt>
            <c:idx val="2"/>
            <c:invertIfNegative val="0"/>
            <c:bubble3D val="0"/>
            <c:spPr>
              <a:solidFill>
                <a:srgbClr val="95C1AD"/>
              </a:solidFill>
              <a:ln>
                <a:noFill/>
              </a:ln>
              <a:effectLst/>
            </c:spPr>
          </c:dPt>
          <c:dPt>
            <c:idx val="3"/>
            <c:invertIfNegative val="0"/>
            <c:bubble3D val="0"/>
            <c:spPr>
              <a:solidFill>
                <a:srgbClr val="95C1AD"/>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c:v>
                </c:pt>
                <c:pt idx="1">
                  <c:v>3</c:v>
                </c:pt>
                <c:pt idx="2">
                  <c:v>4</c:v>
                </c:pt>
                <c:pt idx="3">
                  <c:v>4.4</c:v>
                </c:pt>
              </c:numCache>
            </c:numRef>
          </c:val>
        </c:ser>
        <c:dLbls>
          <c:showLegendKey val="0"/>
          <c:showVal val="0"/>
          <c:showCatName val="0"/>
          <c:showSerName val="0"/>
          <c:showPercent val="0"/>
          <c:showBubbleSize val="0"/>
        </c:dLbls>
        <c:gapWidth val="182"/>
        <c:overlap val="100"/>
        <c:axId val="2107972912"/>
        <c:axId val="2107978896"/>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系列 3</c:v>
                      </c:pt>
                    </c:strCache>
                  </c:strRef>
                </c:tx>
                <c:spPr>
                  <a:solidFill>
                    <a:schemeClr val="accent3"/>
                  </a:solidFill>
                  <a:ln>
                    <a:noFill/>
                  </a:ln>
                  <a:effectLst/>
                </c:spPr>
                <c:invertIfNegative val="0"/>
                <c:dLbls>
                  <c:delete val="1"/>
                </c:dLbls>
                <c:cat>
                  <c:strRef>
                    <c:extLst>
                      <c:ext uri="{02D57815-91ED-43cb-92C2-25804820EDAC}">
                        <c15:fullRef>
                          <c15:sqref/>
                        </c15:fullRef>
                        <c15:formulaRef>
                          <c15:sqref>Sheet1!$A$2:$A$5</c15:sqref>
                        </c15:formulaRef>
                      </c:ext>
                    </c:extLst>
                    <c:strCache>
                      <c:ptCount val="4"/>
                      <c:pt idx="0">
                        <c:v>类别 1</c:v>
                      </c:pt>
                      <c:pt idx="1">
                        <c:v>类别 2</c:v>
                      </c:pt>
                      <c:pt idx="2">
                        <c:v>类别 3</c:v>
                      </c:pt>
                      <c:pt idx="3">
                        <c:v>类别 4</c:v>
                      </c:pt>
                    </c:strCache>
                  </c:strRef>
                </c:cat>
                <c:val>
                  <c:numRef>
                    <c:extLst>
                      <c:ext uri="{02D57815-91ED-43cb-92C2-25804820EDAC}">
                        <c15:formulaRef>
                          <c15:sqref>Sheet1!$D$2:$D$5</c15:sqref>
                        </c15:formulaRef>
                      </c:ext>
                    </c:extLst>
                    <c:numCache>
                      <c:formatCode>General</c:formatCode>
                      <c:ptCount val="4"/>
                      <c:pt idx="0">
                        <c:v>2</c:v>
                      </c:pt>
                      <c:pt idx="1">
                        <c:v>2</c:v>
                      </c:pt>
                      <c:pt idx="2">
                        <c:v>3</c:v>
                      </c:pt>
                      <c:pt idx="3">
                        <c:v>5</c:v>
                      </c:pt>
                    </c:numCache>
                  </c:numRef>
                </c:val>
              </c15:ser>
            </c15:filteredBarSeries>
          </c:ext>
        </c:extLst>
      </c:barChart>
      <c:catAx>
        <c:axId val="2107972912"/>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107978896"/>
        <c:crosses val="autoZero"/>
        <c:auto val="1"/>
        <c:lblAlgn val="ctr"/>
        <c:lblOffset val="100"/>
        <c:noMultiLvlLbl val="0"/>
      </c:catAx>
      <c:valAx>
        <c:axId val="2107978896"/>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10797291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bg1">
                <a:lumMod val="85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5</c:v>
                </c:pt>
                <c:pt idx="1">
                  <c:v>5</c:v>
                </c:pt>
                <c:pt idx="2">
                  <c:v>5</c:v>
                </c:pt>
                <c:pt idx="3">
                  <c:v>5</c:v>
                </c:pt>
              </c:numCache>
            </c:numRef>
          </c:val>
        </c:ser>
        <c:ser>
          <c:idx val="1"/>
          <c:order val="1"/>
          <c:tx>
            <c:strRef>
              <c:f>Sheet1!$C$1</c:f>
              <c:strCache>
                <c:ptCount val="1"/>
                <c:pt idx="0">
                  <c:v>系列 2</c:v>
                </c:pt>
              </c:strCache>
            </c:strRef>
          </c:tx>
          <c:spPr>
            <a:solidFill>
              <a:srgbClr val="95C1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1.4</c:v>
                </c:pt>
                <c:pt idx="1">
                  <c:v>3.4</c:v>
                </c:pt>
                <c:pt idx="2">
                  <c:v>3.5</c:v>
                </c:pt>
                <c:pt idx="3">
                  <c:v>4.7</c:v>
                </c:pt>
              </c:numCache>
            </c:numRef>
          </c:val>
        </c:ser>
        <c:dLbls>
          <c:showLegendKey val="0"/>
          <c:showVal val="0"/>
          <c:showCatName val="0"/>
          <c:showSerName val="0"/>
          <c:showPercent val="0"/>
          <c:showBubbleSize val="0"/>
        </c:dLbls>
        <c:gapWidth val="182"/>
        <c:overlap val="100"/>
        <c:axId val="2107964752"/>
        <c:axId val="2107970192"/>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系列 3</c:v>
                      </c:pt>
                    </c:strCache>
                  </c:strRef>
                </c:tx>
                <c:spPr>
                  <a:solidFill>
                    <a:schemeClr val="accent3"/>
                  </a:solidFill>
                  <a:ln>
                    <a:noFill/>
                  </a:ln>
                  <a:effectLst/>
                </c:spPr>
                <c:invertIfNegative val="0"/>
                <c:dLbls>
                  <c:delete val="1"/>
                </c:dLbls>
                <c:cat>
                  <c:strRef>
                    <c:extLst>
                      <c:ext uri="{02D57815-91ED-43cb-92C2-25804820EDAC}">
                        <c15:fullRef>
                          <c15:sqref/>
                        </c15:fullRef>
                        <c15:formulaRef>
                          <c15:sqref>Sheet1!$A$2:$A$5</c15:sqref>
                        </c15:formulaRef>
                      </c:ext>
                    </c:extLst>
                    <c:strCache>
                      <c:ptCount val="4"/>
                      <c:pt idx="0">
                        <c:v>类别 1</c:v>
                      </c:pt>
                      <c:pt idx="1">
                        <c:v>类别 2</c:v>
                      </c:pt>
                      <c:pt idx="2">
                        <c:v>类别 3</c:v>
                      </c:pt>
                      <c:pt idx="3">
                        <c:v>类别 4</c:v>
                      </c:pt>
                    </c:strCache>
                  </c:strRef>
                </c:cat>
                <c:val>
                  <c:numRef>
                    <c:extLst>
                      <c:ext uri="{02D57815-91ED-43cb-92C2-25804820EDAC}">
                        <c15:formulaRef>
                          <c15:sqref>Sheet1!$D$2:$D$5</c15:sqref>
                        </c15:formulaRef>
                      </c:ext>
                    </c:extLst>
                    <c:numCache>
                      <c:formatCode>General</c:formatCode>
                      <c:ptCount val="4"/>
                      <c:pt idx="0">
                        <c:v>2</c:v>
                      </c:pt>
                      <c:pt idx="1">
                        <c:v>2</c:v>
                      </c:pt>
                      <c:pt idx="2">
                        <c:v>3</c:v>
                      </c:pt>
                      <c:pt idx="3">
                        <c:v>5</c:v>
                      </c:pt>
                    </c:numCache>
                  </c:numRef>
                </c:val>
              </c15:ser>
            </c15:filteredBarSeries>
          </c:ext>
        </c:extLst>
      </c:barChart>
      <c:catAx>
        <c:axId val="2107964752"/>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107970192"/>
        <c:crosses val="autoZero"/>
        <c:auto val="1"/>
        <c:lblAlgn val="ctr"/>
        <c:lblOffset val="100"/>
        <c:noMultiLvlLbl val="0"/>
      </c:catAx>
      <c:valAx>
        <c:axId val="2107970192"/>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10796475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F7F6D450-BFCD-4F44-ACAC-3912D943651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E6DDA0-163E-4EF6-9C87-779D61ADA82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7F6D450-BFCD-4F44-ACAC-3912D943651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E6DDA0-163E-4EF6-9C87-779D61ADA82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7F6D450-BFCD-4F44-ACAC-3912D943651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E6DDA0-163E-4EF6-9C87-779D61ADA82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4F4F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7F6D450-BFCD-4F44-ACAC-3912D943651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E6DDA0-163E-4EF6-9C87-779D61ADA82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F7F6D450-BFCD-4F44-ACAC-3912D943651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E6DDA0-163E-4EF6-9C87-779D61ADA82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F7F6D450-BFCD-4F44-ACAC-3912D943651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8E6DDA0-163E-4EF6-9C87-779D61ADA82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F7F6D450-BFCD-4F44-ACAC-3912D9436514}"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8E6DDA0-163E-4EF6-9C87-779D61ADA82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F7F6D450-BFCD-4F44-ACAC-3912D9436514}"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8E6DDA0-163E-4EF6-9C87-779D61ADA82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6D450-BFCD-4F44-ACAC-3912D9436514}"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8E6DDA0-163E-4EF6-9C87-779D61ADA82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F7F6D450-BFCD-4F44-ACAC-3912D943651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8E6DDA0-163E-4EF6-9C87-779D61ADA82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F7F6D450-BFCD-4F44-ACAC-3912D9436514}"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8E6DDA0-163E-4EF6-9C87-779D61ADA82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7F6D450-BFCD-4F44-ACAC-3912D9436514}"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8E6DDA0-163E-4EF6-9C87-779D61ADA82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rapidesign.c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rapidesign.c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5" Type="http://schemas.openxmlformats.org/officeDocument/2006/relationships/slideLayout" Target="../slideLayouts/slideLayout2.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chart" Target="../charts/chart2.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5C1AD"/>
        </a:solidFill>
        <a:effectLst/>
      </p:bgPr>
    </p:bg>
    <p:spTree>
      <p:nvGrpSpPr>
        <p:cNvPr id="1" name=""/>
        <p:cNvGrpSpPr/>
        <p:nvPr/>
      </p:nvGrpSpPr>
      <p:grpSpPr>
        <a:xfrm>
          <a:off x="0" y="0"/>
          <a:ext cx="0" cy="0"/>
          <a:chOff x="0" y="0"/>
          <a:chExt cx="0" cy="0"/>
        </a:xfrm>
      </p:grpSpPr>
      <p:pic>
        <p:nvPicPr>
          <p:cNvPr id="4" name="Picture 12" descr="E:\王亮\工作\2015\04\01\新建文件夹\未标题-2.png"/>
          <p:cNvPicPr>
            <a:picLocks noChangeAspect="1" noChangeArrowheads="1"/>
          </p:cNvPicPr>
          <p:nvPr/>
        </p:nvPicPr>
        <p:blipFill>
          <a:blip r:embed="rId1"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5187833" y="765003"/>
            <a:ext cx="3831182" cy="442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E:\王亮\工作\2015\04\01\新建文件夹\未标题-1.png"/>
          <p:cNvPicPr>
            <a:picLocks noChangeAspect="1" noChangeArrowheads="1"/>
          </p:cNvPicPr>
          <p:nvPr/>
        </p:nvPicPr>
        <p:blipFill rotWithShape="1">
          <a:blip r:embed="rId2" cstate="print">
            <a:duotone>
              <a:prstClr val="black"/>
              <a:srgbClr val="95C1AD">
                <a:tint val="45000"/>
                <a:satMod val="400000"/>
              </a:srgbClr>
            </a:duotone>
            <a:extLst>
              <a:ext uri="{28A0092B-C50C-407E-A947-70E740481C1C}">
                <a14:useLocalDpi xmlns:a14="http://schemas.microsoft.com/office/drawing/2010/main" val="0"/>
              </a:ext>
            </a:extLst>
          </a:blip>
          <a:srcRect r="4525"/>
          <a:stretch>
            <a:fillRect/>
          </a:stretch>
        </p:blipFill>
        <p:spPr bwMode="auto">
          <a:xfrm>
            <a:off x="3852023" y="7950"/>
            <a:ext cx="5327686"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05"/>
          <p:cNvSpPr>
            <a:spLocks noChangeArrowheads="1"/>
          </p:cNvSpPr>
          <p:nvPr/>
        </p:nvSpPr>
        <p:spPr bwMode="auto">
          <a:xfrm>
            <a:off x="467545" y="2256424"/>
            <a:ext cx="3564255" cy="132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panose="020B0604020202020204" pitchFamily="34" charset="0"/>
              <a:buNone/>
            </a:pPr>
            <a:r>
              <a:rPr lang="en-US" altLang="zh-CN" sz="5800" b="1" dirty="0" smtClean="0">
                <a:solidFill>
                  <a:schemeClr val="bg1"/>
                </a:solidFill>
                <a:ea typeface="微软雅黑" panose="020B0503020204020204" pitchFamily="34" charset="-122"/>
              </a:rPr>
              <a:t>20XX</a:t>
            </a:r>
            <a:endParaRPr lang="en-US" altLang="zh-CN" sz="5800" b="1" dirty="0">
              <a:solidFill>
                <a:schemeClr val="bg1"/>
              </a:solidFill>
              <a:ea typeface="微软雅黑" panose="020B0503020204020204" pitchFamily="34" charset="-122"/>
            </a:endParaRPr>
          </a:p>
          <a:p>
            <a:pPr algn="ctr">
              <a:buFont typeface="Arial" panose="020B0604020202020204" pitchFamily="34" charset="0"/>
              <a:buNone/>
            </a:pPr>
            <a:r>
              <a:rPr lang="zh-CN" altLang="en-US" sz="2800" b="1" dirty="0">
                <a:solidFill>
                  <a:schemeClr val="bg1"/>
                </a:solidFill>
                <a:ea typeface="微软雅黑" panose="020B0503020204020204" pitchFamily="34" charset="-122"/>
              </a:rPr>
              <a:t>商务年终总结报告模板</a:t>
            </a:r>
            <a:endParaRPr lang="zh-CN" altLang="en-US" sz="2800" b="1" dirty="0">
              <a:solidFill>
                <a:schemeClr val="bg1"/>
              </a:solidFill>
              <a:ea typeface="微软雅黑" panose="020B0503020204020204" pitchFamily="34" charset="-122"/>
            </a:endParaRPr>
          </a:p>
        </p:txBody>
      </p:sp>
      <p:sp>
        <p:nvSpPr>
          <p:cNvPr id="7" name="Rectangle 406"/>
          <p:cNvSpPr>
            <a:spLocks noChangeArrowheads="1"/>
          </p:cNvSpPr>
          <p:nvPr/>
        </p:nvSpPr>
        <p:spPr bwMode="auto">
          <a:xfrm>
            <a:off x="467544" y="3722043"/>
            <a:ext cx="298831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Arial" panose="020B0604020202020204" pitchFamily="34" charset="0"/>
              <a:buNone/>
            </a:pPr>
            <a:r>
              <a:rPr lang="en-US" altLang="zh-CN" sz="1900" dirty="0">
                <a:solidFill>
                  <a:schemeClr val="bg1"/>
                </a:solidFill>
              </a:rPr>
              <a:t>POWERPOINT TEMPLATE</a:t>
            </a:r>
            <a:endParaRPr lang="en-US" altLang="zh-CN" dirty="0">
              <a:solidFill>
                <a:schemeClr val="bg1"/>
              </a:solidFill>
            </a:endParaRPr>
          </a:p>
        </p:txBody>
      </p:sp>
      <p:sp>
        <p:nvSpPr>
          <p:cNvPr id="8" name="Rectangle 407"/>
          <p:cNvSpPr>
            <a:spLocks noChangeArrowheads="1"/>
          </p:cNvSpPr>
          <p:nvPr/>
        </p:nvSpPr>
        <p:spPr bwMode="auto">
          <a:xfrm>
            <a:off x="493390" y="4083994"/>
            <a:ext cx="4438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sz="800" dirty="0">
                <a:solidFill>
                  <a:schemeClr val="bg1"/>
                </a:solidFill>
              </a:rPr>
              <a:t>We have many PowerPoint </a:t>
            </a:r>
            <a:r>
              <a:rPr lang="zh-CN" altLang="en-US" sz="800" dirty="0">
                <a:solidFill>
                  <a:schemeClr val="bg1"/>
                </a:solidFill>
              </a:rPr>
              <a:t>templates</a:t>
            </a:r>
            <a:r>
              <a:rPr lang="en-US" sz="800" dirty="0">
                <a:solidFill>
                  <a:schemeClr val="bg1"/>
                </a:solidFill>
              </a:rPr>
              <a:t> that has been specifically designed to help anyone that is stepping into the world of PowerPoint for the very first time.</a:t>
            </a:r>
            <a:endParaRPr lang="zh-CN" altLang="en-US" sz="800" dirty="0">
              <a:solidFill>
                <a:schemeClr val="bg1"/>
              </a:solidFill>
            </a:endParaRPr>
          </a:p>
        </p:txBody>
      </p:sp>
      <p:sp>
        <p:nvSpPr>
          <p:cNvPr id="9" name="Rectangle 408"/>
          <p:cNvSpPr>
            <a:spLocks noChangeArrowheads="1"/>
          </p:cNvSpPr>
          <p:nvPr/>
        </p:nvSpPr>
        <p:spPr bwMode="auto">
          <a:xfrm>
            <a:off x="539552" y="4587974"/>
            <a:ext cx="927100" cy="203200"/>
          </a:xfrm>
          <a:prstGeom prst="rect">
            <a:avLst/>
          </a:prstGeom>
          <a:solidFill>
            <a:srgbClr val="E343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000" dirty="0">
                <a:solidFill>
                  <a:schemeClr val="bg1"/>
                </a:solidFill>
              </a:rPr>
              <a:t>XXX</a:t>
            </a:r>
            <a:endParaRPr lang="en-US" altLang="zh-CN" sz="1000" dirty="0">
              <a:solidFill>
                <a:schemeClr val="bg1"/>
              </a:solidFill>
            </a:endParaRPr>
          </a:p>
        </p:txBody>
      </p:sp>
      <p:sp>
        <p:nvSpPr>
          <p:cNvPr id="10" name="Rectangle 409"/>
          <p:cNvSpPr>
            <a:spLocks noChangeArrowheads="1"/>
          </p:cNvSpPr>
          <p:nvPr/>
        </p:nvSpPr>
        <p:spPr bwMode="auto">
          <a:xfrm>
            <a:off x="1698427" y="4587974"/>
            <a:ext cx="927100" cy="203200"/>
          </a:xfrm>
          <a:prstGeom prst="rect">
            <a:avLst/>
          </a:prstGeom>
          <a:solidFill>
            <a:srgbClr val="0096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000" dirty="0" smtClean="0">
                <a:solidFill>
                  <a:schemeClr val="bg1"/>
                </a:solidFill>
              </a:rPr>
              <a:t>20XX.XX.XX</a:t>
            </a:r>
            <a:endParaRPr lang="en-US" altLang="zh-CN" sz="1000" dirty="0">
              <a:solidFill>
                <a:schemeClr val="bg1"/>
              </a:solidFill>
            </a:endParaRPr>
          </a:p>
        </p:txBody>
      </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17547" t="37751"/>
          <a:stretch>
            <a:fillRect/>
          </a:stretch>
        </p:blipFill>
        <p:spPr>
          <a:xfrm>
            <a:off x="0" y="795"/>
            <a:ext cx="3893572" cy="23972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23851" y="224633"/>
            <a:ext cx="17331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2000" b="1" dirty="0" smtClean="0">
                <a:solidFill>
                  <a:srgbClr val="95C1AD"/>
                </a:solidFill>
              </a:rPr>
              <a:t>单击添加标题</a:t>
            </a:r>
            <a:endParaRPr lang="en-US" altLang="zh-CN" sz="2000" b="1" dirty="0">
              <a:solidFill>
                <a:srgbClr val="95C1AD"/>
              </a:solidFill>
            </a:endParaRPr>
          </a:p>
        </p:txBody>
      </p:sp>
      <p:sp>
        <p:nvSpPr>
          <p:cNvPr id="5" name="Text Box 8"/>
          <p:cNvSpPr txBox="1">
            <a:spLocks noChangeArrowheads="1"/>
          </p:cNvSpPr>
          <p:nvPr/>
        </p:nvSpPr>
        <p:spPr bwMode="auto">
          <a:xfrm>
            <a:off x="396876" y="555656"/>
            <a:ext cx="17956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00" dirty="0" smtClean="0">
                <a:solidFill>
                  <a:srgbClr val="95C1AD"/>
                </a:solidFill>
              </a:rPr>
              <a:t>Click here to add your title text</a:t>
            </a:r>
            <a:endParaRPr lang="en-US" altLang="zh-CN" sz="1000" dirty="0">
              <a:solidFill>
                <a:srgbClr val="95C1AD"/>
              </a:solidFill>
            </a:endParaRPr>
          </a:p>
        </p:txBody>
      </p:sp>
      <p:grpSp>
        <p:nvGrpSpPr>
          <p:cNvPr id="6" name="Group 16"/>
          <p:cNvGrpSpPr/>
          <p:nvPr/>
        </p:nvGrpSpPr>
        <p:grpSpPr bwMode="auto">
          <a:xfrm>
            <a:off x="0" y="299244"/>
            <a:ext cx="323850" cy="431800"/>
            <a:chOff x="0" y="168"/>
            <a:chExt cx="204" cy="318"/>
          </a:xfrm>
        </p:grpSpPr>
        <p:sp>
          <p:nvSpPr>
            <p:cNvPr id="7" name="Rectangle 14"/>
            <p:cNvSpPr>
              <a:spLocks noChangeArrowheads="1"/>
            </p:cNvSpPr>
            <p:nvPr/>
          </p:nvSpPr>
          <p:spPr bwMode="auto">
            <a:xfrm>
              <a:off x="158" y="168"/>
              <a:ext cx="46" cy="318"/>
            </a:xfrm>
            <a:prstGeom prst="rect">
              <a:avLst/>
            </a:prstGeom>
            <a:solidFill>
              <a:srgbClr val="E343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15"/>
            <p:cNvSpPr>
              <a:spLocks noChangeArrowheads="1"/>
            </p:cNvSpPr>
            <p:nvPr/>
          </p:nvSpPr>
          <p:spPr bwMode="auto">
            <a:xfrm>
              <a:off x="0" y="168"/>
              <a:ext cx="158" cy="318"/>
            </a:xfrm>
            <a:prstGeom prst="rect">
              <a:avLst/>
            </a:prstGeom>
            <a:solidFill>
              <a:srgbClr val="95C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9" name="右箭头 18"/>
          <p:cNvSpPr>
            <a:spLocks noChangeArrowheads="1"/>
          </p:cNvSpPr>
          <p:nvPr/>
        </p:nvSpPr>
        <p:spPr bwMode="auto">
          <a:xfrm>
            <a:off x="5563252" y="2167291"/>
            <a:ext cx="1870932" cy="1133032"/>
          </a:xfrm>
          <a:prstGeom prst="rightArrow">
            <a:avLst>
              <a:gd name="adj1" fmla="val 69093"/>
              <a:gd name="adj2" fmla="val 44439"/>
            </a:avLst>
          </a:prstGeom>
          <a:solidFill>
            <a:srgbClr val="95C1AD"/>
          </a:solidFill>
          <a:ln>
            <a:noFill/>
          </a:ln>
        </p:spPr>
        <p:txBody>
          <a:bodyPr anchor="ct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050">
              <a:solidFill>
                <a:schemeClr val="tx1">
                  <a:lumMod val="65000"/>
                  <a:lumOff val="35000"/>
                </a:schemeClr>
              </a:solidFill>
            </a:endParaRPr>
          </a:p>
        </p:txBody>
      </p:sp>
      <p:sp>
        <p:nvSpPr>
          <p:cNvPr id="20" name="TextBox 5"/>
          <p:cNvSpPr txBox="1">
            <a:spLocks noChangeArrowheads="1"/>
          </p:cNvSpPr>
          <p:nvPr/>
        </p:nvSpPr>
        <p:spPr bwMode="auto">
          <a:xfrm>
            <a:off x="5583485" y="2583847"/>
            <a:ext cx="1587674"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500">
                <a:solidFill>
                  <a:schemeClr val="tx1">
                    <a:lumMod val="65000"/>
                    <a:lumOff val="35000"/>
                  </a:schemeClr>
                </a:solidFill>
                <a:latin typeface="微软雅黑" panose="020B0503020204020204" pitchFamily="34" charset="-122"/>
              </a:rPr>
              <a:t>添加标题</a:t>
            </a:r>
            <a:endParaRPr lang="zh-CN" altLang="en-US" sz="1500">
              <a:solidFill>
                <a:schemeClr val="tx1">
                  <a:lumMod val="65000"/>
                  <a:lumOff val="35000"/>
                </a:schemeClr>
              </a:solidFill>
              <a:latin typeface="微软雅黑" panose="020B0503020204020204" pitchFamily="34" charset="-122"/>
            </a:endParaRPr>
          </a:p>
        </p:txBody>
      </p:sp>
      <p:sp>
        <p:nvSpPr>
          <p:cNvPr id="21" name="右箭头 20"/>
          <p:cNvSpPr>
            <a:spLocks noChangeArrowheads="1"/>
          </p:cNvSpPr>
          <p:nvPr/>
        </p:nvSpPr>
        <p:spPr bwMode="auto">
          <a:xfrm flipH="1">
            <a:off x="1279866" y="2157770"/>
            <a:ext cx="3472887" cy="1134223"/>
          </a:xfrm>
          <a:prstGeom prst="rightArrow">
            <a:avLst>
              <a:gd name="adj1" fmla="val 69093"/>
              <a:gd name="adj2" fmla="val 44412"/>
            </a:avLst>
          </a:prstGeom>
          <a:solidFill>
            <a:srgbClr val="95C1AD"/>
          </a:solidFill>
          <a:ln>
            <a:noFill/>
          </a:ln>
        </p:spPr>
        <p:txBody>
          <a:bodyPr anchor="ct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050">
              <a:solidFill>
                <a:schemeClr val="tx1">
                  <a:lumMod val="65000"/>
                  <a:lumOff val="35000"/>
                </a:schemeClr>
              </a:solidFill>
            </a:endParaRPr>
          </a:p>
        </p:txBody>
      </p:sp>
      <p:sp>
        <p:nvSpPr>
          <p:cNvPr id="22" name="TextBox 7"/>
          <p:cNvSpPr txBox="1">
            <a:spLocks noChangeArrowheads="1"/>
          </p:cNvSpPr>
          <p:nvPr/>
        </p:nvSpPr>
        <p:spPr bwMode="auto">
          <a:xfrm>
            <a:off x="1766642" y="2573136"/>
            <a:ext cx="1319887"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500">
                <a:solidFill>
                  <a:schemeClr val="tx1">
                    <a:lumMod val="65000"/>
                    <a:lumOff val="35000"/>
                  </a:schemeClr>
                </a:solidFill>
                <a:latin typeface="微软雅黑" panose="020B0503020204020204" pitchFamily="34" charset="-122"/>
              </a:rPr>
              <a:t>添加标题</a:t>
            </a:r>
            <a:endParaRPr lang="zh-CN" altLang="en-US" sz="1500">
              <a:solidFill>
                <a:schemeClr val="tx1">
                  <a:lumMod val="65000"/>
                  <a:lumOff val="35000"/>
                </a:schemeClr>
              </a:solidFill>
              <a:latin typeface="微软雅黑" panose="020B0503020204020204" pitchFamily="34" charset="-122"/>
            </a:endParaRPr>
          </a:p>
        </p:txBody>
      </p:sp>
      <p:sp>
        <p:nvSpPr>
          <p:cNvPr id="23" name="右箭头 22"/>
          <p:cNvSpPr>
            <a:spLocks noChangeArrowheads="1"/>
          </p:cNvSpPr>
          <p:nvPr/>
        </p:nvSpPr>
        <p:spPr bwMode="auto">
          <a:xfrm rot="5400000" flipH="1">
            <a:off x="4464735" y="1050921"/>
            <a:ext cx="1403198" cy="1134222"/>
          </a:xfrm>
          <a:prstGeom prst="rightArrow">
            <a:avLst>
              <a:gd name="adj1" fmla="val 69093"/>
              <a:gd name="adj2" fmla="val 44394"/>
            </a:avLst>
          </a:prstGeom>
          <a:solidFill>
            <a:srgbClr val="95C1AD"/>
          </a:solidFill>
          <a:ln>
            <a:noFill/>
          </a:ln>
        </p:spPr>
        <p:txBody>
          <a:bodyPr anchor="ct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350">
              <a:solidFill>
                <a:schemeClr val="tx1">
                  <a:lumMod val="65000"/>
                  <a:lumOff val="35000"/>
                </a:schemeClr>
              </a:solidFill>
            </a:endParaRPr>
          </a:p>
        </p:txBody>
      </p:sp>
      <p:sp>
        <p:nvSpPr>
          <p:cNvPr id="24" name="TextBox 9"/>
          <p:cNvSpPr txBox="1">
            <a:spLocks noChangeArrowheads="1"/>
          </p:cNvSpPr>
          <p:nvPr/>
        </p:nvSpPr>
        <p:spPr bwMode="auto">
          <a:xfrm>
            <a:off x="4937223" y="1318708"/>
            <a:ext cx="415370" cy="89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500" dirty="0">
                <a:solidFill>
                  <a:schemeClr val="tx1">
                    <a:lumMod val="65000"/>
                    <a:lumOff val="35000"/>
                  </a:schemeClr>
                </a:solidFill>
                <a:latin typeface="微软雅黑" panose="020B0503020204020204" pitchFamily="34" charset="-122"/>
              </a:rPr>
              <a:t>添加标题</a:t>
            </a:r>
            <a:endParaRPr lang="zh-CN" altLang="en-US" sz="1500" dirty="0">
              <a:solidFill>
                <a:schemeClr val="tx1">
                  <a:lumMod val="65000"/>
                  <a:lumOff val="35000"/>
                </a:schemeClr>
              </a:solidFill>
              <a:latin typeface="微软雅黑" panose="020B0503020204020204" pitchFamily="34" charset="-122"/>
            </a:endParaRPr>
          </a:p>
        </p:txBody>
      </p:sp>
      <p:sp>
        <p:nvSpPr>
          <p:cNvPr id="25" name="右箭头 24"/>
          <p:cNvSpPr>
            <a:spLocks noChangeArrowheads="1"/>
          </p:cNvSpPr>
          <p:nvPr/>
        </p:nvSpPr>
        <p:spPr bwMode="auto">
          <a:xfrm rot="16200000" flipH="1" flipV="1">
            <a:off x="4317154" y="3403868"/>
            <a:ext cx="1681696" cy="1134223"/>
          </a:xfrm>
          <a:prstGeom prst="rightArrow">
            <a:avLst>
              <a:gd name="adj1" fmla="val 69093"/>
              <a:gd name="adj2" fmla="val 44384"/>
            </a:avLst>
          </a:prstGeom>
          <a:solidFill>
            <a:srgbClr val="95C1AD"/>
          </a:solidFill>
          <a:ln>
            <a:noFill/>
          </a:ln>
        </p:spPr>
        <p:txBody>
          <a:bodyPr anchor="ct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350">
              <a:solidFill>
                <a:schemeClr val="tx1">
                  <a:lumMod val="65000"/>
                  <a:lumOff val="35000"/>
                </a:schemeClr>
              </a:solidFill>
            </a:endParaRPr>
          </a:p>
        </p:txBody>
      </p:sp>
      <p:sp>
        <p:nvSpPr>
          <p:cNvPr id="26" name="TextBox 11"/>
          <p:cNvSpPr txBox="1">
            <a:spLocks noChangeArrowheads="1"/>
          </p:cNvSpPr>
          <p:nvPr/>
        </p:nvSpPr>
        <p:spPr bwMode="auto">
          <a:xfrm>
            <a:off x="4945555" y="3247957"/>
            <a:ext cx="415370" cy="118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500">
                <a:solidFill>
                  <a:schemeClr val="tx1">
                    <a:lumMod val="65000"/>
                    <a:lumOff val="35000"/>
                  </a:schemeClr>
                </a:solidFill>
                <a:latin typeface="微软雅黑" panose="020B0503020204020204" pitchFamily="34" charset="-122"/>
              </a:rPr>
              <a:t>添加标题</a:t>
            </a:r>
            <a:endParaRPr lang="zh-CN" altLang="en-US" sz="1500">
              <a:solidFill>
                <a:schemeClr val="tx1">
                  <a:lumMod val="65000"/>
                  <a:lumOff val="35000"/>
                </a:schemeClr>
              </a:solidFill>
              <a:latin typeface="微软雅黑" panose="020B0503020204020204" pitchFamily="34" charset="-122"/>
            </a:endParaRPr>
          </a:p>
        </p:txBody>
      </p:sp>
      <p:sp>
        <p:nvSpPr>
          <p:cNvPr id="27" name="TextBox 12"/>
          <p:cNvSpPr txBox="1">
            <a:spLocks noChangeArrowheads="1"/>
          </p:cNvSpPr>
          <p:nvPr/>
        </p:nvSpPr>
        <p:spPr bwMode="auto">
          <a:xfrm>
            <a:off x="5725114" y="3343169"/>
            <a:ext cx="1788810"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buFontTx/>
              <a:buNone/>
            </a:pPr>
            <a:r>
              <a:rPr lang="zh-CN" altLang="en-US" sz="1200">
                <a:solidFill>
                  <a:schemeClr val="tx1">
                    <a:lumMod val="65000"/>
                    <a:lumOff val="35000"/>
                  </a:schemeClr>
                </a:solidFill>
                <a:latin typeface="微软雅黑" panose="020B0503020204020204" pitchFamily="34" charset="-122"/>
              </a:rPr>
              <a:t>单击此处添加文本</a:t>
            </a:r>
            <a:endParaRPr lang="en-US" sz="1200">
              <a:solidFill>
                <a:schemeClr val="tx1">
                  <a:lumMod val="65000"/>
                  <a:lumOff val="35000"/>
                </a:schemeClr>
              </a:solidFill>
              <a:latin typeface="微软雅黑" panose="020B0503020204020204" pitchFamily="34" charset="-122"/>
            </a:endParaRPr>
          </a:p>
          <a:p>
            <a:pPr eaLnBrk="1" hangingPunct="1">
              <a:lnSpc>
                <a:spcPct val="130000"/>
              </a:lnSpc>
              <a:spcBef>
                <a:spcPct val="0"/>
              </a:spcBef>
              <a:buFontTx/>
              <a:buNone/>
            </a:pPr>
            <a:r>
              <a:rPr lang="zh-CN" altLang="en-US" sz="1200">
                <a:solidFill>
                  <a:schemeClr val="tx1">
                    <a:lumMod val="65000"/>
                    <a:lumOff val="35000"/>
                  </a:schemeClr>
                </a:solidFill>
                <a:latin typeface="微软雅黑" panose="020B0503020204020204" pitchFamily="34" charset="-122"/>
              </a:rPr>
              <a:t>单击此处添加文本</a:t>
            </a:r>
            <a:endParaRPr lang="en-US" sz="1200">
              <a:solidFill>
                <a:schemeClr val="tx1">
                  <a:lumMod val="65000"/>
                  <a:lumOff val="35000"/>
                </a:schemeClr>
              </a:solidFill>
              <a:latin typeface="微软雅黑" panose="020B0503020204020204" pitchFamily="34" charset="-122"/>
            </a:endParaRPr>
          </a:p>
          <a:p>
            <a:pPr eaLnBrk="1" hangingPunct="1">
              <a:lnSpc>
                <a:spcPct val="130000"/>
              </a:lnSpc>
              <a:spcBef>
                <a:spcPct val="0"/>
              </a:spcBef>
              <a:buFontTx/>
              <a:buNone/>
            </a:pPr>
            <a:r>
              <a:rPr lang="zh-CN" altLang="en-US" sz="1200">
                <a:solidFill>
                  <a:schemeClr val="tx1">
                    <a:lumMod val="65000"/>
                    <a:lumOff val="35000"/>
                  </a:schemeClr>
                </a:solidFill>
                <a:latin typeface="微软雅黑" panose="020B0503020204020204" pitchFamily="34" charset="-122"/>
              </a:rPr>
              <a:t>单击此处添加文本</a:t>
            </a:r>
            <a:endParaRPr lang="en-US" sz="1200">
              <a:solidFill>
                <a:schemeClr val="tx1">
                  <a:lumMod val="65000"/>
                  <a:lumOff val="35000"/>
                </a:schemeClr>
              </a:solidFill>
              <a:latin typeface="微软雅黑" panose="020B0503020204020204" pitchFamily="34" charset="-122"/>
            </a:endParaRPr>
          </a:p>
          <a:p>
            <a:pPr eaLnBrk="1" hangingPunct="1">
              <a:lnSpc>
                <a:spcPct val="130000"/>
              </a:lnSpc>
              <a:spcBef>
                <a:spcPct val="0"/>
              </a:spcBef>
              <a:buFontTx/>
              <a:buNone/>
            </a:pPr>
            <a:r>
              <a:rPr lang="zh-CN" altLang="en-US" sz="1200">
                <a:solidFill>
                  <a:schemeClr val="tx1">
                    <a:lumMod val="65000"/>
                    <a:lumOff val="35000"/>
                  </a:schemeClr>
                </a:solidFill>
                <a:latin typeface="微软雅黑" panose="020B0503020204020204" pitchFamily="34" charset="-122"/>
              </a:rPr>
              <a:t>单击此处添加文本</a:t>
            </a:r>
            <a:endParaRPr lang="en-US" sz="1200">
              <a:solidFill>
                <a:schemeClr val="tx1">
                  <a:lumMod val="65000"/>
                  <a:lumOff val="35000"/>
                </a:schemeClr>
              </a:solidFill>
              <a:latin typeface="微软雅黑" panose="020B0503020204020204" pitchFamily="34" charset="-122"/>
            </a:endParaRPr>
          </a:p>
        </p:txBody>
      </p:sp>
      <p:sp>
        <p:nvSpPr>
          <p:cNvPr id="28" name="TextBox 13"/>
          <p:cNvSpPr txBox="1">
            <a:spLocks noChangeArrowheads="1"/>
          </p:cNvSpPr>
          <p:nvPr/>
        </p:nvSpPr>
        <p:spPr bwMode="auto">
          <a:xfrm>
            <a:off x="1427446" y="3390775"/>
            <a:ext cx="1712641"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buFontTx/>
              <a:buNone/>
            </a:pPr>
            <a:r>
              <a:rPr lang="zh-CN" altLang="en-US" sz="1200">
                <a:solidFill>
                  <a:schemeClr val="tx1">
                    <a:lumMod val="65000"/>
                    <a:lumOff val="35000"/>
                  </a:schemeClr>
                </a:solidFill>
                <a:latin typeface="微软雅黑" panose="020B0503020204020204" pitchFamily="34" charset="-122"/>
              </a:rPr>
              <a:t>单击此处添加文本</a:t>
            </a:r>
            <a:endParaRPr lang="en-US" sz="1200">
              <a:solidFill>
                <a:schemeClr val="tx1">
                  <a:lumMod val="65000"/>
                  <a:lumOff val="35000"/>
                </a:schemeClr>
              </a:solidFill>
              <a:latin typeface="微软雅黑" panose="020B0503020204020204" pitchFamily="34" charset="-122"/>
            </a:endParaRPr>
          </a:p>
          <a:p>
            <a:pPr eaLnBrk="1" hangingPunct="1">
              <a:lnSpc>
                <a:spcPct val="130000"/>
              </a:lnSpc>
              <a:spcBef>
                <a:spcPct val="0"/>
              </a:spcBef>
              <a:buFontTx/>
              <a:buNone/>
            </a:pPr>
            <a:r>
              <a:rPr lang="zh-CN" altLang="en-US" sz="1200">
                <a:solidFill>
                  <a:schemeClr val="tx1">
                    <a:lumMod val="65000"/>
                    <a:lumOff val="35000"/>
                  </a:schemeClr>
                </a:solidFill>
                <a:latin typeface="微软雅黑" panose="020B0503020204020204" pitchFamily="34" charset="-122"/>
              </a:rPr>
              <a:t>单击此处添加文本</a:t>
            </a:r>
            <a:endParaRPr lang="en-US" sz="1200">
              <a:solidFill>
                <a:schemeClr val="tx1">
                  <a:lumMod val="65000"/>
                  <a:lumOff val="35000"/>
                </a:schemeClr>
              </a:solidFill>
              <a:latin typeface="微软雅黑" panose="020B0503020204020204" pitchFamily="34" charset="-122"/>
            </a:endParaRPr>
          </a:p>
          <a:p>
            <a:pPr eaLnBrk="1" hangingPunct="1">
              <a:lnSpc>
                <a:spcPct val="130000"/>
              </a:lnSpc>
              <a:spcBef>
                <a:spcPct val="0"/>
              </a:spcBef>
              <a:buFontTx/>
              <a:buNone/>
            </a:pPr>
            <a:r>
              <a:rPr lang="zh-CN" altLang="en-US" sz="1200">
                <a:solidFill>
                  <a:schemeClr val="tx1">
                    <a:lumMod val="65000"/>
                    <a:lumOff val="35000"/>
                  </a:schemeClr>
                </a:solidFill>
                <a:latin typeface="微软雅黑" panose="020B0503020204020204" pitchFamily="34" charset="-122"/>
              </a:rPr>
              <a:t>单击此处添加文本</a:t>
            </a:r>
            <a:endParaRPr lang="en-US" sz="1200">
              <a:solidFill>
                <a:schemeClr val="tx1">
                  <a:lumMod val="65000"/>
                  <a:lumOff val="35000"/>
                </a:schemeClr>
              </a:solidFill>
              <a:latin typeface="微软雅黑" panose="020B0503020204020204" pitchFamily="34" charset="-122"/>
            </a:endParaRPr>
          </a:p>
          <a:p>
            <a:pPr eaLnBrk="1" hangingPunct="1">
              <a:lnSpc>
                <a:spcPct val="130000"/>
              </a:lnSpc>
              <a:spcBef>
                <a:spcPct val="0"/>
              </a:spcBef>
              <a:buFontTx/>
              <a:buNone/>
            </a:pPr>
            <a:r>
              <a:rPr lang="zh-CN" altLang="en-US" sz="1200">
                <a:solidFill>
                  <a:schemeClr val="tx1">
                    <a:lumMod val="65000"/>
                    <a:lumOff val="35000"/>
                  </a:schemeClr>
                </a:solidFill>
                <a:latin typeface="微软雅黑" panose="020B0503020204020204" pitchFamily="34" charset="-122"/>
              </a:rPr>
              <a:t>单击此处添加文本</a:t>
            </a:r>
            <a:endParaRPr lang="en-US" sz="1200">
              <a:solidFill>
                <a:schemeClr val="tx1">
                  <a:lumMod val="65000"/>
                  <a:lumOff val="35000"/>
                </a:schemeClr>
              </a:solidFill>
              <a:latin typeface="微软雅黑" panose="020B0503020204020204" pitchFamily="34" charset="-122"/>
            </a:endParaRPr>
          </a:p>
        </p:txBody>
      </p:sp>
      <p:sp>
        <p:nvSpPr>
          <p:cNvPr id="29" name="TextBox 14"/>
          <p:cNvSpPr txBox="1">
            <a:spLocks noChangeArrowheads="1"/>
          </p:cNvSpPr>
          <p:nvPr/>
        </p:nvSpPr>
        <p:spPr bwMode="auto">
          <a:xfrm>
            <a:off x="2913956" y="1155655"/>
            <a:ext cx="1684076"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buFontTx/>
              <a:buNone/>
            </a:pPr>
            <a:r>
              <a:rPr lang="zh-CN" altLang="en-US" sz="1200">
                <a:solidFill>
                  <a:schemeClr val="tx1">
                    <a:lumMod val="65000"/>
                    <a:lumOff val="35000"/>
                  </a:schemeClr>
                </a:solidFill>
                <a:latin typeface="微软雅黑" panose="020B0503020204020204" pitchFamily="34" charset="-122"/>
              </a:rPr>
              <a:t>单击此处添加文本</a:t>
            </a:r>
            <a:endParaRPr lang="en-US" sz="1200">
              <a:solidFill>
                <a:schemeClr val="tx1">
                  <a:lumMod val="65000"/>
                  <a:lumOff val="35000"/>
                </a:schemeClr>
              </a:solidFill>
              <a:latin typeface="微软雅黑" panose="020B0503020204020204" pitchFamily="34" charset="-122"/>
            </a:endParaRPr>
          </a:p>
          <a:p>
            <a:pPr eaLnBrk="1" hangingPunct="1">
              <a:lnSpc>
                <a:spcPct val="130000"/>
              </a:lnSpc>
              <a:spcBef>
                <a:spcPct val="0"/>
              </a:spcBef>
              <a:buFontTx/>
              <a:buNone/>
            </a:pPr>
            <a:r>
              <a:rPr lang="zh-CN" altLang="en-US" sz="1200">
                <a:solidFill>
                  <a:schemeClr val="tx1">
                    <a:lumMod val="65000"/>
                    <a:lumOff val="35000"/>
                  </a:schemeClr>
                </a:solidFill>
                <a:latin typeface="微软雅黑" panose="020B0503020204020204" pitchFamily="34" charset="-122"/>
              </a:rPr>
              <a:t>单击此处添加文本</a:t>
            </a:r>
            <a:endParaRPr lang="en-US" sz="1200">
              <a:solidFill>
                <a:schemeClr val="tx1">
                  <a:lumMod val="65000"/>
                  <a:lumOff val="35000"/>
                </a:schemeClr>
              </a:solidFill>
              <a:latin typeface="微软雅黑" panose="020B0503020204020204" pitchFamily="34" charset="-122"/>
            </a:endParaRPr>
          </a:p>
          <a:p>
            <a:pPr eaLnBrk="1" hangingPunct="1">
              <a:lnSpc>
                <a:spcPct val="130000"/>
              </a:lnSpc>
              <a:spcBef>
                <a:spcPct val="0"/>
              </a:spcBef>
              <a:buFontTx/>
              <a:buNone/>
            </a:pPr>
            <a:r>
              <a:rPr lang="zh-CN" altLang="en-US" sz="1200">
                <a:solidFill>
                  <a:schemeClr val="tx1">
                    <a:lumMod val="65000"/>
                    <a:lumOff val="35000"/>
                  </a:schemeClr>
                </a:solidFill>
                <a:latin typeface="微软雅黑" panose="020B0503020204020204" pitchFamily="34" charset="-122"/>
              </a:rPr>
              <a:t>单击此处添加文本</a:t>
            </a:r>
            <a:endParaRPr lang="en-US" sz="1200">
              <a:solidFill>
                <a:schemeClr val="tx1">
                  <a:lumMod val="65000"/>
                  <a:lumOff val="35000"/>
                </a:schemeClr>
              </a:solidFill>
              <a:latin typeface="微软雅黑" panose="020B0503020204020204" pitchFamily="34" charset="-122"/>
            </a:endParaRPr>
          </a:p>
          <a:p>
            <a:pPr eaLnBrk="1" hangingPunct="1">
              <a:lnSpc>
                <a:spcPct val="130000"/>
              </a:lnSpc>
              <a:spcBef>
                <a:spcPct val="0"/>
              </a:spcBef>
              <a:buFontTx/>
              <a:buNone/>
            </a:pPr>
            <a:r>
              <a:rPr lang="zh-CN" altLang="en-US" sz="1200">
                <a:solidFill>
                  <a:schemeClr val="tx1">
                    <a:lumMod val="65000"/>
                    <a:lumOff val="35000"/>
                  </a:schemeClr>
                </a:solidFill>
                <a:latin typeface="微软雅黑" panose="020B0503020204020204" pitchFamily="34" charset="-122"/>
              </a:rPr>
              <a:t>单击此处添加文本</a:t>
            </a:r>
            <a:endParaRPr lang="en-US" sz="1200">
              <a:solidFill>
                <a:schemeClr val="tx1">
                  <a:lumMod val="65000"/>
                  <a:lumOff val="35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2" presetClass="entr" presetSubtype="2"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p:tgtEl>
                                          <p:spTgt spid="21"/>
                                        </p:tgtEl>
                                        <p:attrNameLst>
                                          <p:attrName>ppt_x</p:attrName>
                                        </p:attrNameLst>
                                      </p:cBhvr>
                                      <p:tavLst>
                                        <p:tav tm="0">
                                          <p:val>
                                            <p:strVal val="#ppt_x+#ppt_w*1.125000"/>
                                          </p:val>
                                        </p:tav>
                                        <p:tav tm="100000">
                                          <p:val>
                                            <p:strVal val="#ppt_x"/>
                                          </p:val>
                                        </p:tav>
                                      </p:tavLst>
                                    </p:anim>
                                    <p:animEffect transition="in" filter="wipe(left)">
                                      <p:cBhvr>
                                        <p:cTn id="21" dur="500"/>
                                        <p:tgtEl>
                                          <p:spTgt spid="21"/>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p:tgtEl>
                                          <p:spTgt spid="19"/>
                                        </p:tgtEl>
                                        <p:attrNameLst>
                                          <p:attrName>ppt_x</p:attrName>
                                        </p:attrNameLst>
                                      </p:cBhvr>
                                      <p:tavLst>
                                        <p:tav tm="0">
                                          <p:val>
                                            <p:strVal val="#ppt_x-#ppt_w*1.125000"/>
                                          </p:val>
                                        </p:tav>
                                        <p:tav tm="100000">
                                          <p:val>
                                            <p:strVal val="#ppt_x"/>
                                          </p:val>
                                        </p:tav>
                                      </p:tavLst>
                                    </p:anim>
                                    <p:animEffect transition="in" filter="wipe(right)">
                                      <p:cBhvr>
                                        <p:cTn id="25" dur="500"/>
                                        <p:tgtEl>
                                          <p:spTgt spid="19"/>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p:tgtEl>
                                          <p:spTgt spid="23"/>
                                        </p:tgtEl>
                                        <p:attrNameLst>
                                          <p:attrName>ppt_y</p:attrName>
                                        </p:attrNameLst>
                                      </p:cBhvr>
                                      <p:tavLst>
                                        <p:tav tm="0">
                                          <p:val>
                                            <p:strVal val="#ppt_y+#ppt_h*1.125000"/>
                                          </p:val>
                                        </p:tav>
                                        <p:tav tm="100000">
                                          <p:val>
                                            <p:strVal val="#ppt_y"/>
                                          </p:val>
                                        </p:tav>
                                      </p:tavLst>
                                    </p:anim>
                                    <p:animEffect transition="in" filter="wipe(up)">
                                      <p:cBhvr>
                                        <p:cTn id="29" dur="500"/>
                                        <p:tgtEl>
                                          <p:spTgt spid="23"/>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p:tgtEl>
                                          <p:spTgt spid="24"/>
                                        </p:tgtEl>
                                        <p:attrNameLst>
                                          <p:attrName>ppt_y</p:attrName>
                                        </p:attrNameLst>
                                      </p:cBhvr>
                                      <p:tavLst>
                                        <p:tav tm="0">
                                          <p:val>
                                            <p:strVal val="#ppt_y+#ppt_h*1.125000"/>
                                          </p:val>
                                        </p:tav>
                                        <p:tav tm="100000">
                                          <p:val>
                                            <p:strVal val="#ppt_y"/>
                                          </p:val>
                                        </p:tav>
                                      </p:tavLst>
                                    </p:anim>
                                    <p:animEffect transition="in" filter="wipe(up)">
                                      <p:cBhvr>
                                        <p:cTn id="33" dur="500"/>
                                        <p:tgtEl>
                                          <p:spTgt spid="24"/>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p:tgtEl>
                                          <p:spTgt spid="25"/>
                                        </p:tgtEl>
                                        <p:attrNameLst>
                                          <p:attrName>ppt_y</p:attrName>
                                        </p:attrNameLst>
                                      </p:cBhvr>
                                      <p:tavLst>
                                        <p:tav tm="0">
                                          <p:val>
                                            <p:strVal val="#ppt_y-#ppt_h*1.125000"/>
                                          </p:val>
                                        </p:tav>
                                        <p:tav tm="100000">
                                          <p:val>
                                            <p:strVal val="#ppt_y"/>
                                          </p:val>
                                        </p:tav>
                                      </p:tavLst>
                                    </p:anim>
                                    <p:animEffect transition="in" filter="wipe(down)">
                                      <p:cBhvr>
                                        <p:cTn id="37" dur="500"/>
                                        <p:tgtEl>
                                          <p:spTgt spid="25"/>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p:tgtEl>
                                          <p:spTgt spid="22"/>
                                        </p:tgtEl>
                                        <p:attrNameLst>
                                          <p:attrName>ppt_x</p:attrName>
                                        </p:attrNameLst>
                                      </p:cBhvr>
                                      <p:tavLst>
                                        <p:tav tm="0">
                                          <p:val>
                                            <p:strVal val="#ppt_x+#ppt_w*1.125000"/>
                                          </p:val>
                                        </p:tav>
                                        <p:tav tm="100000">
                                          <p:val>
                                            <p:strVal val="#ppt_x"/>
                                          </p:val>
                                        </p:tav>
                                      </p:tavLst>
                                    </p:anim>
                                    <p:animEffect transition="in" filter="wipe(left)">
                                      <p:cBhvr>
                                        <p:cTn id="41" dur="500"/>
                                        <p:tgtEl>
                                          <p:spTgt spid="22"/>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p:tgtEl>
                                          <p:spTgt spid="26"/>
                                        </p:tgtEl>
                                        <p:attrNameLst>
                                          <p:attrName>ppt_y</p:attrName>
                                        </p:attrNameLst>
                                      </p:cBhvr>
                                      <p:tavLst>
                                        <p:tav tm="0">
                                          <p:val>
                                            <p:strVal val="#ppt_y-#ppt_h*1.125000"/>
                                          </p:val>
                                        </p:tav>
                                        <p:tav tm="100000">
                                          <p:val>
                                            <p:strVal val="#ppt_y"/>
                                          </p:val>
                                        </p:tav>
                                      </p:tavLst>
                                    </p:anim>
                                    <p:animEffect transition="in" filter="wipe(down)">
                                      <p:cBhvr>
                                        <p:cTn id="45" dur="500"/>
                                        <p:tgtEl>
                                          <p:spTgt spid="26"/>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p:tgtEl>
                                          <p:spTgt spid="20"/>
                                        </p:tgtEl>
                                        <p:attrNameLst>
                                          <p:attrName>ppt_x</p:attrName>
                                        </p:attrNameLst>
                                      </p:cBhvr>
                                      <p:tavLst>
                                        <p:tav tm="0">
                                          <p:val>
                                            <p:strVal val="#ppt_x-#ppt_w*1.125000"/>
                                          </p:val>
                                        </p:tav>
                                        <p:tav tm="100000">
                                          <p:val>
                                            <p:strVal val="#ppt_x"/>
                                          </p:val>
                                        </p:tav>
                                      </p:tavLst>
                                    </p:anim>
                                    <p:animEffect transition="in" filter="wipe(right)">
                                      <p:cBhvr>
                                        <p:cTn id="49" dur="500"/>
                                        <p:tgtEl>
                                          <p:spTgt spid="20"/>
                                        </p:tgtEl>
                                      </p:cBhvr>
                                    </p:animEffect>
                                  </p:childTnLst>
                                </p:cTn>
                              </p:par>
                            </p:childTnLst>
                          </p:cTn>
                        </p:par>
                        <p:par>
                          <p:cTn id="50" fill="hold">
                            <p:stCondLst>
                              <p:cond delay="1000"/>
                            </p:stCondLst>
                            <p:childTnLst>
                              <p:par>
                                <p:cTn id="51" presetID="22" presetClass="entr" presetSubtype="2"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right)">
                                      <p:cBhvr>
                                        <p:cTn id="53" dur="500"/>
                                        <p:tgtEl>
                                          <p:spTgt spid="29"/>
                                        </p:tgtEl>
                                      </p:cBhvr>
                                    </p:animEffect>
                                  </p:childTnLst>
                                </p:cTn>
                              </p:par>
                            </p:childTnLst>
                          </p:cTn>
                        </p:par>
                        <p:par>
                          <p:cTn id="54" fill="hold">
                            <p:stCondLst>
                              <p:cond delay="1500"/>
                            </p:stCondLst>
                            <p:childTnLst>
                              <p:par>
                                <p:cTn id="55" presetID="22" presetClass="entr" presetSubtype="1"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up)">
                                      <p:cBhvr>
                                        <p:cTn id="57" dur="500"/>
                                        <p:tgtEl>
                                          <p:spTgt spid="27"/>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up)">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animBg="1" autoUpdateAnimBg="0"/>
      <p:bldP spid="20" grpId="0" autoUpdateAnimBg="0"/>
      <p:bldP spid="21" grpId="0" animBg="1" autoUpdateAnimBg="0"/>
      <p:bldP spid="22" grpId="0" autoUpdateAnimBg="0"/>
      <p:bldP spid="23" grpId="0" animBg="1" autoUpdateAnimBg="0"/>
      <p:bldP spid="24" grpId="0" autoUpdateAnimBg="0"/>
      <p:bldP spid="25" grpId="0" animBg="1" autoUpdateAnimBg="0"/>
      <p:bldP spid="26" grpId="0" autoUpdateAnimBg="0"/>
      <p:bldP spid="27" grpId="0" autoUpdateAnimBg="0"/>
      <p:bldP spid="28" grpId="0" autoUpdateAnimBg="0"/>
      <p:bldP spid="2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23851" y="224633"/>
            <a:ext cx="17331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2000" b="1" dirty="0" smtClean="0">
                <a:solidFill>
                  <a:srgbClr val="95C1AD"/>
                </a:solidFill>
              </a:rPr>
              <a:t>单击添加标题</a:t>
            </a:r>
            <a:endParaRPr lang="en-US" altLang="zh-CN" sz="2000" b="1" dirty="0">
              <a:solidFill>
                <a:srgbClr val="95C1AD"/>
              </a:solidFill>
            </a:endParaRPr>
          </a:p>
        </p:txBody>
      </p:sp>
      <p:sp>
        <p:nvSpPr>
          <p:cNvPr id="5" name="Text Box 8"/>
          <p:cNvSpPr txBox="1">
            <a:spLocks noChangeArrowheads="1"/>
          </p:cNvSpPr>
          <p:nvPr/>
        </p:nvSpPr>
        <p:spPr bwMode="auto">
          <a:xfrm>
            <a:off x="396876" y="555656"/>
            <a:ext cx="17956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00" dirty="0" smtClean="0">
                <a:solidFill>
                  <a:srgbClr val="95C1AD"/>
                </a:solidFill>
              </a:rPr>
              <a:t>Click here to add your title text</a:t>
            </a:r>
            <a:endParaRPr lang="en-US" altLang="zh-CN" sz="1000" dirty="0">
              <a:solidFill>
                <a:srgbClr val="95C1AD"/>
              </a:solidFill>
            </a:endParaRPr>
          </a:p>
        </p:txBody>
      </p:sp>
      <p:grpSp>
        <p:nvGrpSpPr>
          <p:cNvPr id="6" name="Group 16"/>
          <p:cNvGrpSpPr/>
          <p:nvPr/>
        </p:nvGrpSpPr>
        <p:grpSpPr bwMode="auto">
          <a:xfrm>
            <a:off x="0" y="299244"/>
            <a:ext cx="323850" cy="431800"/>
            <a:chOff x="0" y="168"/>
            <a:chExt cx="204" cy="318"/>
          </a:xfrm>
        </p:grpSpPr>
        <p:sp>
          <p:nvSpPr>
            <p:cNvPr id="7" name="Rectangle 14"/>
            <p:cNvSpPr>
              <a:spLocks noChangeArrowheads="1"/>
            </p:cNvSpPr>
            <p:nvPr/>
          </p:nvSpPr>
          <p:spPr bwMode="auto">
            <a:xfrm>
              <a:off x="158" y="168"/>
              <a:ext cx="46" cy="318"/>
            </a:xfrm>
            <a:prstGeom prst="rect">
              <a:avLst/>
            </a:prstGeom>
            <a:solidFill>
              <a:srgbClr val="E343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15"/>
            <p:cNvSpPr>
              <a:spLocks noChangeArrowheads="1"/>
            </p:cNvSpPr>
            <p:nvPr/>
          </p:nvSpPr>
          <p:spPr bwMode="auto">
            <a:xfrm>
              <a:off x="0" y="168"/>
              <a:ext cx="158" cy="318"/>
            </a:xfrm>
            <a:prstGeom prst="rect">
              <a:avLst/>
            </a:prstGeom>
            <a:solidFill>
              <a:srgbClr val="95C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 name="矩形 8"/>
          <p:cNvSpPr/>
          <p:nvPr/>
        </p:nvSpPr>
        <p:spPr>
          <a:xfrm>
            <a:off x="457201" y="3172969"/>
            <a:ext cx="8231029" cy="58859"/>
          </a:xfrm>
          <a:prstGeom prst="rect">
            <a:avLst/>
          </a:prstGeom>
          <a:solidFill>
            <a:sysClr val="window" lastClr="FFFFFF">
              <a:lumMod val="75000"/>
            </a:sysClr>
          </a:solidFill>
          <a:ln w="25400" cap="flat" cmpd="sng" algn="ctr">
            <a:noFill/>
            <a:prstDash val="solid"/>
          </a:ln>
          <a:effectLst/>
        </p:spPr>
        <p:txBody>
          <a:bodyPr lIns="83109" tIns="41555" rIns="83109" bIns="41555" rtlCol="0" anchor="ctr"/>
          <a:lstStyle/>
          <a:p>
            <a:pPr algn="ctr" defTabSz="822960" fontAlgn="base">
              <a:spcBef>
                <a:spcPct val="0"/>
              </a:spcBef>
              <a:spcAft>
                <a:spcPct val="0"/>
              </a:spcAft>
              <a:defRPr/>
            </a:pPr>
            <a:endParaRPr lang="zh-CN" altLang="en-US" sz="1620" kern="0">
              <a:solidFill>
                <a:schemeClr val="tx1">
                  <a:lumMod val="65000"/>
                  <a:lumOff val="35000"/>
                </a:schemeClr>
              </a:solidFill>
              <a:latin typeface="Calibri" panose="020F0502020204030204"/>
              <a:ea typeface="微软雅黑" panose="020B0503020204020204" pitchFamily="34" charset="-122"/>
            </a:endParaRPr>
          </a:p>
        </p:txBody>
      </p:sp>
      <p:grpSp>
        <p:nvGrpSpPr>
          <p:cNvPr id="10" name="组合 9"/>
          <p:cNvGrpSpPr/>
          <p:nvPr/>
        </p:nvGrpSpPr>
        <p:grpSpPr>
          <a:xfrm>
            <a:off x="1339606" y="2792129"/>
            <a:ext cx="782964" cy="782839"/>
            <a:chOff x="1466675" y="3784103"/>
            <a:chExt cx="1301392" cy="1301862"/>
          </a:xfrm>
        </p:grpSpPr>
        <p:grpSp>
          <p:nvGrpSpPr>
            <p:cNvPr id="11" name="组合 10"/>
            <p:cNvGrpSpPr/>
            <p:nvPr/>
          </p:nvGrpSpPr>
          <p:grpSpPr>
            <a:xfrm>
              <a:off x="1466675" y="3784103"/>
              <a:ext cx="1301392" cy="1301862"/>
              <a:chOff x="4345444" y="2542859"/>
              <a:chExt cx="1810550" cy="1811205"/>
            </a:xfrm>
          </p:grpSpPr>
          <p:grpSp>
            <p:nvGrpSpPr>
              <p:cNvPr id="13" name="组合 1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5" name="同心圆 1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tx1">
                        <a:lumMod val="65000"/>
                        <a:lumOff val="35000"/>
                      </a:schemeClr>
                    </a:solidFill>
                    <a:latin typeface="Calibri" panose="020F0502020204030204"/>
                    <a:ea typeface="微软雅黑" panose="020B0503020204020204" pitchFamily="34" charset="-122"/>
                  </a:endParaRPr>
                </a:p>
              </p:txBody>
            </p:sp>
            <p:sp>
              <p:nvSpPr>
                <p:cNvPr id="16" name="椭圆 1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tx1">
                        <a:lumMod val="65000"/>
                        <a:lumOff val="35000"/>
                      </a:schemeClr>
                    </a:solidFill>
                    <a:latin typeface="Calibri" panose="020F0502020204030204"/>
                    <a:ea typeface="微软雅黑" panose="020B0503020204020204" pitchFamily="34" charset="-122"/>
                  </a:endParaRPr>
                </a:p>
              </p:txBody>
            </p:sp>
          </p:grpSp>
          <p:sp>
            <p:nvSpPr>
              <p:cNvPr id="14" name="椭圆 13"/>
              <p:cNvSpPr/>
              <p:nvPr/>
            </p:nvSpPr>
            <p:spPr>
              <a:xfrm>
                <a:off x="4565570" y="2763062"/>
                <a:ext cx="1370298" cy="1370793"/>
              </a:xfrm>
              <a:prstGeom prst="ellipse">
                <a:avLst/>
              </a:prstGeom>
              <a:solidFill>
                <a:srgbClr val="95C1AD"/>
              </a:soli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tx1">
                      <a:lumMod val="65000"/>
                      <a:lumOff val="35000"/>
                    </a:schemeClr>
                  </a:solidFill>
                  <a:latin typeface="Calibri" panose="020F0502020204030204"/>
                  <a:ea typeface="微软雅黑" panose="020B0503020204020204" pitchFamily="34" charset="-122"/>
                </a:endParaRPr>
              </a:p>
            </p:txBody>
          </p:sp>
        </p:grpSp>
        <p:sp>
          <p:nvSpPr>
            <p:cNvPr id="12" name="TextBox 16"/>
            <p:cNvSpPr txBox="1"/>
            <p:nvPr/>
          </p:nvSpPr>
          <p:spPr>
            <a:xfrm>
              <a:off x="1692270" y="4180596"/>
              <a:ext cx="850204" cy="531306"/>
            </a:xfrm>
            <a:prstGeom prst="rect">
              <a:avLst/>
            </a:prstGeom>
            <a:noFill/>
          </p:spPr>
          <p:txBody>
            <a:bodyPr wrap="square" lIns="124373" tIns="62186" rIns="124373" bIns="62186" rtlCol="0">
              <a:spAutoFit/>
            </a:bodyPr>
            <a:lstStyle/>
            <a:p>
              <a:pPr defTabSz="822960" fontAlgn="base">
                <a:spcBef>
                  <a:spcPct val="0"/>
                </a:spcBef>
                <a:spcAft>
                  <a:spcPct val="0"/>
                </a:spcAft>
                <a:defRPr/>
              </a:pPr>
              <a:r>
                <a:rPr lang="en-US" altLang="zh-CN" sz="1260" kern="0" dirty="0">
                  <a:solidFill>
                    <a:schemeClr val="tx1">
                      <a:lumMod val="65000"/>
                      <a:lumOff val="35000"/>
                    </a:schemeClr>
                  </a:solidFill>
                  <a:latin typeface="微软雅黑" panose="020B0503020204020204" pitchFamily="34" charset="-122"/>
                  <a:ea typeface="微软雅黑" panose="020B0503020204020204" pitchFamily="34" charset="-122"/>
                </a:rPr>
                <a:t>6</a:t>
              </a:r>
              <a:r>
                <a:rPr lang="zh-CN" altLang="en-US" sz="1260" kern="0" dirty="0">
                  <a:solidFill>
                    <a:schemeClr val="tx1">
                      <a:lumMod val="65000"/>
                      <a:lumOff val="35000"/>
                    </a:schemeClr>
                  </a:solidFill>
                  <a:latin typeface="微软雅黑" panose="020B0503020204020204" pitchFamily="34" charset="-122"/>
                  <a:ea typeface="微软雅黑" panose="020B0503020204020204" pitchFamily="34" charset="-122"/>
                </a:rPr>
                <a:t>月</a:t>
              </a:r>
              <a:endParaRPr lang="zh-CN" altLang="en-US" sz="126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2332515" y="2897414"/>
            <a:ext cx="592583" cy="592487"/>
            <a:chOff x="3117025" y="3959191"/>
            <a:chExt cx="984950" cy="985306"/>
          </a:xfrm>
        </p:grpSpPr>
        <p:grpSp>
          <p:nvGrpSpPr>
            <p:cNvPr id="18" name="组合 17"/>
            <p:cNvGrpSpPr/>
            <p:nvPr/>
          </p:nvGrpSpPr>
          <p:grpSpPr>
            <a:xfrm>
              <a:off x="3117025" y="3959191"/>
              <a:ext cx="984950" cy="985306"/>
              <a:chOff x="4345444" y="2542859"/>
              <a:chExt cx="1810550" cy="1811205"/>
            </a:xfrm>
          </p:grpSpPr>
          <p:grpSp>
            <p:nvGrpSpPr>
              <p:cNvPr id="20" name="组合 1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2" name="同心圆 2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tx1">
                        <a:lumMod val="65000"/>
                        <a:lumOff val="35000"/>
                      </a:schemeClr>
                    </a:solidFill>
                    <a:latin typeface="Calibri" panose="020F0502020204030204"/>
                    <a:ea typeface="微软雅黑" panose="020B0503020204020204" pitchFamily="34" charset="-122"/>
                  </a:endParaRPr>
                </a:p>
              </p:txBody>
            </p:sp>
            <p:sp>
              <p:nvSpPr>
                <p:cNvPr id="23" name="椭圆 22"/>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tx1">
                        <a:lumMod val="65000"/>
                        <a:lumOff val="35000"/>
                      </a:schemeClr>
                    </a:solidFill>
                    <a:latin typeface="Calibri" panose="020F0502020204030204"/>
                    <a:ea typeface="微软雅黑" panose="020B0503020204020204" pitchFamily="34" charset="-122"/>
                  </a:endParaRPr>
                </a:p>
              </p:txBody>
            </p:sp>
          </p:grpSp>
          <p:sp>
            <p:nvSpPr>
              <p:cNvPr id="21" name="椭圆 20"/>
              <p:cNvSpPr/>
              <p:nvPr/>
            </p:nvSpPr>
            <p:spPr>
              <a:xfrm>
                <a:off x="4565570" y="2763062"/>
                <a:ext cx="1370298" cy="1370793"/>
              </a:xfrm>
              <a:prstGeom prst="ellipse">
                <a:avLst/>
              </a:prstGeom>
              <a:solidFill>
                <a:srgbClr val="95C1AD"/>
              </a:soli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tx1">
                      <a:lumMod val="65000"/>
                      <a:lumOff val="35000"/>
                    </a:schemeClr>
                  </a:solidFill>
                  <a:latin typeface="Calibri" panose="020F0502020204030204"/>
                  <a:ea typeface="微软雅黑" panose="020B0503020204020204" pitchFamily="34" charset="-122"/>
                </a:endParaRPr>
              </a:p>
            </p:txBody>
          </p:sp>
        </p:grpSp>
        <p:sp>
          <p:nvSpPr>
            <p:cNvPr id="19" name="TextBox 23"/>
            <p:cNvSpPr txBox="1"/>
            <p:nvPr/>
          </p:nvSpPr>
          <p:spPr>
            <a:xfrm>
              <a:off x="3188495" y="4196696"/>
              <a:ext cx="850204" cy="531305"/>
            </a:xfrm>
            <a:prstGeom prst="rect">
              <a:avLst/>
            </a:prstGeom>
            <a:noFill/>
          </p:spPr>
          <p:txBody>
            <a:bodyPr wrap="square" lIns="124373" tIns="62186" rIns="124373" bIns="62186" rtlCol="0">
              <a:spAutoFit/>
            </a:bodyPr>
            <a:lstStyle/>
            <a:p>
              <a:pPr defTabSz="822960" fontAlgn="base">
                <a:spcBef>
                  <a:spcPct val="0"/>
                </a:spcBef>
                <a:spcAft>
                  <a:spcPct val="0"/>
                </a:spcAft>
                <a:defRPr/>
              </a:pPr>
              <a:r>
                <a:rPr lang="en-US" altLang="zh-CN" sz="1260" kern="0" dirty="0">
                  <a:solidFill>
                    <a:schemeClr val="tx1">
                      <a:lumMod val="65000"/>
                      <a:lumOff val="35000"/>
                    </a:schemeClr>
                  </a:solidFill>
                  <a:latin typeface="微软雅黑" panose="020B0503020204020204" pitchFamily="34" charset="-122"/>
                  <a:ea typeface="微软雅黑" panose="020B0503020204020204" pitchFamily="34" charset="-122"/>
                </a:rPr>
                <a:t>7</a:t>
              </a:r>
              <a:r>
                <a:rPr lang="zh-CN" altLang="en-US" sz="1260" kern="0" dirty="0">
                  <a:solidFill>
                    <a:schemeClr val="tx1">
                      <a:lumMod val="65000"/>
                      <a:lumOff val="35000"/>
                    </a:schemeClr>
                  </a:solidFill>
                  <a:latin typeface="微软雅黑" panose="020B0503020204020204" pitchFamily="34" charset="-122"/>
                  <a:ea typeface="微软雅黑" panose="020B0503020204020204" pitchFamily="34" charset="-122"/>
                </a:rPr>
                <a:t>月</a:t>
              </a:r>
              <a:endParaRPr lang="zh-CN" altLang="en-US" sz="126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135043" y="2796847"/>
            <a:ext cx="793742" cy="793616"/>
            <a:chOff x="4450933" y="3791953"/>
            <a:chExt cx="1319306" cy="1319782"/>
          </a:xfrm>
        </p:grpSpPr>
        <p:grpSp>
          <p:nvGrpSpPr>
            <p:cNvPr id="25" name="组合 24"/>
            <p:cNvGrpSpPr/>
            <p:nvPr/>
          </p:nvGrpSpPr>
          <p:grpSpPr>
            <a:xfrm>
              <a:off x="4450933" y="3791953"/>
              <a:ext cx="1319306" cy="1319782"/>
              <a:chOff x="4345444" y="2542859"/>
              <a:chExt cx="1810550" cy="1811205"/>
            </a:xfrm>
          </p:grpSpPr>
          <p:grpSp>
            <p:nvGrpSpPr>
              <p:cNvPr id="27" name="组合 2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9" name="同心圆 28"/>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tx1">
                        <a:lumMod val="65000"/>
                        <a:lumOff val="35000"/>
                      </a:schemeClr>
                    </a:solidFill>
                    <a:latin typeface="Calibri" panose="020F0502020204030204"/>
                    <a:ea typeface="微软雅黑" panose="020B0503020204020204" pitchFamily="34" charset="-122"/>
                  </a:endParaRPr>
                </a:p>
              </p:txBody>
            </p:sp>
            <p:sp>
              <p:nvSpPr>
                <p:cNvPr id="30" name="椭圆 29"/>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tx1">
                        <a:lumMod val="65000"/>
                        <a:lumOff val="35000"/>
                      </a:schemeClr>
                    </a:solidFill>
                    <a:latin typeface="Calibri" panose="020F0502020204030204"/>
                    <a:ea typeface="微软雅黑" panose="020B0503020204020204" pitchFamily="34" charset="-122"/>
                  </a:endParaRPr>
                </a:p>
              </p:txBody>
            </p:sp>
          </p:grpSp>
          <p:sp>
            <p:nvSpPr>
              <p:cNvPr id="28" name="椭圆 27"/>
              <p:cNvSpPr/>
              <p:nvPr/>
            </p:nvSpPr>
            <p:spPr>
              <a:xfrm>
                <a:off x="4565570" y="2763062"/>
                <a:ext cx="1370298" cy="1370793"/>
              </a:xfrm>
              <a:prstGeom prst="ellipse">
                <a:avLst/>
              </a:prstGeom>
              <a:solidFill>
                <a:srgbClr val="95C1AD"/>
              </a:soli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tx1">
                      <a:lumMod val="65000"/>
                      <a:lumOff val="35000"/>
                    </a:schemeClr>
                  </a:solidFill>
                  <a:latin typeface="Calibri" panose="020F0502020204030204"/>
                  <a:ea typeface="微软雅黑" panose="020B0503020204020204" pitchFamily="34" charset="-122"/>
                </a:endParaRPr>
              </a:p>
            </p:txBody>
          </p:sp>
        </p:grpSp>
        <p:sp>
          <p:nvSpPr>
            <p:cNvPr id="26" name="TextBox 30"/>
            <p:cNvSpPr txBox="1"/>
            <p:nvPr/>
          </p:nvSpPr>
          <p:spPr>
            <a:xfrm>
              <a:off x="4685483" y="4180596"/>
              <a:ext cx="850203" cy="531305"/>
            </a:xfrm>
            <a:prstGeom prst="rect">
              <a:avLst/>
            </a:prstGeom>
            <a:noFill/>
          </p:spPr>
          <p:txBody>
            <a:bodyPr wrap="square" lIns="124373" tIns="62186" rIns="124373" bIns="62186" rtlCol="0">
              <a:spAutoFit/>
            </a:bodyPr>
            <a:lstStyle/>
            <a:p>
              <a:pPr defTabSz="822960" fontAlgn="base">
                <a:spcBef>
                  <a:spcPct val="0"/>
                </a:spcBef>
                <a:spcAft>
                  <a:spcPct val="0"/>
                </a:spcAft>
                <a:defRPr/>
              </a:pPr>
              <a:r>
                <a:rPr lang="en-US" altLang="zh-CN" sz="1260" kern="0" dirty="0">
                  <a:solidFill>
                    <a:schemeClr val="tx1">
                      <a:lumMod val="65000"/>
                      <a:lumOff val="35000"/>
                    </a:schemeClr>
                  </a:solidFill>
                  <a:latin typeface="微软雅黑" panose="020B0503020204020204" pitchFamily="34" charset="-122"/>
                  <a:ea typeface="微软雅黑" panose="020B0503020204020204" pitchFamily="34" charset="-122"/>
                </a:rPr>
                <a:t>8</a:t>
              </a:r>
              <a:r>
                <a:rPr lang="zh-CN" altLang="en-US" sz="1260" kern="0" dirty="0">
                  <a:solidFill>
                    <a:schemeClr val="tx1">
                      <a:lumMod val="65000"/>
                      <a:lumOff val="35000"/>
                    </a:schemeClr>
                  </a:solidFill>
                  <a:latin typeface="微软雅黑" panose="020B0503020204020204" pitchFamily="34" charset="-122"/>
                  <a:ea typeface="微软雅黑" panose="020B0503020204020204" pitchFamily="34" charset="-122"/>
                </a:rPr>
                <a:t>月</a:t>
              </a:r>
              <a:endParaRPr lang="zh-CN" altLang="en-US" sz="126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138730" y="2887303"/>
            <a:ext cx="612801" cy="612703"/>
            <a:chOff x="6119197" y="3942381"/>
            <a:chExt cx="1018558" cy="1018926"/>
          </a:xfrm>
        </p:grpSpPr>
        <p:grpSp>
          <p:nvGrpSpPr>
            <p:cNvPr id="32" name="组合 31"/>
            <p:cNvGrpSpPr/>
            <p:nvPr/>
          </p:nvGrpSpPr>
          <p:grpSpPr>
            <a:xfrm>
              <a:off x="6119197" y="3942381"/>
              <a:ext cx="1018558" cy="1018926"/>
              <a:chOff x="4345444" y="2542859"/>
              <a:chExt cx="1810550" cy="1811205"/>
            </a:xfrm>
          </p:grpSpPr>
          <p:grpSp>
            <p:nvGrpSpPr>
              <p:cNvPr id="34" name="组合 3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6" name="同心圆 35"/>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tx1">
                        <a:lumMod val="65000"/>
                        <a:lumOff val="35000"/>
                      </a:schemeClr>
                    </a:solidFill>
                    <a:latin typeface="Calibri" panose="020F0502020204030204"/>
                    <a:ea typeface="微软雅黑" panose="020B0503020204020204" pitchFamily="34" charset="-122"/>
                  </a:endParaRPr>
                </a:p>
              </p:txBody>
            </p:sp>
            <p:sp>
              <p:nvSpPr>
                <p:cNvPr id="37" name="椭圆 36"/>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tx1">
                        <a:lumMod val="65000"/>
                        <a:lumOff val="35000"/>
                      </a:schemeClr>
                    </a:solidFill>
                    <a:latin typeface="Calibri" panose="020F0502020204030204"/>
                    <a:ea typeface="微软雅黑" panose="020B0503020204020204" pitchFamily="34" charset="-122"/>
                  </a:endParaRPr>
                </a:p>
              </p:txBody>
            </p:sp>
          </p:grpSp>
          <p:sp>
            <p:nvSpPr>
              <p:cNvPr id="35" name="椭圆 34"/>
              <p:cNvSpPr/>
              <p:nvPr/>
            </p:nvSpPr>
            <p:spPr>
              <a:xfrm>
                <a:off x="4565570" y="2763062"/>
                <a:ext cx="1370298" cy="1370793"/>
              </a:xfrm>
              <a:prstGeom prst="ellipse">
                <a:avLst/>
              </a:prstGeom>
              <a:solidFill>
                <a:srgbClr val="95C1AD"/>
              </a:soli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tx1">
                      <a:lumMod val="65000"/>
                      <a:lumOff val="35000"/>
                    </a:schemeClr>
                  </a:solidFill>
                  <a:latin typeface="Calibri" panose="020F0502020204030204"/>
                  <a:ea typeface="微软雅黑" panose="020B0503020204020204" pitchFamily="34" charset="-122"/>
                </a:endParaRPr>
              </a:p>
            </p:txBody>
          </p:sp>
        </p:grpSp>
        <p:sp>
          <p:nvSpPr>
            <p:cNvPr id="33" name="TextBox 37"/>
            <p:cNvSpPr txBox="1"/>
            <p:nvPr/>
          </p:nvSpPr>
          <p:spPr>
            <a:xfrm>
              <a:off x="6209133" y="4196696"/>
              <a:ext cx="850205" cy="531306"/>
            </a:xfrm>
            <a:prstGeom prst="rect">
              <a:avLst/>
            </a:prstGeom>
            <a:noFill/>
          </p:spPr>
          <p:txBody>
            <a:bodyPr wrap="square" lIns="124373" tIns="62186" rIns="124373" bIns="62186" rtlCol="0">
              <a:spAutoFit/>
            </a:bodyPr>
            <a:lstStyle/>
            <a:p>
              <a:pPr defTabSz="822960" fontAlgn="base">
                <a:spcBef>
                  <a:spcPct val="0"/>
                </a:spcBef>
                <a:spcAft>
                  <a:spcPct val="0"/>
                </a:spcAft>
                <a:defRPr/>
              </a:pPr>
              <a:r>
                <a:rPr lang="en-US" altLang="zh-CN" sz="1260" kern="0" dirty="0">
                  <a:solidFill>
                    <a:schemeClr val="tx1">
                      <a:lumMod val="65000"/>
                      <a:lumOff val="35000"/>
                    </a:schemeClr>
                  </a:solidFill>
                  <a:latin typeface="微软雅黑" panose="020B0503020204020204" pitchFamily="34" charset="-122"/>
                  <a:ea typeface="微软雅黑" panose="020B0503020204020204" pitchFamily="34" charset="-122"/>
                </a:rPr>
                <a:t>9</a:t>
              </a:r>
              <a:r>
                <a:rPr lang="zh-CN" altLang="en-US" sz="1260" kern="0" dirty="0">
                  <a:solidFill>
                    <a:schemeClr val="tx1">
                      <a:lumMod val="65000"/>
                      <a:lumOff val="35000"/>
                    </a:schemeClr>
                  </a:solidFill>
                  <a:latin typeface="微软雅黑" panose="020B0503020204020204" pitchFamily="34" charset="-122"/>
                  <a:ea typeface="微软雅黑" panose="020B0503020204020204" pitchFamily="34" charset="-122"/>
                </a:rPr>
                <a:t>月</a:t>
              </a:r>
              <a:endParaRPr lang="zh-CN" altLang="en-US" sz="126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4961479" y="2887304"/>
            <a:ext cx="637754" cy="612703"/>
            <a:chOff x="7486713" y="3942381"/>
            <a:chExt cx="1060031" cy="1018926"/>
          </a:xfrm>
        </p:grpSpPr>
        <p:grpSp>
          <p:nvGrpSpPr>
            <p:cNvPr id="39" name="组合 38"/>
            <p:cNvGrpSpPr/>
            <p:nvPr/>
          </p:nvGrpSpPr>
          <p:grpSpPr>
            <a:xfrm>
              <a:off x="7486713" y="3942381"/>
              <a:ext cx="1018558" cy="1018926"/>
              <a:chOff x="4345444" y="2542859"/>
              <a:chExt cx="1810550" cy="1811205"/>
            </a:xfrm>
          </p:grpSpPr>
          <p:grpSp>
            <p:nvGrpSpPr>
              <p:cNvPr id="41" name="组合 4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3" name="同心圆 42"/>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tx1">
                        <a:lumMod val="65000"/>
                        <a:lumOff val="35000"/>
                      </a:schemeClr>
                    </a:solidFill>
                    <a:latin typeface="Calibri" panose="020F0502020204030204"/>
                    <a:ea typeface="微软雅黑" panose="020B0503020204020204" pitchFamily="34" charset="-122"/>
                  </a:endParaRPr>
                </a:p>
              </p:txBody>
            </p:sp>
            <p:sp>
              <p:nvSpPr>
                <p:cNvPr id="44" name="椭圆 43"/>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tx1">
                        <a:lumMod val="65000"/>
                        <a:lumOff val="35000"/>
                      </a:schemeClr>
                    </a:solidFill>
                    <a:latin typeface="Calibri" panose="020F0502020204030204"/>
                    <a:ea typeface="微软雅黑" panose="020B0503020204020204" pitchFamily="34" charset="-122"/>
                  </a:endParaRPr>
                </a:p>
              </p:txBody>
            </p:sp>
          </p:grpSp>
          <p:sp>
            <p:nvSpPr>
              <p:cNvPr id="42" name="椭圆 41"/>
              <p:cNvSpPr/>
              <p:nvPr/>
            </p:nvSpPr>
            <p:spPr>
              <a:xfrm>
                <a:off x="4565570" y="2763062"/>
                <a:ext cx="1370298" cy="1370793"/>
              </a:xfrm>
              <a:prstGeom prst="ellipse">
                <a:avLst/>
              </a:prstGeom>
              <a:solidFill>
                <a:srgbClr val="95C1AD"/>
              </a:soli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tx1">
                      <a:lumMod val="65000"/>
                      <a:lumOff val="35000"/>
                    </a:schemeClr>
                  </a:solidFill>
                  <a:latin typeface="Calibri" panose="020F0502020204030204"/>
                  <a:ea typeface="微软雅黑" panose="020B0503020204020204" pitchFamily="34" charset="-122"/>
                </a:endParaRPr>
              </a:p>
            </p:txBody>
          </p:sp>
        </p:grpSp>
        <p:sp>
          <p:nvSpPr>
            <p:cNvPr id="40" name="TextBox 44"/>
            <p:cNvSpPr txBox="1"/>
            <p:nvPr/>
          </p:nvSpPr>
          <p:spPr>
            <a:xfrm>
              <a:off x="7555667" y="4199439"/>
              <a:ext cx="991077" cy="485241"/>
            </a:xfrm>
            <a:prstGeom prst="rect">
              <a:avLst/>
            </a:prstGeom>
            <a:noFill/>
          </p:spPr>
          <p:txBody>
            <a:bodyPr wrap="square" lIns="124373" tIns="62186" rIns="124373" bIns="62186" rtlCol="0">
              <a:spAutoFit/>
            </a:bodyPr>
            <a:lstStyle/>
            <a:p>
              <a:pPr defTabSz="822960" fontAlgn="base">
                <a:spcBef>
                  <a:spcPct val="0"/>
                </a:spcBef>
                <a:spcAft>
                  <a:spcPct val="0"/>
                </a:spcAft>
                <a:defRPr/>
              </a:pPr>
              <a:r>
                <a:rPr lang="en-US" altLang="zh-CN" sz="1080" kern="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080" kern="0" dirty="0">
                  <a:solidFill>
                    <a:schemeClr val="tx1">
                      <a:lumMod val="65000"/>
                      <a:lumOff val="35000"/>
                    </a:schemeClr>
                  </a:solidFill>
                  <a:latin typeface="微软雅黑" panose="020B0503020204020204" pitchFamily="34" charset="-122"/>
                  <a:ea typeface="微软雅黑" panose="020B0503020204020204" pitchFamily="34" charset="-122"/>
                </a:rPr>
                <a:t>月</a:t>
              </a:r>
              <a:endParaRPr lang="zh-CN" altLang="en-US" sz="108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5784225" y="2785682"/>
            <a:ext cx="816080" cy="815950"/>
            <a:chOff x="8854229" y="3773382"/>
            <a:chExt cx="1356434" cy="1356924"/>
          </a:xfrm>
        </p:grpSpPr>
        <p:grpSp>
          <p:nvGrpSpPr>
            <p:cNvPr id="46" name="组合 45"/>
            <p:cNvGrpSpPr/>
            <p:nvPr/>
          </p:nvGrpSpPr>
          <p:grpSpPr>
            <a:xfrm>
              <a:off x="8854229" y="3773382"/>
              <a:ext cx="1356434" cy="1356924"/>
              <a:chOff x="4345444" y="2542859"/>
              <a:chExt cx="1810550" cy="1811205"/>
            </a:xfrm>
          </p:grpSpPr>
          <p:grpSp>
            <p:nvGrpSpPr>
              <p:cNvPr id="48" name="组合 4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0" name="同心圆 49"/>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tx1">
                        <a:lumMod val="65000"/>
                        <a:lumOff val="35000"/>
                      </a:schemeClr>
                    </a:solidFill>
                    <a:latin typeface="Calibri" panose="020F0502020204030204"/>
                    <a:ea typeface="微软雅黑" panose="020B0503020204020204" pitchFamily="34" charset="-122"/>
                  </a:endParaRPr>
                </a:p>
              </p:txBody>
            </p:sp>
            <p:sp>
              <p:nvSpPr>
                <p:cNvPr id="51" name="椭圆 50"/>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tx1">
                        <a:lumMod val="65000"/>
                        <a:lumOff val="35000"/>
                      </a:schemeClr>
                    </a:solidFill>
                    <a:latin typeface="Calibri" panose="020F0502020204030204"/>
                    <a:ea typeface="微软雅黑" panose="020B0503020204020204" pitchFamily="34" charset="-122"/>
                  </a:endParaRPr>
                </a:p>
              </p:txBody>
            </p:sp>
          </p:grpSp>
          <p:sp>
            <p:nvSpPr>
              <p:cNvPr id="49" name="椭圆 48"/>
              <p:cNvSpPr/>
              <p:nvPr/>
            </p:nvSpPr>
            <p:spPr>
              <a:xfrm>
                <a:off x="4565570" y="2763062"/>
                <a:ext cx="1370298" cy="1370793"/>
              </a:xfrm>
              <a:prstGeom prst="ellipse">
                <a:avLst/>
              </a:prstGeom>
              <a:solidFill>
                <a:srgbClr val="95C1AD"/>
              </a:soli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tx1">
                      <a:lumMod val="65000"/>
                      <a:lumOff val="35000"/>
                    </a:schemeClr>
                  </a:solidFill>
                  <a:latin typeface="Calibri" panose="020F0502020204030204"/>
                  <a:ea typeface="微软雅黑" panose="020B0503020204020204" pitchFamily="34" charset="-122"/>
                </a:endParaRPr>
              </a:p>
            </p:txBody>
          </p:sp>
        </p:grpSp>
        <p:sp>
          <p:nvSpPr>
            <p:cNvPr id="47" name="TextBox 51"/>
            <p:cNvSpPr txBox="1"/>
            <p:nvPr/>
          </p:nvSpPr>
          <p:spPr>
            <a:xfrm>
              <a:off x="9068721" y="4180596"/>
              <a:ext cx="1015118" cy="531305"/>
            </a:xfrm>
            <a:prstGeom prst="rect">
              <a:avLst/>
            </a:prstGeom>
            <a:noFill/>
          </p:spPr>
          <p:txBody>
            <a:bodyPr wrap="square" lIns="124373" tIns="62186" rIns="124373" bIns="62186" rtlCol="0">
              <a:spAutoFit/>
            </a:bodyPr>
            <a:lstStyle/>
            <a:p>
              <a:pPr defTabSz="822960" fontAlgn="base">
                <a:spcBef>
                  <a:spcPct val="0"/>
                </a:spcBef>
                <a:spcAft>
                  <a:spcPct val="0"/>
                </a:spcAft>
                <a:defRPr/>
              </a:pPr>
              <a:r>
                <a:rPr lang="en-US" altLang="zh-CN" sz="1260" kern="0" dirty="0">
                  <a:solidFill>
                    <a:schemeClr val="tx1">
                      <a:lumMod val="65000"/>
                      <a:lumOff val="35000"/>
                    </a:schemeClr>
                  </a:solidFill>
                  <a:latin typeface="微软雅黑" panose="020B0503020204020204" pitchFamily="34" charset="-122"/>
                  <a:ea typeface="微软雅黑" panose="020B0503020204020204" pitchFamily="34" charset="-122"/>
                </a:rPr>
                <a:t>11</a:t>
              </a:r>
              <a:r>
                <a:rPr lang="zh-CN" altLang="en-US" sz="1260" kern="0" dirty="0">
                  <a:solidFill>
                    <a:schemeClr val="tx1">
                      <a:lumMod val="65000"/>
                      <a:lumOff val="35000"/>
                    </a:schemeClr>
                  </a:solidFill>
                  <a:latin typeface="微软雅黑" panose="020B0503020204020204" pitchFamily="34" charset="-122"/>
                  <a:ea typeface="微软雅黑" panose="020B0503020204020204" pitchFamily="34" charset="-122"/>
                </a:rPr>
                <a:t>月</a:t>
              </a:r>
              <a:endParaRPr lang="zh-CN" altLang="en-US" sz="126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6810250" y="2638789"/>
            <a:ext cx="1109909" cy="1109732"/>
            <a:chOff x="10559621" y="3529102"/>
            <a:chExt cx="1844818" cy="1845484"/>
          </a:xfrm>
        </p:grpSpPr>
        <p:grpSp>
          <p:nvGrpSpPr>
            <p:cNvPr id="53" name="组合 52"/>
            <p:cNvGrpSpPr/>
            <p:nvPr/>
          </p:nvGrpSpPr>
          <p:grpSpPr>
            <a:xfrm>
              <a:off x="10559621" y="3529102"/>
              <a:ext cx="1844818" cy="1845484"/>
              <a:chOff x="4345444" y="2542859"/>
              <a:chExt cx="1810550" cy="1811205"/>
            </a:xfrm>
          </p:grpSpPr>
          <p:grpSp>
            <p:nvGrpSpPr>
              <p:cNvPr id="55" name="组合 5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7" name="同心圆 56"/>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tx1">
                        <a:lumMod val="65000"/>
                        <a:lumOff val="35000"/>
                      </a:schemeClr>
                    </a:solidFill>
                    <a:latin typeface="Calibri" panose="020F0502020204030204"/>
                    <a:ea typeface="微软雅黑" panose="020B0503020204020204" pitchFamily="34" charset="-122"/>
                  </a:endParaRPr>
                </a:p>
              </p:txBody>
            </p:sp>
            <p:sp>
              <p:nvSpPr>
                <p:cNvPr id="58" name="椭圆 57"/>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tx1">
                        <a:lumMod val="65000"/>
                        <a:lumOff val="35000"/>
                      </a:schemeClr>
                    </a:solidFill>
                    <a:latin typeface="Calibri" panose="020F0502020204030204"/>
                    <a:ea typeface="微软雅黑" panose="020B0503020204020204" pitchFamily="34" charset="-122"/>
                  </a:endParaRPr>
                </a:p>
              </p:txBody>
            </p:sp>
          </p:grpSp>
          <p:sp>
            <p:nvSpPr>
              <p:cNvPr id="56" name="椭圆 55"/>
              <p:cNvSpPr/>
              <p:nvPr/>
            </p:nvSpPr>
            <p:spPr>
              <a:xfrm>
                <a:off x="4565570" y="2763062"/>
                <a:ext cx="1370298" cy="1370793"/>
              </a:xfrm>
              <a:prstGeom prst="ellipse">
                <a:avLst/>
              </a:prstGeom>
              <a:solidFill>
                <a:srgbClr val="95C1AD"/>
              </a:solidFill>
              <a:ln w="25400" cap="flat" cmpd="sng" algn="ctr">
                <a:noFill/>
                <a:prstDash val="solid"/>
              </a:ln>
              <a:effectLst/>
            </p:spPr>
            <p:txBody>
              <a:bodyPr rtlCol="0" anchor="ctr"/>
              <a:lstStyle/>
              <a:p>
                <a:pPr algn="ctr" defTabSz="822960" fontAlgn="base">
                  <a:spcBef>
                    <a:spcPct val="0"/>
                  </a:spcBef>
                  <a:spcAft>
                    <a:spcPct val="0"/>
                  </a:spcAft>
                  <a:defRPr/>
                </a:pPr>
                <a:endParaRPr lang="zh-CN" altLang="en-US" sz="1260" kern="0">
                  <a:solidFill>
                    <a:schemeClr val="tx1">
                      <a:lumMod val="65000"/>
                      <a:lumOff val="35000"/>
                    </a:schemeClr>
                  </a:solidFill>
                  <a:latin typeface="Calibri" panose="020F0502020204030204"/>
                  <a:ea typeface="微软雅黑" panose="020B0503020204020204" pitchFamily="34" charset="-122"/>
                </a:endParaRPr>
              </a:p>
            </p:txBody>
          </p:sp>
        </p:grpSp>
        <p:sp>
          <p:nvSpPr>
            <p:cNvPr id="54" name="TextBox 58"/>
            <p:cNvSpPr txBox="1"/>
            <p:nvPr/>
          </p:nvSpPr>
          <p:spPr>
            <a:xfrm>
              <a:off x="10948737" y="4180595"/>
              <a:ext cx="1097152" cy="531305"/>
            </a:xfrm>
            <a:prstGeom prst="rect">
              <a:avLst/>
            </a:prstGeom>
            <a:noFill/>
          </p:spPr>
          <p:txBody>
            <a:bodyPr wrap="square" lIns="124373" tIns="62186" rIns="124373" bIns="62186" rtlCol="0">
              <a:spAutoFit/>
            </a:bodyPr>
            <a:lstStyle/>
            <a:p>
              <a:pPr defTabSz="822960" fontAlgn="base">
                <a:spcBef>
                  <a:spcPct val="0"/>
                </a:spcBef>
                <a:spcAft>
                  <a:spcPct val="0"/>
                </a:spcAft>
                <a:defRPr/>
              </a:pPr>
              <a:r>
                <a:rPr lang="en-US" altLang="zh-CN" sz="1260" kern="0" dirty="0">
                  <a:solidFill>
                    <a:schemeClr val="tx1">
                      <a:lumMod val="65000"/>
                      <a:lumOff val="35000"/>
                    </a:schemeClr>
                  </a:solidFill>
                  <a:latin typeface="微软雅黑" panose="020B0503020204020204" pitchFamily="34" charset="-122"/>
                  <a:ea typeface="微软雅黑" panose="020B0503020204020204" pitchFamily="34" charset="-122"/>
                </a:rPr>
                <a:t>12</a:t>
              </a:r>
              <a:r>
                <a:rPr lang="zh-CN" altLang="en-US" sz="1260" kern="0" dirty="0">
                  <a:solidFill>
                    <a:schemeClr val="tx1">
                      <a:lumMod val="65000"/>
                      <a:lumOff val="35000"/>
                    </a:schemeClr>
                  </a:solidFill>
                  <a:latin typeface="微软雅黑" panose="020B0503020204020204" pitchFamily="34" charset="-122"/>
                  <a:ea typeface="微软雅黑" panose="020B0503020204020204" pitchFamily="34" charset="-122"/>
                </a:rPr>
                <a:t>月</a:t>
              </a:r>
              <a:endParaRPr lang="zh-CN" altLang="en-US" sz="126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925789" y="1745735"/>
            <a:ext cx="1747438" cy="983061"/>
            <a:chOff x="689131" y="1318791"/>
            <a:chExt cx="1631535" cy="1036935"/>
          </a:xfrm>
        </p:grpSpPr>
        <p:sp>
          <p:nvSpPr>
            <p:cNvPr id="60" name="TextBox 64"/>
            <p:cNvSpPr txBox="1"/>
            <p:nvPr/>
          </p:nvSpPr>
          <p:spPr>
            <a:xfrm>
              <a:off x="800766" y="1667530"/>
              <a:ext cx="1363987" cy="429468"/>
            </a:xfrm>
            <a:prstGeom prst="rect">
              <a:avLst/>
            </a:prstGeom>
            <a:noFill/>
          </p:spPr>
          <p:txBody>
            <a:bodyPr wrap="square" lIns="82288" tIns="41144" rIns="82288" bIns="41144" rtlCol="0">
              <a:spAutoFit/>
            </a:bodyPr>
            <a:lstStyle/>
            <a:p>
              <a:pPr algn="ctr" defTabSz="822960" fontAlgn="base">
                <a:lnSpc>
                  <a:spcPct val="130000"/>
                </a:lnSpc>
                <a:spcBef>
                  <a:spcPct val="0"/>
                </a:spcBef>
                <a:spcAft>
                  <a:spcPct val="0"/>
                </a:spcAft>
                <a:defRPr/>
              </a:pPr>
              <a:r>
                <a:rPr lang="zh-CN" altLang="en-US" sz="810" kern="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81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689131" y="1318791"/>
              <a:ext cx="1631535" cy="1036935"/>
              <a:chOff x="689131" y="1318791"/>
              <a:chExt cx="1631535" cy="1036935"/>
            </a:xfrm>
          </p:grpSpPr>
          <p:cxnSp>
            <p:nvCxnSpPr>
              <p:cNvPr id="62" name="直接连接符 61"/>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63" name="TextBox 67"/>
              <p:cNvSpPr txBox="1"/>
              <p:nvPr/>
            </p:nvSpPr>
            <p:spPr>
              <a:xfrm>
                <a:off x="689131" y="1318791"/>
                <a:ext cx="1631535" cy="350615"/>
              </a:xfrm>
              <a:prstGeom prst="rect">
                <a:avLst/>
              </a:prstGeom>
              <a:noFill/>
            </p:spPr>
            <p:txBody>
              <a:bodyPr wrap="square" lIns="82288" tIns="0" rIns="82288" bIns="0" rtlCol="0" anchor="t">
                <a:spAutoFit/>
              </a:bodyPr>
              <a:lstStyle/>
              <a:p>
                <a:pPr algn="ctr" defTabSz="822960" fontAlgn="base">
                  <a:lnSpc>
                    <a:spcPct val="150000"/>
                  </a:lnSpc>
                  <a:spcBef>
                    <a:spcPct val="0"/>
                  </a:spcBef>
                  <a:spcAft>
                    <a:spcPct val="0"/>
                  </a:spcAft>
                  <a:defRPr/>
                </a:pPr>
                <a:r>
                  <a:rPr lang="zh-CN" altLang="en-US" sz="1440" kern="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440" kern="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64" name="组合 63"/>
          <p:cNvGrpSpPr/>
          <p:nvPr/>
        </p:nvGrpSpPr>
        <p:grpSpPr>
          <a:xfrm>
            <a:off x="2757398" y="1827762"/>
            <a:ext cx="1417783" cy="868876"/>
            <a:chOff x="873900" y="1541325"/>
            <a:chExt cx="1166203" cy="814401"/>
          </a:xfrm>
        </p:grpSpPr>
        <p:sp>
          <p:nvSpPr>
            <p:cNvPr id="65" name="TextBox 69"/>
            <p:cNvSpPr txBox="1"/>
            <p:nvPr/>
          </p:nvSpPr>
          <p:spPr>
            <a:xfrm>
              <a:off x="873900" y="1767302"/>
              <a:ext cx="1166203" cy="381628"/>
            </a:xfrm>
            <a:prstGeom prst="rect">
              <a:avLst/>
            </a:prstGeom>
            <a:noFill/>
          </p:spPr>
          <p:txBody>
            <a:bodyPr wrap="square" lIns="82288" tIns="41144" rIns="82288" bIns="41144" rtlCol="0">
              <a:spAutoFit/>
            </a:bodyPr>
            <a:lstStyle/>
            <a:p>
              <a:pPr algn="ctr" defTabSz="822960" fontAlgn="base">
                <a:lnSpc>
                  <a:spcPct val="130000"/>
                </a:lnSpc>
                <a:spcBef>
                  <a:spcPct val="0"/>
                </a:spcBef>
                <a:spcAft>
                  <a:spcPct val="0"/>
                </a:spcAft>
                <a:defRPr/>
              </a:pPr>
              <a:r>
                <a:rPr lang="zh-CN" altLang="en-US" sz="810" kern="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81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6" name="组合 65"/>
            <p:cNvGrpSpPr/>
            <p:nvPr/>
          </p:nvGrpSpPr>
          <p:grpSpPr>
            <a:xfrm>
              <a:off x="947384" y="1541325"/>
              <a:ext cx="1008112" cy="814401"/>
              <a:chOff x="947384" y="1541325"/>
              <a:chExt cx="1008112" cy="814401"/>
            </a:xfrm>
          </p:grpSpPr>
          <p:cxnSp>
            <p:nvCxnSpPr>
              <p:cNvPr id="67" name="直接连接符 66"/>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68" name="TextBox 72"/>
              <p:cNvSpPr txBox="1"/>
              <p:nvPr/>
            </p:nvSpPr>
            <p:spPr>
              <a:xfrm>
                <a:off x="947384" y="1541325"/>
                <a:ext cx="1008112" cy="311559"/>
              </a:xfrm>
              <a:prstGeom prst="rect">
                <a:avLst/>
              </a:prstGeom>
              <a:noFill/>
            </p:spPr>
            <p:txBody>
              <a:bodyPr wrap="square" lIns="82288" tIns="0" rIns="82288" bIns="0" rtlCol="0" anchor="t">
                <a:spAutoFit/>
              </a:bodyPr>
              <a:lstStyle/>
              <a:p>
                <a:pPr algn="ctr" defTabSz="822960" fontAlgn="base">
                  <a:lnSpc>
                    <a:spcPct val="150000"/>
                  </a:lnSpc>
                  <a:spcBef>
                    <a:spcPct val="0"/>
                  </a:spcBef>
                  <a:spcAft>
                    <a:spcPct val="0"/>
                  </a:spcAft>
                  <a:defRPr/>
                </a:pPr>
                <a:r>
                  <a:rPr lang="zh-CN" altLang="en-US" sz="1440" kern="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440" kern="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69" name="组合 68"/>
          <p:cNvGrpSpPr/>
          <p:nvPr/>
        </p:nvGrpSpPr>
        <p:grpSpPr>
          <a:xfrm>
            <a:off x="4507193" y="1745734"/>
            <a:ext cx="1475384" cy="946030"/>
            <a:chOff x="873900" y="1541325"/>
            <a:chExt cx="1166203" cy="814401"/>
          </a:xfrm>
        </p:grpSpPr>
        <p:sp>
          <p:nvSpPr>
            <p:cNvPr id="70" name="TextBox 74"/>
            <p:cNvSpPr txBox="1"/>
            <p:nvPr/>
          </p:nvSpPr>
          <p:spPr>
            <a:xfrm>
              <a:off x="873900" y="1767302"/>
              <a:ext cx="1166203" cy="350504"/>
            </a:xfrm>
            <a:prstGeom prst="rect">
              <a:avLst/>
            </a:prstGeom>
            <a:noFill/>
          </p:spPr>
          <p:txBody>
            <a:bodyPr wrap="square" lIns="82288" tIns="41144" rIns="82288" bIns="41144" rtlCol="0">
              <a:spAutoFit/>
            </a:bodyPr>
            <a:lstStyle/>
            <a:p>
              <a:pPr algn="ctr" defTabSz="822960" fontAlgn="base">
                <a:lnSpc>
                  <a:spcPct val="130000"/>
                </a:lnSpc>
                <a:spcBef>
                  <a:spcPct val="0"/>
                </a:spcBef>
                <a:spcAft>
                  <a:spcPct val="0"/>
                </a:spcAft>
                <a:defRPr/>
              </a:pPr>
              <a:r>
                <a:rPr lang="zh-CN" altLang="en-US" sz="810" kern="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81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947384" y="1541325"/>
              <a:ext cx="1008112" cy="814401"/>
              <a:chOff x="947384" y="1541325"/>
              <a:chExt cx="1008112" cy="814401"/>
            </a:xfrm>
          </p:grpSpPr>
          <p:cxnSp>
            <p:nvCxnSpPr>
              <p:cNvPr id="72" name="直接连接符 71"/>
              <p:cNvCxnSpPr/>
              <p:nvPr/>
            </p:nvCxnSpPr>
            <p:spPr>
              <a:xfrm flipV="1">
                <a:off x="1481601" y="2139702"/>
                <a:ext cx="0" cy="216024"/>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73" name="TextBox 77"/>
              <p:cNvSpPr txBox="1"/>
              <p:nvPr/>
            </p:nvSpPr>
            <p:spPr>
              <a:xfrm>
                <a:off x="947384" y="1541325"/>
                <a:ext cx="1008112" cy="286150"/>
              </a:xfrm>
              <a:prstGeom prst="rect">
                <a:avLst/>
              </a:prstGeom>
              <a:noFill/>
            </p:spPr>
            <p:txBody>
              <a:bodyPr wrap="square" lIns="82288" tIns="0" rIns="82288" bIns="0" rtlCol="0" anchor="t">
                <a:spAutoFit/>
              </a:bodyPr>
              <a:lstStyle/>
              <a:p>
                <a:pPr algn="ctr" defTabSz="822960" fontAlgn="base">
                  <a:lnSpc>
                    <a:spcPct val="150000"/>
                  </a:lnSpc>
                  <a:spcBef>
                    <a:spcPct val="0"/>
                  </a:spcBef>
                  <a:spcAft>
                    <a:spcPct val="0"/>
                  </a:spcAft>
                  <a:defRPr/>
                </a:pPr>
                <a:r>
                  <a:rPr lang="zh-CN" altLang="en-US" sz="1440" kern="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440" kern="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74" name="组合 73"/>
          <p:cNvGrpSpPr/>
          <p:nvPr/>
        </p:nvGrpSpPr>
        <p:grpSpPr>
          <a:xfrm>
            <a:off x="6611200" y="1791178"/>
            <a:ext cx="1395582" cy="735581"/>
            <a:chOff x="873900" y="1541325"/>
            <a:chExt cx="1166203" cy="652383"/>
          </a:xfrm>
        </p:grpSpPr>
        <p:sp>
          <p:nvSpPr>
            <p:cNvPr id="75" name="TextBox 79"/>
            <p:cNvSpPr txBox="1"/>
            <p:nvPr/>
          </p:nvSpPr>
          <p:spPr>
            <a:xfrm>
              <a:off x="873900" y="1767302"/>
              <a:ext cx="1166203" cy="361104"/>
            </a:xfrm>
            <a:prstGeom prst="rect">
              <a:avLst/>
            </a:prstGeom>
            <a:noFill/>
          </p:spPr>
          <p:txBody>
            <a:bodyPr wrap="square" lIns="82288" tIns="41144" rIns="82288" bIns="41144" rtlCol="0">
              <a:spAutoFit/>
            </a:bodyPr>
            <a:lstStyle/>
            <a:p>
              <a:pPr algn="ctr" defTabSz="822960" fontAlgn="base">
                <a:lnSpc>
                  <a:spcPct val="130000"/>
                </a:lnSpc>
                <a:spcBef>
                  <a:spcPct val="0"/>
                </a:spcBef>
                <a:spcAft>
                  <a:spcPct val="0"/>
                </a:spcAft>
                <a:defRPr/>
              </a:pPr>
              <a:r>
                <a:rPr lang="zh-CN" altLang="en-US" sz="810" kern="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81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a:off x="947384" y="1541325"/>
              <a:ext cx="1008112" cy="652383"/>
              <a:chOff x="947384" y="1541325"/>
              <a:chExt cx="1008112" cy="652383"/>
            </a:xfrm>
          </p:grpSpPr>
          <p:cxnSp>
            <p:nvCxnSpPr>
              <p:cNvPr id="77" name="直接连接符 76"/>
              <p:cNvCxnSpPr/>
              <p:nvPr/>
            </p:nvCxnSpPr>
            <p:spPr>
              <a:xfrm flipV="1">
                <a:off x="1481601" y="2085697"/>
                <a:ext cx="0" cy="108011"/>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78" name="TextBox 82"/>
              <p:cNvSpPr txBox="1"/>
              <p:nvPr/>
            </p:nvSpPr>
            <p:spPr>
              <a:xfrm>
                <a:off x="947384" y="1541325"/>
                <a:ext cx="1008112" cy="294803"/>
              </a:xfrm>
              <a:prstGeom prst="rect">
                <a:avLst/>
              </a:prstGeom>
              <a:noFill/>
            </p:spPr>
            <p:txBody>
              <a:bodyPr wrap="square" lIns="82288" tIns="0" rIns="82288" bIns="0" rtlCol="0" anchor="t">
                <a:spAutoFit/>
              </a:bodyPr>
              <a:lstStyle/>
              <a:p>
                <a:pPr algn="ctr" defTabSz="822960" fontAlgn="base">
                  <a:lnSpc>
                    <a:spcPct val="150000"/>
                  </a:lnSpc>
                  <a:spcBef>
                    <a:spcPct val="0"/>
                  </a:spcBef>
                  <a:spcAft>
                    <a:spcPct val="0"/>
                  </a:spcAft>
                  <a:defRPr/>
                </a:pPr>
                <a:r>
                  <a:rPr lang="zh-CN" altLang="en-US" sz="1440" kern="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440" kern="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79" name="组合 78"/>
          <p:cNvGrpSpPr/>
          <p:nvPr/>
        </p:nvGrpSpPr>
        <p:grpSpPr>
          <a:xfrm>
            <a:off x="1861133" y="3677788"/>
            <a:ext cx="1462091" cy="823486"/>
            <a:chOff x="873900" y="1340833"/>
            <a:chExt cx="1166203" cy="843536"/>
          </a:xfrm>
        </p:grpSpPr>
        <p:sp>
          <p:nvSpPr>
            <p:cNvPr id="80" name="TextBox 84"/>
            <p:cNvSpPr txBox="1"/>
            <p:nvPr/>
          </p:nvSpPr>
          <p:spPr>
            <a:xfrm>
              <a:off x="873900" y="1767301"/>
              <a:ext cx="1166203" cy="417068"/>
            </a:xfrm>
            <a:prstGeom prst="rect">
              <a:avLst/>
            </a:prstGeom>
            <a:noFill/>
          </p:spPr>
          <p:txBody>
            <a:bodyPr wrap="square" lIns="82288" tIns="41144" rIns="82288" bIns="41144" rtlCol="0">
              <a:spAutoFit/>
            </a:bodyPr>
            <a:lstStyle/>
            <a:p>
              <a:pPr algn="ctr" defTabSz="822960" fontAlgn="base">
                <a:lnSpc>
                  <a:spcPct val="130000"/>
                </a:lnSpc>
                <a:spcBef>
                  <a:spcPct val="0"/>
                </a:spcBef>
                <a:spcAft>
                  <a:spcPct val="0"/>
                </a:spcAft>
                <a:defRPr/>
              </a:pPr>
              <a:r>
                <a:rPr lang="zh-CN" altLang="en-US" sz="810" kern="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81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1" name="组合 80"/>
            <p:cNvGrpSpPr/>
            <p:nvPr/>
          </p:nvGrpSpPr>
          <p:grpSpPr>
            <a:xfrm>
              <a:off x="947384" y="1340833"/>
              <a:ext cx="1008112" cy="540984"/>
              <a:chOff x="947384" y="1340833"/>
              <a:chExt cx="1008112" cy="540984"/>
            </a:xfrm>
          </p:grpSpPr>
          <p:cxnSp>
            <p:nvCxnSpPr>
              <p:cNvPr id="82" name="直接连接符 81"/>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83" name="TextBox 87"/>
              <p:cNvSpPr txBox="1"/>
              <p:nvPr/>
            </p:nvSpPr>
            <p:spPr>
              <a:xfrm>
                <a:off x="947384" y="1541325"/>
                <a:ext cx="1008112" cy="340492"/>
              </a:xfrm>
              <a:prstGeom prst="rect">
                <a:avLst/>
              </a:prstGeom>
              <a:noFill/>
            </p:spPr>
            <p:txBody>
              <a:bodyPr wrap="square" lIns="82288" tIns="0" rIns="82288" bIns="0" rtlCol="0" anchor="t">
                <a:spAutoFit/>
              </a:bodyPr>
              <a:lstStyle/>
              <a:p>
                <a:pPr algn="ctr" defTabSz="822960" fontAlgn="base">
                  <a:lnSpc>
                    <a:spcPct val="150000"/>
                  </a:lnSpc>
                  <a:spcBef>
                    <a:spcPct val="0"/>
                  </a:spcBef>
                  <a:spcAft>
                    <a:spcPct val="0"/>
                  </a:spcAft>
                  <a:defRPr/>
                </a:pPr>
                <a:r>
                  <a:rPr lang="zh-CN" altLang="en-US" sz="1440" kern="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440" kern="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84" name="组合 83"/>
          <p:cNvGrpSpPr/>
          <p:nvPr/>
        </p:nvGrpSpPr>
        <p:grpSpPr>
          <a:xfrm>
            <a:off x="3654911" y="3677788"/>
            <a:ext cx="1462091" cy="823486"/>
            <a:chOff x="873900" y="1340833"/>
            <a:chExt cx="1166203" cy="843536"/>
          </a:xfrm>
        </p:grpSpPr>
        <p:sp>
          <p:nvSpPr>
            <p:cNvPr id="85" name="TextBox 89"/>
            <p:cNvSpPr txBox="1"/>
            <p:nvPr/>
          </p:nvSpPr>
          <p:spPr>
            <a:xfrm>
              <a:off x="873900" y="1767301"/>
              <a:ext cx="1166203" cy="417068"/>
            </a:xfrm>
            <a:prstGeom prst="rect">
              <a:avLst/>
            </a:prstGeom>
            <a:noFill/>
          </p:spPr>
          <p:txBody>
            <a:bodyPr wrap="square" lIns="82288" tIns="41144" rIns="82288" bIns="41144" rtlCol="0">
              <a:spAutoFit/>
            </a:bodyPr>
            <a:lstStyle/>
            <a:p>
              <a:pPr algn="ctr" defTabSz="822960" fontAlgn="base">
                <a:lnSpc>
                  <a:spcPct val="130000"/>
                </a:lnSpc>
                <a:spcBef>
                  <a:spcPct val="0"/>
                </a:spcBef>
                <a:spcAft>
                  <a:spcPct val="0"/>
                </a:spcAft>
                <a:defRPr/>
              </a:pPr>
              <a:r>
                <a:rPr lang="zh-CN" altLang="en-US" sz="810" kern="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81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6" name="组合 85"/>
            <p:cNvGrpSpPr/>
            <p:nvPr/>
          </p:nvGrpSpPr>
          <p:grpSpPr>
            <a:xfrm>
              <a:off x="947384" y="1340833"/>
              <a:ext cx="1008112" cy="540984"/>
              <a:chOff x="947384" y="1340833"/>
              <a:chExt cx="1008112" cy="540984"/>
            </a:xfrm>
          </p:grpSpPr>
          <p:cxnSp>
            <p:nvCxnSpPr>
              <p:cNvPr id="87" name="直接连接符 86"/>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88" name="TextBox 92"/>
              <p:cNvSpPr txBox="1"/>
              <p:nvPr/>
            </p:nvSpPr>
            <p:spPr>
              <a:xfrm>
                <a:off x="947384" y="1541325"/>
                <a:ext cx="1008112" cy="340492"/>
              </a:xfrm>
              <a:prstGeom prst="rect">
                <a:avLst/>
              </a:prstGeom>
              <a:noFill/>
            </p:spPr>
            <p:txBody>
              <a:bodyPr wrap="square" lIns="82288" tIns="0" rIns="82288" bIns="0" rtlCol="0" anchor="t">
                <a:spAutoFit/>
              </a:bodyPr>
              <a:lstStyle/>
              <a:p>
                <a:pPr algn="ctr" defTabSz="822960" fontAlgn="base">
                  <a:lnSpc>
                    <a:spcPct val="150000"/>
                  </a:lnSpc>
                  <a:spcBef>
                    <a:spcPct val="0"/>
                  </a:spcBef>
                  <a:spcAft>
                    <a:spcPct val="0"/>
                  </a:spcAft>
                  <a:defRPr/>
                </a:pPr>
                <a:r>
                  <a:rPr lang="zh-CN" altLang="en-US" sz="1440" kern="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440" kern="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89" name="组合 88"/>
          <p:cNvGrpSpPr/>
          <p:nvPr/>
        </p:nvGrpSpPr>
        <p:grpSpPr>
          <a:xfrm>
            <a:off x="5442968" y="3727854"/>
            <a:ext cx="1462091" cy="823486"/>
            <a:chOff x="873900" y="1340833"/>
            <a:chExt cx="1166203" cy="843536"/>
          </a:xfrm>
        </p:grpSpPr>
        <p:sp>
          <p:nvSpPr>
            <p:cNvPr id="90" name="TextBox 94"/>
            <p:cNvSpPr txBox="1"/>
            <p:nvPr/>
          </p:nvSpPr>
          <p:spPr>
            <a:xfrm>
              <a:off x="873900" y="1767301"/>
              <a:ext cx="1166203" cy="417068"/>
            </a:xfrm>
            <a:prstGeom prst="rect">
              <a:avLst/>
            </a:prstGeom>
            <a:noFill/>
          </p:spPr>
          <p:txBody>
            <a:bodyPr wrap="square" lIns="82288" tIns="41144" rIns="82288" bIns="41144" rtlCol="0">
              <a:spAutoFit/>
            </a:bodyPr>
            <a:lstStyle/>
            <a:p>
              <a:pPr algn="ctr" defTabSz="822960" fontAlgn="base">
                <a:lnSpc>
                  <a:spcPct val="130000"/>
                </a:lnSpc>
                <a:spcBef>
                  <a:spcPct val="0"/>
                </a:spcBef>
                <a:spcAft>
                  <a:spcPct val="0"/>
                </a:spcAft>
                <a:defRPr/>
              </a:pPr>
              <a:r>
                <a:rPr lang="zh-CN" altLang="en-US" sz="810" kern="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81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1" name="组合 90"/>
            <p:cNvGrpSpPr/>
            <p:nvPr/>
          </p:nvGrpSpPr>
          <p:grpSpPr>
            <a:xfrm>
              <a:off x="947384" y="1340833"/>
              <a:ext cx="1008112" cy="540984"/>
              <a:chOff x="947384" y="1340833"/>
              <a:chExt cx="1008112" cy="540984"/>
            </a:xfrm>
          </p:grpSpPr>
          <p:cxnSp>
            <p:nvCxnSpPr>
              <p:cNvPr id="92" name="直接连接符 91"/>
              <p:cNvCxnSpPr/>
              <p:nvPr/>
            </p:nvCxnSpPr>
            <p:spPr>
              <a:xfrm>
                <a:off x="1481601" y="1340833"/>
                <a:ext cx="0" cy="200492"/>
              </a:xfrm>
              <a:prstGeom prst="line">
                <a:avLst/>
              </a:prstGeom>
              <a:noFill/>
              <a:ln w="9525" cap="flat" cmpd="sng" algn="ctr">
                <a:solidFill>
                  <a:sysClr val="windowText" lastClr="000000">
                    <a:lumMod val="50000"/>
                    <a:lumOff val="50000"/>
                  </a:sysClr>
                </a:solidFill>
                <a:prstDash val="solid"/>
                <a:headEnd type="oval" w="sm" len="sm"/>
              </a:ln>
              <a:effectLst/>
            </p:spPr>
          </p:cxnSp>
          <p:sp>
            <p:nvSpPr>
              <p:cNvPr id="93" name="TextBox 97"/>
              <p:cNvSpPr txBox="1"/>
              <p:nvPr/>
            </p:nvSpPr>
            <p:spPr>
              <a:xfrm>
                <a:off x="947384" y="1541325"/>
                <a:ext cx="1008112" cy="340492"/>
              </a:xfrm>
              <a:prstGeom prst="rect">
                <a:avLst/>
              </a:prstGeom>
              <a:noFill/>
            </p:spPr>
            <p:txBody>
              <a:bodyPr wrap="square" lIns="82288" tIns="0" rIns="82288" bIns="0" rtlCol="0" anchor="t">
                <a:spAutoFit/>
              </a:bodyPr>
              <a:lstStyle/>
              <a:p>
                <a:pPr algn="ctr" defTabSz="822960" fontAlgn="base">
                  <a:lnSpc>
                    <a:spcPct val="150000"/>
                  </a:lnSpc>
                  <a:spcBef>
                    <a:spcPct val="0"/>
                  </a:spcBef>
                  <a:spcAft>
                    <a:spcPct val="0"/>
                  </a:spcAft>
                  <a:defRPr/>
                </a:pPr>
                <a:r>
                  <a:rPr lang="zh-CN" altLang="en-US" sz="1440" kern="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440" kern="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1000"/>
                                            <p:tgtEl>
                                              <p:spTgt spid="9"/>
                                            </p:tgtEl>
                                          </p:cBhvr>
                                        </p:animEffect>
                                      </p:childTnLst>
                                    </p:cTn>
                                  </p:par>
                                </p:childTnLst>
                              </p:cTn>
                            </p:par>
                            <p:par>
                              <p:cTn id="21" fill="hold">
                                <p:stCondLst>
                                  <p:cond delay="1500"/>
                                </p:stCondLst>
                                <p:childTnLst>
                                  <p:par>
                                    <p:cTn id="22" presetID="2" presetClass="entr" presetSubtype="2" accel="58000" fill="hold" nodeType="afterEffect" p14:presetBounceEnd="55000">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14:bounceEnd="55000">
                                          <p:cBhvr additive="base">
                                            <p:cTn id="24" dur="1500" fill="hold"/>
                                            <p:tgtEl>
                                              <p:spTgt spid="10"/>
                                            </p:tgtEl>
                                            <p:attrNameLst>
                                              <p:attrName>ppt_x</p:attrName>
                                            </p:attrNameLst>
                                          </p:cBhvr>
                                          <p:tavLst>
                                            <p:tav tm="0">
                                              <p:val>
                                                <p:strVal val="1+#ppt_w/2"/>
                                              </p:val>
                                            </p:tav>
                                            <p:tav tm="100000">
                                              <p:val>
                                                <p:strVal val="#ppt_x"/>
                                              </p:val>
                                            </p:tav>
                                          </p:tavLst>
                                        </p:anim>
                                        <p:anim calcmode="lin" valueType="num" p14:bounceEnd="55000">
                                          <p:cBhvr additive="base">
                                            <p:cTn id="25" dur="15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2" accel="58000" fill="hold" nodeType="withEffect" p14:presetBounceEnd="55000">
                                      <p:stCondLst>
                                        <p:cond delay="200"/>
                                      </p:stCondLst>
                                      <p:childTnLst>
                                        <p:set>
                                          <p:cBhvr>
                                            <p:cTn id="27" dur="1" fill="hold">
                                              <p:stCondLst>
                                                <p:cond delay="0"/>
                                              </p:stCondLst>
                                            </p:cTn>
                                            <p:tgtEl>
                                              <p:spTgt spid="17"/>
                                            </p:tgtEl>
                                            <p:attrNameLst>
                                              <p:attrName>style.visibility</p:attrName>
                                            </p:attrNameLst>
                                          </p:cBhvr>
                                          <p:to>
                                            <p:strVal val="visible"/>
                                          </p:to>
                                        </p:set>
                                        <p:anim calcmode="lin" valueType="num" p14:bounceEnd="55000">
                                          <p:cBhvr additive="base">
                                            <p:cTn id="28" dur="1500" fill="hold"/>
                                            <p:tgtEl>
                                              <p:spTgt spid="17"/>
                                            </p:tgtEl>
                                            <p:attrNameLst>
                                              <p:attrName>ppt_x</p:attrName>
                                            </p:attrNameLst>
                                          </p:cBhvr>
                                          <p:tavLst>
                                            <p:tav tm="0">
                                              <p:val>
                                                <p:strVal val="1+#ppt_w/2"/>
                                              </p:val>
                                            </p:tav>
                                            <p:tav tm="100000">
                                              <p:val>
                                                <p:strVal val="#ppt_x"/>
                                              </p:val>
                                            </p:tav>
                                          </p:tavLst>
                                        </p:anim>
                                        <p:anim calcmode="lin" valueType="num" p14:bounceEnd="55000">
                                          <p:cBhvr additive="base">
                                            <p:cTn id="29" dur="1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2" accel="58000" fill="hold" nodeType="withEffect" p14:presetBounceEnd="55000">
                                      <p:stCondLst>
                                        <p:cond delay="400"/>
                                      </p:stCondLst>
                                      <p:childTnLst>
                                        <p:set>
                                          <p:cBhvr>
                                            <p:cTn id="31" dur="1" fill="hold">
                                              <p:stCondLst>
                                                <p:cond delay="0"/>
                                              </p:stCondLst>
                                            </p:cTn>
                                            <p:tgtEl>
                                              <p:spTgt spid="24"/>
                                            </p:tgtEl>
                                            <p:attrNameLst>
                                              <p:attrName>style.visibility</p:attrName>
                                            </p:attrNameLst>
                                          </p:cBhvr>
                                          <p:to>
                                            <p:strVal val="visible"/>
                                          </p:to>
                                        </p:set>
                                        <p:anim calcmode="lin" valueType="num" p14:bounceEnd="55000">
                                          <p:cBhvr additive="base">
                                            <p:cTn id="32" dur="1500" fill="hold"/>
                                            <p:tgtEl>
                                              <p:spTgt spid="24"/>
                                            </p:tgtEl>
                                            <p:attrNameLst>
                                              <p:attrName>ppt_x</p:attrName>
                                            </p:attrNameLst>
                                          </p:cBhvr>
                                          <p:tavLst>
                                            <p:tav tm="0">
                                              <p:val>
                                                <p:strVal val="1+#ppt_w/2"/>
                                              </p:val>
                                            </p:tav>
                                            <p:tav tm="100000">
                                              <p:val>
                                                <p:strVal val="#ppt_x"/>
                                              </p:val>
                                            </p:tav>
                                          </p:tavLst>
                                        </p:anim>
                                        <p:anim calcmode="lin" valueType="num" p14:bounceEnd="55000">
                                          <p:cBhvr additive="base">
                                            <p:cTn id="33" dur="1500" fill="hold"/>
                                            <p:tgtEl>
                                              <p:spTgt spid="24"/>
                                            </p:tgtEl>
                                            <p:attrNameLst>
                                              <p:attrName>ppt_y</p:attrName>
                                            </p:attrNameLst>
                                          </p:cBhvr>
                                          <p:tavLst>
                                            <p:tav tm="0">
                                              <p:val>
                                                <p:strVal val="#ppt_y"/>
                                              </p:val>
                                            </p:tav>
                                            <p:tav tm="100000">
                                              <p:val>
                                                <p:strVal val="#ppt_y"/>
                                              </p:val>
                                            </p:tav>
                                          </p:tavLst>
                                        </p:anim>
                                      </p:childTnLst>
                                    </p:cTn>
                                  </p:par>
                                  <p:par>
                                    <p:cTn id="34" presetID="2" presetClass="entr" presetSubtype="2" accel="58000" fill="hold" nodeType="withEffect" p14:presetBounceEnd="55000">
                                      <p:stCondLst>
                                        <p:cond delay="600"/>
                                      </p:stCondLst>
                                      <p:childTnLst>
                                        <p:set>
                                          <p:cBhvr>
                                            <p:cTn id="35" dur="1" fill="hold">
                                              <p:stCondLst>
                                                <p:cond delay="0"/>
                                              </p:stCondLst>
                                            </p:cTn>
                                            <p:tgtEl>
                                              <p:spTgt spid="31"/>
                                            </p:tgtEl>
                                            <p:attrNameLst>
                                              <p:attrName>style.visibility</p:attrName>
                                            </p:attrNameLst>
                                          </p:cBhvr>
                                          <p:to>
                                            <p:strVal val="visible"/>
                                          </p:to>
                                        </p:set>
                                        <p:anim calcmode="lin" valueType="num" p14:bounceEnd="55000">
                                          <p:cBhvr additive="base">
                                            <p:cTn id="36" dur="1500" fill="hold"/>
                                            <p:tgtEl>
                                              <p:spTgt spid="31"/>
                                            </p:tgtEl>
                                            <p:attrNameLst>
                                              <p:attrName>ppt_x</p:attrName>
                                            </p:attrNameLst>
                                          </p:cBhvr>
                                          <p:tavLst>
                                            <p:tav tm="0">
                                              <p:val>
                                                <p:strVal val="1+#ppt_w/2"/>
                                              </p:val>
                                            </p:tav>
                                            <p:tav tm="100000">
                                              <p:val>
                                                <p:strVal val="#ppt_x"/>
                                              </p:val>
                                            </p:tav>
                                          </p:tavLst>
                                        </p:anim>
                                        <p:anim calcmode="lin" valueType="num" p14:bounceEnd="55000">
                                          <p:cBhvr additive="base">
                                            <p:cTn id="37" dur="1500" fill="hold"/>
                                            <p:tgtEl>
                                              <p:spTgt spid="31"/>
                                            </p:tgtEl>
                                            <p:attrNameLst>
                                              <p:attrName>ppt_y</p:attrName>
                                            </p:attrNameLst>
                                          </p:cBhvr>
                                          <p:tavLst>
                                            <p:tav tm="0">
                                              <p:val>
                                                <p:strVal val="#ppt_y"/>
                                              </p:val>
                                            </p:tav>
                                            <p:tav tm="100000">
                                              <p:val>
                                                <p:strVal val="#ppt_y"/>
                                              </p:val>
                                            </p:tav>
                                          </p:tavLst>
                                        </p:anim>
                                      </p:childTnLst>
                                    </p:cTn>
                                  </p:par>
                                  <p:par>
                                    <p:cTn id="38" presetID="2" presetClass="entr" presetSubtype="2" accel="58000" fill="hold" nodeType="withEffect" p14:presetBounceEnd="55000">
                                      <p:stCondLst>
                                        <p:cond delay="800"/>
                                      </p:stCondLst>
                                      <p:childTnLst>
                                        <p:set>
                                          <p:cBhvr>
                                            <p:cTn id="39" dur="1" fill="hold">
                                              <p:stCondLst>
                                                <p:cond delay="0"/>
                                              </p:stCondLst>
                                            </p:cTn>
                                            <p:tgtEl>
                                              <p:spTgt spid="38"/>
                                            </p:tgtEl>
                                            <p:attrNameLst>
                                              <p:attrName>style.visibility</p:attrName>
                                            </p:attrNameLst>
                                          </p:cBhvr>
                                          <p:to>
                                            <p:strVal val="visible"/>
                                          </p:to>
                                        </p:set>
                                        <p:anim calcmode="lin" valueType="num" p14:bounceEnd="55000">
                                          <p:cBhvr additive="base">
                                            <p:cTn id="40" dur="1500" fill="hold"/>
                                            <p:tgtEl>
                                              <p:spTgt spid="38"/>
                                            </p:tgtEl>
                                            <p:attrNameLst>
                                              <p:attrName>ppt_x</p:attrName>
                                            </p:attrNameLst>
                                          </p:cBhvr>
                                          <p:tavLst>
                                            <p:tav tm="0">
                                              <p:val>
                                                <p:strVal val="1+#ppt_w/2"/>
                                              </p:val>
                                            </p:tav>
                                            <p:tav tm="100000">
                                              <p:val>
                                                <p:strVal val="#ppt_x"/>
                                              </p:val>
                                            </p:tav>
                                          </p:tavLst>
                                        </p:anim>
                                        <p:anim calcmode="lin" valueType="num" p14:bounceEnd="55000">
                                          <p:cBhvr additive="base">
                                            <p:cTn id="41" dur="1500" fill="hold"/>
                                            <p:tgtEl>
                                              <p:spTgt spid="38"/>
                                            </p:tgtEl>
                                            <p:attrNameLst>
                                              <p:attrName>ppt_y</p:attrName>
                                            </p:attrNameLst>
                                          </p:cBhvr>
                                          <p:tavLst>
                                            <p:tav tm="0">
                                              <p:val>
                                                <p:strVal val="#ppt_y"/>
                                              </p:val>
                                            </p:tav>
                                            <p:tav tm="100000">
                                              <p:val>
                                                <p:strVal val="#ppt_y"/>
                                              </p:val>
                                            </p:tav>
                                          </p:tavLst>
                                        </p:anim>
                                      </p:childTnLst>
                                    </p:cTn>
                                  </p:par>
                                  <p:par>
                                    <p:cTn id="42" presetID="2" presetClass="entr" presetSubtype="2" accel="58000" fill="hold" nodeType="withEffect" p14:presetBounceEnd="55000">
                                      <p:stCondLst>
                                        <p:cond delay="1000"/>
                                      </p:stCondLst>
                                      <p:childTnLst>
                                        <p:set>
                                          <p:cBhvr>
                                            <p:cTn id="43" dur="1" fill="hold">
                                              <p:stCondLst>
                                                <p:cond delay="0"/>
                                              </p:stCondLst>
                                            </p:cTn>
                                            <p:tgtEl>
                                              <p:spTgt spid="45"/>
                                            </p:tgtEl>
                                            <p:attrNameLst>
                                              <p:attrName>style.visibility</p:attrName>
                                            </p:attrNameLst>
                                          </p:cBhvr>
                                          <p:to>
                                            <p:strVal val="visible"/>
                                          </p:to>
                                        </p:set>
                                        <p:anim calcmode="lin" valueType="num" p14:bounceEnd="55000">
                                          <p:cBhvr additive="base">
                                            <p:cTn id="44" dur="1500" fill="hold"/>
                                            <p:tgtEl>
                                              <p:spTgt spid="45"/>
                                            </p:tgtEl>
                                            <p:attrNameLst>
                                              <p:attrName>ppt_x</p:attrName>
                                            </p:attrNameLst>
                                          </p:cBhvr>
                                          <p:tavLst>
                                            <p:tav tm="0">
                                              <p:val>
                                                <p:strVal val="1+#ppt_w/2"/>
                                              </p:val>
                                            </p:tav>
                                            <p:tav tm="100000">
                                              <p:val>
                                                <p:strVal val="#ppt_x"/>
                                              </p:val>
                                            </p:tav>
                                          </p:tavLst>
                                        </p:anim>
                                        <p:anim calcmode="lin" valueType="num" p14:bounceEnd="55000">
                                          <p:cBhvr additive="base">
                                            <p:cTn id="45" dur="1500" fill="hold"/>
                                            <p:tgtEl>
                                              <p:spTgt spid="45"/>
                                            </p:tgtEl>
                                            <p:attrNameLst>
                                              <p:attrName>ppt_y</p:attrName>
                                            </p:attrNameLst>
                                          </p:cBhvr>
                                          <p:tavLst>
                                            <p:tav tm="0">
                                              <p:val>
                                                <p:strVal val="#ppt_y"/>
                                              </p:val>
                                            </p:tav>
                                            <p:tav tm="100000">
                                              <p:val>
                                                <p:strVal val="#ppt_y"/>
                                              </p:val>
                                            </p:tav>
                                          </p:tavLst>
                                        </p:anim>
                                      </p:childTnLst>
                                    </p:cTn>
                                  </p:par>
                                  <p:par>
                                    <p:cTn id="46" presetID="2" presetClass="entr" presetSubtype="2" accel="58000" fill="hold" nodeType="withEffect" p14:presetBounceEnd="55000">
                                      <p:stCondLst>
                                        <p:cond delay="1200"/>
                                      </p:stCondLst>
                                      <p:childTnLst>
                                        <p:set>
                                          <p:cBhvr>
                                            <p:cTn id="47" dur="1" fill="hold">
                                              <p:stCondLst>
                                                <p:cond delay="0"/>
                                              </p:stCondLst>
                                            </p:cTn>
                                            <p:tgtEl>
                                              <p:spTgt spid="52"/>
                                            </p:tgtEl>
                                            <p:attrNameLst>
                                              <p:attrName>style.visibility</p:attrName>
                                            </p:attrNameLst>
                                          </p:cBhvr>
                                          <p:to>
                                            <p:strVal val="visible"/>
                                          </p:to>
                                        </p:set>
                                        <p:anim calcmode="lin" valueType="num" p14:bounceEnd="55000">
                                          <p:cBhvr additive="base">
                                            <p:cTn id="48" dur="1500" fill="hold"/>
                                            <p:tgtEl>
                                              <p:spTgt spid="52"/>
                                            </p:tgtEl>
                                            <p:attrNameLst>
                                              <p:attrName>ppt_x</p:attrName>
                                            </p:attrNameLst>
                                          </p:cBhvr>
                                          <p:tavLst>
                                            <p:tav tm="0">
                                              <p:val>
                                                <p:strVal val="1+#ppt_w/2"/>
                                              </p:val>
                                            </p:tav>
                                            <p:tav tm="100000">
                                              <p:val>
                                                <p:strVal val="#ppt_x"/>
                                              </p:val>
                                            </p:tav>
                                          </p:tavLst>
                                        </p:anim>
                                        <p:anim calcmode="lin" valueType="num" p14:bounceEnd="55000">
                                          <p:cBhvr additive="base">
                                            <p:cTn id="49" dur="1500" fill="hold"/>
                                            <p:tgtEl>
                                              <p:spTgt spid="52"/>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47" presetClass="entr" presetSubtype="0" fill="hold" nodeType="after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fade">
                                          <p:cBhvr>
                                            <p:cTn id="53" dur="500"/>
                                            <p:tgtEl>
                                              <p:spTgt spid="74"/>
                                            </p:tgtEl>
                                          </p:cBhvr>
                                        </p:animEffect>
                                        <p:anim calcmode="lin" valueType="num">
                                          <p:cBhvr>
                                            <p:cTn id="54" dur="500" fill="hold"/>
                                            <p:tgtEl>
                                              <p:spTgt spid="74"/>
                                            </p:tgtEl>
                                            <p:attrNameLst>
                                              <p:attrName>ppt_x</p:attrName>
                                            </p:attrNameLst>
                                          </p:cBhvr>
                                          <p:tavLst>
                                            <p:tav tm="0">
                                              <p:val>
                                                <p:strVal val="#ppt_x"/>
                                              </p:val>
                                            </p:tav>
                                            <p:tav tm="100000">
                                              <p:val>
                                                <p:strVal val="#ppt_x"/>
                                              </p:val>
                                            </p:tav>
                                          </p:tavLst>
                                        </p:anim>
                                        <p:anim calcmode="lin" valueType="num">
                                          <p:cBhvr>
                                            <p:cTn id="55" dur="500" fill="hold"/>
                                            <p:tgtEl>
                                              <p:spTgt spid="74"/>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30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60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500"/>
                                            <p:tgtEl>
                                              <p:spTgt spid="64"/>
                                            </p:tgtEl>
                                          </p:cBhvr>
                                        </p:animEffect>
                                        <p:anim calcmode="lin" valueType="num">
                                          <p:cBhvr>
                                            <p:cTn id="64" dur="500" fill="hold"/>
                                            <p:tgtEl>
                                              <p:spTgt spid="64"/>
                                            </p:tgtEl>
                                            <p:attrNameLst>
                                              <p:attrName>ppt_x</p:attrName>
                                            </p:attrNameLst>
                                          </p:cBhvr>
                                          <p:tavLst>
                                            <p:tav tm="0">
                                              <p:val>
                                                <p:strVal val="#ppt_x"/>
                                              </p:val>
                                            </p:tav>
                                            <p:tav tm="100000">
                                              <p:val>
                                                <p:strVal val="#ppt_x"/>
                                              </p:val>
                                            </p:tav>
                                          </p:tavLst>
                                        </p:anim>
                                        <p:anim calcmode="lin" valueType="num">
                                          <p:cBhvr>
                                            <p:cTn id="65" dur="500" fill="hold"/>
                                            <p:tgtEl>
                                              <p:spTgt spid="64"/>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80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500"/>
                                            <p:tgtEl>
                                              <p:spTgt spid="59"/>
                                            </p:tgtEl>
                                          </p:cBhvr>
                                        </p:animEffect>
                                        <p:anim calcmode="lin" valueType="num">
                                          <p:cBhvr>
                                            <p:cTn id="69" dur="500" fill="hold"/>
                                            <p:tgtEl>
                                              <p:spTgt spid="59"/>
                                            </p:tgtEl>
                                            <p:attrNameLst>
                                              <p:attrName>ppt_x</p:attrName>
                                            </p:attrNameLst>
                                          </p:cBhvr>
                                          <p:tavLst>
                                            <p:tav tm="0">
                                              <p:val>
                                                <p:strVal val="#ppt_x"/>
                                              </p:val>
                                            </p:tav>
                                            <p:tav tm="100000">
                                              <p:val>
                                                <p:strVal val="#ppt_x"/>
                                              </p:val>
                                            </p:tav>
                                          </p:tavLst>
                                        </p:anim>
                                        <p:anim calcmode="lin" valueType="num">
                                          <p:cBhvr>
                                            <p:cTn id="70" dur="500" fill="hold"/>
                                            <p:tgtEl>
                                              <p:spTgt spid="59"/>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anim calcmode="lin" valueType="num">
                                          <p:cBhvr>
                                            <p:cTn id="74" dur="500" fill="hold"/>
                                            <p:tgtEl>
                                              <p:spTgt spid="79"/>
                                            </p:tgtEl>
                                            <p:attrNameLst>
                                              <p:attrName>ppt_x</p:attrName>
                                            </p:attrNameLst>
                                          </p:cBhvr>
                                          <p:tavLst>
                                            <p:tav tm="0">
                                              <p:val>
                                                <p:strVal val="#ppt_x"/>
                                              </p:val>
                                            </p:tav>
                                            <p:tav tm="100000">
                                              <p:val>
                                                <p:strVal val="#ppt_x"/>
                                              </p:val>
                                            </p:tav>
                                          </p:tavLst>
                                        </p:anim>
                                        <p:anim calcmode="lin" valueType="num">
                                          <p:cBhvr>
                                            <p:cTn id="75" dur="500" fill="hold"/>
                                            <p:tgtEl>
                                              <p:spTgt spid="79"/>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300"/>
                                      </p:stCondLst>
                                      <p:childTnLst>
                                        <p:set>
                                          <p:cBhvr>
                                            <p:cTn id="77" dur="1" fill="hold">
                                              <p:stCondLst>
                                                <p:cond delay="0"/>
                                              </p:stCondLst>
                                            </p:cTn>
                                            <p:tgtEl>
                                              <p:spTgt spid="84"/>
                                            </p:tgtEl>
                                            <p:attrNameLst>
                                              <p:attrName>style.visibility</p:attrName>
                                            </p:attrNameLst>
                                          </p:cBhvr>
                                          <p:to>
                                            <p:strVal val="visible"/>
                                          </p:to>
                                        </p:set>
                                        <p:animEffect transition="in" filter="fade">
                                          <p:cBhvr>
                                            <p:cTn id="78" dur="500"/>
                                            <p:tgtEl>
                                              <p:spTgt spid="84"/>
                                            </p:tgtEl>
                                          </p:cBhvr>
                                        </p:animEffect>
                                        <p:anim calcmode="lin" valueType="num">
                                          <p:cBhvr>
                                            <p:cTn id="79" dur="500" fill="hold"/>
                                            <p:tgtEl>
                                              <p:spTgt spid="84"/>
                                            </p:tgtEl>
                                            <p:attrNameLst>
                                              <p:attrName>ppt_x</p:attrName>
                                            </p:attrNameLst>
                                          </p:cBhvr>
                                          <p:tavLst>
                                            <p:tav tm="0">
                                              <p:val>
                                                <p:strVal val="#ppt_x"/>
                                              </p:val>
                                            </p:tav>
                                            <p:tav tm="100000">
                                              <p:val>
                                                <p:strVal val="#ppt_x"/>
                                              </p:val>
                                            </p:tav>
                                          </p:tavLst>
                                        </p:anim>
                                        <p:anim calcmode="lin" valueType="num">
                                          <p:cBhvr>
                                            <p:cTn id="80" dur="500" fill="hold"/>
                                            <p:tgtEl>
                                              <p:spTgt spid="8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600"/>
                                      </p:stCondLst>
                                      <p:childTnLst>
                                        <p:set>
                                          <p:cBhvr>
                                            <p:cTn id="82" dur="1" fill="hold">
                                              <p:stCondLst>
                                                <p:cond delay="0"/>
                                              </p:stCondLst>
                                            </p:cTn>
                                            <p:tgtEl>
                                              <p:spTgt spid="89"/>
                                            </p:tgtEl>
                                            <p:attrNameLst>
                                              <p:attrName>style.visibility</p:attrName>
                                            </p:attrNameLst>
                                          </p:cBhvr>
                                          <p:to>
                                            <p:strVal val="visible"/>
                                          </p:to>
                                        </p:set>
                                        <p:animEffect transition="in" filter="fade">
                                          <p:cBhvr>
                                            <p:cTn id="83" dur="500"/>
                                            <p:tgtEl>
                                              <p:spTgt spid="89"/>
                                            </p:tgtEl>
                                          </p:cBhvr>
                                        </p:animEffect>
                                        <p:anim calcmode="lin" valueType="num">
                                          <p:cBhvr>
                                            <p:cTn id="84" dur="500" fill="hold"/>
                                            <p:tgtEl>
                                              <p:spTgt spid="89"/>
                                            </p:tgtEl>
                                            <p:attrNameLst>
                                              <p:attrName>ppt_x</p:attrName>
                                            </p:attrNameLst>
                                          </p:cBhvr>
                                          <p:tavLst>
                                            <p:tav tm="0">
                                              <p:val>
                                                <p:strVal val="#ppt_x"/>
                                              </p:val>
                                            </p:tav>
                                            <p:tav tm="100000">
                                              <p:val>
                                                <p:strVal val="#ppt_x"/>
                                              </p:val>
                                            </p:tav>
                                          </p:tavLst>
                                        </p:anim>
                                        <p:anim calcmode="lin" valueType="num">
                                          <p:cBhvr>
                                            <p:cTn id="85" dur="5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1000"/>
                                            <p:tgtEl>
                                              <p:spTgt spid="9"/>
                                            </p:tgtEl>
                                          </p:cBhvr>
                                        </p:animEffect>
                                      </p:childTnLst>
                                    </p:cTn>
                                  </p:par>
                                </p:childTnLst>
                              </p:cTn>
                            </p:par>
                            <p:par>
                              <p:cTn id="21" fill="hold">
                                <p:stCondLst>
                                  <p:cond delay="1500"/>
                                </p:stCondLst>
                                <p:childTnLst>
                                  <p:par>
                                    <p:cTn id="22" presetID="2" presetClass="entr" presetSubtype="2" accel="5800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1500" fill="hold"/>
                                            <p:tgtEl>
                                              <p:spTgt spid="10"/>
                                            </p:tgtEl>
                                            <p:attrNameLst>
                                              <p:attrName>ppt_x</p:attrName>
                                            </p:attrNameLst>
                                          </p:cBhvr>
                                          <p:tavLst>
                                            <p:tav tm="0">
                                              <p:val>
                                                <p:strVal val="1+#ppt_w/2"/>
                                              </p:val>
                                            </p:tav>
                                            <p:tav tm="100000">
                                              <p:val>
                                                <p:strVal val="#ppt_x"/>
                                              </p:val>
                                            </p:tav>
                                          </p:tavLst>
                                        </p:anim>
                                        <p:anim calcmode="lin" valueType="num">
                                          <p:cBhvr additive="base">
                                            <p:cTn id="25" dur="15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2" accel="58000" fill="hold" nodeType="withEffect">
                                      <p:stCondLst>
                                        <p:cond delay="2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500" fill="hold"/>
                                            <p:tgtEl>
                                              <p:spTgt spid="17"/>
                                            </p:tgtEl>
                                            <p:attrNameLst>
                                              <p:attrName>ppt_x</p:attrName>
                                            </p:attrNameLst>
                                          </p:cBhvr>
                                          <p:tavLst>
                                            <p:tav tm="0">
                                              <p:val>
                                                <p:strVal val="1+#ppt_w/2"/>
                                              </p:val>
                                            </p:tav>
                                            <p:tav tm="100000">
                                              <p:val>
                                                <p:strVal val="#ppt_x"/>
                                              </p:val>
                                            </p:tav>
                                          </p:tavLst>
                                        </p:anim>
                                        <p:anim calcmode="lin" valueType="num">
                                          <p:cBhvr additive="base">
                                            <p:cTn id="29" dur="1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2" accel="58000" fill="hold" nodeType="withEffect">
                                      <p:stCondLst>
                                        <p:cond delay="4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500" fill="hold"/>
                                            <p:tgtEl>
                                              <p:spTgt spid="24"/>
                                            </p:tgtEl>
                                            <p:attrNameLst>
                                              <p:attrName>ppt_x</p:attrName>
                                            </p:attrNameLst>
                                          </p:cBhvr>
                                          <p:tavLst>
                                            <p:tav tm="0">
                                              <p:val>
                                                <p:strVal val="1+#ppt_w/2"/>
                                              </p:val>
                                            </p:tav>
                                            <p:tav tm="100000">
                                              <p:val>
                                                <p:strVal val="#ppt_x"/>
                                              </p:val>
                                            </p:tav>
                                          </p:tavLst>
                                        </p:anim>
                                        <p:anim calcmode="lin" valueType="num">
                                          <p:cBhvr additive="base">
                                            <p:cTn id="33" dur="1500" fill="hold"/>
                                            <p:tgtEl>
                                              <p:spTgt spid="24"/>
                                            </p:tgtEl>
                                            <p:attrNameLst>
                                              <p:attrName>ppt_y</p:attrName>
                                            </p:attrNameLst>
                                          </p:cBhvr>
                                          <p:tavLst>
                                            <p:tav tm="0">
                                              <p:val>
                                                <p:strVal val="#ppt_y"/>
                                              </p:val>
                                            </p:tav>
                                            <p:tav tm="100000">
                                              <p:val>
                                                <p:strVal val="#ppt_y"/>
                                              </p:val>
                                            </p:tav>
                                          </p:tavLst>
                                        </p:anim>
                                      </p:childTnLst>
                                    </p:cTn>
                                  </p:par>
                                  <p:par>
                                    <p:cTn id="34" presetID="2" presetClass="entr" presetSubtype="2" accel="58000" fill="hold" nodeType="withEffect">
                                      <p:stCondLst>
                                        <p:cond delay="60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1500" fill="hold"/>
                                            <p:tgtEl>
                                              <p:spTgt spid="31"/>
                                            </p:tgtEl>
                                            <p:attrNameLst>
                                              <p:attrName>ppt_x</p:attrName>
                                            </p:attrNameLst>
                                          </p:cBhvr>
                                          <p:tavLst>
                                            <p:tav tm="0">
                                              <p:val>
                                                <p:strVal val="1+#ppt_w/2"/>
                                              </p:val>
                                            </p:tav>
                                            <p:tav tm="100000">
                                              <p:val>
                                                <p:strVal val="#ppt_x"/>
                                              </p:val>
                                            </p:tav>
                                          </p:tavLst>
                                        </p:anim>
                                        <p:anim calcmode="lin" valueType="num">
                                          <p:cBhvr additive="base">
                                            <p:cTn id="37" dur="1500" fill="hold"/>
                                            <p:tgtEl>
                                              <p:spTgt spid="31"/>
                                            </p:tgtEl>
                                            <p:attrNameLst>
                                              <p:attrName>ppt_y</p:attrName>
                                            </p:attrNameLst>
                                          </p:cBhvr>
                                          <p:tavLst>
                                            <p:tav tm="0">
                                              <p:val>
                                                <p:strVal val="#ppt_y"/>
                                              </p:val>
                                            </p:tav>
                                            <p:tav tm="100000">
                                              <p:val>
                                                <p:strVal val="#ppt_y"/>
                                              </p:val>
                                            </p:tav>
                                          </p:tavLst>
                                        </p:anim>
                                      </p:childTnLst>
                                    </p:cTn>
                                  </p:par>
                                  <p:par>
                                    <p:cTn id="38" presetID="2" presetClass="entr" presetSubtype="2" accel="58000" fill="hold" nodeType="withEffect">
                                      <p:stCondLst>
                                        <p:cond delay="80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1500" fill="hold"/>
                                            <p:tgtEl>
                                              <p:spTgt spid="38"/>
                                            </p:tgtEl>
                                            <p:attrNameLst>
                                              <p:attrName>ppt_x</p:attrName>
                                            </p:attrNameLst>
                                          </p:cBhvr>
                                          <p:tavLst>
                                            <p:tav tm="0">
                                              <p:val>
                                                <p:strVal val="1+#ppt_w/2"/>
                                              </p:val>
                                            </p:tav>
                                            <p:tav tm="100000">
                                              <p:val>
                                                <p:strVal val="#ppt_x"/>
                                              </p:val>
                                            </p:tav>
                                          </p:tavLst>
                                        </p:anim>
                                        <p:anim calcmode="lin" valueType="num">
                                          <p:cBhvr additive="base">
                                            <p:cTn id="41" dur="1500" fill="hold"/>
                                            <p:tgtEl>
                                              <p:spTgt spid="38"/>
                                            </p:tgtEl>
                                            <p:attrNameLst>
                                              <p:attrName>ppt_y</p:attrName>
                                            </p:attrNameLst>
                                          </p:cBhvr>
                                          <p:tavLst>
                                            <p:tav tm="0">
                                              <p:val>
                                                <p:strVal val="#ppt_y"/>
                                              </p:val>
                                            </p:tav>
                                            <p:tav tm="100000">
                                              <p:val>
                                                <p:strVal val="#ppt_y"/>
                                              </p:val>
                                            </p:tav>
                                          </p:tavLst>
                                        </p:anim>
                                      </p:childTnLst>
                                    </p:cTn>
                                  </p:par>
                                  <p:par>
                                    <p:cTn id="42" presetID="2" presetClass="entr" presetSubtype="2" accel="58000" fill="hold" nodeType="withEffect">
                                      <p:stCondLst>
                                        <p:cond delay="100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1500" fill="hold"/>
                                            <p:tgtEl>
                                              <p:spTgt spid="45"/>
                                            </p:tgtEl>
                                            <p:attrNameLst>
                                              <p:attrName>ppt_x</p:attrName>
                                            </p:attrNameLst>
                                          </p:cBhvr>
                                          <p:tavLst>
                                            <p:tav tm="0">
                                              <p:val>
                                                <p:strVal val="1+#ppt_w/2"/>
                                              </p:val>
                                            </p:tav>
                                            <p:tav tm="100000">
                                              <p:val>
                                                <p:strVal val="#ppt_x"/>
                                              </p:val>
                                            </p:tav>
                                          </p:tavLst>
                                        </p:anim>
                                        <p:anim calcmode="lin" valueType="num">
                                          <p:cBhvr additive="base">
                                            <p:cTn id="45" dur="1500" fill="hold"/>
                                            <p:tgtEl>
                                              <p:spTgt spid="45"/>
                                            </p:tgtEl>
                                            <p:attrNameLst>
                                              <p:attrName>ppt_y</p:attrName>
                                            </p:attrNameLst>
                                          </p:cBhvr>
                                          <p:tavLst>
                                            <p:tav tm="0">
                                              <p:val>
                                                <p:strVal val="#ppt_y"/>
                                              </p:val>
                                            </p:tav>
                                            <p:tav tm="100000">
                                              <p:val>
                                                <p:strVal val="#ppt_y"/>
                                              </p:val>
                                            </p:tav>
                                          </p:tavLst>
                                        </p:anim>
                                      </p:childTnLst>
                                    </p:cTn>
                                  </p:par>
                                  <p:par>
                                    <p:cTn id="46" presetID="2" presetClass="entr" presetSubtype="2" accel="58000" fill="hold" nodeType="withEffect">
                                      <p:stCondLst>
                                        <p:cond delay="1200"/>
                                      </p:stCondLst>
                                      <p:childTnLst>
                                        <p:set>
                                          <p:cBhvr>
                                            <p:cTn id="47" dur="1" fill="hold">
                                              <p:stCondLst>
                                                <p:cond delay="0"/>
                                              </p:stCondLst>
                                            </p:cTn>
                                            <p:tgtEl>
                                              <p:spTgt spid="52"/>
                                            </p:tgtEl>
                                            <p:attrNameLst>
                                              <p:attrName>style.visibility</p:attrName>
                                            </p:attrNameLst>
                                          </p:cBhvr>
                                          <p:to>
                                            <p:strVal val="visible"/>
                                          </p:to>
                                        </p:set>
                                        <p:anim calcmode="lin" valueType="num">
                                          <p:cBhvr additive="base">
                                            <p:cTn id="48" dur="1500" fill="hold"/>
                                            <p:tgtEl>
                                              <p:spTgt spid="52"/>
                                            </p:tgtEl>
                                            <p:attrNameLst>
                                              <p:attrName>ppt_x</p:attrName>
                                            </p:attrNameLst>
                                          </p:cBhvr>
                                          <p:tavLst>
                                            <p:tav tm="0">
                                              <p:val>
                                                <p:strVal val="1+#ppt_w/2"/>
                                              </p:val>
                                            </p:tav>
                                            <p:tav tm="100000">
                                              <p:val>
                                                <p:strVal val="#ppt_x"/>
                                              </p:val>
                                            </p:tav>
                                          </p:tavLst>
                                        </p:anim>
                                        <p:anim calcmode="lin" valueType="num">
                                          <p:cBhvr additive="base">
                                            <p:cTn id="49" dur="1500" fill="hold"/>
                                            <p:tgtEl>
                                              <p:spTgt spid="52"/>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47" presetClass="entr" presetSubtype="0" fill="hold" nodeType="after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fade">
                                          <p:cBhvr>
                                            <p:cTn id="53" dur="500"/>
                                            <p:tgtEl>
                                              <p:spTgt spid="74"/>
                                            </p:tgtEl>
                                          </p:cBhvr>
                                        </p:animEffect>
                                        <p:anim calcmode="lin" valueType="num">
                                          <p:cBhvr>
                                            <p:cTn id="54" dur="500" fill="hold"/>
                                            <p:tgtEl>
                                              <p:spTgt spid="74"/>
                                            </p:tgtEl>
                                            <p:attrNameLst>
                                              <p:attrName>ppt_x</p:attrName>
                                            </p:attrNameLst>
                                          </p:cBhvr>
                                          <p:tavLst>
                                            <p:tav tm="0">
                                              <p:val>
                                                <p:strVal val="#ppt_x"/>
                                              </p:val>
                                            </p:tav>
                                            <p:tav tm="100000">
                                              <p:val>
                                                <p:strVal val="#ppt_x"/>
                                              </p:val>
                                            </p:tav>
                                          </p:tavLst>
                                        </p:anim>
                                        <p:anim calcmode="lin" valueType="num">
                                          <p:cBhvr>
                                            <p:cTn id="55" dur="500" fill="hold"/>
                                            <p:tgtEl>
                                              <p:spTgt spid="74"/>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30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60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500"/>
                                            <p:tgtEl>
                                              <p:spTgt spid="64"/>
                                            </p:tgtEl>
                                          </p:cBhvr>
                                        </p:animEffect>
                                        <p:anim calcmode="lin" valueType="num">
                                          <p:cBhvr>
                                            <p:cTn id="64" dur="500" fill="hold"/>
                                            <p:tgtEl>
                                              <p:spTgt spid="64"/>
                                            </p:tgtEl>
                                            <p:attrNameLst>
                                              <p:attrName>ppt_x</p:attrName>
                                            </p:attrNameLst>
                                          </p:cBhvr>
                                          <p:tavLst>
                                            <p:tav tm="0">
                                              <p:val>
                                                <p:strVal val="#ppt_x"/>
                                              </p:val>
                                            </p:tav>
                                            <p:tav tm="100000">
                                              <p:val>
                                                <p:strVal val="#ppt_x"/>
                                              </p:val>
                                            </p:tav>
                                          </p:tavLst>
                                        </p:anim>
                                        <p:anim calcmode="lin" valueType="num">
                                          <p:cBhvr>
                                            <p:cTn id="65" dur="500" fill="hold"/>
                                            <p:tgtEl>
                                              <p:spTgt spid="64"/>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80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500"/>
                                            <p:tgtEl>
                                              <p:spTgt spid="59"/>
                                            </p:tgtEl>
                                          </p:cBhvr>
                                        </p:animEffect>
                                        <p:anim calcmode="lin" valueType="num">
                                          <p:cBhvr>
                                            <p:cTn id="69" dur="500" fill="hold"/>
                                            <p:tgtEl>
                                              <p:spTgt spid="59"/>
                                            </p:tgtEl>
                                            <p:attrNameLst>
                                              <p:attrName>ppt_x</p:attrName>
                                            </p:attrNameLst>
                                          </p:cBhvr>
                                          <p:tavLst>
                                            <p:tav tm="0">
                                              <p:val>
                                                <p:strVal val="#ppt_x"/>
                                              </p:val>
                                            </p:tav>
                                            <p:tav tm="100000">
                                              <p:val>
                                                <p:strVal val="#ppt_x"/>
                                              </p:val>
                                            </p:tav>
                                          </p:tavLst>
                                        </p:anim>
                                        <p:anim calcmode="lin" valueType="num">
                                          <p:cBhvr>
                                            <p:cTn id="70" dur="500" fill="hold"/>
                                            <p:tgtEl>
                                              <p:spTgt spid="59"/>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Effect transition="in" filter="fade">
                                          <p:cBhvr>
                                            <p:cTn id="73" dur="500"/>
                                            <p:tgtEl>
                                              <p:spTgt spid="79"/>
                                            </p:tgtEl>
                                          </p:cBhvr>
                                        </p:animEffect>
                                        <p:anim calcmode="lin" valueType="num">
                                          <p:cBhvr>
                                            <p:cTn id="74" dur="500" fill="hold"/>
                                            <p:tgtEl>
                                              <p:spTgt spid="79"/>
                                            </p:tgtEl>
                                            <p:attrNameLst>
                                              <p:attrName>ppt_x</p:attrName>
                                            </p:attrNameLst>
                                          </p:cBhvr>
                                          <p:tavLst>
                                            <p:tav tm="0">
                                              <p:val>
                                                <p:strVal val="#ppt_x"/>
                                              </p:val>
                                            </p:tav>
                                            <p:tav tm="100000">
                                              <p:val>
                                                <p:strVal val="#ppt_x"/>
                                              </p:val>
                                            </p:tav>
                                          </p:tavLst>
                                        </p:anim>
                                        <p:anim calcmode="lin" valueType="num">
                                          <p:cBhvr>
                                            <p:cTn id="75" dur="500" fill="hold"/>
                                            <p:tgtEl>
                                              <p:spTgt spid="79"/>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300"/>
                                      </p:stCondLst>
                                      <p:childTnLst>
                                        <p:set>
                                          <p:cBhvr>
                                            <p:cTn id="77" dur="1" fill="hold">
                                              <p:stCondLst>
                                                <p:cond delay="0"/>
                                              </p:stCondLst>
                                            </p:cTn>
                                            <p:tgtEl>
                                              <p:spTgt spid="84"/>
                                            </p:tgtEl>
                                            <p:attrNameLst>
                                              <p:attrName>style.visibility</p:attrName>
                                            </p:attrNameLst>
                                          </p:cBhvr>
                                          <p:to>
                                            <p:strVal val="visible"/>
                                          </p:to>
                                        </p:set>
                                        <p:animEffect transition="in" filter="fade">
                                          <p:cBhvr>
                                            <p:cTn id="78" dur="500"/>
                                            <p:tgtEl>
                                              <p:spTgt spid="84"/>
                                            </p:tgtEl>
                                          </p:cBhvr>
                                        </p:animEffect>
                                        <p:anim calcmode="lin" valueType="num">
                                          <p:cBhvr>
                                            <p:cTn id="79" dur="500" fill="hold"/>
                                            <p:tgtEl>
                                              <p:spTgt spid="84"/>
                                            </p:tgtEl>
                                            <p:attrNameLst>
                                              <p:attrName>ppt_x</p:attrName>
                                            </p:attrNameLst>
                                          </p:cBhvr>
                                          <p:tavLst>
                                            <p:tav tm="0">
                                              <p:val>
                                                <p:strVal val="#ppt_x"/>
                                              </p:val>
                                            </p:tav>
                                            <p:tav tm="100000">
                                              <p:val>
                                                <p:strVal val="#ppt_x"/>
                                              </p:val>
                                            </p:tav>
                                          </p:tavLst>
                                        </p:anim>
                                        <p:anim calcmode="lin" valueType="num">
                                          <p:cBhvr>
                                            <p:cTn id="80" dur="500" fill="hold"/>
                                            <p:tgtEl>
                                              <p:spTgt spid="8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600"/>
                                      </p:stCondLst>
                                      <p:childTnLst>
                                        <p:set>
                                          <p:cBhvr>
                                            <p:cTn id="82" dur="1" fill="hold">
                                              <p:stCondLst>
                                                <p:cond delay="0"/>
                                              </p:stCondLst>
                                            </p:cTn>
                                            <p:tgtEl>
                                              <p:spTgt spid="89"/>
                                            </p:tgtEl>
                                            <p:attrNameLst>
                                              <p:attrName>style.visibility</p:attrName>
                                            </p:attrNameLst>
                                          </p:cBhvr>
                                          <p:to>
                                            <p:strVal val="visible"/>
                                          </p:to>
                                        </p:set>
                                        <p:animEffect transition="in" filter="fade">
                                          <p:cBhvr>
                                            <p:cTn id="83" dur="500"/>
                                            <p:tgtEl>
                                              <p:spTgt spid="89"/>
                                            </p:tgtEl>
                                          </p:cBhvr>
                                        </p:animEffect>
                                        <p:anim calcmode="lin" valueType="num">
                                          <p:cBhvr>
                                            <p:cTn id="84" dur="500" fill="hold"/>
                                            <p:tgtEl>
                                              <p:spTgt spid="89"/>
                                            </p:tgtEl>
                                            <p:attrNameLst>
                                              <p:attrName>ppt_x</p:attrName>
                                            </p:attrNameLst>
                                          </p:cBhvr>
                                          <p:tavLst>
                                            <p:tav tm="0">
                                              <p:val>
                                                <p:strVal val="#ppt_x"/>
                                              </p:val>
                                            </p:tav>
                                            <p:tav tm="100000">
                                              <p:val>
                                                <p:strVal val="#ppt_x"/>
                                              </p:val>
                                            </p:tav>
                                          </p:tavLst>
                                        </p:anim>
                                        <p:anim calcmode="lin" valueType="num">
                                          <p:cBhvr>
                                            <p:cTn id="85" dur="5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23851" y="224633"/>
            <a:ext cx="17331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2000" b="1" dirty="0" smtClean="0">
                <a:solidFill>
                  <a:srgbClr val="95C1AD"/>
                </a:solidFill>
              </a:rPr>
              <a:t>单击添加标题</a:t>
            </a:r>
            <a:endParaRPr lang="en-US" altLang="zh-CN" sz="2000" b="1" dirty="0">
              <a:solidFill>
                <a:srgbClr val="95C1AD"/>
              </a:solidFill>
            </a:endParaRPr>
          </a:p>
        </p:txBody>
      </p:sp>
      <p:sp>
        <p:nvSpPr>
          <p:cNvPr id="5" name="Text Box 8"/>
          <p:cNvSpPr txBox="1">
            <a:spLocks noChangeArrowheads="1"/>
          </p:cNvSpPr>
          <p:nvPr/>
        </p:nvSpPr>
        <p:spPr bwMode="auto">
          <a:xfrm>
            <a:off x="396876" y="555656"/>
            <a:ext cx="17956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00" dirty="0" smtClean="0">
                <a:solidFill>
                  <a:srgbClr val="95C1AD"/>
                </a:solidFill>
              </a:rPr>
              <a:t>Click here to add your title text</a:t>
            </a:r>
            <a:endParaRPr lang="en-US" altLang="zh-CN" sz="1000" dirty="0">
              <a:solidFill>
                <a:srgbClr val="95C1AD"/>
              </a:solidFill>
            </a:endParaRPr>
          </a:p>
        </p:txBody>
      </p:sp>
      <p:grpSp>
        <p:nvGrpSpPr>
          <p:cNvPr id="6" name="Group 16"/>
          <p:cNvGrpSpPr/>
          <p:nvPr/>
        </p:nvGrpSpPr>
        <p:grpSpPr bwMode="auto">
          <a:xfrm>
            <a:off x="0" y="299244"/>
            <a:ext cx="323850" cy="431800"/>
            <a:chOff x="0" y="168"/>
            <a:chExt cx="204" cy="318"/>
          </a:xfrm>
        </p:grpSpPr>
        <p:sp>
          <p:nvSpPr>
            <p:cNvPr id="7" name="Rectangle 14"/>
            <p:cNvSpPr>
              <a:spLocks noChangeArrowheads="1"/>
            </p:cNvSpPr>
            <p:nvPr/>
          </p:nvSpPr>
          <p:spPr bwMode="auto">
            <a:xfrm>
              <a:off x="158" y="168"/>
              <a:ext cx="46" cy="318"/>
            </a:xfrm>
            <a:prstGeom prst="rect">
              <a:avLst/>
            </a:prstGeom>
            <a:solidFill>
              <a:srgbClr val="E343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15"/>
            <p:cNvSpPr>
              <a:spLocks noChangeArrowheads="1"/>
            </p:cNvSpPr>
            <p:nvPr/>
          </p:nvSpPr>
          <p:spPr bwMode="auto">
            <a:xfrm>
              <a:off x="0" y="168"/>
              <a:ext cx="158" cy="318"/>
            </a:xfrm>
            <a:prstGeom prst="rect">
              <a:avLst/>
            </a:prstGeom>
            <a:solidFill>
              <a:srgbClr val="95C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 name="圆角右箭头 8"/>
          <p:cNvSpPr/>
          <p:nvPr/>
        </p:nvSpPr>
        <p:spPr>
          <a:xfrm>
            <a:off x="3404650" y="1470388"/>
            <a:ext cx="1080248" cy="1226498"/>
          </a:xfrm>
          <a:prstGeom prst="bentArrow">
            <a:avLst/>
          </a:prstGeom>
          <a:solidFill>
            <a:srgbClr val="95C1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lumMod val="65000"/>
                  <a:lumOff val="35000"/>
                </a:schemeClr>
              </a:solidFill>
            </a:endParaRPr>
          </a:p>
        </p:txBody>
      </p:sp>
      <p:sp>
        <p:nvSpPr>
          <p:cNvPr id="10" name="圆角右箭头 9"/>
          <p:cNvSpPr/>
          <p:nvPr/>
        </p:nvSpPr>
        <p:spPr>
          <a:xfrm rot="5400000">
            <a:off x="4822793" y="1552485"/>
            <a:ext cx="1073185" cy="1234570"/>
          </a:xfrm>
          <a:prstGeom prst="bentArrow">
            <a:avLst/>
          </a:prstGeom>
          <a:solidFill>
            <a:srgbClr val="95C1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lumMod val="65000"/>
                  <a:lumOff val="35000"/>
                </a:schemeClr>
              </a:solidFill>
            </a:endParaRPr>
          </a:p>
        </p:txBody>
      </p:sp>
      <p:sp>
        <p:nvSpPr>
          <p:cNvPr id="11" name="圆角右箭头 10"/>
          <p:cNvSpPr/>
          <p:nvPr/>
        </p:nvSpPr>
        <p:spPr>
          <a:xfrm rot="16200000">
            <a:off x="3350300" y="2871714"/>
            <a:ext cx="1073185" cy="1234570"/>
          </a:xfrm>
          <a:prstGeom prst="bentArrow">
            <a:avLst/>
          </a:prstGeom>
          <a:solidFill>
            <a:srgbClr val="95C1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lumMod val="65000"/>
                  <a:lumOff val="35000"/>
                </a:schemeClr>
              </a:solidFill>
            </a:endParaRPr>
          </a:p>
        </p:txBody>
      </p:sp>
      <p:sp>
        <p:nvSpPr>
          <p:cNvPr id="12" name="圆角右箭头 11"/>
          <p:cNvSpPr/>
          <p:nvPr/>
        </p:nvSpPr>
        <p:spPr>
          <a:xfrm flipH="1" flipV="1">
            <a:off x="4767821" y="2944191"/>
            <a:ext cx="1080248" cy="1226498"/>
          </a:xfrm>
          <a:prstGeom prst="bentArrow">
            <a:avLst/>
          </a:prstGeom>
          <a:solidFill>
            <a:srgbClr val="95C1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b="0">
              <a:solidFill>
                <a:schemeClr val="tx1">
                  <a:lumMod val="65000"/>
                  <a:lumOff val="35000"/>
                </a:schemeClr>
              </a:solidFill>
            </a:endParaRPr>
          </a:p>
        </p:txBody>
      </p:sp>
      <p:grpSp>
        <p:nvGrpSpPr>
          <p:cNvPr id="13" name="组合 12"/>
          <p:cNvGrpSpPr/>
          <p:nvPr/>
        </p:nvGrpSpPr>
        <p:grpSpPr>
          <a:xfrm>
            <a:off x="3738933" y="2125999"/>
            <a:ext cx="1800200" cy="1501897"/>
            <a:chOff x="3666054" y="2607295"/>
            <a:chExt cx="1924896" cy="2002530"/>
          </a:xfrm>
        </p:grpSpPr>
        <p:sp>
          <p:nvSpPr>
            <p:cNvPr id="14" name="TextBox 28"/>
            <p:cNvSpPr txBox="1"/>
            <p:nvPr/>
          </p:nvSpPr>
          <p:spPr>
            <a:xfrm>
              <a:off x="3753141" y="2607295"/>
              <a:ext cx="1750723" cy="615554"/>
            </a:xfrm>
            <a:prstGeom prst="rect">
              <a:avLst/>
            </a:prstGeom>
            <a:noFill/>
          </p:spPr>
          <p:txBody>
            <a:bodyPr wrap="square" rtlCol="0">
              <a:spAutoFit/>
            </a:bodyPr>
            <a:lstStyle/>
            <a:p>
              <a:pPr algn="ctr"/>
              <a:r>
                <a:rPr lang="zh-CN" altLang="en-US" sz="2400" b="0" dirty="0">
                  <a:solidFill>
                    <a:schemeClr val="tx1">
                      <a:lumMod val="65000"/>
                      <a:lumOff val="35000"/>
                    </a:schemeClr>
                  </a:solidFill>
                  <a:latin typeface="微软雅黑" panose="020B0503020204020204" pitchFamily="34" charset="-122"/>
                </a:rPr>
                <a:t>添加标题</a:t>
              </a:r>
              <a:endParaRPr lang="zh-CN" altLang="en-US" sz="2400" b="0" dirty="0">
                <a:solidFill>
                  <a:schemeClr val="tx1">
                    <a:lumMod val="65000"/>
                    <a:lumOff val="35000"/>
                  </a:schemeClr>
                </a:solidFill>
                <a:latin typeface="微软雅黑" panose="020B0503020204020204" pitchFamily="34" charset="-122"/>
              </a:endParaRPr>
            </a:p>
          </p:txBody>
        </p:sp>
        <p:sp>
          <p:nvSpPr>
            <p:cNvPr id="15" name="TextBox 29"/>
            <p:cNvSpPr txBox="1"/>
            <p:nvPr/>
          </p:nvSpPr>
          <p:spPr>
            <a:xfrm>
              <a:off x="3666054" y="3206363"/>
              <a:ext cx="1924896" cy="1403462"/>
            </a:xfrm>
            <a:prstGeom prst="rect">
              <a:avLst/>
            </a:prstGeom>
            <a:noFill/>
          </p:spPr>
          <p:txBody>
            <a:bodyPr wrap="square" rtlCol="0">
              <a:spAutoFit/>
            </a:bodyPr>
            <a:lstStyle/>
            <a:p>
              <a:pPr algn="ctr">
                <a:lnSpc>
                  <a:spcPct val="130000"/>
                </a:lnSpc>
              </a:pPr>
              <a:r>
                <a:rPr lang="zh-CN" altLang="en-US" sz="1200" b="0" dirty="0">
                  <a:solidFill>
                    <a:schemeClr val="tx1">
                      <a:lumMod val="65000"/>
                      <a:lumOff val="35000"/>
                    </a:schemeClr>
                  </a:solidFill>
                  <a:latin typeface="微软雅黑" panose="020B0503020204020204" pitchFamily="34" charset="-122"/>
                </a:rPr>
                <a:t>单击此处添加文本</a:t>
              </a:r>
              <a:endParaRPr lang="en-US" altLang="zh-CN" sz="1200" b="0" dirty="0">
                <a:solidFill>
                  <a:schemeClr val="tx1">
                    <a:lumMod val="65000"/>
                    <a:lumOff val="35000"/>
                  </a:schemeClr>
                </a:solidFill>
                <a:latin typeface="微软雅黑" panose="020B0503020204020204" pitchFamily="34" charset="-122"/>
              </a:endParaRPr>
            </a:p>
            <a:p>
              <a:pPr algn="ctr">
                <a:lnSpc>
                  <a:spcPct val="130000"/>
                </a:lnSpc>
              </a:pPr>
              <a:r>
                <a:rPr lang="zh-CN" altLang="en-US" sz="1200" b="0" dirty="0">
                  <a:solidFill>
                    <a:schemeClr val="tx1">
                      <a:lumMod val="65000"/>
                      <a:lumOff val="35000"/>
                    </a:schemeClr>
                  </a:solidFill>
                  <a:latin typeface="微软雅黑" panose="020B0503020204020204" pitchFamily="34" charset="-122"/>
                </a:rPr>
                <a:t>单击此处添加文本</a:t>
              </a:r>
              <a:endParaRPr lang="en-US" altLang="zh-CN" sz="1200" b="0" dirty="0">
                <a:solidFill>
                  <a:schemeClr val="tx1">
                    <a:lumMod val="65000"/>
                    <a:lumOff val="35000"/>
                  </a:schemeClr>
                </a:solidFill>
                <a:latin typeface="微软雅黑" panose="020B0503020204020204" pitchFamily="34" charset="-122"/>
              </a:endParaRPr>
            </a:p>
            <a:p>
              <a:pPr algn="ctr">
                <a:lnSpc>
                  <a:spcPct val="130000"/>
                </a:lnSpc>
              </a:pPr>
              <a:r>
                <a:rPr lang="zh-CN" altLang="en-US" sz="1200" b="0" dirty="0">
                  <a:solidFill>
                    <a:schemeClr val="tx1">
                      <a:lumMod val="65000"/>
                      <a:lumOff val="35000"/>
                    </a:schemeClr>
                  </a:solidFill>
                  <a:latin typeface="微软雅黑" panose="020B0503020204020204" pitchFamily="34" charset="-122"/>
                </a:rPr>
                <a:t>单击此处添加文本</a:t>
              </a:r>
              <a:endParaRPr lang="en-US" altLang="zh-CN" sz="1200" b="0" dirty="0">
                <a:solidFill>
                  <a:schemeClr val="tx1">
                    <a:lumMod val="65000"/>
                    <a:lumOff val="35000"/>
                  </a:schemeClr>
                </a:solidFill>
                <a:latin typeface="微软雅黑" panose="020B0503020204020204" pitchFamily="34" charset="-122"/>
              </a:endParaRPr>
            </a:p>
            <a:p>
              <a:pPr algn="ctr">
                <a:lnSpc>
                  <a:spcPct val="130000"/>
                </a:lnSpc>
              </a:pPr>
              <a:r>
                <a:rPr lang="zh-CN" altLang="en-US" sz="1200" b="0" dirty="0">
                  <a:solidFill>
                    <a:schemeClr val="tx1">
                      <a:lumMod val="65000"/>
                      <a:lumOff val="35000"/>
                    </a:schemeClr>
                  </a:solidFill>
                  <a:latin typeface="微软雅黑" panose="020B0503020204020204" pitchFamily="34" charset="-122"/>
                </a:rPr>
                <a:t>单击此处添加文本</a:t>
              </a:r>
              <a:endParaRPr lang="en-US" altLang="zh-CN" sz="1200" b="0" dirty="0">
                <a:solidFill>
                  <a:schemeClr val="tx1">
                    <a:lumMod val="65000"/>
                    <a:lumOff val="35000"/>
                  </a:schemeClr>
                </a:solidFill>
                <a:latin typeface="微软雅黑" panose="020B0503020204020204" pitchFamily="34" charset="-122"/>
              </a:endParaRPr>
            </a:p>
          </p:txBody>
        </p:sp>
      </p:grpSp>
      <p:grpSp>
        <p:nvGrpSpPr>
          <p:cNvPr id="16" name="组合 15"/>
          <p:cNvGrpSpPr/>
          <p:nvPr/>
        </p:nvGrpSpPr>
        <p:grpSpPr>
          <a:xfrm>
            <a:off x="6071064" y="1403878"/>
            <a:ext cx="1800200" cy="1280909"/>
            <a:chOff x="6391520" y="1772816"/>
            <a:chExt cx="1924896" cy="1707878"/>
          </a:xfrm>
        </p:grpSpPr>
        <p:sp>
          <p:nvSpPr>
            <p:cNvPr id="17" name="TextBox 31"/>
            <p:cNvSpPr txBox="1"/>
            <p:nvPr/>
          </p:nvSpPr>
          <p:spPr>
            <a:xfrm>
              <a:off x="6622623" y="1772816"/>
              <a:ext cx="1462691" cy="451405"/>
            </a:xfrm>
            <a:prstGeom prst="rect">
              <a:avLst/>
            </a:prstGeom>
            <a:noFill/>
          </p:spPr>
          <p:txBody>
            <a:bodyPr wrap="square" rtlCol="0">
              <a:spAutoFit/>
            </a:bodyPr>
            <a:lstStyle/>
            <a:p>
              <a:pPr algn="ctr"/>
              <a:r>
                <a:rPr lang="zh-CN" altLang="en-US" sz="1600" b="0" dirty="0">
                  <a:solidFill>
                    <a:schemeClr val="tx1">
                      <a:lumMod val="65000"/>
                      <a:lumOff val="35000"/>
                    </a:schemeClr>
                  </a:solidFill>
                  <a:latin typeface="微软雅黑" panose="020B0503020204020204" pitchFamily="34" charset="-122"/>
                </a:rPr>
                <a:t>添加标题</a:t>
              </a:r>
              <a:endParaRPr lang="zh-CN" altLang="en-US" sz="1600" b="0" dirty="0">
                <a:solidFill>
                  <a:schemeClr val="tx1">
                    <a:lumMod val="65000"/>
                    <a:lumOff val="35000"/>
                  </a:schemeClr>
                </a:solidFill>
                <a:latin typeface="微软雅黑" panose="020B0503020204020204" pitchFamily="34" charset="-122"/>
              </a:endParaRPr>
            </a:p>
          </p:txBody>
        </p:sp>
        <p:sp>
          <p:nvSpPr>
            <p:cNvPr id="18" name="TextBox 32"/>
            <p:cNvSpPr txBox="1"/>
            <p:nvPr/>
          </p:nvSpPr>
          <p:spPr>
            <a:xfrm>
              <a:off x="6391520" y="2077233"/>
              <a:ext cx="1924896" cy="1403461"/>
            </a:xfrm>
            <a:prstGeom prst="rect">
              <a:avLst/>
            </a:prstGeom>
            <a:noFill/>
          </p:spPr>
          <p:txBody>
            <a:bodyPr wrap="square" rtlCol="0">
              <a:spAutoFit/>
            </a:bodyPr>
            <a:lstStyle/>
            <a:p>
              <a:pPr algn="ctr">
                <a:lnSpc>
                  <a:spcPct val="130000"/>
                </a:lnSpc>
              </a:pPr>
              <a:r>
                <a:rPr lang="zh-CN" altLang="en-US" sz="1200" b="0" dirty="0">
                  <a:solidFill>
                    <a:schemeClr val="tx1">
                      <a:lumMod val="65000"/>
                      <a:lumOff val="35000"/>
                    </a:schemeClr>
                  </a:solidFill>
                  <a:latin typeface="微软雅黑" panose="020B0503020204020204" pitchFamily="34" charset="-122"/>
                </a:rPr>
                <a:t>单击此处添加文本</a:t>
              </a:r>
              <a:endParaRPr lang="en-US" altLang="zh-CN" sz="1200" b="0" dirty="0">
                <a:solidFill>
                  <a:schemeClr val="tx1">
                    <a:lumMod val="65000"/>
                    <a:lumOff val="35000"/>
                  </a:schemeClr>
                </a:solidFill>
                <a:latin typeface="微软雅黑" panose="020B0503020204020204" pitchFamily="34" charset="-122"/>
              </a:endParaRPr>
            </a:p>
            <a:p>
              <a:pPr algn="ctr">
                <a:lnSpc>
                  <a:spcPct val="130000"/>
                </a:lnSpc>
              </a:pPr>
              <a:r>
                <a:rPr lang="zh-CN" altLang="en-US" sz="1200" b="0" dirty="0">
                  <a:solidFill>
                    <a:schemeClr val="tx1">
                      <a:lumMod val="65000"/>
                      <a:lumOff val="35000"/>
                    </a:schemeClr>
                  </a:solidFill>
                  <a:latin typeface="微软雅黑" panose="020B0503020204020204" pitchFamily="34" charset="-122"/>
                </a:rPr>
                <a:t>单击此处添加文本</a:t>
              </a:r>
              <a:endParaRPr lang="en-US" altLang="zh-CN" sz="1200" b="0" dirty="0">
                <a:solidFill>
                  <a:schemeClr val="tx1">
                    <a:lumMod val="65000"/>
                    <a:lumOff val="35000"/>
                  </a:schemeClr>
                </a:solidFill>
                <a:latin typeface="微软雅黑" panose="020B0503020204020204" pitchFamily="34" charset="-122"/>
              </a:endParaRPr>
            </a:p>
            <a:p>
              <a:pPr algn="ctr">
                <a:lnSpc>
                  <a:spcPct val="130000"/>
                </a:lnSpc>
              </a:pPr>
              <a:r>
                <a:rPr lang="zh-CN" altLang="en-US" sz="1200" b="0" dirty="0">
                  <a:solidFill>
                    <a:schemeClr val="tx1">
                      <a:lumMod val="65000"/>
                      <a:lumOff val="35000"/>
                    </a:schemeClr>
                  </a:solidFill>
                  <a:latin typeface="微软雅黑" panose="020B0503020204020204" pitchFamily="34" charset="-122"/>
                </a:rPr>
                <a:t>单击此处添加文本</a:t>
              </a:r>
              <a:endParaRPr lang="en-US" altLang="zh-CN" sz="1200" b="0" dirty="0">
                <a:solidFill>
                  <a:schemeClr val="tx1">
                    <a:lumMod val="65000"/>
                    <a:lumOff val="35000"/>
                  </a:schemeClr>
                </a:solidFill>
                <a:latin typeface="微软雅黑" panose="020B0503020204020204" pitchFamily="34" charset="-122"/>
              </a:endParaRPr>
            </a:p>
            <a:p>
              <a:pPr algn="ctr">
                <a:lnSpc>
                  <a:spcPct val="130000"/>
                </a:lnSpc>
              </a:pPr>
              <a:r>
                <a:rPr lang="zh-CN" altLang="en-US" sz="1200" b="0" dirty="0">
                  <a:solidFill>
                    <a:schemeClr val="tx1">
                      <a:lumMod val="65000"/>
                      <a:lumOff val="35000"/>
                    </a:schemeClr>
                  </a:solidFill>
                  <a:latin typeface="微软雅黑" panose="020B0503020204020204" pitchFamily="34" charset="-122"/>
                </a:rPr>
                <a:t>单击此处添加文本</a:t>
              </a:r>
              <a:endParaRPr lang="en-US" altLang="zh-CN" sz="1200" b="0" dirty="0">
                <a:solidFill>
                  <a:schemeClr val="tx1">
                    <a:lumMod val="65000"/>
                    <a:lumOff val="35000"/>
                  </a:schemeClr>
                </a:solidFill>
                <a:latin typeface="微软雅黑" panose="020B0503020204020204" pitchFamily="34" charset="-122"/>
              </a:endParaRPr>
            </a:p>
          </p:txBody>
        </p:sp>
      </p:grpSp>
      <p:grpSp>
        <p:nvGrpSpPr>
          <p:cNvPr id="19" name="组合 18"/>
          <p:cNvGrpSpPr/>
          <p:nvPr/>
        </p:nvGrpSpPr>
        <p:grpSpPr>
          <a:xfrm>
            <a:off x="6071064" y="2973718"/>
            <a:ext cx="1800200" cy="1300039"/>
            <a:chOff x="6391520" y="3692218"/>
            <a:chExt cx="1924896" cy="1733386"/>
          </a:xfrm>
        </p:grpSpPr>
        <p:sp>
          <p:nvSpPr>
            <p:cNvPr id="20" name="TextBox 34"/>
            <p:cNvSpPr txBox="1"/>
            <p:nvPr/>
          </p:nvSpPr>
          <p:spPr>
            <a:xfrm>
              <a:off x="6622623" y="3692218"/>
              <a:ext cx="1462691" cy="451406"/>
            </a:xfrm>
            <a:prstGeom prst="rect">
              <a:avLst/>
            </a:prstGeom>
            <a:noFill/>
          </p:spPr>
          <p:txBody>
            <a:bodyPr wrap="square" rtlCol="0">
              <a:spAutoFit/>
            </a:bodyPr>
            <a:lstStyle/>
            <a:p>
              <a:pPr algn="ctr"/>
              <a:r>
                <a:rPr lang="zh-CN" altLang="en-US" sz="1600" b="0" dirty="0">
                  <a:solidFill>
                    <a:schemeClr val="tx1">
                      <a:lumMod val="65000"/>
                      <a:lumOff val="35000"/>
                    </a:schemeClr>
                  </a:solidFill>
                  <a:latin typeface="微软雅黑" panose="020B0503020204020204" pitchFamily="34" charset="-122"/>
                </a:rPr>
                <a:t>添加标题</a:t>
              </a:r>
              <a:endParaRPr lang="zh-CN" altLang="en-US" sz="1600" b="0" dirty="0">
                <a:solidFill>
                  <a:schemeClr val="tx1">
                    <a:lumMod val="65000"/>
                    <a:lumOff val="35000"/>
                  </a:schemeClr>
                </a:solidFill>
                <a:latin typeface="微软雅黑" panose="020B0503020204020204" pitchFamily="34" charset="-122"/>
              </a:endParaRPr>
            </a:p>
          </p:txBody>
        </p:sp>
        <p:sp>
          <p:nvSpPr>
            <p:cNvPr id="21" name="TextBox 35"/>
            <p:cNvSpPr txBox="1"/>
            <p:nvPr/>
          </p:nvSpPr>
          <p:spPr>
            <a:xfrm>
              <a:off x="6391520" y="4022142"/>
              <a:ext cx="1924896" cy="1403462"/>
            </a:xfrm>
            <a:prstGeom prst="rect">
              <a:avLst/>
            </a:prstGeom>
            <a:noFill/>
          </p:spPr>
          <p:txBody>
            <a:bodyPr wrap="square" rtlCol="0">
              <a:spAutoFit/>
            </a:bodyPr>
            <a:lstStyle/>
            <a:p>
              <a:pPr algn="ctr">
                <a:lnSpc>
                  <a:spcPct val="130000"/>
                </a:lnSpc>
              </a:pPr>
              <a:r>
                <a:rPr lang="zh-CN" altLang="en-US" sz="1200" b="0" dirty="0">
                  <a:solidFill>
                    <a:schemeClr val="tx1">
                      <a:lumMod val="65000"/>
                      <a:lumOff val="35000"/>
                    </a:schemeClr>
                  </a:solidFill>
                  <a:latin typeface="微软雅黑" panose="020B0503020204020204" pitchFamily="34" charset="-122"/>
                </a:rPr>
                <a:t>单击此处添加文本</a:t>
              </a:r>
              <a:endParaRPr lang="en-US" altLang="zh-CN" sz="1200" b="0" dirty="0">
                <a:solidFill>
                  <a:schemeClr val="tx1">
                    <a:lumMod val="65000"/>
                    <a:lumOff val="35000"/>
                  </a:schemeClr>
                </a:solidFill>
                <a:latin typeface="微软雅黑" panose="020B0503020204020204" pitchFamily="34" charset="-122"/>
              </a:endParaRPr>
            </a:p>
            <a:p>
              <a:pPr algn="ctr">
                <a:lnSpc>
                  <a:spcPct val="130000"/>
                </a:lnSpc>
              </a:pPr>
              <a:r>
                <a:rPr lang="zh-CN" altLang="en-US" sz="1200" b="0" dirty="0">
                  <a:solidFill>
                    <a:schemeClr val="tx1">
                      <a:lumMod val="65000"/>
                      <a:lumOff val="35000"/>
                    </a:schemeClr>
                  </a:solidFill>
                  <a:latin typeface="微软雅黑" panose="020B0503020204020204" pitchFamily="34" charset="-122"/>
                </a:rPr>
                <a:t>单击此处添加文本</a:t>
              </a:r>
              <a:endParaRPr lang="en-US" altLang="zh-CN" sz="1200" b="0" dirty="0">
                <a:solidFill>
                  <a:schemeClr val="tx1">
                    <a:lumMod val="65000"/>
                    <a:lumOff val="35000"/>
                  </a:schemeClr>
                </a:solidFill>
                <a:latin typeface="微软雅黑" panose="020B0503020204020204" pitchFamily="34" charset="-122"/>
              </a:endParaRPr>
            </a:p>
            <a:p>
              <a:pPr algn="ctr">
                <a:lnSpc>
                  <a:spcPct val="130000"/>
                </a:lnSpc>
              </a:pPr>
              <a:r>
                <a:rPr lang="zh-CN" altLang="en-US" sz="1200" b="0" dirty="0">
                  <a:solidFill>
                    <a:schemeClr val="tx1">
                      <a:lumMod val="65000"/>
                      <a:lumOff val="35000"/>
                    </a:schemeClr>
                  </a:solidFill>
                  <a:latin typeface="微软雅黑" panose="020B0503020204020204" pitchFamily="34" charset="-122"/>
                </a:rPr>
                <a:t>单击此处添加文本</a:t>
              </a:r>
              <a:endParaRPr lang="en-US" altLang="zh-CN" sz="1200" b="0" dirty="0">
                <a:solidFill>
                  <a:schemeClr val="tx1">
                    <a:lumMod val="65000"/>
                    <a:lumOff val="35000"/>
                  </a:schemeClr>
                </a:solidFill>
                <a:latin typeface="微软雅黑" panose="020B0503020204020204" pitchFamily="34" charset="-122"/>
              </a:endParaRPr>
            </a:p>
            <a:p>
              <a:pPr algn="ctr">
                <a:lnSpc>
                  <a:spcPct val="130000"/>
                </a:lnSpc>
              </a:pPr>
              <a:r>
                <a:rPr lang="zh-CN" altLang="en-US" sz="1200" b="0" dirty="0">
                  <a:solidFill>
                    <a:schemeClr val="tx1">
                      <a:lumMod val="65000"/>
                      <a:lumOff val="35000"/>
                    </a:schemeClr>
                  </a:solidFill>
                  <a:latin typeface="微软雅黑" panose="020B0503020204020204" pitchFamily="34" charset="-122"/>
                </a:rPr>
                <a:t>单击此处添加文本</a:t>
              </a:r>
              <a:endParaRPr lang="en-US" altLang="zh-CN" sz="1200" b="0" dirty="0">
                <a:solidFill>
                  <a:schemeClr val="tx1">
                    <a:lumMod val="65000"/>
                    <a:lumOff val="35000"/>
                  </a:schemeClr>
                </a:solidFill>
                <a:latin typeface="微软雅黑" panose="020B0503020204020204" pitchFamily="34" charset="-122"/>
              </a:endParaRPr>
            </a:p>
          </p:txBody>
        </p:sp>
      </p:grpSp>
      <p:grpSp>
        <p:nvGrpSpPr>
          <p:cNvPr id="22" name="组合 21"/>
          <p:cNvGrpSpPr/>
          <p:nvPr/>
        </p:nvGrpSpPr>
        <p:grpSpPr>
          <a:xfrm>
            <a:off x="1246528" y="1392128"/>
            <a:ext cx="1800200" cy="1269861"/>
            <a:chOff x="918912" y="1844824"/>
            <a:chExt cx="1924896" cy="1693146"/>
          </a:xfrm>
        </p:grpSpPr>
        <p:sp>
          <p:nvSpPr>
            <p:cNvPr id="23" name="TextBox 37"/>
            <p:cNvSpPr txBox="1"/>
            <p:nvPr/>
          </p:nvSpPr>
          <p:spPr>
            <a:xfrm>
              <a:off x="1150015" y="1844824"/>
              <a:ext cx="1462691" cy="451405"/>
            </a:xfrm>
            <a:prstGeom prst="rect">
              <a:avLst/>
            </a:prstGeom>
            <a:noFill/>
          </p:spPr>
          <p:txBody>
            <a:bodyPr wrap="square" rtlCol="0">
              <a:spAutoFit/>
            </a:bodyPr>
            <a:lstStyle/>
            <a:p>
              <a:pPr algn="ctr"/>
              <a:r>
                <a:rPr lang="zh-CN" altLang="en-US" sz="1600" b="0" dirty="0">
                  <a:solidFill>
                    <a:schemeClr val="tx1">
                      <a:lumMod val="65000"/>
                      <a:lumOff val="35000"/>
                    </a:schemeClr>
                  </a:solidFill>
                  <a:latin typeface="微软雅黑" panose="020B0503020204020204" pitchFamily="34" charset="-122"/>
                </a:rPr>
                <a:t>添加标题</a:t>
              </a:r>
              <a:endParaRPr lang="zh-CN" altLang="en-US" sz="1600" b="0" dirty="0">
                <a:solidFill>
                  <a:schemeClr val="tx1">
                    <a:lumMod val="65000"/>
                    <a:lumOff val="35000"/>
                  </a:schemeClr>
                </a:solidFill>
                <a:latin typeface="微软雅黑" panose="020B0503020204020204" pitchFamily="34" charset="-122"/>
              </a:endParaRPr>
            </a:p>
          </p:txBody>
        </p:sp>
        <p:sp>
          <p:nvSpPr>
            <p:cNvPr id="24" name="TextBox 38"/>
            <p:cNvSpPr txBox="1"/>
            <p:nvPr/>
          </p:nvSpPr>
          <p:spPr>
            <a:xfrm>
              <a:off x="918912" y="2134510"/>
              <a:ext cx="1924896" cy="1403460"/>
            </a:xfrm>
            <a:prstGeom prst="rect">
              <a:avLst/>
            </a:prstGeom>
            <a:noFill/>
          </p:spPr>
          <p:txBody>
            <a:bodyPr wrap="square" rtlCol="0">
              <a:spAutoFit/>
            </a:bodyPr>
            <a:lstStyle/>
            <a:p>
              <a:pPr algn="ctr">
                <a:lnSpc>
                  <a:spcPct val="130000"/>
                </a:lnSpc>
              </a:pPr>
              <a:r>
                <a:rPr lang="zh-CN" altLang="en-US" sz="1200" b="0" dirty="0">
                  <a:solidFill>
                    <a:schemeClr val="tx1">
                      <a:lumMod val="65000"/>
                      <a:lumOff val="35000"/>
                    </a:schemeClr>
                  </a:solidFill>
                  <a:latin typeface="微软雅黑" panose="020B0503020204020204" pitchFamily="34" charset="-122"/>
                </a:rPr>
                <a:t>单击此处添加文本</a:t>
              </a:r>
              <a:endParaRPr lang="en-US" altLang="zh-CN" sz="1200" b="0" dirty="0">
                <a:solidFill>
                  <a:schemeClr val="tx1">
                    <a:lumMod val="65000"/>
                    <a:lumOff val="35000"/>
                  </a:schemeClr>
                </a:solidFill>
                <a:latin typeface="微软雅黑" panose="020B0503020204020204" pitchFamily="34" charset="-122"/>
              </a:endParaRPr>
            </a:p>
            <a:p>
              <a:pPr algn="ctr">
                <a:lnSpc>
                  <a:spcPct val="130000"/>
                </a:lnSpc>
              </a:pPr>
              <a:r>
                <a:rPr lang="zh-CN" altLang="en-US" sz="1200" b="0" dirty="0">
                  <a:solidFill>
                    <a:schemeClr val="tx1">
                      <a:lumMod val="65000"/>
                      <a:lumOff val="35000"/>
                    </a:schemeClr>
                  </a:solidFill>
                  <a:latin typeface="微软雅黑" panose="020B0503020204020204" pitchFamily="34" charset="-122"/>
                </a:rPr>
                <a:t>单击此处添加文本</a:t>
              </a:r>
              <a:endParaRPr lang="en-US" altLang="zh-CN" sz="1200" b="0" dirty="0">
                <a:solidFill>
                  <a:schemeClr val="tx1">
                    <a:lumMod val="65000"/>
                    <a:lumOff val="35000"/>
                  </a:schemeClr>
                </a:solidFill>
                <a:latin typeface="微软雅黑" panose="020B0503020204020204" pitchFamily="34" charset="-122"/>
              </a:endParaRPr>
            </a:p>
            <a:p>
              <a:pPr algn="ctr">
                <a:lnSpc>
                  <a:spcPct val="130000"/>
                </a:lnSpc>
              </a:pPr>
              <a:r>
                <a:rPr lang="zh-CN" altLang="en-US" sz="1200" b="0" dirty="0">
                  <a:solidFill>
                    <a:schemeClr val="tx1">
                      <a:lumMod val="65000"/>
                      <a:lumOff val="35000"/>
                    </a:schemeClr>
                  </a:solidFill>
                  <a:latin typeface="微软雅黑" panose="020B0503020204020204" pitchFamily="34" charset="-122"/>
                </a:rPr>
                <a:t>单击此处添加文本</a:t>
              </a:r>
              <a:endParaRPr lang="en-US" altLang="zh-CN" sz="1200" b="0" dirty="0">
                <a:solidFill>
                  <a:schemeClr val="tx1">
                    <a:lumMod val="65000"/>
                    <a:lumOff val="35000"/>
                  </a:schemeClr>
                </a:solidFill>
                <a:latin typeface="微软雅黑" panose="020B0503020204020204" pitchFamily="34" charset="-122"/>
              </a:endParaRPr>
            </a:p>
            <a:p>
              <a:pPr algn="ctr">
                <a:lnSpc>
                  <a:spcPct val="130000"/>
                </a:lnSpc>
              </a:pPr>
              <a:r>
                <a:rPr lang="zh-CN" altLang="en-US" sz="1200" b="0" dirty="0">
                  <a:solidFill>
                    <a:schemeClr val="tx1">
                      <a:lumMod val="65000"/>
                      <a:lumOff val="35000"/>
                    </a:schemeClr>
                  </a:solidFill>
                  <a:latin typeface="微软雅黑" panose="020B0503020204020204" pitchFamily="34" charset="-122"/>
                </a:rPr>
                <a:t>单击此处添加文本</a:t>
              </a:r>
              <a:endParaRPr lang="en-US" altLang="zh-CN" sz="1200" b="0" dirty="0">
                <a:solidFill>
                  <a:schemeClr val="tx1">
                    <a:lumMod val="65000"/>
                    <a:lumOff val="35000"/>
                  </a:schemeClr>
                </a:solidFill>
                <a:latin typeface="微软雅黑" panose="020B0503020204020204" pitchFamily="34" charset="-122"/>
              </a:endParaRPr>
            </a:p>
          </p:txBody>
        </p:sp>
      </p:grpSp>
      <p:grpSp>
        <p:nvGrpSpPr>
          <p:cNvPr id="25" name="组合 24"/>
          <p:cNvGrpSpPr/>
          <p:nvPr/>
        </p:nvGrpSpPr>
        <p:grpSpPr>
          <a:xfrm>
            <a:off x="1246528" y="3047032"/>
            <a:ext cx="1800200" cy="1308273"/>
            <a:chOff x="918912" y="3738518"/>
            <a:chExt cx="1924896" cy="1744364"/>
          </a:xfrm>
        </p:grpSpPr>
        <p:sp>
          <p:nvSpPr>
            <p:cNvPr id="26" name="TextBox 40"/>
            <p:cNvSpPr txBox="1"/>
            <p:nvPr/>
          </p:nvSpPr>
          <p:spPr>
            <a:xfrm>
              <a:off x="1150015" y="3738518"/>
              <a:ext cx="1462691" cy="451405"/>
            </a:xfrm>
            <a:prstGeom prst="rect">
              <a:avLst/>
            </a:prstGeom>
            <a:noFill/>
          </p:spPr>
          <p:txBody>
            <a:bodyPr wrap="square" rtlCol="0">
              <a:spAutoFit/>
            </a:bodyPr>
            <a:lstStyle/>
            <a:p>
              <a:pPr algn="ctr"/>
              <a:r>
                <a:rPr lang="zh-CN" altLang="en-US" sz="1600" b="0" dirty="0">
                  <a:solidFill>
                    <a:schemeClr val="tx1">
                      <a:lumMod val="65000"/>
                      <a:lumOff val="35000"/>
                    </a:schemeClr>
                  </a:solidFill>
                  <a:latin typeface="微软雅黑" panose="020B0503020204020204" pitchFamily="34" charset="-122"/>
                </a:rPr>
                <a:t>添加标题</a:t>
              </a:r>
              <a:endParaRPr lang="zh-CN" altLang="en-US" sz="1600" b="0" dirty="0">
                <a:solidFill>
                  <a:schemeClr val="tx1">
                    <a:lumMod val="65000"/>
                    <a:lumOff val="35000"/>
                  </a:schemeClr>
                </a:solidFill>
                <a:latin typeface="微软雅黑" panose="020B0503020204020204" pitchFamily="34" charset="-122"/>
              </a:endParaRPr>
            </a:p>
          </p:txBody>
        </p:sp>
        <p:sp>
          <p:nvSpPr>
            <p:cNvPr id="27" name="TextBox 41"/>
            <p:cNvSpPr txBox="1"/>
            <p:nvPr/>
          </p:nvSpPr>
          <p:spPr>
            <a:xfrm>
              <a:off x="918912" y="4079421"/>
              <a:ext cx="1924896" cy="1403461"/>
            </a:xfrm>
            <a:prstGeom prst="rect">
              <a:avLst/>
            </a:prstGeom>
            <a:noFill/>
          </p:spPr>
          <p:txBody>
            <a:bodyPr wrap="square" rtlCol="0">
              <a:spAutoFit/>
            </a:bodyPr>
            <a:lstStyle/>
            <a:p>
              <a:pPr algn="ctr">
                <a:lnSpc>
                  <a:spcPct val="130000"/>
                </a:lnSpc>
              </a:pPr>
              <a:r>
                <a:rPr lang="zh-CN" altLang="en-US" sz="1200" b="0" dirty="0">
                  <a:solidFill>
                    <a:schemeClr val="tx1">
                      <a:lumMod val="65000"/>
                      <a:lumOff val="35000"/>
                    </a:schemeClr>
                  </a:solidFill>
                  <a:latin typeface="微软雅黑" panose="020B0503020204020204" pitchFamily="34" charset="-122"/>
                </a:rPr>
                <a:t>单击此处添加文本</a:t>
              </a:r>
              <a:endParaRPr lang="en-US" altLang="zh-CN" sz="1200" b="0" dirty="0">
                <a:solidFill>
                  <a:schemeClr val="tx1">
                    <a:lumMod val="65000"/>
                    <a:lumOff val="35000"/>
                  </a:schemeClr>
                </a:solidFill>
                <a:latin typeface="微软雅黑" panose="020B0503020204020204" pitchFamily="34" charset="-122"/>
              </a:endParaRPr>
            </a:p>
            <a:p>
              <a:pPr algn="ctr">
                <a:lnSpc>
                  <a:spcPct val="130000"/>
                </a:lnSpc>
              </a:pPr>
              <a:r>
                <a:rPr lang="zh-CN" altLang="en-US" sz="1200" b="0" dirty="0">
                  <a:solidFill>
                    <a:schemeClr val="tx1">
                      <a:lumMod val="65000"/>
                      <a:lumOff val="35000"/>
                    </a:schemeClr>
                  </a:solidFill>
                  <a:latin typeface="微软雅黑" panose="020B0503020204020204" pitchFamily="34" charset="-122"/>
                </a:rPr>
                <a:t>单击此处添加文本</a:t>
              </a:r>
              <a:endParaRPr lang="en-US" altLang="zh-CN" sz="1200" b="0" dirty="0">
                <a:solidFill>
                  <a:schemeClr val="tx1">
                    <a:lumMod val="65000"/>
                    <a:lumOff val="35000"/>
                  </a:schemeClr>
                </a:solidFill>
                <a:latin typeface="微软雅黑" panose="020B0503020204020204" pitchFamily="34" charset="-122"/>
              </a:endParaRPr>
            </a:p>
            <a:p>
              <a:pPr algn="ctr">
                <a:lnSpc>
                  <a:spcPct val="130000"/>
                </a:lnSpc>
              </a:pPr>
              <a:r>
                <a:rPr lang="zh-CN" altLang="en-US" sz="1200" b="0" dirty="0">
                  <a:solidFill>
                    <a:schemeClr val="tx1">
                      <a:lumMod val="65000"/>
                      <a:lumOff val="35000"/>
                    </a:schemeClr>
                  </a:solidFill>
                  <a:latin typeface="微软雅黑" panose="020B0503020204020204" pitchFamily="34" charset="-122"/>
                </a:rPr>
                <a:t>单击此处添加文本</a:t>
              </a:r>
              <a:endParaRPr lang="en-US" altLang="zh-CN" sz="1200" b="0" dirty="0">
                <a:solidFill>
                  <a:schemeClr val="tx1">
                    <a:lumMod val="65000"/>
                    <a:lumOff val="35000"/>
                  </a:schemeClr>
                </a:solidFill>
                <a:latin typeface="微软雅黑" panose="020B0503020204020204" pitchFamily="34" charset="-122"/>
              </a:endParaRPr>
            </a:p>
            <a:p>
              <a:pPr algn="ctr">
                <a:lnSpc>
                  <a:spcPct val="130000"/>
                </a:lnSpc>
              </a:pPr>
              <a:r>
                <a:rPr lang="zh-CN" altLang="en-US" sz="1200" b="0" dirty="0">
                  <a:solidFill>
                    <a:schemeClr val="tx1">
                      <a:lumMod val="65000"/>
                      <a:lumOff val="35000"/>
                    </a:schemeClr>
                  </a:solidFill>
                  <a:latin typeface="微软雅黑" panose="020B0503020204020204" pitchFamily="34" charset="-122"/>
                </a:rPr>
                <a:t>单击此处添加文本</a:t>
              </a:r>
              <a:endParaRPr lang="en-US" altLang="zh-CN" sz="1200" b="0" dirty="0">
                <a:solidFill>
                  <a:schemeClr val="tx1">
                    <a:lumMod val="65000"/>
                    <a:lumOff val="35000"/>
                  </a:schemeClr>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1" fill="hold" grpId="0" nodeType="withEffect">
                                  <p:stCondLst>
                                    <p:cond delay="20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2" fill="hold" grpId="0" nodeType="with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500"/>
                                        <p:tgtEl>
                                          <p:spTgt spid="12"/>
                                        </p:tgtEl>
                                      </p:cBhvr>
                                    </p:animEffect>
                                  </p:childTnLst>
                                </p:cTn>
                              </p:par>
                              <p:par>
                                <p:cTn id="27" presetID="22" presetClass="entr" presetSubtype="4" fill="hold" grpId="0" nodeType="withEffect">
                                  <p:stCondLst>
                                    <p:cond delay="80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22" presetClass="entr" presetSubtype="8"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par>
                                <p:cTn id="43" presetID="22" presetClass="entr" presetSubtype="2"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par>
                                <p:cTn id="46" presetID="22" presetClass="entr" presetSubtype="2"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right)">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5C1AD"/>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3924301" y="2212183"/>
            <a:ext cx="299402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b="1" dirty="0" smtClean="0">
                <a:solidFill>
                  <a:schemeClr val="bg1"/>
                </a:solidFill>
                <a:ea typeface="微软雅黑" panose="020B0503020204020204" pitchFamily="34" charset="-122"/>
              </a:rPr>
              <a:t>添加标题</a:t>
            </a:r>
            <a:endParaRPr lang="zh-CN" altLang="en-US" b="1" dirty="0">
              <a:solidFill>
                <a:schemeClr val="bg1"/>
              </a:solidFill>
              <a:ea typeface="微软雅黑" panose="020B0503020204020204" pitchFamily="34" charset="-122"/>
            </a:endParaRPr>
          </a:p>
        </p:txBody>
      </p:sp>
      <p:sp>
        <p:nvSpPr>
          <p:cNvPr id="4" name="Rectangle 4"/>
          <p:cNvSpPr>
            <a:spLocks noChangeArrowheads="1"/>
          </p:cNvSpPr>
          <p:nvPr/>
        </p:nvSpPr>
        <p:spPr bwMode="auto">
          <a:xfrm>
            <a:off x="3843339" y="2513808"/>
            <a:ext cx="33115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Arial" panose="020B0604020202020204" pitchFamily="34" charset="0"/>
              <a:buNone/>
            </a:pPr>
            <a:r>
              <a:rPr lang="en-US" sz="800" dirty="0">
                <a:solidFill>
                  <a:schemeClr val="bg1"/>
                </a:solidFill>
              </a:rPr>
              <a:t>We have many PowerPoint </a:t>
            </a:r>
            <a:r>
              <a:rPr lang="zh-CN" altLang="en-US" sz="800" dirty="0">
                <a:solidFill>
                  <a:schemeClr val="bg1"/>
                </a:solidFill>
              </a:rPr>
              <a:t>templates</a:t>
            </a:r>
            <a:r>
              <a:rPr lang="en-US" sz="800" dirty="0">
                <a:solidFill>
                  <a:schemeClr val="bg1"/>
                </a:solidFill>
              </a:rPr>
              <a:t> that has been specifically designed</a:t>
            </a:r>
            <a:r>
              <a:rPr lang="zh-CN" altLang="en-US" sz="800" dirty="0">
                <a:solidFill>
                  <a:schemeClr val="bg1"/>
                </a:solidFill>
              </a:rPr>
              <a:t> to help anyone that is stepping into the world of PowerPoint for the very first time. </a:t>
            </a:r>
            <a:endParaRPr lang="zh-CN" altLang="en-US" sz="800" dirty="0">
              <a:solidFill>
                <a:schemeClr val="bg1"/>
              </a:solidFill>
            </a:endParaRPr>
          </a:p>
        </p:txBody>
      </p:sp>
      <p:grpSp>
        <p:nvGrpSpPr>
          <p:cNvPr id="20" name="组合 19"/>
          <p:cNvGrpSpPr/>
          <p:nvPr/>
        </p:nvGrpSpPr>
        <p:grpSpPr>
          <a:xfrm>
            <a:off x="1868489" y="1727995"/>
            <a:ext cx="1692275" cy="1685925"/>
            <a:chOff x="1868489" y="1727995"/>
            <a:chExt cx="1692275" cy="1685925"/>
          </a:xfrm>
        </p:grpSpPr>
        <p:sp>
          <p:nvSpPr>
            <p:cNvPr id="2" name="Oval 2"/>
            <p:cNvSpPr>
              <a:spLocks noChangeArrowheads="1"/>
            </p:cNvSpPr>
            <p:nvPr/>
          </p:nvSpPr>
          <p:spPr bwMode="auto">
            <a:xfrm>
              <a:off x="1868489" y="1727995"/>
              <a:ext cx="1692275" cy="1685925"/>
            </a:xfrm>
            <a:prstGeom prst="ellipse">
              <a:avLst/>
            </a:prstGeom>
            <a:solidFill>
              <a:srgbClr val="F4F4F4"/>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 name="Text Box 5"/>
            <p:cNvSpPr txBox="1">
              <a:spLocks noChangeArrowheads="1"/>
            </p:cNvSpPr>
            <p:nvPr/>
          </p:nvSpPr>
          <p:spPr bwMode="auto">
            <a:xfrm>
              <a:off x="2124075" y="2021682"/>
              <a:ext cx="1252538"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Font typeface="Arial" panose="020B0604020202020204" pitchFamily="34" charset="0"/>
                <a:buNone/>
              </a:pPr>
              <a:r>
                <a:rPr lang="en-US" altLang="zh-CN" sz="6600" dirty="0">
                  <a:solidFill>
                    <a:srgbClr val="95C1AD"/>
                  </a:solidFill>
                </a:rPr>
                <a:t>03</a:t>
              </a:r>
              <a:endParaRPr lang="en-US" altLang="zh-CN" sz="6600" dirty="0">
                <a:solidFill>
                  <a:srgbClr val="95C1AD"/>
                </a:solidFill>
              </a:endParaRPr>
            </a:p>
          </p:txBody>
        </p:sp>
      </p:grpSp>
      <p:grpSp>
        <p:nvGrpSpPr>
          <p:cNvPr id="6" name="Group 41"/>
          <p:cNvGrpSpPr/>
          <p:nvPr/>
        </p:nvGrpSpPr>
        <p:grpSpPr bwMode="auto">
          <a:xfrm>
            <a:off x="2947988" y="1624808"/>
            <a:ext cx="533400" cy="530225"/>
            <a:chOff x="2346" y="859"/>
            <a:chExt cx="336" cy="334"/>
          </a:xfrm>
        </p:grpSpPr>
        <p:sp>
          <p:nvSpPr>
            <p:cNvPr id="7" name="Oval 28"/>
            <p:cNvSpPr>
              <a:spLocks noChangeArrowheads="1"/>
            </p:cNvSpPr>
            <p:nvPr/>
          </p:nvSpPr>
          <p:spPr bwMode="auto">
            <a:xfrm>
              <a:off x="2346" y="859"/>
              <a:ext cx="336" cy="334"/>
            </a:xfrm>
            <a:prstGeom prst="ellipse">
              <a:avLst/>
            </a:prstGeom>
            <a:solidFill>
              <a:srgbClr val="E34326"/>
            </a:solidFill>
            <a:ln>
              <a:noFill/>
            </a:ln>
            <a:effectLst>
              <a:outerShdw dist="35921" dir="8100000" algn="ctr" rotWithShape="0">
                <a:schemeClr val="bg2">
                  <a:alpha val="50000"/>
                </a:schemeClr>
              </a:outerShdw>
            </a:effectLst>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8" name="Group 29"/>
            <p:cNvGrpSpPr/>
            <p:nvPr/>
          </p:nvGrpSpPr>
          <p:grpSpPr bwMode="auto">
            <a:xfrm>
              <a:off x="2426" y="939"/>
              <a:ext cx="200" cy="167"/>
              <a:chOff x="1520" y="1788"/>
              <a:chExt cx="361" cy="302"/>
            </a:xfrm>
          </p:grpSpPr>
          <p:sp>
            <p:nvSpPr>
              <p:cNvPr id="9" name="Freeform 30"/>
              <p:cNvSpPr/>
              <p:nvPr/>
            </p:nvSpPr>
            <p:spPr bwMode="auto">
              <a:xfrm>
                <a:off x="1532" y="1824"/>
                <a:ext cx="349" cy="266"/>
              </a:xfrm>
              <a:custGeom>
                <a:avLst/>
                <a:gdLst>
                  <a:gd name="T0" fmla="*/ 169 w 174"/>
                  <a:gd name="T1" fmla="*/ 132 h 132"/>
                  <a:gd name="T2" fmla="*/ 35 w 174"/>
                  <a:gd name="T3" fmla="*/ 132 h 132"/>
                  <a:gd name="T4" fmla="*/ 31 w 174"/>
                  <a:gd name="T5" fmla="*/ 128 h 132"/>
                  <a:gd name="T6" fmla="*/ 35 w 174"/>
                  <a:gd name="T7" fmla="*/ 124 h 132"/>
                  <a:gd name="T8" fmla="*/ 165 w 174"/>
                  <a:gd name="T9" fmla="*/ 124 h 132"/>
                  <a:gd name="T10" fmla="*/ 165 w 174"/>
                  <a:gd name="T11" fmla="*/ 9 h 132"/>
                  <a:gd name="T12" fmla="*/ 4 w 174"/>
                  <a:gd name="T13" fmla="*/ 9 h 132"/>
                  <a:gd name="T14" fmla="*/ 0 w 174"/>
                  <a:gd name="T15" fmla="*/ 4 h 132"/>
                  <a:gd name="T16" fmla="*/ 4 w 174"/>
                  <a:gd name="T17" fmla="*/ 0 h 132"/>
                  <a:gd name="T18" fmla="*/ 169 w 174"/>
                  <a:gd name="T19" fmla="*/ 0 h 132"/>
                  <a:gd name="T20" fmla="*/ 174 w 174"/>
                  <a:gd name="T21" fmla="*/ 4 h 132"/>
                  <a:gd name="T22" fmla="*/ 174 w 174"/>
                  <a:gd name="T23" fmla="*/ 128 h 132"/>
                  <a:gd name="T24" fmla="*/ 169 w 174"/>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132">
                    <a:moveTo>
                      <a:pt x="169" y="132"/>
                    </a:moveTo>
                    <a:cubicBezTo>
                      <a:pt x="35" y="132"/>
                      <a:pt x="35" y="132"/>
                      <a:pt x="35" y="132"/>
                    </a:cubicBezTo>
                    <a:cubicBezTo>
                      <a:pt x="33" y="132"/>
                      <a:pt x="31" y="130"/>
                      <a:pt x="31" y="128"/>
                    </a:cubicBezTo>
                    <a:cubicBezTo>
                      <a:pt x="31" y="126"/>
                      <a:pt x="33" y="124"/>
                      <a:pt x="35" y="124"/>
                    </a:cubicBezTo>
                    <a:cubicBezTo>
                      <a:pt x="165" y="124"/>
                      <a:pt x="165" y="124"/>
                      <a:pt x="165" y="124"/>
                    </a:cubicBezTo>
                    <a:cubicBezTo>
                      <a:pt x="165" y="9"/>
                      <a:pt x="165" y="9"/>
                      <a:pt x="165" y="9"/>
                    </a:cubicBezTo>
                    <a:cubicBezTo>
                      <a:pt x="4" y="9"/>
                      <a:pt x="4" y="9"/>
                      <a:pt x="4" y="9"/>
                    </a:cubicBezTo>
                    <a:cubicBezTo>
                      <a:pt x="2" y="9"/>
                      <a:pt x="0" y="7"/>
                      <a:pt x="0" y="4"/>
                    </a:cubicBezTo>
                    <a:cubicBezTo>
                      <a:pt x="0" y="2"/>
                      <a:pt x="2" y="0"/>
                      <a:pt x="4" y="0"/>
                    </a:cubicBezTo>
                    <a:cubicBezTo>
                      <a:pt x="169" y="0"/>
                      <a:pt x="169" y="0"/>
                      <a:pt x="169" y="0"/>
                    </a:cubicBezTo>
                    <a:cubicBezTo>
                      <a:pt x="172" y="0"/>
                      <a:pt x="174" y="2"/>
                      <a:pt x="174" y="4"/>
                    </a:cubicBezTo>
                    <a:cubicBezTo>
                      <a:pt x="174" y="128"/>
                      <a:pt x="174" y="128"/>
                      <a:pt x="174" y="128"/>
                    </a:cubicBezTo>
                    <a:cubicBezTo>
                      <a:pt x="174" y="130"/>
                      <a:pt x="172" y="132"/>
                      <a:pt x="169" y="132"/>
                    </a:cubicBezTo>
                    <a:close/>
                  </a:path>
                </a:pathLst>
              </a:custGeom>
              <a:solidFill>
                <a:srgbClr val="F1F0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31"/>
              <p:cNvSpPr/>
              <p:nvPr/>
            </p:nvSpPr>
            <p:spPr bwMode="auto">
              <a:xfrm>
                <a:off x="1528" y="1794"/>
                <a:ext cx="56" cy="215"/>
              </a:xfrm>
              <a:custGeom>
                <a:avLst/>
                <a:gdLst>
                  <a:gd name="T0" fmla="*/ 28 w 28"/>
                  <a:gd name="T1" fmla="*/ 28 h 107"/>
                  <a:gd name="T2" fmla="*/ 28 w 28"/>
                  <a:gd name="T3" fmla="*/ 18 h 107"/>
                  <a:gd name="T4" fmla="*/ 28 w 28"/>
                  <a:gd name="T5" fmla="*/ 0 h 107"/>
                  <a:gd name="T6" fmla="*/ 20 w 28"/>
                  <a:gd name="T7" fmla="*/ 0 h 107"/>
                  <a:gd name="T8" fmla="*/ 20 w 28"/>
                  <a:gd name="T9" fmla="*/ 0 h 107"/>
                  <a:gd name="T10" fmla="*/ 0 w 28"/>
                  <a:gd name="T11" fmla="*/ 0 h 107"/>
                  <a:gd name="T12" fmla="*/ 1 w 28"/>
                  <a:gd name="T13" fmla="*/ 18 h 107"/>
                  <a:gd name="T14" fmla="*/ 1 w 28"/>
                  <a:gd name="T15" fmla="*/ 28 h 107"/>
                  <a:gd name="T16" fmla="*/ 1 w 28"/>
                  <a:gd name="T17" fmla="*/ 28 h 107"/>
                  <a:gd name="T18" fmla="*/ 1 w 28"/>
                  <a:gd name="T19" fmla="*/ 87 h 107"/>
                  <a:gd name="T20" fmla="*/ 28 w 28"/>
                  <a:gd name="T21" fmla="*/ 87 h 107"/>
                  <a:gd name="T22" fmla="*/ 28 w 28"/>
                  <a:gd name="T23" fmla="*/ 2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07">
                    <a:moveTo>
                      <a:pt x="28" y="28"/>
                    </a:moveTo>
                    <a:cubicBezTo>
                      <a:pt x="28" y="18"/>
                      <a:pt x="28" y="18"/>
                      <a:pt x="28" y="18"/>
                    </a:cubicBezTo>
                    <a:cubicBezTo>
                      <a:pt x="27" y="11"/>
                      <a:pt x="28" y="0"/>
                      <a:pt x="28" y="0"/>
                    </a:cubicBezTo>
                    <a:cubicBezTo>
                      <a:pt x="20" y="0"/>
                      <a:pt x="20" y="0"/>
                      <a:pt x="20" y="0"/>
                    </a:cubicBezTo>
                    <a:cubicBezTo>
                      <a:pt x="20" y="0"/>
                      <a:pt x="20" y="0"/>
                      <a:pt x="20" y="0"/>
                    </a:cubicBezTo>
                    <a:cubicBezTo>
                      <a:pt x="0" y="0"/>
                      <a:pt x="0" y="0"/>
                      <a:pt x="0" y="0"/>
                    </a:cubicBezTo>
                    <a:cubicBezTo>
                      <a:pt x="0" y="0"/>
                      <a:pt x="1" y="11"/>
                      <a:pt x="1" y="18"/>
                    </a:cubicBezTo>
                    <a:cubicBezTo>
                      <a:pt x="1" y="28"/>
                      <a:pt x="1" y="28"/>
                      <a:pt x="1" y="28"/>
                    </a:cubicBezTo>
                    <a:cubicBezTo>
                      <a:pt x="1" y="28"/>
                      <a:pt x="1" y="28"/>
                      <a:pt x="1" y="28"/>
                    </a:cubicBezTo>
                    <a:cubicBezTo>
                      <a:pt x="1" y="28"/>
                      <a:pt x="1" y="66"/>
                      <a:pt x="1" y="87"/>
                    </a:cubicBezTo>
                    <a:cubicBezTo>
                      <a:pt x="1" y="107"/>
                      <a:pt x="28" y="107"/>
                      <a:pt x="28" y="87"/>
                    </a:cubicBezTo>
                    <a:cubicBezTo>
                      <a:pt x="28" y="67"/>
                      <a:pt x="28" y="28"/>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32"/>
              <p:cNvSpPr/>
              <p:nvPr/>
            </p:nvSpPr>
            <p:spPr bwMode="auto">
              <a:xfrm>
                <a:off x="1538" y="1885"/>
                <a:ext cx="38" cy="112"/>
              </a:xfrm>
              <a:custGeom>
                <a:avLst/>
                <a:gdLst>
                  <a:gd name="T0" fmla="*/ 0 w 19"/>
                  <a:gd name="T1" fmla="*/ 0 h 56"/>
                  <a:gd name="T2" fmla="*/ 0 w 19"/>
                  <a:gd name="T3" fmla="*/ 41 h 56"/>
                  <a:gd name="T4" fmla="*/ 19 w 19"/>
                  <a:gd name="T5" fmla="*/ 41 h 56"/>
                  <a:gd name="T6" fmla="*/ 19 w 19"/>
                  <a:gd name="T7" fmla="*/ 0 h 56"/>
                  <a:gd name="T8" fmla="*/ 0 w 19"/>
                  <a:gd name="T9" fmla="*/ 0 h 56"/>
                </a:gdLst>
                <a:ahLst/>
                <a:cxnLst>
                  <a:cxn ang="0">
                    <a:pos x="T0" y="T1"/>
                  </a:cxn>
                  <a:cxn ang="0">
                    <a:pos x="T2" y="T3"/>
                  </a:cxn>
                  <a:cxn ang="0">
                    <a:pos x="T4" y="T5"/>
                  </a:cxn>
                  <a:cxn ang="0">
                    <a:pos x="T6" y="T7"/>
                  </a:cxn>
                  <a:cxn ang="0">
                    <a:pos x="T8" y="T9"/>
                  </a:cxn>
                </a:cxnLst>
                <a:rect l="0" t="0" r="r" b="b"/>
                <a:pathLst>
                  <a:path w="19" h="56">
                    <a:moveTo>
                      <a:pt x="0" y="0"/>
                    </a:moveTo>
                    <a:cubicBezTo>
                      <a:pt x="0" y="0"/>
                      <a:pt x="0" y="28"/>
                      <a:pt x="0" y="41"/>
                    </a:cubicBezTo>
                    <a:cubicBezTo>
                      <a:pt x="0" y="56"/>
                      <a:pt x="19" y="55"/>
                      <a:pt x="19" y="41"/>
                    </a:cubicBezTo>
                    <a:cubicBezTo>
                      <a:pt x="19" y="29"/>
                      <a:pt x="19" y="0"/>
                      <a:pt x="19" y="0"/>
                    </a:cubicBezTo>
                    <a:lnTo>
                      <a:pt x="0" y="0"/>
                    </a:lnTo>
                    <a:close/>
                  </a:path>
                </a:pathLst>
              </a:custGeom>
              <a:solidFill>
                <a:srgbClr val="FAAB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33"/>
              <p:cNvSpPr/>
              <p:nvPr/>
            </p:nvSpPr>
            <p:spPr bwMode="auto">
              <a:xfrm>
                <a:off x="1653" y="1794"/>
                <a:ext cx="54" cy="215"/>
              </a:xfrm>
              <a:custGeom>
                <a:avLst/>
                <a:gdLst>
                  <a:gd name="T0" fmla="*/ 26 w 27"/>
                  <a:gd name="T1" fmla="*/ 28 h 107"/>
                  <a:gd name="T2" fmla="*/ 26 w 27"/>
                  <a:gd name="T3" fmla="*/ 18 h 107"/>
                  <a:gd name="T4" fmla="*/ 27 w 27"/>
                  <a:gd name="T5" fmla="*/ 0 h 107"/>
                  <a:gd name="T6" fmla="*/ 19 w 27"/>
                  <a:gd name="T7" fmla="*/ 0 h 107"/>
                  <a:gd name="T8" fmla="*/ 19 w 27"/>
                  <a:gd name="T9" fmla="*/ 0 h 107"/>
                  <a:gd name="T10" fmla="*/ 0 w 27"/>
                  <a:gd name="T11" fmla="*/ 0 h 107"/>
                  <a:gd name="T12" fmla="*/ 0 w 27"/>
                  <a:gd name="T13" fmla="*/ 18 h 107"/>
                  <a:gd name="T14" fmla="*/ 0 w 27"/>
                  <a:gd name="T15" fmla="*/ 28 h 107"/>
                  <a:gd name="T16" fmla="*/ 0 w 27"/>
                  <a:gd name="T17" fmla="*/ 28 h 107"/>
                  <a:gd name="T18" fmla="*/ 0 w 27"/>
                  <a:gd name="T19" fmla="*/ 87 h 107"/>
                  <a:gd name="T20" fmla="*/ 26 w 27"/>
                  <a:gd name="T21" fmla="*/ 87 h 107"/>
                  <a:gd name="T22" fmla="*/ 26 w 27"/>
                  <a:gd name="T23" fmla="*/ 2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07">
                    <a:moveTo>
                      <a:pt x="26" y="28"/>
                    </a:moveTo>
                    <a:cubicBezTo>
                      <a:pt x="26" y="18"/>
                      <a:pt x="26" y="18"/>
                      <a:pt x="26" y="18"/>
                    </a:cubicBezTo>
                    <a:cubicBezTo>
                      <a:pt x="26" y="11"/>
                      <a:pt x="27" y="0"/>
                      <a:pt x="27" y="0"/>
                    </a:cubicBezTo>
                    <a:cubicBezTo>
                      <a:pt x="19" y="0"/>
                      <a:pt x="19" y="0"/>
                      <a:pt x="19" y="0"/>
                    </a:cubicBezTo>
                    <a:cubicBezTo>
                      <a:pt x="19" y="0"/>
                      <a:pt x="19" y="0"/>
                      <a:pt x="19" y="0"/>
                    </a:cubicBezTo>
                    <a:cubicBezTo>
                      <a:pt x="0" y="0"/>
                      <a:pt x="0" y="0"/>
                      <a:pt x="0" y="0"/>
                    </a:cubicBezTo>
                    <a:cubicBezTo>
                      <a:pt x="0" y="0"/>
                      <a:pt x="0" y="11"/>
                      <a:pt x="0" y="18"/>
                    </a:cubicBezTo>
                    <a:cubicBezTo>
                      <a:pt x="0" y="28"/>
                      <a:pt x="0" y="28"/>
                      <a:pt x="0" y="28"/>
                    </a:cubicBezTo>
                    <a:cubicBezTo>
                      <a:pt x="0" y="28"/>
                      <a:pt x="0" y="28"/>
                      <a:pt x="0" y="28"/>
                    </a:cubicBezTo>
                    <a:cubicBezTo>
                      <a:pt x="0" y="28"/>
                      <a:pt x="0" y="66"/>
                      <a:pt x="0" y="87"/>
                    </a:cubicBezTo>
                    <a:cubicBezTo>
                      <a:pt x="0" y="107"/>
                      <a:pt x="26" y="107"/>
                      <a:pt x="26" y="87"/>
                    </a:cubicBezTo>
                    <a:cubicBezTo>
                      <a:pt x="26" y="67"/>
                      <a:pt x="26" y="28"/>
                      <a:pt x="2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34"/>
              <p:cNvSpPr/>
              <p:nvPr/>
            </p:nvSpPr>
            <p:spPr bwMode="auto">
              <a:xfrm>
                <a:off x="1661" y="1885"/>
                <a:ext cx="36" cy="112"/>
              </a:xfrm>
              <a:custGeom>
                <a:avLst/>
                <a:gdLst>
                  <a:gd name="T0" fmla="*/ 0 w 18"/>
                  <a:gd name="T1" fmla="*/ 0 h 56"/>
                  <a:gd name="T2" fmla="*/ 0 w 18"/>
                  <a:gd name="T3" fmla="*/ 41 h 56"/>
                  <a:gd name="T4" fmla="*/ 18 w 18"/>
                  <a:gd name="T5" fmla="*/ 41 h 56"/>
                  <a:gd name="T6" fmla="*/ 18 w 18"/>
                  <a:gd name="T7" fmla="*/ 0 h 56"/>
                  <a:gd name="T8" fmla="*/ 0 w 18"/>
                  <a:gd name="T9" fmla="*/ 0 h 56"/>
                </a:gdLst>
                <a:ahLst/>
                <a:cxnLst>
                  <a:cxn ang="0">
                    <a:pos x="T0" y="T1"/>
                  </a:cxn>
                  <a:cxn ang="0">
                    <a:pos x="T2" y="T3"/>
                  </a:cxn>
                  <a:cxn ang="0">
                    <a:pos x="T4" y="T5"/>
                  </a:cxn>
                  <a:cxn ang="0">
                    <a:pos x="T6" y="T7"/>
                  </a:cxn>
                  <a:cxn ang="0">
                    <a:pos x="T8" y="T9"/>
                  </a:cxn>
                </a:cxnLst>
                <a:rect l="0" t="0" r="r" b="b"/>
                <a:pathLst>
                  <a:path w="18" h="56">
                    <a:moveTo>
                      <a:pt x="0" y="0"/>
                    </a:moveTo>
                    <a:cubicBezTo>
                      <a:pt x="0" y="0"/>
                      <a:pt x="0" y="28"/>
                      <a:pt x="0" y="41"/>
                    </a:cubicBezTo>
                    <a:cubicBezTo>
                      <a:pt x="0" y="56"/>
                      <a:pt x="18" y="55"/>
                      <a:pt x="18" y="41"/>
                    </a:cubicBezTo>
                    <a:cubicBezTo>
                      <a:pt x="18" y="29"/>
                      <a:pt x="18" y="0"/>
                      <a:pt x="18" y="0"/>
                    </a:cubicBezTo>
                    <a:lnTo>
                      <a:pt x="0" y="0"/>
                    </a:lnTo>
                    <a:close/>
                  </a:path>
                </a:pathLst>
              </a:custGeom>
              <a:solidFill>
                <a:srgbClr val="E343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35"/>
              <p:cNvSpPr/>
              <p:nvPr/>
            </p:nvSpPr>
            <p:spPr bwMode="auto">
              <a:xfrm>
                <a:off x="1775" y="1794"/>
                <a:ext cx="54" cy="215"/>
              </a:xfrm>
              <a:custGeom>
                <a:avLst/>
                <a:gdLst>
                  <a:gd name="T0" fmla="*/ 27 w 27"/>
                  <a:gd name="T1" fmla="*/ 28 h 107"/>
                  <a:gd name="T2" fmla="*/ 27 w 27"/>
                  <a:gd name="T3" fmla="*/ 18 h 107"/>
                  <a:gd name="T4" fmla="*/ 26 w 27"/>
                  <a:gd name="T5" fmla="*/ 0 h 107"/>
                  <a:gd name="T6" fmla="*/ 19 w 27"/>
                  <a:gd name="T7" fmla="*/ 0 h 107"/>
                  <a:gd name="T8" fmla="*/ 19 w 27"/>
                  <a:gd name="T9" fmla="*/ 0 h 107"/>
                  <a:gd name="T10" fmla="*/ 0 w 27"/>
                  <a:gd name="T11" fmla="*/ 0 h 107"/>
                  <a:gd name="T12" fmla="*/ 0 w 27"/>
                  <a:gd name="T13" fmla="*/ 18 h 107"/>
                  <a:gd name="T14" fmla="*/ 0 w 27"/>
                  <a:gd name="T15" fmla="*/ 28 h 107"/>
                  <a:gd name="T16" fmla="*/ 0 w 27"/>
                  <a:gd name="T17" fmla="*/ 28 h 107"/>
                  <a:gd name="T18" fmla="*/ 0 w 27"/>
                  <a:gd name="T19" fmla="*/ 87 h 107"/>
                  <a:gd name="T20" fmla="*/ 27 w 27"/>
                  <a:gd name="T21" fmla="*/ 87 h 107"/>
                  <a:gd name="T22" fmla="*/ 27 w 27"/>
                  <a:gd name="T23" fmla="*/ 2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07">
                    <a:moveTo>
                      <a:pt x="27" y="28"/>
                    </a:moveTo>
                    <a:cubicBezTo>
                      <a:pt x="27" y="18"/>
                      <a:pt x="27" y="18"/>
                      <a:pt x="27" y="18"/>
                    </a:cubicBezTo>
                    <a:cubicBezTo>
                      <a:pt x="26" y="11"/>
                      <a:pt x="26" y="0"/>
                      <a:pt x="26" y="0"/>
                    </a:cubicBezTo>
                    <a:cubicBezTo>
                      <a:pt x="19" y="0"/>
                      <a:pt x="19" y="0"/>
                      <a:pt x="19" y="0"/>
                    </a:cubicBezTo>
                    <a:cubicBezTo>
                      <a:pt x="19" y="0"/>
                      <a:pt x="19" y="0"/>
                      <a:pt x="19" y="0"/>
                    </a:cubicBezTo>
                    <a:cubicBezTo>
                      <a:pt x="0" y="0"/>
                      <a:pt x="0" y="0"/>
                      <a:pt x="0" y="0"/>
                    </a:cubicBezTo>
                    <a:cubicBezTo>
                      <a:pt x="0" y="0"/>
                      <a:pt x="0" y="11"/>
                      <a:pt x="0" y="18"/>
                    </a:cubicBezTo>
                    <a:cubicBezTo>
                      <a:pt x="0" y="28"/>
                      <a:pt x="0" y="28"/>
                      <a:pt x="0" y="28"/>
                    </a:cubicBezTo>
                    <a:cubicBezTo>
                      <a:pt x="0" y="28"/>
                      <a:pt x="0" y="28"/>
                      <a:pt x="0" y="28"/>
                    </a:cubicBezTo>
                    <a:cubicBezTo>
                      <a:pt x="0" y="28"/>
                      <a:pt x="0" y="66"/>
                      <a:pt x="0" y="87"/>
                    </a:cubicBezTo>
                    <a:cubicBezTo>
                      <a:pt x="0" y="107"/>
                      <a:pt x="27" y="107"/>
                      <a:pt x="27" y="87"/>
                    </a:cubicBezTo>
                    <a:cubicBezTo>
                      <a:pt x="27" y="67"/>
                      <a:pt x="27" y="28"/>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36"/>
              <p:cNvSpPr/>
              <p:nvPr/>
            </p:nvSpPr>
            <p:spPr bwMode="auto">
              <a:xfrm>
                <a:off x="1783" y="1885"/>
                <a:ext cx="38" cy="112"/>
              </a:xfrm>
              <a:custGeom>
                <a:avLst/>
                <a:gdLst>
                  <a:gd name="T0" fmla="*/ 0 w 19"/>
                  <a:gd name="T1" fmla="*/ 0 h 56"/>
                  <a:gd name="T2" fmla="*/ 0 w 19"/>
                  <a:gd name="T3" fmla="*/ 41 h 56"/>
                  <a:gd name="T4" fmla="*/ 19 w 19"/>
                  <a:gd name="T5" fmla="*/ 41 h 56"/>
                  <a:gd name="T6" fmla="*/ 19 w 19"/>
                  <a:gd name="T7" fmla="*/ 0 h 56"/>
                  <a:gd name="T8" fmla="*/ 0 w 19"/>
                  <a:gd name="T9" fmla="*/ 0 h 56"/>
                </a:gdLst>
                <a:ahLst/>
                <a:cxnLst>
                  <a:cxn ang="0">
                    <a:pos x="T0" y="T1"/>
                  </a:cxn>
                  <a:cxn ang="0">
                    <a:pos x="T2" y="T3"/>
                  </a:cxn>
                  <a:cxn ang="0">
                    <a:pos x="T4" y="T5"/>
                  </a:cxn>
                  <a:cxn ang="0">
                    <a:pos x="T6" y="T7"/>
                  </a:cxn>
                  <a:cxn ang="0">
                    <a:pos x="T8" y="T9"/>
                  </a:cxn>
                </a:cxnLst>
                <a:rect l="0" t="0" r="r" b="b"/>
                <a:pathLst>
                  <a:path w="19" h="56">
                    <a:moveTo>
                      <a:pt x="0" y="0"/>
                    </a:moveTo>
                    <a:cubicBezTo>
                      <a:pt x="0" y="0"/>
                      <a:pt x="0" y="28"/>
                      <a:pt x="0" y="41"/>
                    </a:cubicBezTo>
                    <a:cubicBezTo>
                      <a:pt x="0" y="56"/>
                      <a:pt x="19" y="55"/>
                      <a:pt x="19" y="41"/>
                    </a:cubicBezTo>
                    <a:cubicBezTo>
                      <a:pt x="19" y="29"/>
                      <a:pt x="19" y="0"/>
                      <a:pt x="19" y="0"/>
                    </a:cubicBezTo>
                    <a:lnTo>
                      <a:pt x="0" y="0"/>
                    </a:lnTo>
                    <a:close/>
                  </a:path>
                </a:pathLst>
              </a:custGeom>
              <a:solidFill>
                <a:srgbClr val="0096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37"/>
              <p:cNvSpPr/>
              <p:nvPr/>
            </p:nvSpPr>
            <p:spPr bwMode="auto">
              <a:xfrm>
                <a:off x="1558" y="2049"/>
                <a:ext cx="321" cy="41"/>
              </a:xfrm>
              <a:custGeom>
                <a:avLst/>
                <a:gdLst>
                  <a:gd name="T0" fmla="*/ 160 w 160"/>
                  <a:gd name="T1" fmla="*/ 20 h 20"/>
                  <a:gd name="T2" fmla="*/ 0 w 160"/>
                  <a:gd name="T3" fmla="*/ 20 h 20"/>
                  <a:gd name="T4" fmla="*/ 0 w 160"/>
                  <a:gd name="T5" fmla="*/ 16 h 20"/>
                  <a:gd name="T6" fmla="*/ 15 w 160"/>
                  <a:gd name="T7" fmla="*/ 0 h 20"/>
                  <a:gd name="T8" fmla="*/ 144 w 160"/>
                  <a:gd name="T9" fmla="*/ 0 h 20"/>
                  <a:gd name="T10" fmla="*/ 160 w 160"/>
                  <a:gd name="T11" fmla="*/ 16 h 20"/>
                  <a:gd name="T12" fmla="*/ 160 w 16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60" h="20">
                    <a:moveTo>
                      <a:pt x="160" y="20"/>
                    </a:moveTo>
                    <a:cubicBezTo>
                      <a:pt x="101" y="20"/>
                      <a:pt x="32" y="20"/>
                      <a:pt x="0" y="20"/>
                    </a:cubicBezTo>
                    <a:cubicBezTo>
                      <a:pt x="0" y="16"/>
                      <a:pt x="0" y="16"/>
                      <a:pt x="0" y="16"/>
                    </a:cubicBezTo>
                    <a:cubicBezTo>
                      <a:pt x="0" y="7"/>
                      <a:pt x="7" y="0"/>
                      <a:pt x="15" y="0"/>
                    </a:cubicBezTo>
                    <a:cubicBezTo>
                      <a:pt x="144" y="0"/>
                      <a:pt x="144" y="0"/>
                      <a:pt x="144" y="0"/>
                    </a:cubicBezTo>
                    <a:cubicBezTo>
                      <a:pt x="153" y="0"/>
                      <a:pt x="160" y="7"/>
                      <a:pt x="160" y="16"/>
                    </a:cubicBezTo>
                    <a:lnTo>
                      <a:pt x="160"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Rectangle 38"/>
              <p:cNvSpPr>
                <a:spLocks noChangeArrowheads="1"/>
              </p:cNvSpPr>
              <p:nvPr/>
            </p:nvSpPr>
            <p:spPr bwMode="auto">
              <a:xfrm>
                <a:off x="1520" y="1788"/>
                <a:ext cx="68"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8" name="Rectangle 39"/>
              <p:cNvSpPr>
                <a:spLocks noChangeArrowheads="1"/>
              </p:cNvSpPr>
              <p:nvPr/>
            </p:nvSpPr>
            <p:spPr bwMode="auto">
              <a:xfrm>
                <a:off x="1645" y="1788"/>
                <a:ext cx="68"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 name="Rectangle 40"/>
              <p:cNvSpPr>
                <a:spLocks noChangeArrowheads="1"/>
              </p:cNvSpPr>
              <p:nvPr/>
            </p:nvSpPr>
            <p:spPr bwMode="auto">
              <a:xfrm>
                <a:off x="1767" y="1788"/>
                <a:ext cx="68"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iterate type="lt">
                                    <p:tmPct val="4651"/>
                                  </p:iterate>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23851" y="224633"/>
            <a:ext cx="17331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2000" b="1" dirty="0" smtClean="0">
                <a:solidFill>
                  <a:srgbClr val="95C1AD"/>
                </a:solidFill>
              </a:rPr>
              <a:t>单击添加标题</a:t>
            </a:r>
            <a:endParaRPr lang="en-US" altLang="zh-CN" sz="2000" b="1" dirty="0">
              <a:solidFill>
                <a:srgbClr val="95C1AD"/>
              </a:solidFill>
            </a:endParaRPr>
          </a:p>
        </p:txBody>
      </p:sp>
      <p:sp>
        <p:nvSpPr>
          <p:cNvPr id="5" name="Text Box 8"/>
          <p:cNvSpPr txBox="1">
            <a:spLocks noChangeArrowheads="1"/>
          </p:cNvSpPr>
          <p:nvPr/>
        </p:nvSpPr>
        <p:spPr bwMode="auto">
          <a:xfrm>
            <a:off x="396876" y="555656"/>
            <a:ext cx="17956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00" dirty="0" smtClean="0">
                <a:solidFill>
                  <a:srgbClr val="95C1AD"/>
                </a:solidFill>
              </a:rPr>
              <a:t>Click here to add your title text</a:t>
            </a:r>
            <a:endParaRPr lang="en-US" altLang="zh-CN" sz="1000" dirty="0">
              <a:solidFill>
                <a:srgbClr val="95C1AD"/>
              </a:solidFill>
            </a:endParaRPr>
          </a:p>
        </p:txBody>
      </p:sp>
      <p:grpSp>
        <p:nvGrpSpPr>
          <p:cNvPr id="6" name="Group 16"/>
          <p:cNvGrpSpPr/>
          <p:nvPr/>
        </p:nvGrpSpPr>
        <p:grpSpPr bwMode="auto">
          <a:xfrm>
            <a:off x="0" y="299244"/>
            <a:ext cx="323850" cy="431800"/>
            <a:chOff x="0" y="168"/>
            <a:chExt cx="204" cy="318"/>
          </a:xfrm>
        </p:grpSpPr>
        <p:sp>
          <p:nvSpPr>
            <p:cNvPr id="7" name="Rectangle 14"/>
            <p:cNvSpPr>
              <a:spLocks noChangeArrowheads="1"/>
            </p:cNvSpPr>
            <p:nvPr/>
          </p:nvSpPr>
          <p:spPr bwMode="auto">
            <a:xfrm>
              <a:off x="158" y="168"/>
              <a:ext cx="46" cy="318"/>
            </a:xfrm>
            <a:prstGeom prst="rect">
              <a:avLst/>
            </a:prstGeom>
            <a:solidFill>
              <a:srgbClr val="E343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15"/>
            <p:cNvSpPr>
              <a:spLocks noChangeArrowheads="1"/>
            </p:cNvSpPr>
            <p:nvPr/>
          </p:nvSpPr>
          <p:spPr bwMode="auto">
            <a:xfrm>
              <a:off x="0" y="168"/>
              <a:ext cx="158" cy="318"/>
            </a:xfrm>
            <a:prstGeom prst="rect">
              <a:avLst/>
            </a:prstGeom>
            <a:solidFill>
              <a:srgbClr val="95C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pic>
        <p:nvPicPr>
          <p:cNvPr id="9" name="图片 8"/>
          <p:cNvPicPr>
            <a:picLocks noChangeAspect="1"/>
          </p:cNvPicPr>
          <p:nvPr/>
        </p:nvPicPr>
        <p:blipFill>
          <a:blip r:embed="rId1" cstate="email"/>
          <a:srcRect/>
          <a:stretch>
            <a:fillRect/>
          </a:stretch>
        </p:blipFill>
        <p:spPr>
          <a:xfrm>
            <a:off x="7128013" y="1149227"/>
            <a:ext cx="1581590" cy="1603931"/>
          </a:xfrm>
          <a:custGeom>
            <a:avLst/>
            <a:gdLst>
              <a:gd name="connsiteX0" fmla="*/ 1039499 w 2108786"/>
              <a:gd name="connsiteY0" fmla="*/ 0 h 2138574"/>
              <a:gd name="connsiteX1" fmla="*/ 1126169 w 2108786"/>
              <a:gd name="connsiteY1" fmla="*/ 35900 h 2138574"/>
              <a:gd name="connsiteX2" fmla="*/ 2072886 w 2108786"/>
              <a:gd name="connsiteY2" fmla="*/ 982617 h 2138574"/>
              <a:gd name="connsiteX3" fmla="*/ 2072886 w 2108786"/>
              <a:gd name="connsiteY3" fmla="*/ 1155957 h 2138574"/>
              <a:gd name="connsiteX4" fmla="*/ 1126169 w 2108786"/>
              <a:gd name="connsiteY4" fmla="*/ 2102674 h 2138574"/>
              <a:gd name="connsiteX5" fmla="*/ 952829 w 2108786"/>
              <a:gd name="connsiteY5" fmla="*/ 2102674 h 2138574"/>
              <a:gd name="connsiteX6" fmla="*/ 6112 w 2108786"/>
              <a:gd name="connsiteY6" fmla="*/ 1155957 h 2138574"/>
              <a:gd name="connsiteX7" fmla="*/ 0 w 2108786"/>
              <a:gd name="connsiteY7" fmla="*/ 1146753 h 2138574"/>
              <a:gd name="connsiteX8" fmla="*/ 0 w 2108786"/>
              <a:gd name="connsiteY8" fmla="*/ 991821 h 2138574"/>
              <a:gd name="connsiteX9" fmla="*/ 6112 w 2108786"/>
              <a:gd name="connsiteY9" fmla="*/ 982617 h 2138574"/>
              <a:gd name="connsiteX10" fmla="*/ 952829 w 2108786"/>
              <a:gd name="connsiteY10" fmla="*/ 35900 h 2138574"/>
              <a:gd name="connsiteX11" fmla="*/ 1039499 w 2108786"/>
              <a:gd name="connsiteY11" fmla="*/ 0 h 213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8786" h="2138574">
                <a:moveTo>
                  <a:pt x="1039499" y="0"/>
                </a:moveTo>
                <a:cubicBezTo>
                  <a:pt x="1070867" y="0"/>
                  <a:pt x="1102236" y="11967"/>
                  <a:pt x="1126169" y="35900"/>
                </a:cubicBezTo>
                <a:lnTo>
                  <a:pt x="2072886" y="982617"/>
                </a:lnTo>
                <a:cubicBezTo>
                  <a:pt x="2120753" y="1030484"/>
                  <a:pt x="2120753" y="1108090"/>
                  <a:pt x="2072886" y="1155957"/>
                </a:cubicBezTo>
                <a:lnTo>
                  <a:pt x="1126169" y="2102674"/>
                </a:lnTo>
                <a:cubicBezTo>
                  <a:pt x="1078302" y="2150541"/>
                  <a:pt x="1000696" y="2150541"/>
                  <a:pt x="952829" y="2102674"/>
                </a:cubicBezTo>
                <a:lnTo>
                  <a:pt x="6112" y="1155957"/>
                </a:lnTo>
                <a:lnTo>
                  <a:pt x="0" y="1146753"/>
                </a:lnTo>
                <a:lnTo>
                  <a:pt x="0" y="991821"/>
                </a:lnTo>
                <a:lnTo>
                  <a:pt x="6112" y="982617"/>
                </a:lnTo>
                <a:lnTo>
                  <a:pt x="952829" y="35900"/>
                </a:lnTo>
                <a:cubicBezTo>
                  <a:pt x="976763" y="11967"/>
                  <a:pt x="1008131" y="0"/>
                  <a:pt x="1039499" y="0"/>
                </a:cubicBezTo>
                <a:close/>
              </a:path>
            </a:pathLst>
          </a:custGeom>
        </p:spPr>
      </p:pic>
      <p:cxnSp>
        <p:nvCxnSpPr>
          <p:cNvPr id="10" name="直接连接符 9"/>
          <p:cNvCxnSpPr/>
          <p:nvPr/>
        </p:nvCxnSpPr>
        <p:spPr>
          <a:xfrm>
            <a:off x="3130346" y="1257274"/>
            <a:ext cx="4726401"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2" cstate="email"/>
          <a:srcRect/>
          <a:stretch>
            <a:fillRect/>
          </a:stretch>
        </p:blipFill>
        <p:spPr>
          <a:xfrm>
            <a:off x="5932939" y="2439394"/>
            <a:ext cx="1202948" cy="1202948"/>
          </a:xfrm>
          <a:custGeom>
            <a:avLst/>
            <a:gdLst>
              <a:gd name="connsiteX0" fmla="*/ 801965 w 1603930"/>
              <a:gd name="connsiteY0" fmla="*/ 0 h 1603931"/>
              <a:gd name="connsiteX1" fmla="*/ 866967 w 1603930"/>
              <a:gd name="connsiteY1" fmla="*/ 26924 h 1603931"/>
              <a:gd name="connsiteX2" fmla="*/ 1577006 w 1603930"/>
              <a:gd name="connsiteY2" fmla="*/ 736963 h 1603931"/>
              <a:gd name="connsiteX3" fmla="*/ 1577006 w 1603930"/>
              <a:gd name="connsiteY3" fmla="*/ 866967 h 1603931"/>
              <a:gd name="connsiteX4" fmla="*/ 866967 w 1603930"/>
              <a:gd name="connsiteY4" fmla="*/ 1577006 h 1603931"/>
              <a:gd name="connsiteX5" fmla="*/ 736963 w 1603930"/>
              <a:gd name="connsiteY5" fmla="*/ 1577006 h 1603931"/>
              <a:gd name="connsiteX6" fmla="*/ 26925 w 1603930"/>
              <a:gd name="connsiteY6" fmla="*/ 866967 h 1603931"/>
              <a:gd name="connsiteX7" fmla="*/ 26925 w 1603930"/>
              <a:gd name="connsiteY7" fmla="*/ 736963 h 1603931"/>
              <a:gd name="connsiteX8" fmla="*/ 736963 w 1603930"/>
              <a:gd name="connsiteY8" fmla="*/ 26924 h 1603931"/>
              <a:gd name="connsiteX9" fmla="*/ 801965 w 1603930"/>
              <a:gd name="connsiteY9" fmla="*/ 0 h 160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3930" h="1603931">
                <a:moveTo>
                  <a:pt x="801965" y="0"/>
                </a:moveTo>
                <a:cubicBezTo>
                  <a:pt x="825491" y="0"/>
                  <a:pt x="849017" y="8975"/>
                  <a:pt x="866967" y="26924"/>
                </a:cubicBezTo>
                <a:lnTo>
                  <a:pt x="1577006" y="736963"/>
                </a:lnTo>
                <a:cubicBezTo>
                  <a:pt x="1612905" y="772863"/>
                  <a:pt x="1612905" y="831068"/>
                  <a:pt x="1577006" y="866967"/>
                </a:cubicBezTo>
                <a:lnTo>
                  <a:pt x="866967" y="1577006"/>
                </a:lnTo>
                <a:cubicBezTo>
                  <a:pt x="831067" y="1612906"/>
                  <a:pt x="772863" y="1612906"/>
                  <a:pt x="736963" y="1577006"/>
                </a:cubicBezTo>
                <a:lnTo>
                  <a:pt x="26925" y="866967"/>
                </a:lnTo>
                <a:cubicBezTo>
                  <a:pt x="-8975" y="831068"/>
                  <a:pt x="-8975" y="772863"/>
                  <a:pt x="26925" y="736963"/>
                </a:cubicBezTo>
                <a:lnTo>
                  <a:pt x="736963" y="26924"/>
                </a:lnTo>
                <a:cubicBezTo>
                  <a:pt x="754913" y="8975"/>
                  <a:pt x="778439" y="0"/>
                  <a:pt x="801965" y="0"/>
                </a:cubicBezTo>
                <a:close/>
              </a:path>
            </a:pathLst>
          </a:custGeom>
        </p:spPr>
      </p:pic>
      <p:pic>
        <p:nvPicPr>
          <p:cNvPr id="12" name="图片 11"/>
          <p:cNvPicPr>
            <a:picLocks noChangeAspect="1"/>
          </p:cNvPicPr>
          <p:nvPr/>
        </p:nvPicPr>
        <p:blipFill>
          <a:blip r:embed="rId3" cstate="email"/>
          <a:srcRect/>
          <a:stretch>
            <a:fillRect/>
          </a:stretch>
        </p:blipFill>
        <p:spPr>
          <a:xfrm>
            <a:off x="6362725" y="3092326"/>
            <a:ext cx="1603931" cy="1603931"/>
          </a:xfrm>
          <a:custGeom>
            <a:avLst/>
            <a:gdLst>
              <a:gd name="connsiteX0" fmla="*/ 1069288 w 2138575"/>
              <a:gd name="connsiteY0" fmla="*/ 0 h 2138574"/>
              <a:gd name="connsiteX1" fmla="*/ 1155958 w 2138575"/>
              <a:gd name="connsiteY1" fmla="*/ 35900 h 2138574"/>
              <a:gd name="connsiteX2" fmla="*/ 2102675 w 2138575"/>
              <a:gd name="connsiteY2" fmla="*/ 982617 h 2138574"/>
              <a:gd name="connsiteX3" fmla="*/ 2102675 w 2138575"/>
              <a:gd name="connsiteY3" fmla="*/ 1155957 h 2138574"/>
              <a:gd name="connsiteX4" fmla="*/ 1155958 w 2138575"/>
              <a:gd name="connsiteY4" fmla="*/ 2102674 h 2138574"/>
              <a:gd name="connsiteX5" fmla="*/ 982618 w 2138575"/>
              <a:gd name="connsiteY5" fmla="*/ 2102674 h 2138574"/>
              <a:gd name="connsiteX6" fmla="*/ 35901 w 2138575"/>
              <a:gd name="connsiteY6" fmla="*/ 1155957 h 2138574"/>
              <a:gd name="connsiteX7" fmla="*/ 35901 w 2138575"/>
              <a:gd name="connsiteY7" fmla="*/ 982617 h 2138574"/>
              <a:gd name="connsiteX8" fmla="*/ 982618 w 2138575"/>
              <a:gd name="connsiteY8" fmla="*/ 35900 h 2138574"/>
              <a:gd name="connsiteX9" fmla="*/ 1069288 w 2138575"/>
              <a:gd name="connsiteY9" fmla="*/ 0 h 213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8575" h="2138574">
                <a:moveTo>
                  <a:pt x="1069288" y="0"/>
                </a:moveTo>
                <a:cubicBezTo>
                  <a:pt x="1100656" y="0"/>
                  <a:pt x="1132025" y="11967"/>
                  <a:pt x="1155958" y="35900"/>
                </a:cubicBezTo>
                <a:lnTo>
                  <a:pt x="2102675" y="982617"/>
                </a:lnTo>
                <a:cubicBezTo>
                  <a:pt x="2150542" y="1030484"/>
                  <a:pt x="2150542" y="1108090"/>
                  <a:pt x="2102675" y="1155957"/>
                </a:cubicBezTo>
                <a:lnTo>
                  <a:pt x="1155958" y="2102674"/>
                </a:lnTo>
                <a:cubicBezTo>
                  <a:pt x="1108091" y="2150541"/>
                  <a:pt x="1030485" y="2150541"/>
                  <a:pt x="982618" y="2102674"/>
                </a:cubicBezTo>
                <a:lnTo>
                  <a:pt x="35901" y="1155957"/>
                </a:lnTo>
                <a:cubicBezTo>
                  <a:pt x="-11966" y="1108090"/>
                  <a:pt x="-11966" y="1030484"/>
                  <a:pt x="35901" y="982617"/>
                </a:cubicBezTo>
                <a:lnTo>
                  <a:pt x="982618" y="35900"/>
                </a:lnTo>
                <a:cubicBezTo>
                  <a:pt x="1006552" y="11967"/>
                  <a:pt x="1037920" y="0"/>
                  <a:pt x="1069288" y="0"/>
                </a:cubicBezTo>
                <a:close/>
              </a:path>
            </a:pathLst>
          </a:custGeom>
        </p:spPr>
      </p:pic>
      <p:pic>
        <p:nvPicPr>
          <p:cNvPr id="13" name="图片 12"/>
          <p:cNvPicPr>
            <a:picLocks noChangeAspect="1"/>
          </p:cNvPicPr>
          <p:nvPr/>
        </p:nvPicPr>
        <p:blipFill>
          <a:blip r:embed="rId4" cstate="email"/>
          <a:srcRect/>
          <a:stretch>
            <a:fillRect/>
          </a:stretch>
        </p:blipFill>
        <p:spPr>
          <a:xfrm>
            <a:off x="5586499" y="1257277"/>
            <a:ext cx="1367891" cy="1367891"/>
          </a:xfrm>
          <a:custGeom>
            <a:avLst/>
            <a:gdLst>
              <a:gd name="connsiteX0" fmla="*/ 911928 w 1823855"/>
              <a:gd name="connsiteY0" fmla="*/ 0 h 1823854"/>
              <a:gd name="connsiteX1" fmla="*/ 985843 w 1823855"/>
              <a:gd name="connsiteY1" fmla="*/ 30616 h 1823854"/>
              <a:gd name="connsiteX2" fmla="*/ 1793239 w 1823855"/>
              <a:gd name="connsiteY2" fmla="*/ 838012 h 1823854"/>
              <a:gd name="connsiteX3" fmla="*/ 1793239 w 1823855"/>
              <a:gd name="connsiteY3" fmla="*/ 985842 h 1823854"/>
              <a:gd name="connsiteX4" fmla="*/ 985843 w 1823855"/>
              <a:gd name="connsiteY4" fmla="*/ 1793238 h 1823854"/>
              <a:gd name="connsiteX5" fmla="*/ 838013 w 1823855"/>
              <a:gd name="connsiteY5" fmla="*/ 1793238 h 1823854"/>
              <a:gd name="connsiteX6" fmla="*/ 30617 w 1823855"/>
              <a:gd name="connsiteY6" fmla="*/ 985842 h 1823854"/>
              <a:gd name="connsiteX7" fmla="*/ 30617 w 1823855"/>
              <a:gd name="connsiteY7" fmla="*/ 838012 h 1823854"/>
              <a:gd name="connsiteX8" fmla="*/ 838013 w 1823855"/>
              <a:gd name="connsiteY8" fmla="*/ 30616 h 1823854"/>
              <a:gd name="connsiteX9" fmla="*/ 911928 w 1823855"/>
              <a:gd name="connsiteY9" fmla="*/ 0 h 182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3855" h="1823854">
                <a:moveTo>
                  <a:pt x="911928" y="0"/>
                </a:moveTo>
                <a:cubicBezTo>
                  <a:pt x="938680" y="0"/>
                  <a:pt x="965432" y="10205"/>
                  <a:pt x="985843" y="30616"/>
                </a:cubicBezTo>
                <a:lnTo>
                  <a:pt x="1793239" y="838012"/>
                </a:lnTo>
                <a:cubicBezTo>
                  <a:pt x="1834061" y="878834"/>
                  <a:pt x="1834061" y="945020"/>
                  <a:pt x="1793239" y="985842"/>
                </a:cubicBezTo>
                <a:lnTo>
                  <a:pt x="985843" y="1793238"/>
                </a:lnTo>
                <a:cubicBezTo>
                  <a:pt x="945021" y="1834060"/>
                  <a:pt x="878835" y="1834060"/>
                  <a:pt x="838013" y="1793238"/>
                </a:cubicBezTo>
                <a:lnTo>
                  <a:pt x="30617" y="985842"/>
                </a:lnTo>
                <a:cubicBezTo>
                  <a:pt x="-10205" y="945020"/>
                  <a:pt x="-10205" y="878834"/>
                  <a:pt x="30617" y="838012"/>
                </a:cubicBezTo>
                <a:lnTo>
                  <a:pt x="838013" y="30616"/>
                </a:lnTo>
                <a:cubicBezTo>
                  <a:pt x="858424" y="10205"/>
                  <a:pt x="885176" y="0"/>
                  <a:pt x="911928" y="0"/>
                </a:cubicBezTo>
                <a:close/>
              </a:path>
            </a:pathLst>
          </a:custGeom>
        </p:spPr>
      </p:pic>
      <p:cxnSp>
        <p:nvCxnSpPr>
          <p:cNvPr id="14" name="直接连接符 13"/>
          <p:cNvCxnSpPr/>
          <p:nvPr/>
        </p:nvCxnSpPr>
        <p:spPr>
          <a:xfrm>
            <a:off x="5006955" y="2168294"/>
            <a:ext cx="1159087"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24964" y="3189616"/>
            <a:ext cx="1945476"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738717" y="4310498"/>
            <a:ext cx="3389296"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513595" y="1082522"/>
            <a:ext cx="1616751" cy="369332"/>
          </a:xfrm>
          <a:prstGeom prst="rect">
            <a:avLst/>
          </a:prstGeom>
          <a:noFill/>
        </p:spPr>
        <p:txBody>
          <a:bodyPr wrap="square" rtlCol="0">
            <a:spAutoFit/>
          </a:bodyPr>
          <a:lstStyle/>
          <a:p>
            <a:pPr algn="r"/>
            <a:r>
              <a:rPr lang="zh-CN" altLang="en-US" sz="1800" dirty="0">
                <a:solidFill>
                  <a:srgbClr val="95C1AD"/>
                </a:solidFill>
                <a:latin typeface="+mj-ea"/>
                <a:ea typeface="+mj-ea"/>
              </a:rPr>
              <a:t>点击添加标题</a:t>
            </a:r>
            <a:endParaRPr lang="zh-CN" altLang="en-US" sz="1800" dirty="0">
              <a:solidFill>
                <a:srgbClr val="95C1AD"/>
              </a:solidFill>
              <a:latin typeface="+mj-ea"/>
              <a:ea typeface="+mj-ea"/>
            </a:endParaRPr>
          </a:p>
        </p:txBody>
      </p:sp>
      <p:sp>
        <p:nvSpPr>
          <p:cNvPr id="18" name="文本框 17"/>
          <p:cNvSpPr txBox="1"/>
          <p:nvPr/>
        </p:nvSpPr>
        <p:spPr>
          <a:xfrm>
            <a:off x="305994" y="1351887"/>
            <a:ext cx="2824355" cy="572464"/>
          </a:xfrm>
          <a:prstGeom prst="rect">
            <a:avLst/>
          </a:prstGeom>
          <a:noFill/>
        </p:spPr>
        <p:txBody>
          <a:bodyPr wrap="square" rtlCol="0">
            <a:spAutoFit/>
          </a:bodyPr>
          <a:lstStyle/>
          <a:p>
            <a:pPr algn="r">
              <a:lnSpc>
                <a:spcPct val="130000"/>
              </a:lnSpc>
            </a:pPr>
            <a:r>
              <a:rPr lang="zh-CN" altLang="en-US" sz="1200" dirty="0">
                <a:solidFill>
                  <a:schemeClr val="tx1">
                    <a:lumMod val="75000"/>
                    <a:lumOff val="25000"/>
                  </a:schemeClr>
                </a:solidFill>
              </a:rPr>
              <a:t>点击添加文字说明点击添加文字说明点击添加文字说明</a:t>
            </a:r>
            <a:endParaRPr lang="zh-CN" altLang="en-US" sz="1200" dirty="0">
              <a:solidFill>
                <a:schemeClr val="tx1">
                  <a:lumMod val="75000"/>
                  <a:lumOff val="25000"/>
                </a:schemeClr>
              </a:solidFill>
            </a:endParaRPr>
          </a:p>
        </p:txBody>
      </p:sp>
      <p:sp>
        <p:nvSpPr>
          <p:cNvPr id="19" name="文本框 18"/>
          <p:cNvSpPr txBox="1"/>
          <p:nvPr/>
        </p:nvSpPr>
        <p:spPr>
          <a:xfrm>
            <a:off x="3372986" y="1985525"/>
            <a:ext cx="1616751" cy="369332"/>
          </a:xfrm>
          <a:prstGeom prst="rect">
            <a:avLst/>
          </a:prstGeom>
          <a:noFill/>
        </p:spPr>
        <p:txBody>
          <a:bodyPr wrap="square" rtlCol="0">
            <a:spAutoFit/>
          </a:bodyPr>
          <a:lstStyle/>
          <a:p>
            <a:pPr algn="r"/>
            <a:r>
              <a:rPr lang="zh-CN" altLang="en-US" sz="1800" dirty="0">
                <a:solidFill>
                  <a:srgbClr val="95C1AD"/>
                </a:solidFill>
                <a:latin typeface="+mj-ea"/>
                <a:ea typeface="+mj-ea"/>
              </a:rPr>
              <a:t>点击添加标题</a:t>
            </a:r>
            <a:endParaRPr lang="zh-CN" altLang="en-US" sz="1800" dirty="0">
              <a:solidFill>
                <a:srgbClr val="95C1AD"/>
              </a:solidFill>
              <a:latin typeface="+mj-ea"/>
              <a:ea typeface="+mj-ea"/>
            </a:endParaRPr>
          </a:p>
        </p:txBody>
      </p:sp>
      <p:sp>
        <p:nvSpPr>
          <p:cNvPr id="20" name="文本框 19"/>
          <p:cNvSpPr txBox="1"/>
          <p:nvPr/>
        </p:nvSpPr>
        <p:spPr>
          <a:xfrm>
            <a:off x="2165383" y="2254892"/>
            <a:ext cx="2824355" cy="572464"/>
          </a:xfrm>
          <a:prstGeom prst="rect">
            <a:avLst/>
          </a:prstGeom>
          <a:noFill/>
        </p:spPr>
        <p:txBody>
          <a:bodyPr wrap="square" rtlCol="0">
            <a:spAutoFit/>
          </a:bodyPr>
          <a:lstStyle/>
          <a:p>
            <a:pPr algn="r">
              <a:lnSpc>
                <a:spcPct val="130000"/>
              </a:lnSpc>
            </a:pPr>
            <a:r>
              <a:rPr lang="zh-CN" altLang="en-US" sz="1200" dirty="0">
                <a:solidFill>
                  <a:schemeClr val="tx1">
                    <a:lumMod val="75000"/>
                    <a:lumOff val="25000"/>
                  </a:schemeClr>
                </a:solidFill>
              </a:rPr>
              <a:t>点击添加文字说明点击添加文字说明点击添加文字说明</a:t>
            </a:r>
            <a:endParaRPr lang="zh-CN" altLang="en-US" sz="1200" dirty="0">
              <a:solidFill>
                <a:schemeClr val="tx1">
                  <a:lumMod val="75000"/>
                  <a:lumOff val="25000"/>
                </a:schemeClr>
              </a:solidFill>
            </a:endParaRPr>
          </a:p>
        </p:txBody>
      </p:sp>
      <p:sp>
        <p:nvSpPr>
          <p:cNvPr id="21" name="文本框 20"/>
          <p:cNvSpPr txBox="1"/>
          <p:nvPr/>
        </p:nvSpPr>
        <p:spPr>
          <a:xfrm>
            <a:off x="2689118" y="3022097"/>
            <a:ext cx="1616751" cy="369332"/>
          </a:xfrm>
          <a:prstGeom prst="rect">
            <a:avLst/>
          </a:prstGeom>
          <a:noFill/>
        </p:spPr>
        <p:txBody>
          <a:bodyPr wrap="square" rtlCol="0">
            <a:spAutoFit/>
          </a:bodyPr>
          <a:lstStyle/>
          <a:p>
            <a:pPr algn="r"/>
            <a:r>
              <a:rPr lang="zh-CN" altLang="en-US" sz="1800" dirty="0">
                <a:solidFill>
                  <a:srgbClr val="95C1AD"/>
                </a:solidFill>
                <a:latin typeface="+mj-ea"/>
                <a:ea typeface="+mj-ea"/>
              </a:rPr>
              <a:t>点击添加标题</a:t>
            </a:r>
            <a:endParaRPr lang="zh-CN" altLang="en-US" sz="1800" dirty="0">
              <a:solidFill>
                <a:srgbClr val="95C1AD"/>
              </a:solidFill>
              <a:latin typeface="+mj-ea"/>
              <a:ea typeface="+mj-ea"/>
            </a:endParaRPr>
          </a:p>
        </p:txBody>
      </p:sp>
      <p:sp>
        <p:nvSpPr>
          <p:cNvPr id="22" name="文本框 21"/>
          <p:cNvSpPr txBox="1"/>
          <p:nvPr/>
        </p:nvSpPr>
        <p:spPr>
          <a:xfrm>
            <a:off x="1481518" y="3291464"/>
            <a:ext cx="2824355" cy="572464"/>
          </a:xfrm>
          <a:prstGeom prst="rect">
            <a:avLst/>
          </a:prstGeom>
          <a:noFill/>
        </p:spPr>
        <p:txBody>
          <a:bodyPr wrap="square" rtlCol="0">
            <a:spAutoFit/>
          </a:bodyPr>
          <a:lstStyle/>
          <a:p>
            <a:pPr algn="r">
              <a:lnSpc>
                <a:spcPct val="130000"/>
              </a:lnSpc>
            </a:pPr>
            <a:r>
              <a:rPr lang="zh-CN" altLang="en-US" sz="1200" dirty="0">
                <a:solidFill>
                  <a:schemeClr val="tx1">
                    <a:lumMod val="75000"/>
                    <a:lumOff val="25000"/>
                  </a:schemeClr>
                </a:solidFill>
              </a:rPr>
              <a:t>点击添加文字说明点击添加文字说明点击添加文字说明</a:t>
            </a:r>
            <a:endParaRPr lang="zh-CN" altLang="en-US" sz="1200" dirty="0">
              <a:solidFill>
                <a:schemeClr val="tx1">
                  <a:lumMod val="75000"/>
                  <a:lumOff val="25000"/>
                </a:schemeClr>
              </a:solidFill>
            </a:endParaRPr>
          </a:p>
        </p:txBody>
      </p:sp>
      <p:sp>
        <p:nvSpPr>
          <p:cNvPr id="23" name="文本框 22"/>
          <p:cNvSpPr txBox="1"/>
          <p:nvPr/>
        </p:nvSpPr>
        <p:spPr>
          <a:xfrm>
            <a:off x="2091896" y="4135013"/>
            <a:ext cx="1616751" cy="369332"/>
          </a:xfrm>
          <a:prstGeom prst="rect">
            <a:avLst/>
          </a:prstGeom>
          <a:noFill/>
        </p:spPr>
        <p:txBody>
          <a:bodyPr wrap="square" rtlCol="0">
            <a:spAutoFit/>
          </a:bodyPr>
          <a:lstStyle/>
          <a:p>
            <a:pPr algn="r"/>
            <a:r>
              <a:rPr lang="zh-CN" altLang="en-US" sz="1800" dirty="0">
                <a:solidFill>
                  <a:srgbClr val="95C1AD"/>
                </a:solidFill>
                <a:latin typeface="+mj-ea"/>
                <a:ea typeface="+mj-ea"/>
              </a:rPr>
              <a:t>点击添加标题</a:t>
            </a:r>
            <a:endParaRPr lang="zh-CN" altLang="en-US" sz="1800" dirty="0">
              <a:solidFill>
                <a:srgbClr val="95C1AD"/>
              </a:solidFill>
              <a:latin typeface="+mj-ea"/>
              <a:ea typeface="+mj-ea"/>
            </a:endParaRPr>
          </a:p>
        </p:txBody>
      </p:sp>
      <p:sp>
        <p:nvSpPr>
          <p:cNvPr id="24" name="文本框 23"/>
          <p:cNvSpPr txBox="1"/>
          <p:nvPr/>
        </p:nvSpPr>
        <p:spPr>
          <a:xfrm>
            <a:off x="884294" y="4404380"/>
            <a:ext cx="2824355" cy="572464"/>
          </a:xfrm>
          <a:prstGeom prst="rect">
            <a:avLst/>
          </a:prstGeom>
          <a:noFill/>
        </p:spPr>
        <p:txBody>
          <a:bodyPr wrap="square" rtlCol="0">
            <a:spAutoFit/>
          </a:bodyPr>
          <a:lstStyle/>
          <a:p>
            <a:pPr algn="r">
              <a:lnSpc>
                <a:spcPct val="130000"/>
              </a:lnSpc>
            </a:pPr>
            <a:r>
              <a:rPr lang="zh-CN" altLang="en-US" sz="1200" dirty="0">
                <a:solidFill>
                  <a:schemeClr val="tx1">
                    <a:lumMod val="75000"/>
                    <a:lumOff val="25000"/>
                  </a:schemeClr>
                </a:solidFill>
              </a:rPr>
              <a:t>点击添加文字说明点击添加文字说明点击添加文字说明</a:t>
            </a:r>
            <a:endParaRPr lang="zh-CN" altLang="en-US" sz="1200" dirty="0">
              <a:solidFill>
                <a:schemeClr val="tx1">
                  <a:lumMod val="75000"/>
                  <a:lumOff val="25000"/>
                </a:schemeClr>
              </a:solidFill>
            </a:endParaRPr>
          </a:p>
        </p:txBody>
      </p:sp>
      <p:grpSp>
        <p:nvGrpSpPr>
          <p:cNvPr id="25" name="组合 24"/>
          <p:cNvGrpSpPr/>
          <p:nvPr/>
        </p:nvGrpSpPr>
        <p:grpSpPr>
          <a:xfrm>
            <a:off x="7167193" y="2555407"/>
            <a:ext cx="676556" cy="676556"/>
            <a:chOff x="9556258" y="3407207"/>
            <a:chExt cx="902074" cy="902074"/>
          </a:xfrm>
        </p:grpSpPr>
        <p:sp>
          <p:nvSpPr>
            <p:cNvPr id="26" name="矩形: 圆角 15"/>
            <p:cNvSpPr/>
            <p:nvPr/>
          </p:nvSpPr>
          <p:spPr>
            <a:xfrm rot="2700000">
              <a:off x="9556258" y="3407207"/>
              <a:ext cx="902074" cy="902074"/>
            </a:xfrm>
            <a:prstGeom prst="roundRect">
              <a:avLst>
                <a:gd name="adj" fmla="val 7738"/>
              </a:avLst>
            </a:prstGeom>
            <a:solidFill>
              <a:srgbClr val="95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7" name="组合 26"/>
            <p:cNvGrpSpPr/>
            <p:nvPr/>
          </p:nvGrpSpPr>
          <p:grpSpPr>
            <a:xfrm>
              <a:off x="9850580" y="3747352"/>
              <a:ext cx="341222" cy="237970"/>
              <a:chOff x="1851176" y="968427"/>
              <a:chExt cx="499230" cy="348166"/>
            </a:xfrm>
            <a:solidFill>
              <a:schemeClr val="bg1"/>
            </a:solidFill>
          </p:grpSpPr>
          <p:sp>
            <p:nvSpPr>
              <p:cNvPr id="28" name="Freeform 73"/>
              <p:cNvSpPr>
                <a:spLocks noEditPoints="1"/>
              </p:cNvSpPr>
              <p:nvPr/>
            </p:nvSpPr>
            <p:spPr bwMode="auto">
              <a:xfrm>
                <a:off x="1851176" y="968427"/>
                <a:ext cx="115855" cy="346059"/>
              </a:xfrm>
              <a:custGeom>
                <a:avLst/>
                <a:gdLst>
                  <a:gd name="T0" fmla="*/ 448 w 512"/>
                  <a:gd name="T1" fmla="*/ 0 h 1536"/>
                  <a:gd name="T2" fmla="*/ 64 w 512"/>
                  <a:gd name="T3" fmla="*/ 0 h 1536"/>
                  <a:gd name="T4" fmla="*/ 0 w 512"/>
                  <a:gd name="T5" fmla="*/ 64 h 1536"/>
                  <a:gd name="T6" fmla="*/ 0 w 512"/>
                  <a:gd name="T7" fmla="*/ 1472 h 1536"/>
                  <a:gd name="T8" fmla="*/ 64 w 512"/>
                  <a:gd name="T9" fmla="*/ 1536 h 1536"/>
                  <a:gd name="T10" fmla="*/ 448 w 512"/>
                  <a:gd name="T11" fmla="*/ 1536 h 1536"/>
                  <a:gd name="T12" fmla="*/ 512 w 512"/>
                  <a:gd name="T13" fmla="*/ 1472 h 1536"/>
                  <a:gd name="T14" fmla="*/ 512 w 512"/>
                  <a:gd name="T15" fmla="*/ 64 h 1536"/>
                  <a:gd name="T16" fmla="*/ 448 w 512"/>
                  <a:gd name="T17" fmla="*/ 0 h 1536"/>
                  <a:gd name="T18" fmla="*/ 384 w 512"/>
                  <a:gd name="T19" fmla="*/ 384 h 1536"/>
                  <a:gd name="T20" fmla="*/ 128 w 512"/>
                  <a:gd name="T21" fmla="*/ 384 h 1536"/>
                  <a:gd name="T22" fmla="*/ 128 w 512"/>
                  <a:gd name="T23" fmla="*/ 256 h 1536"/>
                  <a:gd name="T24" fmla="*/ 384 w 512"/>
                  <a:gd name="T25" fmla="*/ 256 h 1536"/>
                  <a:gd name="T26" fmla="*/ 384 w 512"/>
                  <a:gd name="T27" fmla="*/ 38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1536">
                    <a:moveTo>
                      <a:pt x="448" y="0"/>
                    </a:moveTo>
                    <a:cubicBezTo>
                      <a:pt x="64" y="0"/>
                      <a:pt x="64" y="0"/>
                      <a:pt x="64" y="0"/>
                    </a:cubicBezTo>
                    <a:cubicBezTo>
                      <a:pt x="29" y="0"/>
                      <a:pt x="0" y="29"/>
                      <a:pt x="0" y="64"/>
                    </a:cubicBezTo>
                    <a:cubicBezTo>
                      <a:pt x="0" y="1472"/>
                      <a:pt x="0" y="1472"/>
                      <a:pt x="0" y="1472"/>
                    </a:cubicBezTo>
                    <a:cubicBezTo>
                      <a:pt x="0" y="1507"/>
                      <a:pt x="29" y="1536"/>
                      <a:pt x="64" y="1536"/>
                    </a:cubicBezTo>
                    <a:cubicBezTo>
                      <a:pt x="448" y="1536"/>
                      <a:pt x="448" y="1536"/>
                      <a:pt x="448" y="1536"/>
                    </a:cubicBezTo>
                    <a:cubicBezTo>
                      <a:pt x="483" y="1536"/>
                      <a:pt x="512" y="1507"/>
                      <a:pt x="512" y="1472"/>
                    </a:cubicBezTo>
                    <a:cubicBezTo>
                      <a:pt x="512" y="64"/>
                      <a:pt x="512" y="64"/>
                      <a:pt x="512" y="64"/>
                    </a:cubicBezTo>
                    <a:cubicBezTo>
                      <a:pt x="512" y="29"/>
                      <a:pt x="483" y="0"/>
                      <a:pt x="448" y="0"/>
                    </a:cubicBezTo>
                    <a:close/>
                    <a:moveTo>
                      <a:pt x="384" y="384"/>
                    </a:moveTo>
                    <a:cubicBezTo>
                      <a:pt x="128" y="384"/>
                      <a:pt x="128" y="384"/>
                      <a:pt x="128" y="384"/>
                    </a:cubicBezTo>
                    <a:cubicBezTo>
                      <a:pt x="128" y="256"/>
                      <a:pt x="128" y="256"/>
                      <a:pt x="128" y="256"/>
                    </a:cubicBezTo>
                    <a:cubicBezTo>
                      <a:pt x="384" y="256"/>
                      <a:pt x="384" y="256"/>
                      <a:pt x="384" y="256"/>
                    </a:cubicBezTo>
                    <a:lnTo>
                      <a:pt x="384" y="3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 name="Freeform 74"/>
              <p:cNvSpPr>
                <a:spLocks noEditPoints="1"/>
              </p:cNvSpPr>
              <p:nvPr/>
            </p:nvSpPr>
            <p:spPr bwMode="auto">
              <a:xfrm>
                <a:off x="1995920" y="968427"/>
                <a:ext cx="115855" cy="346059"/>
              </a:xfrm>
              <a:custGeom>
                <a:avLst/>
                <a:gdLst>
                  <a:gd name="T0" fmla="*/ 448 w 512"/>
                  <a:gd name="T1" fmla="*/ 0 h 1536"/>
                  <a:gd name="T2" fmla="*/ 64 w 512"/>
                  <a:gd name="T3" fmla="*/ 0 h 1536"/>
                  <a:gd name="T4" fmla="*/ 0 w 512"/>
                  <a:gd name="T5" fmla="*/ 64 h 1536"/>
                  <a:gd name="T6" fmla="*/ 0 w 512"/>
                  <a:gd name="T7" fmla="*/ 1472 h 1536"/>
                  <a:gd name="T8" fmla="*/ 64 w 512"/>
                  <a:gd name="T9" fmla="*/ 1536 h 1536"/>
                  <a:gd name="T10" fmla="*/ 448 w 512"/>
                  <a:gd name="T11" fmla="*/ 1536 h 1536"/>
                  <a:gd name="T12" fmla="*/ 512 w 512"/>
                  <a:gd name="T13" fmla="*/ 1472 h 1536"/>
                  <a:gd name="T14" fmla="*/ 512 w 512"/>
                  <a:gd name="T15" fmla="*/ 64 h 1536"/>
                  <a:gd name="T16" fmla="*/ 448 w 512"/>
                  <a:gd name="T17" fmla="*/ 0 h 1536"/>
                  <a:gd name="T18" fmla="*/ 384 w 512"/>
                  <a:gd name="T19" fmla="*/ 384 h 1536"/>
                  <a:gd name="T20" fmla="*/ 128 w 512"/>
                  <a:gd name="T21" fmla="*/ 384 h 1536"/>
                  <a:gd name="T22" fmla="*/ 128 w 512"/>
                  <a:gd name="T23" fmla="*/ 256 h 1536"/>
                  <a:gd name="T24" fmla="*/ 384 w 512"/>
                  <a:gd name="T25" fmla="*/ 256 h 1536"/>
                  <a:gd name="T26" fmla="*/ 384 w 512"/>
                  <a:gd name="T27" fmla="*/ 38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1536">
                    <a:moveTo>
                      <a:pt x="448" y="0"/>
                    </a:moveTo>
                    <a:cubicBezTo>
                      <a:pt x="64" y="0"/>
                      <a:pt x="64" y="0"/>
                      <a:pt x="64" y="0"/>
                    </a:cubicBezTo>
                    <a:cubicBezTo>
                      <a:pt x="29" y="0"/>
                      <a:pt x="0" y="29"/>
                      <a:pt x="0" y="64"/>
                    </a:cubicBezTo>
                    <a:cubicBezTo>
                      <a:pt x="0" y="1472"/>
                      <a:pt x="0" y="1472"/>
                      <a:pt x="0" y="1472"/>
                    </a:cubicBezTo>
                    <a:cubicBezTo>
                      <a:pt x="0" y="1507"/>
                      <a:pt x="29" y="1536"/>
                      <a:pt x="64" y="1536"/>
                    </a:cubicBezTo>
                    <a:cubicBezTo>
                      <a:pt x="448" y="1536"/>
                      <a:pt x="448" y="1536"/>
                      <a:pt x="448" y="1536"/>
                    </a:cubicBezTo>
                    <a:cubicBezTo>
                      <a:pt x="483" y="1536"/>
                      <a:pt x="512" y="1507"/>
                      <a:pt x="512" y="1472"/>
                    </a:cubicBezTo>
                    <a:cubicBezTo>
                      <a:pt x="512" y="64"/>
                      <a:pt x="512" y="64"/>
                      <a:pt x="512" y="64"/>
                    </a:cubicBezTo>
                    <a:cubicBezTo>
                      <a:pt x="512" y="29"/>
                      <a:pt x="483" y="0"/>
                      <a:pt x="448" y="0"/>
                    </a:cubicBezTo>
                    <a:close/>
                    <a:moveTo>
                      <a:pt x="384" y="384"/>
                    </a:moveTo>
                    <a:cubicBezTo>
                      <a:pt x="128" y="384"/>
                      <a:pt x="128" y="384"/>
                      <a:pt x="128" y="384"/>
                    </a:cubicBezTo>
                    <a:cubicBezTo>
                      <a:pt x="128" y="256"/>
                      <a:pt x="128" y="256"/>
                      <a:pt x="128" y="256"/>
                    </a:cubicBezTo>
                    <a:cubicBezTo>
                      <a:pt x="384" y="256"/>
                      <a:pt x="384" y="256"/>
                      <a:pt x="384" y="256"/>
                    </a:cubicBezTo>
                    <a:lnTo>
                      <a:pt x="384" y="3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 name="Freeform 75"/>
              <p:cNvSpPr/>
              <p:nvPr/>
            </p:nvSpPr>
            <p:spPr bwMode="auto">
              <a:xfrm>
                <a:off x="2109668" y="987084"/>
                <a:ext cx="240738" cy="329509"/>
              </a:xfrm>
              <a:custGeom>
                <a:avLst/>
                <a:gdLst>
                  <a:gd name="T0" fmla="*/ 387 w 1065"/>
                  <a:gd name="T1" fmla="*/ 16 h 1462"/>
                  <a:gd name="T2" fmla="*/ 44 w 1065"/>
                  <a:gd name="T3" fmla="*/ 189 h 1462"/>
                  <a:gd name="T4" fmla="*/ 16 w 1065"/>
                  <a:gd name="T5" fmla="*/ 275 h 1462"/>
                  <a:gd name="T6" fmla="*/ 592 w 1065"/>
                  <a:gd name="T7" fmla="*/ 1418 h 1462"/>
                  <a:gd name="T8" fmla="*/ 678 w 1065"/>
                  <a:gd name="T9" fmla="*/ 1446 h 1462"/>
                  <a:gd name="T10" fmla="*/ 1021 w 1065"/>
                  <a:gd name="T11" fmla="*/ 1273 h 1462"/>
                  <a:gd name="T12" fmla="*/ 1049 w 1065"/>
                  <a:gd name="T13" fmla="*/ 1187 h 1462"/>
                  <a:gd name="T14" fmla="*/ 473 w 1065"/>
                  <a:gd name="T15" fmla="*/ 44 h 1462"/>
                  <a:gd name="T16" fmla="*/ 387 w 1065"/>
                  <a:gd name="T17" fmla="*/ 16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5" h="1462">
                    <a:moveTo>
                      <a:pt x="387" y="16"/>
                    </a:moveTo>
                    <a:cubicBezTo>
                      <a:pt x="44" y="189"/>
                      <a:pt x="44" y="189"/>
                      <a:pt x="44" y="189"/>
                    </a:cubicBezTo>
                    <a:cubicBezTo>
                      <a:pt x="13" y="205"/>
                      <a:pt x="0" y="243"/>
                      <a:pt x="16" y="275"/>
                    </a:cubicBezTo>
                    <a:cubicBezTo>
                      <a:pt x="592" y="1418"/>
                      <a:pt x="592" y="1418"/>
                      <a:pt x="592" y="1418"/>
                    </a:cubicBezTo>
                    <a:cubicBezTo>
                      <a:pt x="608" y="1449"/>
                      <a:pt x="646" y="1462"/>
                      <a:pt x="678" y="1446"/>
                    </a:cubicBezTo>
                    <a:cubicBezTo>
                      <a:pt x="1021" y="1273"/>
                      <a:pt x="1021" y="1273"/>
                      <a:pt x="1021" y="1273"/>
                    </a:cubicBezTo>
                    <a:cubicBezTo>
                      <a:pt x="1052" y="1258"/>
                      <a:pt x="1065" y="1219"/>
                      <a:pt x="1049" y="1187"/>
                    </a:cubicBezTo>
                    <a:cubicBezTo>
                      <a:pt x="473" y="44"/>
                      <a:pt x="473" y="44"/>
                      <a:pt x="473" y="44"/>
                    </a:cubicBezTo>
                    <a:cubicBezTo>
                      <a:pt x="457" y="13"/>
                      <a:pt x="419" y="0"/>
                      <a:pt x="38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 name="Oval 76"/>
              <p:cNvSpPr>
                <a:spLocks noChangeArrowheads="1"/>
              </p:cNvSpPr>
              <p:nvPr/>
            </p:nvSpPr>
            <p:spPr bwMode="auto">
              <a:xfrm>
                <a:off x="2241773" y="1285598"/>
                <a:ext cx="29190" cy="28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grpSp>
        <p:nvGrpSpPr>
          <p:cNvPr id="32" name="组合 31"/>
          <p:cNvGrpSpPr/>
          <p:nvPr/>
        </p:nvGrpSpPr>
        <p:grpSpPr>
          <a:xfrm>
            <a:off x="6686769" y="2063077"/>
            <a:ext cx="675000" cy="675000"/>
            <a:chOff x="8915692" y="2750769"/>
            <a:chExt cx="900000" cy="900000"/>
          </a:xfrm>
        </p:grpSpPr>
        <p:sp>
          <p:nvSpPr>
            <p:cNvPr id="33" name="矩形: 圆角 12"/>
            <p:cNvSpPr/>
            <p:nvPr/>
          </p:nvSpPr>
          <p:spPr>
            <a:xfrm rot="2700000">
              <a:off x="8915692" y="2750769"/>
              <a:ext cx="900000" cy="900000"/>
            </a:xfrm>
            <a:prstGeom prst="roundRect">
              <a:avLst>
                <a:gd name="adj" fmla="val 7738"/>
              </a:avLst>
            </a:prstGeom>
            <a:solidFill>
              <a:srgbClr val="95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4" name="Freeform 84"/>
            <p:cNvSpPr/>
            <p:nvPr/>
          </p:nvSpPr>
          <p:spPr bwMode="auto">
            <a:xfrm>
              <a:off x="9211720" y="3039213"/>
              <a:ext cx="283858" cy="323112"/>
            </a:xfrm>
            <a:custGeom>
              <a:avLst/>
              <a:gdLst>
                <a:gd name="T0" fmla="*/ 1664 w 1792"/>
                <a:gd name="T1" fmla="*/ 256 h 2048"/>
                <a:gd name="T2" fmla="*/ 1664 w 1792"/>
                <a:gd name="T3" fmla="*/ 1920 h 2048"/>
                <a:gd name="T4" fmla="*/ 320 w 1792"/>
                <a:gd name="T5" fmla="*/ 1920 h 2048"/>
                <a:gd name="T6" fmla="*/ 128 w 1792"/>
                <a:gd name="T7" fmla="*/ 1728 h 2048"/>
                <a:gd name="T8" fmla="*/ 320 w 1792"/>
                <a:gd name="T9" fmla="*/ 1536 h 2048"/>
                <a:gd name="T10" fmla="*/ 1536 w 1792"/>
                <a:gd name="T11" fmla="*/ 1536 h 2048"/>
                <a:gd name="T12" fmla="*/ 1536 w 1792"/>
                <a:gd name="T13" fmla="*/ 0 h 2048"/>
                <a:gd name="T14" fmla="*/ 256 w 1792"/>
                <a:gd name="T15" fmla="*/ 0 h 2048"/>
                <a:gd name="T16" fmla="*/ 0 w 1792"/>
                <a:gd name="T17" fmla="*/ 256 h 2048"/>
                <a:gd name="T18" fmla="*/ 0 w 1792"/>
                <a:gd name="T19" fmla="*/ 1792 h 2048"/>
                <a:gd name="T20" fmla="*/ 256 w 1792"/>
                <a:gd name="T21" fmla="*/ 2048 h 2048"/>
                <a:gd name="T22" fmla="*/ 1792 w 1792"/>
                <a:gd name="T23" fmla="*/ 2048 h 2048"/>
                <a:gd name="T24" fmla="*/ 1792 w 1792"/>
                <a:gd name="T25" fmla="*/ 256 h 2048"/>
                <a:gd name="T26" fmla="*/ 1664 w 1792"/>
                <a:gd name="T27" fmla="*/ 256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2" h="2048">
                  <a:moveTo>
                    <a:pt x="1664" y="256"/>
                  </a:moveTo>
                  <a:cubicBezTo>
                    <a:pt x="1664" y="1920"/>
                    <a:pt x="1664" y="1920"/>
                    <a:pt x="1664" y="1920"/>
                  </a:cubicBezTo>
                  <a:cubicBezTo>
                    <a:pt x="320" y="1920"/>
                    <a:pt x="320" y="1920"/>
                    <a:pt x="320" y="1920"/>
                  </a:cubicBezTo>
                  <a:cubicBezTo>
                    <a:pt x="214" y="1920"/>
                    <a:pt x="128" y="1834"/>
                    <a:pt x="128" y="1728"/>
                  </a:cubicBezTo>
                  <a:cubicBezTo>
                    <a:pt x="128" y="1622"/>
                    <a:pt x="214" y="1536"/>
                    <a:pt x="320" y="1536"/>
                  </a:cubicBezTo>
                  <a:cubicBezTo>
                    <a:pt x="1536" y="1536"/>
                    <a:pt x="1536" y="1536"/>
                    <a:pt x="1536" y="1536"/>
                  </a:cubicBezTo>
                  <a:cubicBezTo>
                    <a:pt x="1536" y="0"/>
                    <a:pt x="1536" y="0"/>
                    <a:pt x="1536" y="0"/>
                  </a:cubicBezTo>
                  <a:cubicBezTo>
                    <a:pt x="256" y="0"/>
                    <a:pt x="256" y="0"/>
                    <a:pt x="256" y="0"/>
                  </a:cubicBezTo>
                  <a:cubicBezTo>
                    <a:pt x="115" y="0"/>
                    <a:pt x="0" y="115"/>
                    <a:pt x="0" y="256"/>
                  </a:cubicBezTo>
                  <a:cubicBezTo>
                    <a:pt x="0" y="1792"/>
                    <a:pt x="0" y="1792"/>
                    <a:pt x="0" y="1792"/>
                  </a:cubicBezTo>
                  <a:cubicBezTo>
                    <a:pt x="0" y="1933"/>
                    <a:pt x="115" y="2048"/>
                    <a:pt x="256" y="2048"/>
                  </a:cubicBezTo>
                  <a:cubicBezTo>
                    <a:pt x="1792" y="2048"/>
                    <a:pt x="1792" y="2048"/>
                    <a:pt x="1792" y="2048"/>
                  </a:cubicBezTo>
                  <a:cubicBezTo>
                    <a:pt x="1792" y="256"/>
                    <a:pt x="1792" y="256"/>
                    <a:pt x="1792" y="256"/>
                  </a:cubicBezTo>
                  <a:lnTo>
                    <a:pt x="1664" y="256"/>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grpSp>
        <p:nvGrpSpPr>
          <p:cNvPr id="35" name="组合 34"/>
          <p:cNvGrpSpPr/>
          <p:nvPr/>
        </p:nvGrpSpPr>
        <p:grpSpPr>
          <a:xfrm>
            <a:off x="6612918" y="957621"/>
            <a:ext cx="837000" cy="837000"/>
            <a:chOff x="8817224" y="1276828"/>
            <a:chExt cx="1116000" cy="1116000"/>
          </a:xfrm>
        </p:grpSpPr>
        <p:sp>
          <p:nvSpPr>
            <p:cNvPr id="36" name="矩形: 圆角 8"/>
            <p:cNvSpPr/>
            <p:nvPr/>
          </p:nvSpPr>
          <p:spPr>
            <a:xfrm rot="2700000">
              <a:off x="8817224" y="1276828"/>
              <a:ext cx="1116000" cy="1116000"/>
            </a:xfrm>
            <a:prstGeom prst="roundRect">
              <a:avLst>
                <a:gd name="adj" fmla="val 7738"/>
              </a:avLst>
            </a:prstGeom>
            <a:solidFill>
              <a:srgbClr val="95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37" name="Freeform 140"/>
            <p:cNvSpPr>
              <a:spLocks noEditPoints="1"/>
            </p:cNvSpPr>
            <p:nvPr/>
          </p:nvSpPr>
          <p:spPr bwMode="auto">
            <a:xfrm>
              <a:off x="9136768" y="1611375"/>
              <a:ext cx="457848" cy="455920"/>
            </a:xfrm>
            <a:custGeom>
              <a:avLst/>
              <a:gdLst>
                <a:gd name="T0" fmla="*/ 1024 w 2048"/>
                <a:gd name="T1" fmla="*/ 0 h 2048"/>
                <a:gd name="T2" fmla="*/ 0 w 2048"/>
                <a:gd name="T3" fmla="*/ 1024 h 2048"/>
                <a:gd name="T4" fmla="*/ 1024 w 2048"/>
                <a:gd name="T5" fmla="*/ 2048 h 2048"/>
                <a:gd name="T6" fmla="*/ 2048 w 2048"/>
                <a:gd name="T7" fmla="*/ 1024 h 2048"/>
                <a:gd name="T8" fmla="*/ 1024 w 2048"/>
                <a:gd name="T9" fmla="*/ 0 h 2048"/>
                <a:gd name="T10" fmla="*/ 1317 w 2048"/>
                <a:gd name="T11" fmla="*/ 1499 h 2048"/>
                <a:gd name="T12" fmla="*/ 896 w 2048"/>
                <a:gd name="T13" fmla="*/ 1077 h 2048"/>
                <a:gd name="T14" fmla="*/ 896 w 2048"/>
                <a:gd name="T15" fmla="*/ 512 h 2048"/>
                <a:gd name="T16" fmla="*/ 1152 w 2048"/>
                <a:gd name="T17" fmla="*/ 512 h 2048"/>
                <a:gd name="T18" fmla="*/ 1152 w 2048"/>
                <a:gd name="T19" fmla="*/ 971 h 2048"/>
                <a:gd name="T20" fmla="*/ 1499 w 2048"/>
                <a:gd name="T21" fmla="*/ 1317 h 2048"/>
                <a:gd name="T22" fmla="*/ 1317 w 2048"/>
                <a:gd name="T23" fmla="*/ 1499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8" h="2048">
                  <a:moveTo>
                    <a:pt x="1024" y="0"/>
                  </a:moveTo>
                  <a:cubicBezTo>
                    <a:pt x="458" y="0"/>
                    <a:pt x="0" y="458"/>
                    <a:pt x="0" y="1024"/>
                  </a:cubicBezTo>
                  <a:cubicBezTo>
                    <a:pt x="0" y="1590"/>
                    <a:pt x="458" y="2048"/>
                    <a:pt x="1024" y="2048"/>
                  </a:cubicBezTo>
                  <a:cubicBezTo>
                    <a:pt x="1590" y="2048"/>
                    <a:pt x="2048" y="1590"/>
                    <a:pt x="2048" y="1024"/>
                  </a:cubicBezTo>
                  <a:cubicBezTo>
                    <a:pt x="2048" y="458"/>
                    <a:pt x="1590" y="0"/>
                    <a:pt x="1024" y="0"/>
                  </a:cubicBezTo>
                  <a:close/>
                  <a:moveTo>
                    <a:pt x="1317" y="1499"/>
                  </a:moveTo>
                  <a:cubicBezTo>
                    <a:pt x="896" y="1077"/>
                    <a:pt x="896" y="1077"/>
                    <a:pt x="896" y="1077"/>
                  </a:cubicBezTo>
                  <a:cubicBezTo>
                    <a:pt x="896" y="512"/>
                    <a:pt x="896" y="512"/>
                    <a:pt x="896" y="512"/>
                  </a:cubicBezTo>
                  <a:cubicBezTo>
                    <a:pt x="1152" y="512"/>
                    <a:pt x="1152" y="512"/>
                    <a:pt x="1152" y="512"/>
                  </a:cubicBezTo>
                  <a:cubicBezTo>
                    <a:pt x="1152" y="971"/>
                    <a:pt x="1152" y="971"/>
                    <a:pt x="1152" y="971"/>
                  </a:cubicBezTo>
                  <a:cubicBezTo>
                    <a:pt x="1499" y="1317"/>
                    <a:pt x="1499" y="1317"/>
                    <a:pt x="1499" y="1317"/>
                  </a:cubicBezTo>
                  <a:cubicBezTo>
                    <a:pt x="1317" y="1499"/>
                    <a:pt x="1317" y="1499"/>
                    <a:pt x="1317" y="1499"/>
                  </a:cubicBez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grpSp>
        <p:nvGrpSpPr>
          <p:cNvPr id="38" name="组合 37"/>
          <p:cNvGrpSpPr/>
          <p:nvPr/>
        </p:nvGrpSpPr>
        <p:grpSpPr>
          <a:xfrm>
            <a:off x="7689242" y="2967396"/>
            <a:ext cx="837000" cy="837000"/>
            <a:chOff x="10252323" y="3956528"/>
            <a:chExt cx="1116000" cy="1116000"/>
          </a:xfrm>
        </p:grpSpPr>
        <p:sp>
          <p:nvSpPr>
            <p:cNvPr id="39" name="矩形: 圆角 17"/>
            <p:cNvSpPr/>
            <p:nvPr/>
          </p:nvSpPr>
          <p:spPr>
            <a:xfrm rot="2700000">
              <a:off x="10252323" y="3956528"/>
              <a:ext cx="1116000" cy="1116000"/>
            </a:xfrm>
            <a:prstGeom prst="roundRect">
              <a:avLst>
                <a:gd name="adj" fmla="val 7738"/>
              </a:avLst>
            </a:prstGeom>
            <a:solidFill>
              <a:srgbClr val="95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0" name="Freeform 37"/>
            <p:cNvSpPr>
              <a:spLocks noEditPoints="1"/>
            </p:cNvSpPr>
            <p:nvPr/>
          </p:nvSpPr>
          <p:spPr bwMode="auto">
            <a:xfrm>
              <a:off x="10644054" y="4323212"/>
              <a:ext cx="342750" cy="382632"/>
            </a:xfrm>
            <a:custGeom>
              <a:avLst/>
              <a:gdLst>
                <a:gd name="T0" fmla="*/ 896 w 1826"/>
                <a:gd name="T1" fmla="*/ 1152 h 2048"/>
                <a:gd name="T2" fmla="*/ 896 w 1826"/>
                <a:gd name="T3" fmla="*/ 256 h 2048"/>
                <a:gd name="T4" fmla="*/ 0 w 1826"/>
                <a:gd name="T5" fmla="*/ 1152 h 2048"/>
                <a:gd name="T6" fmla="*/ 896 w 1826"/>
                <a:gd name="T7" fmla="*/ 2048 h 2048"/>
                <a:gd name="T8" fmla="*/ 1792 w 1826"/>
                <a:gd name="T9" fmla="*/ 1152 h 2048"/>
                <a:gd name="T10" fmla="*/ 1698 w 1826"/>
                <a:gd name="T11" fmla="*/ 751 h 2048"/>
                <a:gd name="T12" fmla="*/ 896 w 1826"/>
                <a:gd name="T13" fmla="*/ 1152 h 2048"/>
                <a:gd name="T14" fmla="*/ 1826 w 1826"/>
                <a:gd name="T15" fmla="*/ 495 h 2048"/>
                <a:gd name="T16" fmla="*/ 1024 w 1826"/>
                <a:gd name="T17" fmla="*/ 0 h 2048"/>
                <a:gd name="T18" fmla="*/ 1024 w 1826"/>
                <a:gd name="T19" fmla="*/ 896 h 2048"/>
                <a:gd name="T20" fmla="*/ 1826 w 1826"/>
                <a:gd name="T21" fmla="*/ 495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6" h="2048">
                  <a:moveTo>
                    <a:pt x="896" y="1152"/>
                  </a:moveTo>
                  <a:cubicBezTo>
                    <a:pt x="896" y="256"/>
                    <a:pt x="896" y="256"/>
                    <a:pt x="896" y="256"/>
                  </a:cubicBezTo>
                  <a:cubicBezTo>
                    <a:pt x="401" y="256"/>
                    <a:pt x="0" y="657"/>
                    <a:pt x="0" y="1152"/>
                  </a:cubicBezTo>
                  <a:cubicBezTo>
                    <a:pt x="0" y="1647"/>
                    <a:pt x="401" y="2048"/>
                    <a:pt x="896" y="2048"/>
                  </a:cubicBezTo>
                  <a:cubicBezTo>
                    <a:pt x="1391" y="2048"/>
                    <a:pt x="1792" y="1647"/>
                    <a:pt x="1792" y="1152"/>
                  </a:cubicBezTo>
                  <a:cubicBezTo>
                    <a:pt x="1792" y="1008"/>
                    <a:pt x="1758" y="872"/>
                    <a:pt x="1698" y="751"/>
                  </a:cubicBezTo>
                  <a:cubicBezTo>
                    <a:pt x="896" y="1152"/>
                    <a:pt x="896" y="1152"/>
                    <a:pt x="896" y="1152"/>
                  </a:cubicBezTo>
                  <a:close/>
                  <a:moveTo>
                    <a:pt x="1826" y="495"/>
                  </a:moveTo>
                  <a:cubicBezTo>
                    <a:pt x="1678" y="202"/>
                    <a:pt x="1375" y="0"/>
                    <a:pt x="1024" y="0"/>
                  </a:cubicBezTo>
                  <a:cubicBezTo>
                    <a:pt x="1024" y="896"/>
                    <a:pt x="1024" y="896"/>
                    <a:pt x="1024" y="896"/>
                  </a:cubicBezTo>
                  <a:lnTo>
                    <a:pt x="1826" y="495"/>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decel="10000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2" decel="100000" fill="hold" nodeType="withEffect">
                                  <p:stCondLst>
                                    <p:cond delay="25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1+#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par>
                                <p:cTn id="27" presetID="2" presetClass="entr" presetSubtype="2" decel="100000" fill="hold" nodeType="withEffect">
                                  <p:stCondLst>
                                    <p:cond delay="5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2" decel="100000" fill="hold" nodeType="withEffect">
                                  <p:stCondLst>
                                    <p:cond delay="75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1+#ppt_w/2"/>
                                          </p:val>
                                        </p:tav>
                                        <p:tav tm="100000">
                                          <p:val>
                                            <p:strVal val="#ppt_x"/>
                                          </p:val>
                                        </p:tav>
                                      </p:tavLst>
                                    </p:anim>
                                    <p:anim calcmode="lin" valueType="num">
                                      <p:cBhvr additive="base">
                                        <p:cTn id="34" dur="500" fill="hold"/>
                                        <p:tgtEl>
                                          <p:spTgt spid="32"/>
                                        </p:tgtEl>
                                        <p:attrNameLst>
                                          <p:attrName>ppt_y</p:attrName>
                                        </p:attrNameLst>
                                      </p:cBhvr>
                                      <p:tavLst>
                                        <p:tav tm="0">
                                          <p:val>
                                            <p:strVal val="#ppt_y"/>
                                          </p:val>
                                        </p:tav>
                                        <p:tav tm="100000">
                                          <p:val>
                                            <p:strVal val="#ppt_y"/>
                                          </p:val>
                                        </p:tav>
                                      </p:tavLst>
                                    </p:anim>
                                  </p:childTnLst>
                                </p:cTn>
                              </p:par>
                              <p:par>
                                <p:cTn id="35" presetID="2" presetClass="entr" presetSubtype="2" decel="100000" fill="hold" nodeType="withEffect">
                                  <p:stCondLst>
                                    <p:cond delay="10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par>
                                <p:cTn id="39" presetID="2" presetClass="entr" presetSubtype="2" decel="100000" fill="hold" nodeType="withEffect">
                                  <p:stCondLst>
                                    <p:cond delay="125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2" decel="100000" fill="hold" nodeType="withEffect">
                                  <p:stCondLst>
                                    <p:cond delay="150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1+#ppt_w/2"/>
                                          </p:val>
                                        </p:tav>
                                        <p:tav tm="100000">
                                          <p:val>
                                            <p:strVal val="#ppt_x"/>
                                          </p:val>
                                        </p:tav>
                                      </p:tavLst>
                                    </p:anim>
                                    <p:anim calcmode="lin" valueType="num">
                                      <p:cBhvr additive="base">
                                        <p:cTn id="46" dur="500" fill="hold"/>
                                        <p:tgtEl>
                                          <p:spTgt spid="25"/>
                                        </p:tgtEl>
                                        <p:attrNameLst>
                                          <p:attrName>ppt_y</p:attrName>
                                        </p:attrNameLst>
                                      </p:cBhvr>
                                      <p:tavLst>
                                        <p:tav tm="0">
                                          <p:val>
                                            <p:strVal val="#ppt_y"/>
                                          </p:val>
                                        </p:tav>
                                        <p:tav tm="100000">
                                          <p:val>
                                            <p:strVal val="#ppt_y"/>
                                          </p:val>
                                        </p:tav>
                                      </p:tavLst>
                                    </p:anim>
                                  </p:childTnLst>
                                </p:cTn>
                              </p:par>
                              <p:par>
                                <p:cTn id="47" presetID="2" presetClass="entr" presetSubtype="2" decel="100000" fill="hold" nodeType="withEffect">
                                  <p:stCondLst>
                                    <p:cond delay="175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1+#ppt_w/2"/>
                                          </p:val>
                                        </p:tav>
                                        <p:tav tm="100000">
                                          <p:val>
                                            <p:strVal val="#ppt_x"/>
                                          </p:val>
                                        </p:tav>
                                      </p:tavLst>
                                    </p:anim>
                                    <p:anim calcmode="lin" valueType="num">
                                      <p:cBhvr additive="base">
                                        <p:cTn id="50"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right)">
                                      <p:cBhvr>
                                        <p:cTn id="55" dur="250"/>
                                        <p:tgtEl>
                                          <p:spTgt spid="10"/>
                                        </p:tgtEl>
                                      </p:cBhvr>
                                    </p:animEffect>
                                  </p:childTnLst>
                                </p:cTn>
                              </p:par>
                            </p:childTnLst>
                          </p:cTn>
                        </p:par>
                        <p:par>
                          <p:cTn id="56" fill="hold">
                            <p:stCondLst>
                              <p:cond delay="500"/>
                            </p:stCondLst>
                            <p:childTnLst>
                              <p:par>
                                <p:cTn id="57" presetID="42"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250"/>
                                        <p:tgtEl>
                                          <p:spTgt spid="17"/>
                                        </p:tgtEl>
                                      </p:cBhvr>
                                    </p:animEffect>
                                    <p:anim calcmode="lin" valueType="num">
                                      <p:cBhvr>
                                        <p:cTn id="60" dur="250" fill="hold"/>
                                        <p:tgtEl>
                                          <p:spTgt spid="17"/>
                                        </p:tgtEl>
                                        <p:attrNameLst>
                                          <p:attrName>ppt_x</p:attrName>
                                        </p:attrNameLst>
                                      </p:cBhvr>
                                      <p:tavLst>
                                        <p:tav tm="0">
                                          <p:val>
                                            <p:strVal val="#ppt_x"/>
                                          </p:val>
                                        </p:tav>
                                        <p:tav tm="100000">
                                          <p:val>
                                            <p:strVal val="#ppt_x"/>
                                          </p:val>
                                        </p:tav>
                                      </p:tavLst>
                                    </p:anim>
                                    <p:anim calcmode="lin" valueType="num">
                                      <p:cBhvr>
                                        <p:cTn id="61" dur="250" fill="hold"/>
                                        <p:tgtEl>
                                          <p:spTgt spid="17"/>
                                        </p:tgtEl>
                                        <p:attrNameLst>
                                          <p:attrName>ppt_y</p:attrName>
                                        </p:attrNameLst>
                                      </p:cBhvr>
                                      <p:tavLst>
                                        <p:tav tm="0">
                                          <p:val>
                                            <p:strVal val="#ppt_y+.1"/>
                                          </p:val>
                                        </p:tav>
                                        <p:tav tm="100000">
                                          <p:val>
                                            <p:strVal val="#ppt_y"/>
                                          </p:val>
                                        </p:tav>
                                      </p:tavLst>
                                    </p:anim>
                                  </p:childTnLst>
                                </p:cTn>
                              </p:par>
                              <p:par>
                                <p:cTn id="62" presetID="10" presetClass="entr" presetSubtype="0" fill="hold" grpId="0" nodeType="withEffect">
                                  <p:stCondLst>
                                    <p:cond delay="0"/>
                                  </p:stCondLst>
                                  <p:iterate type="wd">
                                    <p:tmPct val="10000"/>
                                  </p:iterate>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right)">
                                      <p:cBhvr>
                                        <p:cTn id="69" dur="250"/>
                                        <p:tgtEl>
                                          <p:spTgt spid="14"/>
                                        </p:tgtEl>
                                      </p:cBhvr>
                                    </p:animEffect>
                                  </p:childTnLst>
                                </p:cTn>
                              </p:par>
                            </p:childTnLst>
                          </p:cTn>
                        </p:par>
                        <p:par>
                          <p:cTn id="70" fill="hold">
                            <p:stCondLst>
                              <p:cond delay="5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250"/>
                                        <p:tgtEl>
                                          <p:spTgt spid="19"/>
                                        </p:tgtEl>
                                      </p:cBhvr>
                                    </p:animEffect>
                                    <p:anim calcmode="lin" valueType="num">
                                      <p:cBhvr>
                                        <p:cTn id="74" dur="250" fill="hold"/>
                                        <p:tgtEl>
                                          <p:spTgt spid="19"/>
                                        </p:tgtEl>
                                        <p:attrNameLst>
                                          <p:attrName>ppt_x</p:attrName>
                                        </p:attrNameLst>
                                      </p:cBhvr>
                                      <p:tavLst>
                                        <p:tav tm="0">
                                          <p:val>
                                            <p:strVal val="#ppt_x"/>
                                          </p:val>
                                        </p:tav>
                                        <p:tav tm="100000">
                                          <p:val>
                                            <p:strVal val="#ppt_x"/>
                                          </p:val>
                                        </p:tav>
                                      </p:tavLst>
                                    </p:anim>
                                    <p:anim calcmode="lin" valueType="num">
                                      <p:cBhvr>
                                        <p:cTn id="75" dur="250" fill="hold"/>
                                        <p:tgtEl>
                                          <p:spTgt spid="19"/>
                                        </p:tgtEl>
                                        <p:attrNameLst>
                                          <p:attrName>ppt_y</p:attrName>
                                        </p:attrNameLst>
                                      </p:cBhvr>
                                      <p:tavLst>
                                        <p:tav tm="0">
                                          <p:val>
                                            <p:strVal val="#ppt_y+.1"/>
                                          </p:val>
                                        </p:tav>
                                        <p:tav tm="100000">
                                          <p:val>
                                            <p:strVal val="#ppt_y"/>
                                          </p:val>
                                        </p:tav>
                                      </p:tavLst>
                                    </p:anim>
                                  </p:childTnLst>
                                </p:cTn>
                              </p:par>
                              <p:par>
                                <p:cTn id="76" presetID="10" presetClass="entr" presetSubtype="0" fill="hold" grpId="0" nodeType="withEffect">
                                  <p:stCondLst>
                                    <p:cond delay="0"/>
                                  </p:stCondLst>
                                  <p:iterate type="wd">
                                    <p:tmPct val="10000"/>
                                  </p:iterate>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right)">
                                      <p:cBhvr>
                                        <p:cTn id="83" dur="250"/>
                                        <p:tgtEl>
                                          <p:spTgt spid="15"/>
                                        </p:tgtEl>
                                      </p:cBhvr>
                                    </p:animEffect>
                                  </p:childTnLst>
                                </p:cTn>
                              </p:par>
                            </p:childTnLst>
                          </p:cTn>
                        </p:par>
                        <p:par>
                          <p:cTn id="84" fill="hold">
                            <p:stCondLst>
                              <p:cond delay="500"/>
                            </p:stCondLst>
                            <p:childTnLst>
                              <p:par>
                                <p:cTn id="85" presetID="42" presetClass="entr" presetSubtype="0"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250"/>
                                        <p:tgtEl>
                                          <p:spTgt spid="21"/>
                                        </p:tgtEl>
                                      </p:cBhvr>
                                    </p:animEffect>
                                    <p:anim calcmode="lin" valueType="num">
                                      <p:cBhvr>
                                        <p:cTn id="88" dur="250" fill="hold"/>
                                        <p:tgtEl>
                                          <p:spTgt spid="21"/>
                                        </p:tgtEl>
                                        <p:attrNameLst>
                                          <p:attrName>ppt_x</p:attrName>
                                        </p:attrNameLst>
                                      </p:cBhvr>
                                      <p:tavLst>
                                        <p:tav tm="0">
                                          <p:val>
                                            <p:strVal val="#ppt_x"/>
                                          </p:val>
                                        </p:tav>
                                        <p:tav tm="100000">
                                          <p:val>
                                            <p:strVal val="#ppt_x"/>
                                          </p:val>
                                        </p:tav>
                                      </p:tavLst>
                                    </p:anim>
                                    <p:anim calcmode="lin" valueType="num">
                                      <p:cBhvr>
                                        <p:cTn id="89" dur="250" fill="hold"/>
                                        <p:tgtEl>
                                          <p:spTgt spid="21"/>
                                        </p:tgtEl>
                                        <p:attrNameLst>
                                          <p:attrName>ppt_y</p:attrName>
                                        </p:attrNameLst>
                                      </p:cBhvr>
                                      <p:tavLst>
                                        <p:tav tm="0">
                                          <p:val>
                                            <p:strVal val="#ppt_y+.1"/>
                                          </p:val>
                                        </p:tav>
                                        <p:tav tm="100000">
                                          <p:val>
                                            <p:strVal val="#ppt_y"/>
                                          </p:val>
                                        </p:tav>
                                      </p:tavLst>
                                    </p:anim>
                                  </p:childTnLst>
                                </p:cTn>
                              </p:par>
                              <p:par>
                                <p:cTn id="90" presetID="10" presetClass="entr" presetSubtype="0" fill="hold" grpId="0" nodeType="withEffect">
                                  <p:stCondLst>
                                    <p:cond delay="0"/>
                                  </p:stCondLst>
                                  <p:iterate type="wd">
                                    <p:tmPct val="10000"/>
                                  </p:iterate>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wipe(right)">
                                      <p:cBhvr>
                                        <p:cTn id="97" dur="250"/>
                                        <p:tgtEl>
                                          <p:spTgt spid="16"/>
                                        </p:tgtEl>
                                      </p:cBhvr>
                                    </p:animEffect>
                                  </p:childTnLst>
                                </p:cTn>
                              </p:par>
                            </p:childTnLst>
                          </p:cTn>
                        </p:par>
                        <p:par>
                          <p:cTn id="98" fill="hold">
                            <p:stCondLst>
                              <p:cond delay="500"/>
                            </p:stCondLst>
                            <p:childTnLst>
                              <p:par>
                                <p:cTn id="99" presetID="42" presetClass="entr" presetSubtype="0"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250"/>
                                        <p:tgtEl>
                                          <p:spTgt spid="23"/>
                                        </p:tgtEl>
                                      </p:cBhvr>
                                    </p:animEffect>
                                    <p:anim calcmode="lin" valueType="num">
                                      <p:cBhvr>
                                        <p:cTn id="102" dur="250" fill="hold"/>
                                        <p:tgtEl>
                                          <p:spTgt spid="23"/>
                                        </p:tgtEl>
                                        <p:attrNameLst>
                                          <p:attrName>ppt_x</p:attrName>
                                        </p:attrNameLst>
                                      </p:cBhvr>
                                      <p:tavLst>
                                        <p:tav tm="0">
                                          <p:val>
                                            <p:strVal val="#ppt_x"/>
                                          </p:val>
                                        </p:tav>
                                        <p:tav tm="100000">
                                          <p:val>
                                            <p:strVal val="#ppt_x"/>
                                          </p:val>
                                        </p:tav>
                                      </p:tavLst>
                                    </p:anim>
                                    <p:anim calcmode="lin" valueType="num">
                                      <p:cBhvr>
                                        <p:cTn id="103" dur="250" fill="hold"/>
                                        <p:tgtEl>
                                          <p:spTgt spid="23"/>
                                        </p:tgtEl>
                                        <p:attrNameLst>
                                          <p:attrName>ppt_y</p:attrName>
                                        </p:attrNameLst>
                                      </p:cBhvr>
                                      <p:tavLst>
                                        <p:tav tm="0">
                                          <p:val>
                                            <p:strVal val="#ppt_y+.1"/>
                                          </p:val>
                                        </p:tav>
                                        <p:tav tm="100000">
                                          <p:val>
                                            <p:strVal val="#ppt_y"/>
                                          </p:val>
                                        </p:tav>
                                      </p:tavLst>
                                    </p:anim>
                                  </p:childTnLst>
                                </p:cTn>
                              </p:par>
                              <p:par>
                                <p:cTn id="104" presetID="10" presetClass="entr" presetSubtype="0" fill="hold" grpId="0" nodeType="withEffect">
                                  <p:stCondLst>
                                    <p:cond delay="0"/>
                                  </p:stCondLst>
                                  <p:iterate type="wd">
                                    <p:tmPct val="10000"/>
                                  </p:iterate>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p:bldP spid="18" grpId="0"/>
      <p:bldP spid="19"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23851" y="224633"/>
            <a:ext cx="17331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2000" b="1" dirty="0" smtClean="0">
                <a:solidFill>
                  <a:srgbClr val="95C1AD"/>
                </a:solidFill>
              </a:rPr>
              <a:t>单击添加标题</a:t>
            </a:r>
            <a:endParaRPr lang="en-US" altLang="zh-CN" sz="2000" b="1" dirty="0">
              <a:solidFill>
                <a:srgbClr val="95C1AD"/>
              </a:solidFill>
            </a:endParaRPr>
          </a:p>
        </p:txBody>
      </p:sp>
      <p:sp>
        <p:nvSpPr>
          <p:cNvPr id="5" name="Text Box 8"/>
          <p:cNvSpPr txBox="1">
            <a:spLocks noChangeArrowheads="1"/>
          </p:cNvSpPr>
          <p:nvPr/>
        </p:nvSpPr>
        <p:spPr bwMode="auto">
          <a:xfrm>
            <a:off x="396876" y="555656"/>
            <a:ext cx="17956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00" dirty="0" smtClean="0">
                <a:solidFill>
                  <a:srgbClr val="95C1AD"/>
                </a:solidFill>
              </a:rPr>
              <a:t>Click here to add your title text</a:t>
            </a:r>
            <a:endParaRPr lang="en-US" altLang="zh-CN" sz="1000" dirty="0">
              <a:solidFill>
                <a:srgbClr val="95C1AD"/>
              </a:solidFill>
            </a:endParaRPr>
          </a:p>
        </p:txBody>
      </p:sp>
      <p:grpSp>
        <p:nvGrpSpPr>
          <p:cNvPr id="6" name="Group 16"/>
          <p:cNvGrpSpPr/>
          <p:nvPr/>
        </p:nvGrpSpPr>
        <p:grpSpPr bwMode="auto">
          <a:xfrm>
            <a:off x="0" y="299244"/>
            <a:ext cx="323850" cy="431800"/>
            <a:chOff x="0" y="168"/>
            <a:chExt cx="204" cy="318"/>
          </a:xfrm>
        </p:grpSpPr>
        <p:sp>
          <p:nvSpPr>
            <p:cNvPr id="7" name="Rectangle 14"/>
            <p:cNvSpPr>
              <a:spLocks noChangeArrowheads="1"/>
            </p:cNvSpPr>
            <p:nvPr/>
          </p:nvSpPr>
          <p:spPr bwMode="auto">
            <a:xfrm>
              <a:off x="158" y="168"/>
              <a:ext cx="46" cy="318"/>
            </a:xfrm>
            <a:prstGeom prst="rect">
              <a:avLst/>
            </a:prstGeom>
            <a:solidFill>
              <a:srgbClr val="E343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15"/>
            <p:cNvSpPr>
              <a:spLocks noChangeArrowheads="1"/>
            </p:cNvSpPr>
            <p:nvPr/>
          </p:nvSpPr>
          <p:spPr bwMode="auto">
            <a:xfrm>
              <a:off x="0" y="168"/>
              <a:ext cx="158" cy="318"/>
            </a:xfrm>
            <a:prstGeom prst="rect">
              <a:avLst/>
            </a:prstGeom>
            <a:solidFill>
              <a:srgbClr val="95C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 name="组合 8"/>
          <p:cNvGrpSpPr/>
          <p:nvPr/>
        </p:nvGrpSpPr>
        <p:grpSpPr>
          <a:xfrm>
            <a:off x="1706728" y="975952"/>
            <a:ext cx="6137874" cy="937201"/>
            <a:chOff x="1706728" y="858257"/>
            <a:chExt cx="6137874" cy="937201"/>
          </a:xfrm>
        </p:grpSpPr>
        <p:grpSp>
          <p:nvGrpSpPr>
            <p:cNvPr id="10" name="组合 9"/>
            <p:cNvGrpSpPr/>
            <p:nvPr/>
          </p:nvGrpSpPr>
          <p:grpSpPr>
            <a:xfrm>
              <a:off x="2454731" y="858257"/>
              <a:ext cx="909655" cy="937201"/>
              <a:chOff x="1252331" y="973457"/>
              <a:chExt cx="909655" cy="937201"/>
            </a:xfrm>
            <a:effectLst/>
          </p:grpSpPr>
          <p:sp>
            <p:nvSpPr>
              <p:cNvPr id="13" name="椭圆形标注 12">
                <a:hlinkClick r:id="rId1"/>
              </p:cNvPr>
              <p:cNvSpPr/>
              <p:nvPr/>
            </p:nvSpPr>
            <p:spPr>
              <a:xfrm>
                <a:off x="1252331" y="1049266"/>
                <a:ext cx="907774" cy="861392"/>
              </a:xfrm>
              <a:prstGeom prst="wedgeEllipseCallout">
                <a:avLst>
                  <a:gd name="adj1" fmla="val -71929"/>
                  <a:gd name="adj2" fmla="val -1346"/>
                </a:avLst>
              </a:prstGeom>
              <a:solidFill>
                <a:srgbClr val="95C1AD"/>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tx1">
                      <a:lumMod val="65000"/>
                      <a:lumOff val="35000"/>
                    </a:schemeClr>
                  </a:solidFill>
                </a:endParaRPr>
              </a:p>
            </p:txBody>
          </p:sp>
          <p:sp>
            <p:nvSpPr>
              <p:cNvPr id="14" name="矩形 13"/>
              <p:cNvSpPr/>
              <p:nvPr/>
            </p:nvSpPr>
            <p:spPr>
              <a:xfrm>
                <a:off x="1343213" y="973457"/>
                <a:ext cx="818773" cy="825419"/>
              </a:xfrm>
              <a:prstGeom prst="rect">
                <a:avLst/>
              </a:prstGeom>
            </p:spPr>
            <p:txBody>
              <a:bodyPr wrap="square">
                <a:spAutoFit/>
              </a:bodyPr>
              <a:lstStyle/>
              <a:p>
                <a:pPr algn="just" defTabSz="685800">
                  <a:lnSpc>
                    <a:spcPct val="150000"/>
                  </a:lnSpc>
                  <a:buClr>
                    <a:srgbClr val="0070C0"/>
                  </a:buClr>
                </a:pPr>
                <a:r>
                  <a:rPr lang="en-US" altLang="zh-CN" sz="3600" dirty="0">
                    <a:solidFill>
                      <a:schemeClr val="bg1"/>
                    </a:solidFill>
                    <a:latin typeface="微软雅黑" panose="020B0503020204020204" pitchFamily="34" charset="-122"/>
                    <a:ea typeface="微软雅黑" panose="020B0503020204020204" pitchFamily="34" charset="-122"/>
                  </a:rPr>
                  <a:t>01</a:t>
                </a:r>
                <a:endParaRPr lang="zh-CN" altLang="zh-CN" sz="3600" dirty="0">
                  <a:solidFill>
                    <a:schemeClr val="bg1"/>
                  </a:solidFill>
                  <a:latin typeface="微软雅黑" panose="020B0503020204020204" pitchFamily="34" charset="-122"/>
                  <a:ea typeface="微软雅黑" panose="020B0503020204020204" pitchFamily="34" charset="-122"/>
                </a:endParaRPr>
              </a:p>
            </p:txBody>
          </p:sp>
        </p:grpSp>
        <p:sp>
          <p:nvSpPr>
            <p:cNvPr id="11" name="Freeform 38">
              <a:hlinkClick r:id="rId1"/>
            </p:cNvPr>
            <p:cNvSpPr>
              <a:spLocks noEditPoints="1"/>
            </p:cNvSpPr>
            <p:nvPr/>
          </p:nvSpPr>
          <p:spPr bwMode="auto">
            <a:xfrm>
              <a:off x="1706728" y="1140555"/>
              <a:ext cx="416698" cy="416698"/>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rgbClr val="95C1AD"/>
            </a:solidFill>
            <a:ln w="12700">
              <a:solidFill>
                <a:schemeClr val="bg1"/>
              </a:solidFill>
            </a:ln>
            <a:effectLst/>
          </p:spPr>
          <p:txBody>
            <a:bodyPr vert="horz" wrap="square" lIns="91440" tIns="45720" rIns="91440" bIns="45720" numCol="1" anchor="t" anchorCtr="0" compatLnSpc="1"/>
            <a:lstStyle/>
            <a:p>
              <a:pPr defTabSz="685800"/>
              <a:endParaRPr lang="zh-CN" altLang="en-US" sz="1350">
                <a:solidFill>
                  <a:schemeClr val="tx1">
                    <a:lumMod val="65000"/>
                    <a:lumOff val="35000"/>
                  </a:schemeClr>
                </a:solidFill>
              </a:endParaRPr>
            </a:p>
          </p:txBody>
        </p:sp>
        <p:sp>
          <p:nvSpPr>
            <p:cNvPr id="12" name="Text Box 11">
              <a:hlinkClick r:id="rId1"/>
            </p:cNvPr>
            <p:cNvSpPr txBox="1">
              <a:spLocks noChangeArrowheads="1"/>
            </p:cNvSpPr>
            <p:nvPr/>
          </p:nvSpPr>
          <p:spPr bwMode="auto">
            <a:xfrm>
              <a:off x="3497888" y="1000616"/>
              <a:ext cx="4346714" cy="669414"/>
            </a:xfrm>
            <a:prstGeom prst="rect">
              <a:avLst/>
            </a:prstGeom>
            <a:effectLst/>
          </p:spPr>
          <p:txBody>
            <a:bodyPr wrap="square">
              <a:spAutoFit/>
            </a:bodyPr>
            <a:lstStyle>
              <a:defPPr>
                <a:defRPr lang="zh-CN"/>
              </a:defPPr>
              <a:lvl1pPr algn="just">
                <a:lnSpc>
                  <a:spcPct val="150000"/>
                </a:lnSpc>
                <a:buClr>
                  <a:srgbClr val="0070C0"/>
                </a:buClr>
                <a:defRPr sz="800">
                  <a:solidFill>
                    <a:schemeClr val="bg1"/>
                  </a:solidFill>
                  <a:latin typeface="张海山锐线体简" panose="02000000000000000000" pitchFamily="2" charset="-122"/>
                  <a:ea typeface="张海山锐线体简" panose="02000000000000000000" pitchFamily="2" charset="-122"/>
                </a:defRPr>
              </a:lvl1pPr>
            </a:lstStyle>
            <a:p>
              <a:pPr>
                <a:lnSpc>
                  <a:spcPts val="15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尽量</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尽量</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尽量</a:t>
              </a:r>
              <a:endParaRPr lang="en-US" altLang="zh-CN" sz="900" spc="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693476" y="2171829"/>
            <a:ext cx="6073843" cy="940115"/>
            <a:chOff x="1693476" y="2054134"/>
            <a:chExt cx="6073843" cy="940115"/>
          </a:xfrm>
        </p:grpSpPr>
        <p:grpSp>
          <p:nvGrpSpPr>
            <p:cNvPr id="16" name="组合 15"/>
            <p:cNvGrpSpPr/>
            <p:nvPr/>
          </p:nvGrpSpPr>
          <p:grpSpPr>
            <a:xfrm>
              <a:off x="6290456" y="2054134"/>
              <a:ext cx="907774" cy="940115"/>
              <a:chOff x="5037656" y="2169334"/>
              <a:chExt cx="907774" cy="940115"/>
            </a:xfrm>
            <a:effectLst/>
          </p:grpSpPr>
          <p:sp>
            <p:nvSpPr>
              <p:cNvPr id="19" name="椭圆形标注 18">
                <a:hlinkClick r:id="rId1"/>
              </p:cNvPr>
              <p:cNvSpPr/>
              <p:nvPr/>
            </p:nvSpPr>
            <p:spPr>
              <a:xfrm>
                <a:off x="5037656" y="2248057"/>
                <a:ext cx="907774" cy="861392"/>
              </a:xfrm>
              <a:prstGeom prst="wedgeEllipseCallout">
                <a:avLst>
                  <a:gd name="adj1" fmla="val 68947"/>
                  <a:gd name="adj2" fmla="val -577"/>
                </a:avLst>
              </a:prstGeom>
              <a:solidFill>
                <a:srgbClr val="95C1AD"/>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tx1">
                      <a:lumMod val="65000"/>
                      <a:lumOff val="35000"/>
                    </a:schemeClr>
                  </a:solidFill>
                </a:endParaRPr>
              </a:p>
            </p:txBody>
          </p:sp>
          <p:sp>
            <p:nvSpPr>
              <p:cNvPr id="20" name="矩形 19">
                <a:hlinkClick r:id="rId1"/>
              </p:cNvPr>
              <p:cNvSpPr/>
              <p:nvPr/>
            </p:nvSpPr>
            <p:spPr>
              <a:xfrm>
                <a:off x="5133283" y="2169334"/>
                <a:ext cx="729772" cy="825419"/>
              </a:xfrm>
              <a:prstGeom prst="rect">
                <a:avLst/>
              </a:prstGeom>
            </p:spPr>
            <p:txBody>
              <a:bodyPr wrap="square">
                <a:spAutoFit/>
              </a:bodyPr>
              <a:lstStyle/>
              <a:p>
                <a:pPr algn="just" defTabSz="685800">
                  <a:lnSpc>
                    <a:spcPct val="150000"/>
                  </a:lnSpc>
                  <a:buClr>
                    <a:srgbClr val="0070C0"/>
                  </a:buClr>
                </a:pPr>
                <a:r>
                  <a:rPr lang="en-US" altLang="zh-CN" sz="3600" dirty="0">
                    <a:solidFill>
                      <a:schemeClr val="bg1"/>
                    </a:solidFill>
                    <a:latin typeface="微软雅黑" panose="020B0503020204020204" pitchFamily="34" charset="-122"/>
                    <a:ea typeface="微软雅黑" panose="020B0503020204020204" pitchFamily="34" charset="-122"/>
                  </a:rPr>
                  <a:t>02</a:t>
                </a:r>
                <a:endParaRPr lang="zh-CN" altLang="zh-CN" sz="3600" dirty="0">
                  <a:solidFill>
                    <a:schemeClr val="bg1"/>
                  </a:solidFill>
                  <a:latin typeface="微软雅黑" panose="020B0503020204020204" pitchFamily="34" charset="-122"/>
                  <a:ea typeface="微软雅黑" panose="020B0503020204020204" pitchFamily="34" charset="-122"/>
                </a:endParaRPr>
              </a:p>
            </p:txBody>
          </p:sp>
        </p:grpSp>
        <p:sp>
          <p:nvSpPr>
            <p:cNvPr id="17" name="Freeform 30">
              <a:hlinkClick r:id="rId1"/>
            </p:cNvPr>
            <p:cNvSpPr>
              <a:spLocks noEditPoints="1"/>
            </p:cNvSpPr>
            <p:nvPr/>
          </p:nvSpPr>
          <p:spPr bwMode="auto">
            <a:xfrm>
              <a:off x="7478355" y="2330775"/>
              <a:ext cx="288964" cy="464319"/>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rgbClr val="95C1AD"/>
            </a:solidFill>
            <a:ln w="12700">
              <a:solidFill>
                <a:schemeClr val="bg1"/>
              </a:solidFill>
            </a:ln>
            <a:effectLst/>
          </p:spPr>
          <p:txBody>
            <a:bodyPr vert="horz" wrap="square" lIns="91440" tIns="45720" rIns="91440" bIns="45720" numCol="1" anchor="t" anchorCtr="0" compatLnSpc="1"/>
            <a:lstStyle/>
            <a:p>
              <a:pPr defTabSz="685800"/>
              <a:endParaRPr lang="zh-CN" altLang="en-US" sz="1350">
                <a:solidFill>
                  <a:schemeClr val="tx1">
                    <a:lumMod val="65000"/>
                    <a:lumOff val="35000"/>
                  </a:schemeClr>
                </a:solidFill>
              </a:endParaRPr>
            </a:p>
          </p:txBody>
        </p:sp>
        <p:sp>
          <p:nvSpPr>
            <p:cNvPr id="18" name="矩形 18">
              <a:hlinkClick r:id="rId1"/>
            </p:cNvPr>
            <p:cNvSpPr>
              <a:spLocks noChangeArrowheads="1"/>
            </p:cNvSpPr>
            <p:nvPr/>
          </p:nvSpPr>
          <p:spPr bwMode="auto">
            <a:xfrm>
              <a:off x="1693476" y="2236239"/>
              <a:ext cx="4464205" cy="669414"/>
            </a:xfrm>
            <a:prstGeom prst="rect">
              <a:avLst/>
            </a:prstGeom>
            <a:effectLst/>
          </p:spPr>
          <p:txBody>
            <a:bodyPr wrap="square">
              <a:spAutoFit/>
            </a:bodyPr>
            <a:lstStyle/>
            <a:p>
              <a:pPr>
                <a:lnSpc>
                  <a:spcPts val="1500"/>
                </a:lnSpc>
              </a:pP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此处添加详细文本描述，建议与标题相关并符合整体语言风格，语言描述尽量此处添加详细文本描述，建议与标题相关并符合整体语言风格，语言描述尽量</a:t>
              </a:r>
              <a:endParaRPr lang="en-US" altLang="zh-CN" sz="900" spc="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1662959" y="3466954"/>
            <a:ext cx="6181643" cy="945324"/>
            <a:chOff x="1662959" y="3349259"/>
            <a:chExt cx="6181643" cy="945324"/>
          </a:xfrm>
        </p:grpSpPr>
        <p:grpSp>
          <p:nvGrpSpPr>
            <p:cNvPr id="22" name="组合 21"/>
            <p:cNvGrpSpPr/>
            <p:nvPr/>
          </p:nvGrpSpPr>
          <p:grpSpPr>
            <a:xfrm>
              <a:off x="2454731" y="3349259"/>
              <a:ext cx="907774" cy="945324"/>
              <a:chOff x="1252331" y="3464459"/>
              <a:chExt cx="907774" cy="945324"/>
            </a:xfrm>
            <a:effectLst/>
          </p:grpSpPr>
          <p:sp>
            <p:nvSpPr>
              <p:cNvPr id="25" name="椭圆形标注 24">
                <a:hlinkClick r:id="rId1"/>
              </p:cNvPr>
              <p:cNvSpPr/>
              <p:nvPr/>
            </p:nvSpPr>
            <p:spPr>
              <a:xfrm>
                <a:off x="1252331" y="3548391"/>
                <a:ext cx="907774" cy="861392"/>
              </a:xfrm>
              <a:prstGeom prst="wedgeEllipseCallout">
                <a:avLst>
                  <a:gd name="adj1" fmla="val -71929"/>
                  <a:gd name="adj2" fmla="val -1346"/>
                </a:avLst>
              </a:prstGeom>
              <a:solidFill>
                <a:srgbClr val="95C1AD"/>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chemeClr val="tx1">
                      <a:lumMod val="65000"/>
                      <a:lumOff val="35000"/>
                    </a:schemeClr>
                  </a:solidFill>
                </a:endParaRPr>
              </a:p>
            </p:txBody>
          </p:sp>
          <p:sp>
            <p:nvSpPr>
              <p:cNvPr id="26" name="矩形 25">
                <a:hlinkClick r:id="rId1"/>
              </p:cNvPr>
              <p:cNvSpPr/>
              <p:nvPr/>
            </p:nvSpPr>
            <p:spPr>
              <a:xfrm>
                <a:off x="1341332" y="3464459"/>
                <a:ext cx="729772" cy="825419"/>
              </a:xfrm>
              <a:prstGeom prst="rect">
                <a:avLst/>
              </a:prstGeom>
            </p:spPr>
            <p:txBody>
              <a:bodyPr wrap="square">
                <a:spAutoFit/>
              </a:bodyPr>
              <a:lstStyle/>
              <a:p>
                <a:pPr algn="just" defTabSz="685800">
                  <a:lnSpc>
                    <a:spcPct val="150000"/>
                  </a:lnSpc>
                  <a:buClr>
                    <a:srgbClr val="0070C0"/>
                  </a:buClr>
                </a:pPr>
                <a:r>
                  <a:rPr lang="en-US" altLang="zh-CN" sz="3600" dirty="0">
                    <a:solidFill>
                      <a:schemeClr val="bg1"/>
                    </a:solidFill>
                    <a:latin typeface="微软雅黑" panose="020B0503020204020204" pitchFamily="34" charset="-122"/>
                    <a:ea typeface="微软雅黑" panose="020B0503020204020204" pitchFamily="34" charset="-122"/>
                  </a:rPr>
                  <a:t>03</a:t>
                </a:r>
                <a:endParaRPr lang="zh-CN" altLang="zh-CN" sz="3600" dirty="0">
                  <a:solidFill>
                    <a:schemeClr val="bg1"/>
                  </a:solidFill>
                  <a:latin typeface="微软雅黑" panose="020B0503020204020204" pitchFamily="34" charset="-122"/>
                  <a:ea typeface="微软雅黑" panose="020B0503020204020204" pitchFamily="34" charset="-122"/>
                </a:endParaRPr>
              </a:p>
            </p:txBody>
          </p:sp>
        </p:grpSp>
        <p:sp>
          <p:nvSpPr>
            <p:cNvPr id="23" name="Text Box 11">
              <a:hlinkClick r:id="rId1"/>
            </p:cNvPr>
            <p:cNvSpPr txBox="1">
              <a:spLocks noChangeArrowheads="1"/>
            </p:cNvSpPr>
            <p:nvPr/>
          </p:nvSpPr>
          <p:spPr bwMode="auto">
            <a:xfrm>
              <a:off x="3497888" y="3528983"/>
              <a:ext cx="4346714" cy="669414"/>
            </a:xfrm>
            <a:prstGeom prst="rect">
              <a:avLst/>
            </a:prstGeom>
            <a:effectLst/>
          </p:spPr>
          <p:txBody>
            <a:bodyPr wrap="square">
              <a:spAutoFit/>
            </a:bodyPr>
            <a:lstStyle>
              <a:defPPr>
                <a:defRPr lang="zh-CN"/>
              </a:defPPr>
              <a:lvl1pPr algn="just">
                <a:lnSpc>
                  <a:spcPct val="150000"/>
                </a:lnSpc>
                <a:buClr>
                  <a:srgbClr val="0070C0"/>
                </a:buClr>
                <a:defRPr sz="800">
                  <a:solidFill>
                    <a:schemeClr val="bg1"/>
                  </a:solidFill>
                  <a:latin typeface="张海山锐线体简" panose="02000000000000000000" pitchFamily="2" charset="-122"/>
                  <a:ea typeface="张海山锐线体简" panose="02000000000000000000" pitchFamily="2" charset="-122"/>
                </a:defRPr>
              </a:lvl1pPr>
            </a:lstStyle>
            <a:p>
              <a:pPr>
                <a:lnSpc>
                  <a:spcPts val="15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此处添加详细文本描述，建议与标题相关并符合整体语言风格，语言描述尽量此处添加详细文本描述，建议与标题相关并符合整体语言风格，语言描述尽量</a:t>
              </a:r>
              <a:endParaRPr lang="en-US" altLang="zh-CN" sz="900" spc="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Freeform 5">
              <a:hlinkClick r:id="rId1"/>
            </p:cNvPr>
            <p:cNvSpPr/>
            <p:nvPr/>
          </p:nvSpPr>
          <p:spPr bwMode="auto">
            <a:xfrm rot="20729645">
              <a:off x="1662959" y="3642577"/>
              <a:ext cx="504236" cy="423324"/>
            </a:xfrm>
            <a:custGeom>
              <a:avLst/>
              <a:gdLst>
                <a:gd name="T0" fmla="*/ 108 w 179"/>
                <a:gd name="T1" fmla="*/ 0 h 150"/>
                <a:gd name="T2" fmla="*/ 132 w 179"/>
                <a:gd name="T3" fmla="*/ 36 h 150"/>
                <a:gd name="T4" fmla="*/ 135 w 179"/>
                <a:gd name="T5" fmla="*/ 34 h 150"/>
                <a:gd name="T6" fmla="*/ 173 w 179"/>
                <a:gd name="T7" fmla="*/ 33 h 150"/>
                <a:gd name="T8" fmla="*/ 142 w 179"/>
                <a:gd name="T9" fmla="*/ 58 h 150"/>
                <a:gd name="T10" fmla="*/ 161 w 179"/>
                <a:gd name="T11" fmla="*/ 97 h 150"/>
                <a:gd name="T12" fmla="*/ 127 w 179"/>
                <a:gd name="T13" fmla="*/ 116 h 150"/>
                <a:gd name="T14" fmla="*/ 124 w 179"/>
                <a:gd name="T15" fmla="*/ 113 h 150"/>
                <a:gd name="T16" fmla="*/ 90 w 179"/>
                <a:gd name="T17" fmla="*/ 96 h 150"/>
                <a:gd name="T18" fmla="*/ 107 w 179"/>
                <a:gd name="T19" fmla="*/ 130 h 150"/>
                <a:gd name="T20" fmla="*/ 74 w 179"/>
                <a:gd name="T21" fmla="*/ 150 h 150"/>
                <a:gd name="T22" fmla="*/ 51 w 179"/>
                <a:gd name="T23" fmla="*/ 113 h 150"/>
                <a:gd name="T24" fmla="*/ 47 w 179"/>
                <a:gd name="T25" fmla="*/ 115 h 150"/>
                <a:gd name="T26" fmla="*/ 8 w 179"/>
                <a:gd name="T27" fmla="*/ 119 h 150"/>
                <a:gd name="T28" fmla="*/ 36 w 179"/>
                <a:gd name="T29" fmla="*/ 94 h 150"/>
                <a:gd name="T30" fmla="*/ 38 w 179"/>
                <a:gd name="T31" fmla="*/ 92 h 150"/>
                <a:gd name="T32" fmla="*/ 18 w 179"/>
                <a:gd name="T33" fmla="*/ 53 h 150"/>
                <a:gd name="T34" fmla="*/ 53 w 179"/>
                <a:gd name="T35" fmla="*/ 33 h 150"/>
                <a:gd name="T36" fmla="*/ 72 w 179"/>
                <a:gd name="T37" fmla="*/ 65 h 150"/>
                <a:gd name="T38" fmla="*/ 90 w 179"/>
                <a:gd name="T39" fmla="*/ 31 h 150"/>
                <a:gd name="T40" fmla="*/ 74 w 179"/>
                <a:gd name="T41" fmla="*/ 24 h 150"/>
                <a:gd name="T42" fmla="*/ 75 w 179"/>
                <a:gd name="T43" fmla="*/ 19 h 150"/>
                <a:gd name="T44" fmla="*/ 108 w 179"/>
                <a:gd name="T4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 h="150">
                  <a:moveTo>
                    <a:pt x="108" y="0"/>
                  </a:moveTo>
                  <a:cubicBezTo>
                    <a:pt x="114" y="11"/>
                    <a:pt x="124" y="33"/>
                    <a:pt x="132" y="36"/>
                  </a:cubicBezTo>
                  <a:cubicBezTo>
                    <a:pt x="133" y="36"/>
                    <a:pt x="134" y="35"/>
                    <a:pt x="135" y="34"/>
                  </a:cubicBezTo>
                  <a:cubicBezTo>
                    <a:pt x="137" y="14"/>
                    <a:pt x="168" y="6"/>
                    <a:pt x="173" y="33"/>
                  </a:cubicBezTo>
                  <a:cubicBezTo>
                    <a:pt x="179" y="61"/>
                    <a:pt x="154" y="50"/>
                    <a:pt x="142" y="58"/>
                  </a:cubicBezTo>
                  <a:cubicBezTo>
                    <a:pt x="148" y="71"/>
                    <a:pt x="155" y="84"/>
                    <a:pt x="161" y="97"/>
                  </a:cubicBezTo>
                  <a:cubicBezTo>
                    <a:pt x="152" y="102"/>
                    <a:pt x="137" y="114"/>
                    <a:pt x="127" y="116"/>
                  </a:cubicBezTo>
                  <a:cubicBezTo>
                    <a:pt x="125" y="116"/>
                    <a:pt x="125" y="114"/>
                    <a:pt x="124" y="113"/>
                  </a:cubicBezTo>
                  <a:cubicBezTo>
                    <a:pt x="128" y="90"/>
                    <a:pt x="112" y="72"/>
                    <a:pt x="90" y="96"/>
                  </a:cubicBezTo>
                  <a:cubicBezTo>
                    <a:pt x="72" y="115"/>
                    <a:pt x="109" y="125"/>
                    <a:pt x="107" y="130"/>
                  </a:cubicBezTo>
                  <a:cubicBezTo>
                    <a:pt x="96" y="137"/>
                    <a:pt x="85" y="143"/>
                    <a:pt x="74" y="150"/>
                  </a:cubicBezTo>
                  <a:cubicBezTo>
                    <a:pt x="66" y="138"/>
                    <a:pt x="59" y="125"/>
                    <a:pt x="51" y="113"/>
                  </a:cubicBezTo>
                  <a:cubicBezTo>
                    <a:pt x="50" y="114"/>
                    <a:pt x="48" y="115"/>
                    <a:pt x="47" y="115"/>
                  </a:cubicBezTo>
                  <a:cubicBezTo>
                    <a:pt x="42" y="132"/>
                    <a:pt x="18" y="149"/>
                    <a:pt x="8" y="119"/>
                  </a:cubicBezTo>
                  <a:cubicBezTo>
                    <a:pt x="0" y="94"/>
                    <a:pt x="22" y="96"/>
                    <a:pt x="36" y="94"/>
                  </a:cubicBezTo>
                  <a:cubicBezTo>
                    <a:pt x="37" y="93"/>
                    <a:pt x="38" y="93"/>
                    <a:pt x="38" y="92"/>
                  </a:cubicBezTo>
                  <a:cubicBezTo>
                    <a:pt x="32" y="79"/>
                    <a:pt x="24" y="66"/>
                    <a:pt x="18" y="53"/>
                  </a:cubicBezTo>
                  <a:cubicBezTo>
                    <a:pt x="29" y="47"/>
                    <a:pt x="41" y="40"/>
                    <a:pt x="53" y="33"/>
                  </a:cubicBezTo>
                  <a:cubicBezTo>
                    <a:pt x="62" y="42"/>
                    <a:pt x="48" y="65"/>
                    <a:pt x="72" y="65"/>
                  </a:cubicBezTo>
                  <a:cubicBezTo>
                    <a:pt x="87" y="64"/>
                    <a:pt x="100" y="45"/>
                    <a:pt x="90" y="31"/>
                  </a:cubicBezTo>
                  <a:cubicBezTo>
                    <a:pt x="84" y="28"/>
                    <a:pt x="76" y="28"/>
                    <a:pt x="74" y="24"/>
                  </a:cubicBezTo>
                  <a:cubicBezTo>
                    <a:pt x="72" y="19"/>
                    <a:pt x="74" y="21"/>
                    <a:pt x="75" y="19"/>
                  </a:cubicBezTo>
                  <a:cubicBezTo>
                    <a:pt x="86" y="13"/>
                    <a:pt x="97" y="6"/>
                    <a:pt x="108" y="0"/>
                  </a:cubicBezTo>
                </a:path>
              </a:pathLst>
            </a:custGeom>
            <a:solidFill>
              <a:srgbClr val="95C1AD"/>
            </a:solidFill>
            <a:ln w="12700">
              <a:solidFill>
                <a:schemeClr val="bg1"/>
              </a:solidFill>
            </a:ln>
            <a:effectLst/>
          </p:spPr>
          <p:txBody>
            <a:bodyPr vert="horz" wrap="square" lIns="91440" tIns="45720" rIns="91440" bIns="45720" numCol="1" anchor="t" anchorCtr="0" compatLnSpc="1"/>
            <a:lstStyle/>
            <a:p>
              <a:pPr defTabSz="685800"/>
              <a:endParaRPr lang="zh-CN" altLang="en-US" sz="135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23851" y="224633"/>
            <a:ext cx="17331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2000" b="1" dirty="0" smtClean="0">
                <a:solidFill>
                  <a:srgbClr val="95C1AD"/>
                </a:solidFill>
              </a:rPr>
              <a:t>单击添加标题</a:t>
            </a:r>
            <a:endParaRPr lang="en-US" altLang="zh-CN" sz="2000" b="1" dirty="0">
              <a:solidFill>
                <a:srgbClr val="95C1AD"/>
              </a:solidFill>
            </a:endParaRPr>
          </a:p>
        </p:txBody>
      </p:sp>
      <p:sp>
        <p:nvSpPr>
          <p:cNvPr id="5" name="Text Box 8"/>
          <p:cNvSpPr txBox="1">
            <a:spLocks noChangeArrowheads="1"/>
          </p:cNvSpPr>
          <p:nvPr/>
        </p:nvSpPr>
        <p:spPr bwMode="auto">
          <a:xfrm>
            <a:off x="396876" y="555656"/>
            <a:ext cx="17956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00" dirty="0" smtClean="0">
                <a:solidFill>
                  <a:srgbClr val="95C1AD"/>
                </a:solidFill>
              </a:rPr>
              <a:t>Click here to add your title text</a:t>
            </a:r>
            <a:endParaRPr lang="en-US" altLang="zh-CN" sz="1000" dirty="0">
              <a:solidFill>
                <a:srgbClr val="95C1AD"/>
              </a:solidFill>
            </a:endParaRPr>
          </a:p>
        </p:txBody>
      </p:sp>
      <p:grpSp>
        <p:nvGrpSpPr>
          <p:cNvPr id="6" name="Group 16"/>
          <p:cNvGrpSpPr/>
          <p:nvPr/>
        </p:nvGrpSpPr>
        <p:grpSpPr bwMode="auto">
          <a:xfrm>
            <a:off x="0" y="299244"/>
            <a:ext cx="323850" cy="431800"/>
            <a:chOff x="0" y="168"/>
            <a:chExt cx="204" cy="318"/>
          </a:xfrm>
        </p:grpSpPr>
        <p:sp>
          <p:nvSpPr>
            <p:cNvPr id="7" name="Rectangle 14"/>
            <p:cNvSpPr>
              <a:spLocks noChangeArrowheads="1"/>
            </p:cNvSpPr>
            <p:nvPr/>
          </p:nvSpPr>
          <p:spPr bwMode="auto">
            <a:xfrm>
              <a:off x="158" y="168"/>
              <a:ext cx="46" cy="318"/>
            </a:xfrm>
            <a:prstGeom prst="rect">
              <a:avLst/>
            </a:prstGeom>
            <a:solidFill>
              <a:srgbClr val="E343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15"/>
            <p:cNvSpPr>
              <a:spLocks noChangeArrowheads="1"/>
            </p:cNvSpPr>
            <p:nvPr/>
          </p:nvSpPr>
          <p:spPr bwMode="auto">
            <a:xfrm>
              <a:off x="0" y="168"/>
              <a:ext cx="158" cy="318"/>
            </a:xfrm>
            <a:prstGeom prst="rect">
              <a:avLst/>
            </a:prstGeom>
            <a:solidFill>
              <a:srgbClr val="95C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 name="TextBox 8"/>
          <p:cNvSpPr txBox="1">
            <a:spLocks noChangeArrowheads="1"/>
          </p:cNvSpPr>
          <p:nvPr/>
        </p:nvSpPr>
        <p:spPr bwMode="auto">
          <a:xfrm>
            <a:off x="7635478" y="2494360"/>
            <a:ext cx="1089422"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a:t>
            </a:r>
            <a:endPar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燕尾形箭头 23"/>
          <p:cNvSpPr>
            <a:spLocks noChangeArrowheads="1"/>
          </p:cNvSpPr>
          <p:nvPr/>
        </p:nvSpPr>
        <p:spPr bwMode="auto">
          <a:xfrm rot="16200000">
            <a:off x="5907881" y="1487091"/>
            <a:ext cx="944166" cy="979884"/>
          </a:xfrm>
          <a:prstGeom prst="notchedRightArrow">
            <a:avLst>
              <a:gd name="adj1" fmla="val 60009"/>
              <a:gd name="adj2" fmla="val 36500"/>
            </a:avLst>
          </a:prstGeom>
          <a:solidFill>
            <a:srgbClr val="95C1AD"/>
          </a:solidFill>
          <a:ln>
            <a:noFill/>
          </a:ln>
          <a:effectLst>
            <a:outerShdw dist="25401" dir="2700000" algn="ctr" rotWithShape="0">
              <a:srgbClr val="000000">
                <a:alpha val="14000"/>
              </a:srgbClr>
            </a:outerShdw>
          </a:effectLst>
        </p:spPr>
        <p:txBody>
          <a:bodyPr lIns="216000" tIns="34290" rIns="68580" bIns="34290" anchor="ctr"/>
          <a:lstStyle/>
          <a:p>
            <a:pPr algn="ctr">
              <a:defRPr/>
            </a:pPr>
            <a:endParaRPr lang="zh-CN" altLang="en-US" sz="24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燕尾形箭头 24"/>
          <p:cNvSpPr>
            <a:spLocks noChangeArrowheads="1"/>
          </p:cNvSpPr>
          <p:nvPr/>
        </p:nvSpPr>
        <p:spPr bwMode="auto">
          <a:xfrm>
            <a:off x="6672263" y="2250282"/>
            <a:ext cx="944166" cy="979885"/>
          </a:xfrm>
          <a:prstGeom prst="notchedRightArrow">
            <a:avLst>
              <a:gd name="adj1" fmla="val 60009"/>
              <a:gd name="adj2" fmla="val 36500"/>
            </a:avLst>
          </a:prstGeom>
          <a:solidFill>
            <a:srgbClr val="95C1AD"/>
          </a:solidFill>
          <a:ln>
            <a:noFill/>
          </a:ln>
        </p:spPr>
        <p:txBody>
          <a:bodyPr lIns="68580" tIns="34290" rIns="68580" bIns="34290" anchor="ctr"/>
          <a:lstStyle/>
          <a:p>
            <a:pPr algn="ctr">
              <a:defRPr/>
            </a:pPr>
            <a:endParaRPr lang="zh-CN" altLang="en-US" sz="11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燕尾形箭头 25"/>
          <p:cNvSpPr>
            <a:spLocks noChangeArrowheads="1"/>
          </p:cNvSpPr>
          <p:nvPr/>
        </p:nvSpPr>
        <p:spPr bwMode="auto">
          <a:xfrm flipH="1">
            <a:off x="5143501" y="2250282"/>
            <a:ext cx="944166" cy="979885"/>
          </a:xfrm>
          <a:prstGeom prst="notchedRightArrow">
            <a:avLst>
              <a:gd name="adj1" fmla="val 60009"/>
              <a:gd name="adj2" fmla="val 36500"/>
            </a:avLst>
          </a:prstGeom>
          <a:solidFill>
            <a:srgbClr val="95C1AD"/>
          </a:solidFill>
          <a:ln>
            <a:noFill/>
          </a:ln>
        </p:spPr>
        <p:txBody>
          <a:bodyPr lIns="68580" tIns="34290" rIns="68580" bIns="34290" anchor="ctr"/>
          <a:lstStyle/>
          <a:p>
            <a:pPr algn="ctr">
              <a:defRPr/>
            </a:pPr>
            <a:endParaRPr lang="zh-CN" altLang="en-US" sz="11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TextBox 7"/>
          <p:cNvSpPr txBox="1">
            <a:spLocks noChangeArrowheads="1"/>
          </p:cNvSpPr>
          <p:nvPr/>
        </p:nvSpPr>
        <p:spPr bwMode="auto">
          <a:xfrm>
            <a:off x="5913835" y="2607469"/>
            <a:ext cx="932259"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1800" kern="0" dirty="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8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8"/>
          <p:cNvSpPr txBox="1">
            <a:spLocks noChangeArrowheads="1"/>
          </p:cNvSpPr>
          <p:nvPr/>
        </p:nvSpPr>
        <p:spPr bwMode="auto">
          <a:xfrm>
            <a:off x="4080273" y="2499123"/>
            <a:ext cx="1063228"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a:t>
            </a:r>
            <a:endPar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10"/>
          <p:cNvSpPr txBox="1">
            <a:spLocks noChangeArrowheads="1"/>
          </p:cNvSpPr>
          <p:nvPr/>
        </p:nvSpPr>
        <p:spPr bwMode="auto">
          <a:xfrm>
            <a:off x="5829300" y="1022748"/>
            <a:ext cx="1113235"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a:t>
            </a:r>
            <a:endPar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燕尾形箭头 29"/>
          <p:cNvSpPr>
            <a:spLocks noChangeArrowheads="1"/>
          </p:cNvSpPr>
          <p:nvPr/>
        </p:nvSpPr>
        <p:spPr bwMode="auto">
          <a:xfrm rot="5400000" flipV="1">
            <a:off x="5905501" y="3019426"/>
            <a:ext cx="944165" cy="979884"/>
          </a:xfrm>
          <a:prstGeom prst="notchedRightArrow">
            <a:avLst>
              <a:gd name="adj1" fmla="val 60009"/>
              <a:gd name="adj2" fmla="val 36500"/>
            </a:avLst>
          </a:prstGeom>
          <a:solidFill>
            <a:srgbClr val="95C1AD"/>
          </a:solidFill>
          <a:ln>
            <a:noFill/>
          </a:ln>
          <a:effectLst>
            <a:outerShdw dist="25401" dir="2700000" algn="ctr" rotWithShape="0">
              <a:srgbClr val="000000">
                <a:alpha val="14000"/>
              </a:srgbClr>
            </a:outerShdw>
          </a:effectLst>
        </p:spPr>
        <p:txBody>
          <a:bodyPr lIns="216000" tIns="34290" rIns="68580" bIns="34290" anchor="ctr"/>
          <a:lstStyle/>
          <a:p>
            <a:pPr algn="ctr">
              <a:defRPr/>
            </a:pPr>
            <a:endParaRPr lang="zh-CN" altLang="en-US" sz="24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8"/>
          <p:cNvSpPr txBox="1">
            <a:spLocks noChangeArrowheads="1"/>
          </p:cNvSpPr>
          <p:nvPr/>
        </p:nvSpPr>
        <p:spPr bwMode="auto">
          <a:xfrm>
            <a:off x="5810250" y="3988594"/>
            <a:ext cx="1132285"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a:t>
            </a:r>
            <a:endPar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17"/>
          <p:cNvSpPr>
            <a:spLocks noChangeArrowheads="1"/>
          </p:cNvSpPr>
          <p:nvPr/>
        </p:nvSpPr>
        <p:spPr bwMode="auto">
          <a:xfrm>
            <a:off x="593180" y="1500055"/>
            <a:ext cx="53579" cy="620316"/>
          </a:xfrm>
          <a:prstGeom prst="rect">
            <a:avLst/>
          </a:prstGeom>
          <a:solidFill>
            <a:srgbClr val="95C1AD"/>
          </a:solidFill>
          <a:ln w="9525">
            <a:noFill/>
            <a:miter lim="800000"/>
          </a:ln>
        </p:spPr>
        <p:txBody>
          <a:bodyPr lIns="68580" tIns="34290" rIns="68580" bIns="34290" anchor="ctr"/>
          <a:lstStyle/>
          <a:p>
            <a:pPr algn="ctr">
              <a:defRPr/>
            </a:pPr>
            <a:endParaRPr lang="zh-CN" altLang="en-US" kern="0">
              <a:solidFill>
                <a:schemeClr val="tx1">
                  <a:lumMod val="65000"/>
                  <a:lumOff val="35000"/>
                </a:schemeClr>
              </a:solidFill>
            </a:endParaRPr>
          </a:p>
        </p:txBody>
      </p:sp>
      <p:sp>
        <p:nvSpPr>
          <p:cNvPr id="19" name="矩形 70"/>
          <p:cNvSpPr>
            <a:spLocks noChangeArrowheads="1"/>
          </p:cNvSpPr>
          <p:nvPr/>
        </p:nvSpPr>
        <p:spPr bwMode="auto">
          <a:xfrm>
            <a:off x="593180" y="2418027"/>
            <a:ext cx="53579" cy="619125"/>
          </a:xfrm>
          <a:prstGeom prst="rect">
            <a:avLst/>
          </a:prstGeom>
          <a:solidFill>
            <a:srgbClr val="95C1AD"/>
          </a:solidFill>
          <a:ln w="9525">
            <a:noFill/>
            <a:miter lim="800000"/>
          </a:ln>
        </p:spPr>
        <p:txBody>
          <a:bodyPr lIns="68580" tIns="34290" rIns="68580" bIns="34290" anchor="ctr"/>
          <a:lstStyle/>
          <a:p>
            <a:pPr algn="ctr">
              <a:defRPr/>
            </a:pPr>
            <a:endParaRPr lang="zh-CN" altLang="en-US" kern="0">
              <a:solidFill>
                <a:schemeClr val="tx1">
                  <a:lumMod val="65000"/>
                  <a:lumOff val="35000"/>
                </a:schemeClr>
              </a:solidFill>
            </a:endParaRPr>
          </a:p>
        </p:txBody>
      </p:sp>
      <p:sp>
        <p:nvSpPr>
          <p:cNvPr id="20" name="矩形 75"/>
          <p:cNvSpPr>
            <a:spLocks noChangeArrowheads="1"/>
          </p:cNvSpPr>
          <p:nvPr/>
        </p:nvSpPr>
        <p:spPr bwMode="auto">
          <a:xfrm>
            <a:off x="593180" y="3335999"/>
            <a:ext cx="53579" cy="619125"/>
          </a:xfrm>
          <a:prstGeom prst="rect">
            <a:avLst/>
          </a:prstGeom>
          <a:solidFill>
            <a:srgbClr val="95C1AD"/>
          </a:solidFill>
          <a:ln w="9525">
            <a:noFill/>
            <a:miter lim="800000"/>
          </a:ln>
        </p:spPr>
        <p:txBody>
          <a:bodyPr lIns="68580" tIns="34290" rIns="68580" bIns="34290" anchor="ctr"/>
          <a:lstStyle/>
          <a:p>
            <a:pPr algn="ctr">
              <a:defRPr/>
            </a:pPr>
            <a:endParaRPr lang="zh-CN" altLang="en-US" kern="0">
              <a:solidFill>
                <a:schemeClr val="tx1">
                  <a:lumMod val="65000"/>
                  <a:lumOff val="35000"/>
                </a:schemeClr>
              </a:solidFill>
            </a:endParaRPr>
          </a:p>
        </p:txBody>
      </p:sp>
      <p:grpSp>
        <p:nvGrpSpPr>
          <p:cNvPr id="21" name="Group 18"/>
          <p:cNvGrpSpPr/>
          <p:nvPr/>
        </p:nvGrpSpPr>
        <p:grpSpPr bwMode="auto">
          <a:xfrm>
            <a:off x="755576" y="1417399"/>
            <a:ext cx="2887266" cy="695406"/>
            <a:chOff x="0" y="0"/>
            <a:chExt cx="3850501" cy="928543"/>
          </a:xfrm>
        </p:grpSpPr>
        <p:sp>
          <p:nvSpPr>
            <p:cNvPr id="22" name="文本框 44"/>
            <p:cNvSpPr txBox="1">
              <a:spLocks noChangeArrowheads="1"/>
            </p:cNvSpPr>
            <p:nvPr/>
          </p:nvSpPr>
          <p:spPr bwMode="auto">
            <a:xfrm>
              <a:off x="0" y="0"/>
              <a:ext cx="2674843" cy="34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b="1" kern="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文本框 14"/>
            <p:cNvSpPr txBox="1">
              <a:spLocks noChangeArrowheads="1"/>
            </p:cNvSpPr>
            <p:nvPr/>
          </p:nvSpPr>
          <p:spPr bwMode="auto">
            <a:xfrm>
              <a:off x="0" y="353200"/>
              <a:ext cx="3850501" cy="57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4" name="Group 21"/>
          <p:cNvGrpSpPr/>
          <p:nvPr/>
        </p:nvGrpSpPr>
        <p:grpSpPr bwMode="auto">
          <a:xfrm>
            <a:off x="755576" y="2379542"/>
            <a:ext cx="2887266" cy="695854"/>
            <a:chOff x="0" y="0"/>
            <a:chExt cx="3850501" cy="927568"/>
          </a:xfrm>
        </p:grpSpPr>
        <p:sp>
          <p:nvSpPr>
            <p:cNvPr id="25" name="文本框 47"/>
            <p:cNvSpPr txBox="1">
              <a:spLocks noChangeArrowheads="1"/>
            </p:cNvSpPr>
            <p:nvPr/>
          </p:nvSpPr>
          <p:spPr bwMode="auto">
            <a:xfrm>
              <a:off x="0" y="0"/>
              <a:ext cx="2674843" cy="34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文本框 14"/>
            <p:cNvSpPr txBox="1">
              <a:spLocks noChangeArrowheads="1"/>
            </p:cNvSpPr>
            <p:nvPr/>
          </p:nvSpPr>
          <p:spPr bwMode="auto">
            <a:xfrm>
              <a:off x="0" y="353199"/>
              <a:ext cx="3850501" cy="57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7" name="Group 24"/>
          <p:cNvGrpSpPr/>
          <p:nvPr/>
        </p:nvGrpSpPr>
        <p:grpSpPr bwMode="auto">
          <a:xfrm>
            <a:off x="755576" y="3309651"/>
            <a:ext cx="2887266" cy="695854"/>
            <a:chOff x="0" y="0"/>
            <a:chExt cx="3850501" cy="927568"/>
          </a:xfrm>
        </p:grpSpPr>
        <p:sp>
          <p:nvSpPr>
            <p:cNvPr id="28" name="文本框 50"/>
            <p:cNvSpPr txBox="1">
              <a:spLocks noChangeArrowheads="1"/>
            </p:cNvSpPr>
            <p:nvPr/>
          </p:nvSpPr>
          <p:spPr bwMode="auto">
            <a:xfrm>
              <a:off x="0" y="0"/>
              <a:ext cx="2674843" cy="34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1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文本框 14"/>
            <p:cNvSpPr txBox="1">
              <a:spLocks noChangeArrowheads="1"/>
            </p:cNvSpPr>
            <p:nvPr/>
          </p:nvSpPr>
          <p:spPr bwMode="auto">
            <a:xfrm>
              <a:off x="0" y="353199"/>
              <a:ext cx="3850501" cy="57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0-#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12" presetClass="entr" presetSubtype="2"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p:tgtEl>
                                          <p:spTgt spid="14"/>
                                        </p:tgtEl>
                                        <p:attrNameLst>
                                          <p:attrName>ppt_x</p:attrName>
                                        </p:attrNameLst>
                                      </p:cBhvr>
                                      <p:tavLst>
                                        <p:tav tm="0">
                                          <p:val>
                                            <p:strVal val="#ppt_x+#ppt_w*1.125000"/>
                                          </p:val>
                                        </p:tav>
                                        <p:tav tm="100000">
                                          <p:val>
                                            <p:strVal val="#ppt_x"/>
                                          </p:val>
                                        </p:tav>
                                      </p:tavLst>
                                    </p:anim>
                                    <p:animEffect transition="in" filter="wipe(left)">
                                      <p:cBhvr>
                                        <p:cTn id="38" dur="500"/>
                                        <p:tgtEl>
                                          <p:spTgt spid="14"/>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p:tgtEl>
                                          <p:spTgt spid="15"/>
                                        </p:tgtEl>
                                        <p:attrNameLst>
                                          <p:attrName>ppt_y</p:attrName>
                                        </p:attrNameLst>
                                      </p:cBhvr>
                                      <p:tavLst>
                                        <p:tav tm="0">
                                          <p:val>
                                            <p:strVal val="#ppt_y+#ppt_h*1.125000"/>
                                          </p:val>
                                        </p:tav>
                                        <p:tav tm="100000">
                                          <p:val>
                                            <p:strVal val="#ppt_y"/>
                                          </p:val>
                                        </p:tav>
                                      </p:tavLst>
                                    </p:anim>
                                    <p:animEffect transition="in" filter="wipe(up)">
                                      <p:cBhvr>
                                        <p:cTn id="42" dur="500"/>
                                        <p:tgtEl>
                                          <p:spTgt spid="15"/>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p:tgtEl>
                                          <p:spTgt spid="9"/>
                                        </p:tgtEl>
                                        <p:attrNameLst>
                                          <p:attrName>ppt_x</p:attrName>
                                        </p:attrNameLst>
                                      </p:cBhvr>
                                      <p:tavLst>
                                        <p:tav tm="0">
                                          <p:val>
                                            <p:strVal val="#ppt_x-#ppt_w*1.125000"/>
                                          </p:val>
                                        </p:tav>
                                        <p:tav tm="100000">
                                          <p:val>
                                            <p:strVal val="#ppt_x"/>
                                          </p:val>
                                        </p:tav>
                                      </p:tavLst>
                                    </p:anim>
                                    <p:animEffect transition="in" filter="wipe(right)">
                                      <p:cBhvr>
                                        <p:cTn id="46" dur="500"/>
                                        <p:tgtEl>
                                          <p:spTgt spid="9"/>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p:tgtEl>
                                          <p:spTgt spid="17"/>
                                        </p:tgtEl>
                                        <p:attrNameLst>
                                          <p:attrName>ppt_y</p:attrName>
                                        </p:attrNameLst>
                                      </p:cBhvr>
                                      <p:tavLst>
                                        <p:tav tm="0">
                                          <p:val>
                                            <p:strVal val="#ppt_y-#ppt_h*1.125000"/>
                                          </p:val>
                                        </p:tav>
                                        <p:tav tm="100000">
                                          <p:val>
                                            <p:strVal val="#ppt_y"/>
                                          </p:val>
                                        </p:tav>
                                      </p:tavLst>
                                    </p:anim>
                                    <p:animEffect transition="in" filter="wipe(down)">
                                      <p:cBhvr>
                                        <p:cTn id="50" dur="500"/>
                                        <p:tgtEl>
                                          <p:spTgt spid="17"/>
                                        </p:tgtEl>
                                      </p:cBhvr>
                                    </p:animEffect>
                                  </p:childTnLst>
                                </p:cTn>
                              </p:par>
                            </p:childTnLst>
                          </p:cTn>
                        </p:par>
                        <p:par>
                          <p:cTn id="51" fill="hold">
                            <p:stCondLst>
                              <p:cond delay="1500"/>
                            </p:stCondLst>
                            <p:childTnLst>
                              <p:par>
                                <p:cTn id="52" presetID="53" presetClass="entr" presetSubtype="16"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par>
                          <p:cTn id="57" fill="hold">
                            <p:stCondLst>
                              <p:cond delay="2000"/>
                            </p:stCondLst>
                            <p:childTnLst>
                              <p:par>
                                <p:cTn id="58" presetID="2" presetClass="entr" presetSubtype="4"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10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ppt_x"/>
                                          </p:val>
                                        </p:tav>
                                        <p:tav tm="100000">
                                          <p:val>
                                            <p:strVal val="#ppt_x"/>
                                          </p:val>
                                        </p:tav>
                                      </p:tavLst>
                                    </p:anim>
                                    <p:anim calcmode="lin" valueType="num">
                                      <p:cBhvr additive="base">
                                        <p:cTn id="65" dur="500" fill="hold"/>
                                        <p:tgtEl>
                                          <p:spTgt spid="1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20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1+#ppt_h/2"/>
                                          </p:val>
                                        </p:tav>
                                        <p:tav tm="100000">
                                          <p:val>
                                            <p:strVal val="#ppt_y"/>
                                          </p:val>
                                        </p:tav>
                                      </p:tavLst>
                                    </p:anim>
                                  </p:childTnLst>
                                </p:cTn>
                              </p:par>
                            </p:childTnLst>
                          </p:cTn>
                        </p:par>
                        <p:par>
                          <p:cTn id="70" fill="hold">
                            <p:stCondLst>
                              <p:cond delay="2500"/>
                            </p:stCondLst>
                            <p:childTnLst>
                              <p:par>
                                <p:cTn id="71" presetID="22" presetClass="entr" presetSubtype="8"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3000"/>
                            </p:stCondLst>
                            <p:childTnLst>
                              <p:par>
                                <p:cTn id="75" presetID="22" presetClass="entr" presetSubtype="8" fill="hold"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par>
                          <p:cTn id="78" fill="hold">
                            <p:stCondLst>
                              <p:cond delay="3500"/>
                            </p:stCondLst>
                            <p:childTnLst>
                              <p:par>
                                <p:cTn id="79" presetID="22" presetClass="entr" presetSubtype="8" fill="hold"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animBg="1"/>
      <p:bldP spid="11" grpId="0" animBg="1"/>
      <p:bldP spid="12" grpId="0" animBg="1"/>
      <p:bldP spid="13" grpId="0"/>
      <p:bldP spid="14" grpId="0"/>
      <p:bldP spid="15" grpId="0"/>
      <p:bldP spid="16" grpId="0" animBg="1"/>
      <p:bldP spid="17" grpId="0"/>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23851" y="224633"/>
            <a:ext cx="17331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2000" b="1" dirty="0" smtClean="0">
                <a:solidFill>
                  <a:srgbClr val="95C1AD"/>
                </a:solidFill>
              </a:rPr>
              <a:t>单击添加标题</a:t>
            </a:r>
            <a:endParaRPr lang="en-US" altLang="zh-CN" sz="2000" b="1" dirty="0">
              <a:solidFill>
                <a:srgbClr val="95C1AD"/>
              </a:solidFill>
            </a:endParaRPr>
          </a:p>
        </p:txBody>
      </p:sp>
      <p:sp>
        <p:nvSpPr>
          <p:cNvPr id="5" name="Text Box 8"/>
          <p:cNvSpPr txBox="1">
            <a:spLocks noChangeArrowheads="1"/>
          </p:cNvSpPr>
          <p:nvPr/>
        </p:nvSpPr>
        <p:spPr bwMode="auto">
          <a:xfrm>
            <a:off x="396876" y="555656"/>
            <a:ext cx="17956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00" dirty="0" smtClean="0">
                <a:solidFill>
                  <a:srgbClr val="95C1AD"/>
                </a:solidFill>
              </a:rPr>
              <a:t>Click here to add your title text</a:t>
            </a:r>
            <a:endParaRPr lang="en-US" altLang="zh-CN" sz="1000" dirty="0">
              <a:solidFill>
                <a:srgbClr val="95C1AD"/>
              </a:solidFill>
            </a:endParaRPr>
          </a:p>
        </p:txBody>
      </p:sp>
      <p:grpSp>
        <p:nvGrpSpPr>
          <p:cNvPr id="6" name="Group 16"/>
          <p:cNvGrpSpPr/>
          <p:nvPr/>
        </p:nvGrpSpPr>
        <p:grpSpPr bwMode="auto">
          <a:xfrm>
            <a:off x="0" y="299244"/>
            <a:ext cx="323850" cy="431800"/>
            <a:chOff x="0" y="168"/>
            <a:chExt cx="204" cy="318"/>
          </a:xfrm>
        </p:grpSpPr>
        <p:sp>
          <p:nvSpPr>
            <p:cNvPr id="7" name="Rectangle 14"/>
            <p:cNvSpPr>
              <a:spLocks noChangeArrowheads="1"/>
            </p:cNvSpPr>
            <p:nvPr/>
          </p:nvSpPr>
          <p:spPr bwMode="auto">
            <a:xfrm>
              <a:off x="158" y="168"/>
              <a:ext cx="46" cy="318"/>
            </a:xfrm>
            <a:prstGeom prst="rect">
              <a:avLst/>
            </a:prstGeom>
            <a:solidFill>
              <a:srgbClr val="E343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15"/>
            <p:cNvSpPr>
              <a:spLocks noChangeArrowheads="1"/>
            </p:cNvSpPr>
            <p:nvPr/>
          </p:nvSpPr>
          <p:spPr bwMode="auto">
            <a:xfrm>
              <a:off x="0" y="168"/>
              <a:ext cx="158" cy="318"/>
            </a:xfrm>
            <a:prstGeom prst="rect">
              <a:avLst/>
            </a:prstGeom>
            <a:solidFill>
              <a:srgbClr val="95C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 name="组合 8"/>
          <p:cNvGrpSpPr/>
          <p:nvPr/>
        </p:nvGrpSpPr>
        <p:grpSpPr>
          <a:xfrm flipV="1">
            <a:off x="2943557" y="1312665"/>
            <a:ext cx="3256886" cy="2762240"/>
            <a:chOff x="2501702" y="1313926"/>
            <a:chExt cx="3727202" cy="3161127"/>
          </a:xfrm>
          <a:solidFill>
            <a:srgbClr val="95C1AD"/>
          </a:solidFill>
        </p:grpSpPr>
        <p:sp>
          <p:nvSpPr>
            <p:cNvPr id="10" name="等腰三角形 6"/>
            <p:cNvSpPr/>
            <p:nvPr/>
          </p:nvSpPr>
          <p:spPr>
            <a:xfrm>
              <a:off x="3470077" y="1313926"/>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1" name="等腰三角形 7"/>
            <p:cNvSpPr/>
            <p:nvPr/>
          </p:nvSpPr>
          <p:spPr>
            <a:xfrm>
              <a:off x="4463852" y="2974450"/>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 name="等腰三角形 11"/>
            <p:cNvSpPr/>
            <p:nvPr/>
          </p:nvSpPr>
          <p:spPr>
            <a:xfrm rot="10800000">
              <a:off x="3458832" y="2871676"/>
              <a:ext cx="1822450" cy="15516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3" name="等腰三角形 11"/>
            <p:cNvSpPr/>
            <p:nvPr/>
          </p:nvSpPr>
          <p:spPr>
            <a:xfrm>
              <a:off x="2501702" y="2974450"/>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14" name="TextBox 14"/>
          <p:cNvSpPr txBox="1"/>
          <p:nvPr/>
        </p:nvSpPr>
        <p:spPr>
          <a:xfrm>
            <a:off x="899592" y="2034486"/>
            <a:ext cx="2304256" cy="646331"/>
          </a:xfrm>
          <a:prstGeom prst="rect">
            <a:avLst/>
          </a:prstGeom>
          <a:noFill/>
          <a:ln>
            <a:noFill/>
            <a:prstDash val="sysDash"/>
          </a:ln>
        </p:spPr>
        <p:txBody>
          <a:bodyPr wrap="square" rtlCol="0">
            <a:spAutoFit/>
          </a:bodyPr>
          <a:lstStyle/>
          <a:p>
            <a:pPr algn="just"/>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1331640" y="1695932"/>
            <a:ext cx="1440160" cy="338554"/>
          </a:xfrm>
          <a:prstGeom prst="rect">
            <a:avLst/>
          </a:prstGeom>
          <a:noFill/>
          <a:ln>
            <a:noFill/>
          </a:ln>
        </p:spPr>
        <p:txBody>
          <a:bodyPr wrap="square">
            <a:spAutoFit/>
          </a:bodyPr>
          <a:lstStyle/>
          <a:p>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这里</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441137" y="1312665"/>
            <a:ext cx="400409" cy="584775"/>
            <a:chOff x="5210487" y="1340290"/>
            <a:chExt cx="400409" cy="584775"/>
          </a:xfrm>
        </p:grpSpPr>
        <p:sp>
          <p:nvSpPr>
            <p:cNvPr id="17" name="椭圆 16"/>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TextBox 18"/>
            <p:cNvSpPr txBox="1"/>
            <p:nvPr/>
          </p:nvSpPr>
          <p:spPr>
            <a:xfrm>
              <a:off x="5219442" y="1340290"/>
              <a:ext cx="391454" cy="584775"/>
            </a:xfrm>
            <a:prstGeom prst="rect">
              <a:avLst/>
            </a:prstGeom>
            <a:noFill/>
          </p:spPr>
          <p:txBody>
            <a:bodyPr wrap="none" rtlCol="0">
              <a:spAutoFit/>
            </a:bodyPr>
            <a:lstStyle/>
            <a:p>
              <a:r>
                <a:rPr lang="en-US" altLang="zh-CN" sz="3200" dirty="0" smtClean="0">
                  <a:solidFill>
                    <a:schemeClr val="bg1"/>
                  </a:solidFill>
                  <a:latin typeface="Impact" panose="020B0806030902050204" pitchFamily="34" charset="0"/>
                </a:rPr>
                <a:t>2</a:t>
              </a:r>
              <a:endParaRPr lang="zh-CN" altLang="en-US" sz="3200" dirty="0">
                <a:solidFill>
                  <a:schemeClr val="bg1"/>
                </a:solidFill>
                <a:latin typeface="Impact" panose="020B0806030902050204" pitchFamily="34" charset="0"/>
              </a:endParaRPr>
            </a:p>
          </p:txBody>
        </p:sp>
      </p:grpSp>
      <p:grpSp>
        <p:nvGrpSpPr>
          <p:cNvPr id="19" name="组合 18"/>
          <p:cNvGrpSpPr/>
          <p:nvPr/>
        </p:nvGrpSpPr>
        <p:grpSpPr>
          <a:xfrm>
            <a:off x="3323903" y="1312665"/>
            <a:ext cx="390818" cy="584775"/>
            <a:chOff x="5210487" y="1340290"/>
            <a:chExt cx="390818" cy="584775"/>
          </a:xfrm>
        </p:grpSpPr>
        <p:sp>
          <p:nvSpPr>
            <p:cNvPr id="20" name="椭圆 19"/>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1" name="TextBox 21"/>
            <p:cNvSpPr txBox="1"/>
            <p:nvPr/>
          </p:nvSpPr>
          <p:spPr>
            <a:xfrm>
              <a:off x="5219442" y="1340290"/>
              <a:ext cx="341760" cy="584775"/>
            </a:xfrm>
            <a:prstGeom prst="rect">
              <a:avLst/>
            </a:prstGeom>
            <a:noFill/>
          </p:spPr>
          <p:txBody>
            <a:bodyPr wrap="none" rtlCol="0">
              <a:spAutoFit/>
            </a:bodyPr>
            <a:lstStyle/>
            <a:p>
              <a:r>
                <a:rPr lang="en-US" altLang="zh-CN" sz="3200" dirty="0" smtClean="0">
                  <a:solidFill>
                    <a:schemeClr val="bg1"/>
                  </a:solidFill>
                  <a:latin typeface="Impact" panose="020B0806030902050204" pitchFamily="34" charset="0"/>
                </a:rPr>
                <a:t>1</a:t>
              </a:r>
              <a:endParaRPr lang="zh-CN" altLang="en-US" sz="3200" dirty="0">
                <a:solidFill>
                  <a:schemeClr val="bg1"/>
                </a:solidFill>
                <a:latin typeface="Impact" panose="020B0806030902050204" pitchFamily="34" charset="0"/>
              </a:endParaRPr>
            </a:p>
          </p:txBody>
        </p:sp>
      </p:grpSp>
      <p:grpSp>
        <p:nvGrpSpPr>
          <p:cNvPr id="22" name="组合 21"/>
          <p:cNvGrpSpPr/>
          <p:nvPr/>
        </p:nvGrpSpPr>
        <p:grpSpPr>
          <a:xfrm>
            <a:off x="4359836" y="3140668"/>
            <a:ext cx="411629" cy="584775"/>
            <a:chOff x="5210487" y="1340290"/>
            <a:chExt cx="411629" cy="584775"/>
          </a:xfrm>
        </p:grpSpPr>
        <p:sp>
          <p:nvSpPr>
            <p:cNvPr id="23" name="椭圆 22"/>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TextBox 24"/>
            <p:cNvSpPr txBox="1"/>
            <p:nvPr/>
          </p:nvSpPr>
          <p:spPr>
            <a:xfrm>
              <a:off x="5219442" y="1340290"/>
              <a:ext cx="402674" cy="584775"/>
            </a:xfrm>
            <a:prstGeom prst="rect">
              <a:avLst/>
            </a:prstGeom>
            <a:noFill/>
          </p:spPr>
          <p:txBody>
            <a:bodyPr wrap="none" rtlCol="0">
              <a:spAutoFit/>
            </a:bodyPr>
            <a:lstStyle/>
            <a:p>
              <a:r>
                <a:rPr lang="en-US" altLang="zh-CN" sz="3200" dirty="0" smtClean="0">
                  <a:solidFill>
                    <a:schemeClr val="bg1"/>
                  </a:solidFill>
                  <a:latin typeface="Impact" panose="020B0806030902050204" pitchFamily="34" charset="0"/>
                </a:rPr>
                <a:t>3</a:t>
              </a:r>
              <a:endParaRPr lang="zh-CN" altLang="en-US" sz="3200" dirty="0">
                <a:solidFill>
                  <a:schemeClr val="bg1"/>
                </a:solidFill>
                <a:latin typeface="Impact" panose="020B0806030902050204" pitchFamily="34" charset="0"/>
              </a:endParaRPr>
            </a:p>
          </p:txBody>
        </p:sp>
      </p:grpSp>
      <p:sp>
        <p:nvSpPr>
          <p:cNvPr id="25" name="Freeform 18">
            <a:hlinkClick r:id="rId1"/>
          </p:cNvPr>
          <p:cNvSpPr>
            <a:spLocks noEditPoints="1"/>
          </p:cNvSpPr>
          <p:nvPr/>
        </p:nvSpPr>
        <p:spPr bwMode="auto">
          <a:xfrm>
            <a:off x="4269515" y="1929383"/>
            <a:ext cx="597156" cy="607418"/>
          </a:xfrm>
          <a:custGeom>
            <a:avLst/>
            <a:gdLst>
              <a:gd name="T0" fmla="*/ 60 w 120"/>
              <a:gd name="T1" fmla="*/ 62 h 122"/>
              <a:gd name="T2" fmla="*/ 91 w 120"/>
              <a:gd name="T3" fmla="*/ 31 h 122"/>
              <a:gd name="T4" fmla="*/ 60 w 120"/>
              <a:gd name="T5" fmla="*/ 0 h 122"/>
              <a:gd name="T6" fmla="*/ 29 w 120"/>
              <a:gd name="T7" fmla="*/ 31 h 122"/>
              <a:gd name="T8" fmla="*/ 60 w 120"/>
              <a:gd name="T9" fmla="*/ 62 h 122"/>
              <a:gd name="T10" fmla="*/ 75 w 120"/>
              <a:gd name="T11" fmla="*/ 64 h 122"/>
              <a:gd name="T12" fmla="*/ 60 w 120"/>
              <a:gd name="T13" fmla="*/ 83 h 122"/>
              <a:gd name="T14" fmla="*/ 44 w 120"/>
              <a:gd name="T15" fmla="*/ 64 h 122"/>
              <a:gd name="T16" fmla="*/ 0 w 120"/>
              <a:gd name="T17" fmla="*/ 122 h 122"/>
              <a:gd name="T18" fmla="*/ 59 w 120"/>
              <a:gd name="T19" fmla="*/ 122 h 122"/>
              <a:gd name="T20" fmla="*/ 60 w 120"/>
              <a:gd name="T21" fmla="*/ 122 h 122"/>
              <a:gd name="T22" fmla="*/ 120 w 120"/>
              <a:gd name="T23" fmla="*/ 122 h 122"/>
              <a:gd name="T24" fmla="*/ 75 w 120"/>
              <a:gd name="T25"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2">
                <a:moveTo>
                  <a:pt x="60" y="62"/>
                </a:moveTo>
                <a:cubicBezTo>
                  <a:pt x="77" y="62"/>
                  <a:pt x="91" y="48"/>
                  <a:pt x="91" y="31"/>
                </a:cubicBezTo>
                <a:cubicBezTo>
                  <a:pt x="91" y="13"/>
                  <a:pt x="77" y="0"/>
                  <a:pt x="60" y="0"/>
                </a:cubicBezTo>
                <a:cubicBezTo>
                  <a:pt x="43" y="0"/>
                  <a:pt x="29" y="13"/>
                  <a:pt x="29" y="31"/>
                </a:cubicBezTo>
                <a:cubicBezTo>
                  <a:pt x="29" y="48"/>
                  <a:pt x="43" y="62"/>
                  <a:pt x="60" y="62"/>
                </a:cubicBezTo>
                <a:moveTo>
                  <a:pt x="75" y="64"/>
                </a:moveTo>
                <a:cubicBezTo>
                  <a:pt x="60" y="83"/>
                  <a:pt x="60" y="83"/>
                  <a:pt x="60" y="83"/>
                </a:cubicBezTo>
                <a:cubicBezTo>
                  <a:pt x="44" y="64"/>
                  <a:pt x="44" y="64"/>
                  <a:pt x="44" y="64"/>
                </a:cubicBezTo>
                <a:cubicBezTo>
                  <a:pt x="44" y="64"/>
                  <a:pt x="10" y="63"/>
                  <a:pt x="0" y="122"/>
                </a:cubicBezTo>
                <a:cubicBezTo>
                  <a:pt x="59" y="122"/>
                  <a:pt x="59" y="122"/>
                  <a:pt x="59" y="122"/>
                </a:cubicBezTo>
                <a:cubicBezTo>
                  <a:pt x="60" y="122"/>
                  <a:pt x="60" y="122"/>
                  <a:pt x="60" y="122"/>
                </a:cubicBezTo>
                <a:cubicBezTo>
                  <a:pt x="120" y="122"/>
                  <a:pt x="120" y="122"/>
                  <a:pt x="120" y="122"/>
                </a:cubicBezTo>
                <a:cubicBezTo>
                  <a:pt x="110" y="63"/>
                  <a:pt x="75" y="64"/>
                  <a:pt x="75" y="64"/>
                </a:cubicBezTo>
              </a:path>
            </a:pathLst>
          </a:custGeom>
          <a:solidFill>
            <a:schemeClr val="bg1"/>
          </a:solidFill>
          <a:ln>
            <a:noFill/>
          </a:ln>
        </p:spPr>
        <p:txBody>
          <a:bodyPr vert="horz" wrap="square" lIns="68580" tIns="34290" rIns="68580" bIns="34290" numCol="1" anchor="t" anchorCtr="0" compatLnSpc="1"/>
          <a:lstStyle/>
          <a:p>
            <a:pPr defTabSz="685800"/>
            <a:endParaRPr lang="zh-CN" altLang="en-US" sz="1015">
              <a:solidFill>
                <a:schemeClr val="tx1">
                  <a:lumMod val="65000"/>
                  <a:lumOff val="35000"/>
                </a:schemeClr>
              </a:solidFill>
            </a:endParaRPr>
          </a:p>
        </p:txBody>
      </p:sp>
      <p:sp>
        <p:nvSpPr>
          <p:cNvPr id="26" name="TextBox 26"/>
          <p:cNvSpPr txBox="1"/>
          <p:nvPr/>
        </p:nvSpPr>
        <p:spPr>
          <a:xfrm>
            <a:off x="5904280" y="2034486"/>
            <a:ext cx="2304256" cy="646331"/>
          </a:xfrm>
          <a:prstGeom prst="rect">
            <a:avLst/>
          </a:prstGeom>
          <a:noFill/>
          <a:ln>
            <a:noFill/>
            <a:prstDash val="sysDash"/>
          </a:ln>
        </p:spPr>
        <p:txBody>
          <a:bodyPr wrap="square" rtlCol="0">
            <a:spAutoFit/>
          </a:bodyPr>
          <a:lstStyle/>
          <a:p>
            <a:pPr algn="just"/>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 </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6336328" y="1695932"/>
            <a:ext cx="1440160" cy="338554"/>
          </a:xfrm>
          <a:prstGeom prst="rect">
            <a:avLst/>
          </a:prstGeom>
          <a:noFill/>
          <a:ln>
            <a:noFill/>
          </a:ln>
        </p:spPr>
        <p:txBody>
          <a:bodyPr wrap="square">
            <a:spAutoFit/>
          </a:bodyPr>
          <a:lstStyle/>
          <a:p>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这里</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8"/>
          <p:cNvSpPr txBox="1"/>
          <p:nvPr/>
        </p:nvSpPr>
        <p:spPr>
          <a:xfrm>
            <a:off x="2483768" y="4126309"/>
            <a:ext cx="4176464" cy="461665"/>
          </a:xfrm>
          <a:prstGeom prst="rect">
            <a:avLst/>
          </a:prstGeom>
          <a:noFill/>
          <a:ln>
            <a:noFill/>
            <a:prstDash val="sysDash"/>
          </a:ln>
        </p:spPr>
        <p:txBody>
          <a:bodyPr wrap="square" rtlCol="0">
            <a:spAutoFit/>
          </a:bodyPr>
          <a:lstStyle/>
          <a:p>
            <a:pPr algn="just"/>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输入你的文字输入你的文字 输入你的文字 输入你的文字 输入你的文字输入你的文字输入你的文字 输入你的文字 </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输入</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5292080" y="3787755"/>
            <a:ext cx="1440160" cy="338554"/>
          </a:xfrm>
          <a:prstGeom prst="rect">
            <a:avLst/>
          </a:prstGeom>
          <a:noFill/>
          <a:ln>
            <a:noFill/>
          </a:ln>
        </p:spPr>
        <p:txBody>
          <a:bodyPr wrap="square">
            <a:spAutoFit/>
          </a:bodyPr>
          <a:lstStyle/>
          <a:p>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这里</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31" presetClass="entr" presetSubtype="0" fill="hold" nodeType="withEffect">
                                  <p:stCondLst>
                                    <p:cond delay="750"/>
                                  </p:stCondLst>
                                  <p:childTnLst>
                                    <p:set>
                                      <p:cBhvr>
                                        <p:cTn id="18" dur="1" fill="hold">
                                          <p:stCondLst>
                                            <p:cond delay="0"/>
                                          </p:stCondLst>
                                        </p:cTn>
                                        <p:tgtEl>
                                          <p:spTgt spid="9"/>
                                        </p:tgtEl>
                                        <p:attrNameLst>
                                          <p:attrName>style.visibility</p:attrName>
                                        </p:attrNameLst>
                                      </p:cBhvr>
                                      <p:to>
                                        <p:strVal val="visible"/>
                                      </p:to>
                                    </p:set>
                                    <p:anim calcmode="lin" valueType="num">
                                      <p:cBhvr>
                                        <p:cTn id="19" dur="750" fill="hold"/>
                                        <p:tgtEl>
                                          <p:spTgt spid="9"/>
                                        </p:tgtEl>
                                        <p:attrNameLst>
                                          <p:attrName>ppt_w</p:attrName>
                                        </p:attrNameLst>
                                      </p:cBhvr>
                                      <p:tavLst>
                                        <p:tav tm="0">
                                          <p:val>
                                            <p:fltVal val="0"/>
                                          </p:val>
                                        </p:tav>
                                        <p:tav tm="100000">
                                          <p:val>
                                            <p:strVal val="#ppt_w"/>
                                          </p:val>
                                        </p:tav>
                                      </p:tavLst>
                                    </p:anim>
                                    <p:anim calcmode="lin" valueType="num">
                                      <p:cBhvr>
                                        <p:cTn id="20" dur="750" fill="hold"/>
                                        <p:tgtEl>
                                          <p:spTgt spid="9"/>
                                        </p:tgtEl>
                                        <p:attrNameLst>
                                          <p:attrName>ppt_h</p:attrName>
                                        </p:attrNameLst>
                                      </p:cBhvr>
                                      <p:tavLst>
                                        <p:tav tm="0">
                                          <p:val>
                                            <p:fltVal val="0"/>
                                          </p:val>
                                        </p:tav>
                                        <p:tav tm="100000">
                                          <p:val>
                                            <p:strVal val="#ppt_h"/>
                                          </p:val>
                                        </p:tav>
                                      </p:tavLst>
                                    </p:anim>
                                    <p:anim calcmode="lin" valueType="num">
                                      <p:cBhvr>
                                        <p:cTn id="21" dur="750" fill="hold"/>
                                        <p:tgtEl>
                                          <p:spTgt spid="9"/>
                                        </p:tgtEl>
                                        <p:attrNameLst>
                                          <p:attrName>style.rotation</p:attrName>
                                        </p:attrNameLst>
                                      </p:cBhvr>
                                      <p:tavLst>
                                        <p:tav tm="0">
                                          <p:val>
                                            <p:fltVal val="90"/>
                                          </p:val>
                                        </p:tav>
                                        <p:tav tm="100000">
                                          <p:val>
                                            <p:fltVal val="0"/>
                                          </p:val>
                                        </p:tav>
                                      </p:tavLst>
                                    </p:anim>
                                    <p:animEffect transition="in" filter="fade">
                                      <p:cBhvr>
                                        <p:cTn id="22" dur="750"/>
                                        <p:tgtEl>
                                          <p:spTgt spid="9"/>
                                        </p:tgtEl>
                                      </p:cBhvr>
                                    </p:animEffect>
                                  </p:childTnLst>
                                </p:cTn>
                              </p:par>
                              <p:par>
                                <p:cTn id="23" presetID="53" presetClass="entr" presetSubtype="16" fill="hold" grpId="0" nodeType="withEffect">
                                  <p:stCondLst>
                                    <p:cond delay="15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par>
                                <p:cTn id="28" presetID="53" presetClass="entr" presetSubtype="16" fill="hold" nodeType="withEffect">
                                  <p:stCondLst>
                                    <p:cond delay="15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nodeType="withEffect">
                                  <p:stCondLst>
                                    <p:cond delay="150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nodeType="withEffect">
                                  <p:stCondLst>
                                    <p:cond delay="150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par>
                                <p:cTn id="43" presetID="53" presetClass="entr" presetSubtype="16" fill="hold" grpId="0" nodeType="withEffect">
                                  <p:stCondLst>
                                    <p:cond delay="2000"/>
                                  </p:stCondLst>
                                  <p:childTnLst>
                                    <p:set>
                                      <p:cBhvr>
                                        <p:cTn id="44" dur="1" fill="hold">
                                          <p:stCondLst>
                                            <p:cond delay="0"/>
                                          </p:stCondLst>
                                        </p:cTn>
                                        <p:tgtEl>
                                          <p:spTgt spid="26"/>
                                        </p:tgtEl>
                                        <p:attrNameLst>
                                          <p:attrName>style.visibility</p:attrName>
                                        </p:attrNameLst>
                                      </p:cBhvr>
                                      <p:to>
                                        <p:strVal val="visible"/>
                                      </p:to>
                                    </p:set>
                                    <p:anim calcmode="lin" valueType="num">
                                      <p:cBhvr>
                                        <p:cTn id="45" dur="750" fill="hold"/>
                                        <p:tgtEl>
                                          <p:spTgt spid="26"/>
                                        </p:tgtEl>
                                        <p:attrNameLst>
                                          <p:attrName>ppt_w</p:attrName>
                                        </p:attrNameLst>
                                      </p:cBhvr>
                                      <p:tavLst>
                                        <p:tav tm="0">
                                          <p:val>
                                            <p:fltVal val="0"/>
                                          </p:val>
                                        </p:tav>
                                        <p:tav tm="100000">
                                          <p:val>
                                            <p:strVal val="#ppt_w"/>
                                          </p:val>
                                        </p:tav>
                                      </p:tavLst>
                                    </p:anim>
                                    <p:anim calcmode="lin" valueType="num">
                                      <p:cBhvr>
                                        <p:cTn id="46" dur="750" fill="hold"/>
                                        <p:tgtEl>
                                          <p:spTgt spid="26"/>
                                        </p:tgtEl>
                                        <p:attrNameLst>
                                          <p:attrName>ppt_h</p:attrName>
                                        </p:attrNameLst>
                                      </p:cBhvr>
                                      <p:tavLst>
                                        <p:tav tm="0">
                                          <p:val>
                                            <p:fltVal val="0"/>
                                          </p:val>
                                        </p:tav>
                                        <p:tav tm="100000">
                                          <p:val>
                                            <p:strVal val="#ppt_h"/>
                                          </p:val>
                                        </p:tav>
                                      </p:tavLst>
                                    </p:anim>
                                    <p:animEffect transition="in" filter="fade">
                                      <p:cBhvr>
                                        <p:cTn id="47" dur="750"/>
                                        <p:tgtEl>
                                          <p:spTgt spid="26"/>
                                        </p:tgtEl>
                                      </p:cBhvr>
                                    </p:animEffect>
                                  </p:childTnLst>
                                </p:cTn>
                              </p:par>
                              <p:par>
                                <p:cTn id="48" presetID="53" presetClass="entr" presetSubtype="16" fill="hold" grpId="0" nodeType="withEffect">
                                  <p:stCondLst>
                                    <p:cond delay="2000"/>
                                  </p:stCondLst>
                                  <p:childTnLst>
                                    <p:set>
                                      <p:cBhvr>
                                        <p:cTn id="49" dur="1" fill="hold">
                                          <p:stCondLst>
                                            <p:cond delay="0"/>
                                          </p:stCondLst>
                                        </p:cTn>
                                        <p:tgtEl>
                                          <p:spTgt spid="27"/>
                                        </p:tgtEl>
                                        <p:attrNameLst>
                                          <p:attrName>style.visibility</p:attrName>
                                        </p:attrNameLst>
                                      </p:cBhvr>
                                      <p:to>
                                        <p:strVal val="visible"/>
                                      </p:to>
                                    </p:set>
                                    <p:anim calcmode="lin" valueType="num">
                                      <p:cBhvr>
                                        <p:cTn id="50" dur="750" fill="hold"/>
                                        <p:tgtEl>
                                          <p:spTgt spid="27"/>
                                        </p:tgtEl>
                                        <p:attrNameLst>
                                          <p:attrName>ppt_w</p:attrName>
                                        </p:attrNameLst>
                                      </p:cBhvr>
                                      <p:tavLst>
                                        <p:tav tm="0">
                                          <p:val>
                                            <p:fltVal val="0"/>
                                          </p:val>
                                        </p:tav>
                                        <p:tav tm="100000">
                                          <p:val>
                                            <p:strVal val="#ppt_w"/>
                                          </p:val>
                                        </p:tav>
                                      </p:tavLst>
                                    </p:anim>
                                    <p:anim calcmode="lin" valueType="num">
                                      <p:cBhvr>
                                        <p:cTn id="51" dur="750" fill="hold"/>
                                        <p:tgtEl>
                                          <p:spTgt spid="27"/>
                                        </p:tgtEl>
                                        <p:attrNameLst>
                                          <p:attrName>ppt_h</p:attrName>
                                        </p:attrNameLst>
                                      </p:cBhvr>
                                      <p:tavLst>
                                        <p:tav tm="0">
                                          <p:val>
                                            <p:fltVal val="0"/>
                                          </p:val>
                                        </p:tav>
                                        <p:tav tm="100000">
                                          <p:val>
                                            <p:strVal val="#ppt_h"/>
                                          </p:val>
                                        </p:tav>
                                      </p:tavLst>
                                    </p:anim>
                                    <p:animEffect transition="in" filter="fade">
                                      <p:cBhvr>
                                        <p:cTn id="52" dur="750"/>
                                        <p:tgtEl>
                                          <p:spTgt spid="27"/>
                                        </p:tgtEl>
                                      </p:cBhvr>
                                    </p:animEffect>
                                  </p:childTnLst>
                                </p:cTn>
                              </p:par>
                              <p:par>
                                <p:cTn id="53" presetID="53" presetClass="entr" presetSubtype="16" fill="hold" grpId="0" nodeType="withEffect">
                                  <p:stCondLst>
                                    <p:cond delay="2000"/>
                                  </p:stCondLst>
                                  <p:childTnLst>
                                    <p:set>
                                      <p:cBhvr>
                                        <p:cTn id="54" dur="1" fill="hold">
                                          <p:stCondLst>
                                            <p:cond delay="0"/>
                                          </p:stCondLst>
                                        </p:cTn>
                                        <p:tgtEl>
                                          <p:spTgt spid="29"/>
                                        </p:tgtEl>
                                        <p:attrNameLst>
                                          <p:attrName>style.visibility</p:attrName>
                                        </p:attrNameLst>
                                      </p:cBhvr>
                                      <p:to>
                                        <p:strVal val="visible"/>
                                      </p:to>
                                    </p:set>
                                    <p:anim calcmode="lin" valueType="num">
                                      <p:cBhvr>
                                        <p:cTn id="55" dur="750" fill="hold"/>
                                        <p:tgtEl>
                                          <p:spTgt spid="29"/>
                                        </p:tgtEl>
                                        <p:attrNameLst>
                                          <p:attrName>ppt_w</p:attrName>
                                        </p:attrNameLst>
                                      </p:cBhvr>
                                      <p:tavLst>
                                        <p:tav tm="0">
                                          <p:val>
                                            <p:fltVal val="0"/>
                                          </p:val>
                                        </p:tav>
                                        <p:tav tm="100000">
                                          <p:val>
                                            <p:strVal val="#ppt_w"/>
                                          </p:val>
                                        </p:tav>
                                      </p:tavLst>
                                    </p:anim>
                                    <p:anim calcmode="lin" valueType="num">
                                      <p:cBhvr>
                                        <p:cTn id="56" dur="750" fill="hold"/>
                                        <p:tgtEl>
                                          <p:spTgt spid="29"/>
                                        </p:tgtEl>
                                        <p:attrNameLst>
                                          <p:attrName>ppt_h</p:attrName>
                                        </p:attrNameLst>
                                      </p:cBhvr>
                                      <p:tavLst>
                                        <p:tav tm="0">
                                          <p:val>
                                            <p:fltVal val="0"/>
                                          </p:val>
                                        </p:tav>
                                        <p:tav tm="100000">
                                          <p:val>
                                            <p:strVal val="#ppt_h"/>
                                          </p:val>
                                        </p:tav>
                                      </p:tavLst>
                                    </p:anim>
                                    <p:animEffect transition="in" filter="fade">
                                      <p:cBhvr>
                                        <p:cTn id="57" dur="750"/>
                                        <p:tgtEl>
                                          <p:spTgt spid="29"/>
                                        </p:tgtEl>
                                      </p:cBhvr>
                                    </p:animEffect>
                                  </p:childTnLst>
                                </p:cTn>
                              </p:par>
                              <p:par>
                                <p:cTn id="58" presetID="53" presetClass="entr" presetSubtype="16" fill="hold" grpId="0" nodeType="withEffect">
                                  <p:stCondLst>
                                    <p:cond delay="2000"/>
                                  </p:stCondLst>
                                  <p:childTnLst>
                                    <p:set>
                                      <p:cBhvr>
                                        <p:cTn id="59" dur="1" fill="hold">
                                          <p:stCondLst>
                                            <p:cond delay="0"/>
                                          </p:stCondLst>
                                        </p:cTn>
                                        <p:tgtEl>
                                          <p:spTgt spid="14"/>
                                        </p:tgtEl>
                                        <p:attrNameLst>
                                          <p:attrName>style.visibility</p:attrName>
                                        </p:attrNameLst>
                                      </p:cBhvr>
                                      <p:to>
                                        <p:strVal val="visible"/>
                                      </p:to>
                                    </p:set>
                                    <p:anim calcmode="lin" valueType="num">
                                      <p:cBhvr>
                                        <p:cTn id="60" dur="750" fill="hold"/>
                                        <p:tgtEl>
                                          <p:spTgt spid="14"/>
                                        </p:tgtEl>
                                        <p:attrNameLst>
                                          <p:attrName>ppt_w</p:attrName>
                                        </p:attrNameLst>
                                      </p:cBhvr>
                                      <p:tavLst>
                                        <p:tav tm="0">
                                          <p:val>
                                            <p:fltVal val="0"/>
                                          </p:val>
                                        </p:tav>
                                        <p:tav tm="100000">
                                          <p:val>
                                            <p:strVal val="#ppt_w"/>
                                          </p:val>
                                        </p:tav>
                                      </p:tavLst>
                                    </p:anim>
                                    <p:anim calcmode="lin" valueType="num">
                                      <p:cBhvr>
                                        <p:cTn id="61" dur="750" fill="hold"/>
                                        <p:tgtEl>
                                          <p:spTgt spid="14"/>
                                        </p:tgtEl>
                                        <p:attrNameLst>
                                          <p:attrName>ppt_h</p:attrName>
                                        </p:attrNameLst>
                                      </p:cBhvr>
                                      <p:tavLst>
                                        <p:tav tm="0">
                                          <p:val>
                                            <p:fltVal val="0"/>
                                          </p:val>
                                        </p:tav>
                                        <p:tav tm="100000">
                                          <p:val>
                                            <p:strVal val="#ppt_h"/>
                                          </p:val>
                                        </p:tav>
                                      </p:tavLst>
                                    </p:anim>
                                    <p:animEffect transition="in" filter="fade">
                                      <p:cBhvr>
                                        <p:cTn id="62" dur="750"/>
                                        <p:tgtEl>
                                          <p:spTgt spid="14"/>
                                        </p:tgtEl>
                                      </p:cBhvr>
                                    </p:animEffect>
                                  </p:childTnLst>
                                </p:cTn>
                              </p:par>
                              <p:par>
                                <p:cTn id="63" presetID="53" presetClass="entr" presetSubtype="16" fill="hold" grpId="0" nodeType="withEffect">
                                  <p:stCondLst>
                                    <p:cond delay="2000"/>
                                  </p:stCondLst>
                                  <p:childTnLst>
                                    <p:set>
                                      <p:cBhvr>
                                        <p:cTn id="64" dur="1" fill="hold">
                                          <p:stCondLst>
                                            <p:cond delay="0"/>
                                          </p:stCondLst>
                                        </p:cTn>
                                        <p:tgtEl>
                                          <p:spTgt spid="15"/>
                                        </p:tgtEl>
                                        <p:attrNameLst>
                                          <p:attrName>style.visibility</p:attrName>
                                        </p:attrNameLst>
                                      </p:cBhvr>
                                      <p:to>
                                        <p:strVal val="visible"/>
                                      </p:to>
                                    </p:set>
                                    <p:anim calcmode="lin" valueType="num">
                                      <p:cBhvr>
                                        <p:cTn id="65" dur="750" fill="hold"/>
                                        <p:tgtEl>
                                          <p:spTgt spid="15"/>
                                        </p:tgtEl>
                                        <p:attrNameLst>
                                          <p:attrName>ppt_w</p:attrName>
                                        </p:attrNameLst>
                                      </p:cBhvr>
                                      <p:tavLst>
                                        <p:tav tm="0">
                                          <p:val>
                                            <p:fltVal val="0"/>
                                          </p:val>
                                        </p:tav>
                                        <p:tav tm="100000">
                                          <p:val>
                                            <p:strVal val="#ppt_w"/>
                                          </p:val>
                                        </p:tav>
                                      </p:tavLst>
                                    </p:anim>
                                    <p:anim calcmode="lin" valueType="num">
                                      <p:cBhvr>
                                        <p:cTn id="66" dur="750" fill="hold"/>
                                        <p:tgtEl>
                                          <p:spTgt spid="15"/>
                                        </p:tgtEl>
                                        <p:attrNameLst>
                                          <p:attrName>ppt_h</p:attrName>
                                        </p:attrNameLst>
                                      </p:cBhvr>
                                      <p:tavLst>
                                        <p:tav tm="0">
                                          <p:val>
                                            <p:fltVal val="0"/>
                                          </p:val>
                                        </p:tav>
                                        <p:tav tm="100000">
                                          <p:val>
                                            <p:strVal val="#ppt_h"/>
                                          </p:val>
                                        </p:tav>
                                      </p:tavLst>
                                    </p:anim>
                                    <p:animEffect transition="in" filter="fade">
                                      <p:cBhvr>
                                        <p:cTn id="67" dur="750"/>
                                        <p:tgtEl>
                                          <p:spTgt spid="15"/>
                                        </p:tgtEl>
                                      </p:cBhvr>
                                    </p:animEffect>
                                  </p:childTnLst>
                                </p:cTn>
                              </p:par>
                              <p:par>
                                <p:cTn id="68" presetID="53" presetClass="entr" presetSubtype="16" fill="hold" grpId="0" nodeType="withEffect">
                                  <p:stCondLst>
                                    <p:cond delay="20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750" fill="hold"/>
                                        <p:tgtEl>
                                          <p:spTgt spid="28"/>
                                        </p:tgtEl>
                                        <p:attrNameLst>
                                          <p:attrName>ppt_w</p:attrName>
                                        </p:attrNameLst>
                                      </p:cBhvr>
                                      <p:tavLst>
                                        <p:tav tm="0">
                                          <p:val>
                                            <p:fltVal val="0"/>
                                          </p:val>
                                        </p:tav>
                                        <p:tav tm="100000">
                                          <p:val>
                                            <p:strVal val="#ppt_w"/>
                                          </p:val>
                                        </p:tav>
                                      </p:tavLst>
                                    </p:anim>
                                    <p:anim calcmode="lin" valueType="num">
                                      <p:cBhvr>
                                        <p:cTn id="71" dur="750" fill="hold"/>
                                        <p:tgtEl>
                                          <p:spTgt spid="28"/>
                                        </p:tgtEl>
                                        <p:attrNameLst>
                                          <p:attrName>ppt_h</p:attrName>
                                        </p:attrNameLst>
                                      </p:cBhvr>
                                      <p:tavLst>
                                        <p:tav tm="0">
                                          <p:val>
                                            <p:fltVal val="0"/>
                                          </p:val>
                                        </p:tav>
                                        <p:tav tm="100000">
                                          <p:val>
                                            <p:strVal val="#ppt_h"/>
                                          </p:val>
                                        </p:tav>
                                      </p:tavLst>
                                    </p:anim>
                                    <p:animEffect transition="in" filter="fade">
                                      <p:cBhvr>
                                        <p:cTn id="72"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p:bldP spid="15" grpId="0"/>
      <p:bldP spid="25" grpId="0" animBg="1"/>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5C1AD"/>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3924301" y="2212183"/>
            <a:ext cx="299402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dirty="0" smtClean="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Rectangle 4"/>
          <p:cNvSpPr>
            <a:spLocks noChangeArrowheads="1"/>
          </p:cNvSpPr>
          <p:nvPr/>
        </p:nvSpPr>
        <p:spPr bwMode="auto">
          <a:xfrm>
            <a:off x="3843339" y="2513808"/>
            <a:ext cx="33115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Arial" panose="020B0604020202020204" pitchFamily="34" charset="0"/>
              <a:buNone/>
            </a:pPr>
            <a:r>
              <a:rPr lang="en-US" sz="800" dirty="0">
                <a:solidFill>
                  <a:schemeClr val="bg1"/>
                </a:solidFill>
              </a:rPr>
              <a:t>We have many PowerPoint </a:t>
            </a:r>
            <a:r>
              <a:rPr lang="zh-CN" altLang="en-US" sz="800" dirty="0">
                <a:solidFill>
                  <a:schemeClr val="bg1"/>
                </a:solidFill>
              </a:rPr>
              <a:t>templates</a:t>
            </a:r>
            <a:r>
              <a:rPr lang="en-US" sz="800" dirty="0">
                <a:solidFill>
                  <a:schemeClr val="bg1"/>
                </a:solidFill>
              </a:rPr>
              <a:t> that has been specifically designed</a:t>
            </a:r>
            <a:r>
              <a:rPr lang="zh-CN" altLang="en-US" sz="800" dirty="0">
                <a:solidFill>
                  <a:schemeClr val="bg1"/>
                </a:solidFill>
              </a:rPr>
              <a:t> to help anyone that is stepping into the world of PowerPoint for the very first time. </a:t>
            </a:r>
            <a:endParaRPr lang="zh-CN" altLang="en-US" sz="800" dirty="0">
              <a:solidFill>
                <a:schemeClr val="bg1"/>
              </a:solidFill>
            </a:endParaRPr>
          </a:p>
        </p:txBody>
      </p:sp>
      <p:grpSp>
        <p:nvGrpSpPr>
          <p:cNvPr id="14" name="组合 13"/>
          <p:cNvGrpSpPr/>
          <p:nvPr/>
        </p:nvGrpSpPr>
        <p:grpSpPr>
          <a:xfrm>
            <a:off x="1868489" y="1727995"/>
            <a:ext cx="1692275" cy="1685925"/>
            <a:chOff x="1868489" y="1727995"/>
            <a:chExt cx="1692275" cy="1685925"/>
          </a:xfrm>
        </p:grpSpPr>
        <p:sp>
          <p:nvSpPr>
            <p:cNvPr id="2" name="Oval 2"/>
            <p:cNvSpPr>
              <a:spLocks noChangeArrowheads="1"/>
            </p:cNvSpPr>
            <p:nvPr/>
          </p:nvSpPr>
          <p:spPr bwMode="auto">
            <a:xfrm>
              <a:off x="1868489" y="1727995"/>
              <a:ext cx="1692275" cy="1685925"/>
            </a:xfrm>
            <a:prstGeom prst="ellipse">
              <a:avLst/>
            </a:prstGeom>
            <a:solidFill>
              <a:srgbClr val="F4F4F4"/>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 name="Text Box 5"/>
            <p:cNvSpPr txBox="1">
              <a:spLocks noChangeArrowheads="1"/>
            </p:cNvSpPr>
            <p:nvPr/>
          </p:nvSpPr>
          <p:spPr bwMode="auto">
            <a:xfrm>
              <a:off x="2124075" y="2021682"/>
              <a:ext cx="1252538"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Font typeface="Arial" panose="020B0604020202020204" pitchFamily="34" charset="0"/>
                <a:buNone/>
              </a:pPr>
              <a:r>
                <a:rPr lang="en-US" altLang="zh-CN" sz="6600" dirty="0">
                  <a:solidFill>
                    <a:srgbClr val="95C1AD"/>
                  </a:solidFill>
                </a:rPr>
                <a:t>04</a:t>
              </a:r>
              <a:endParaRPr lang="en-US" altLang="zh-CN" sz="6600" dirty="0">
                <a:solidFill>
                  <a:srgbClr val="95C1AD"/>
                </a:solidFill>
              </a:endParaRPr>
            </a:p>
          </p:txBody>
        </p:sp>
      </p:grpSp>
      <p:grpSp>
        <p:nvGrpSpPr>
          <p:cNvPr id="6" name="Group 6"/>
          <p:cNvGrpSpPr/>
          <p:nvPr/>
        </p:nvGrpSpPr>
        <p:grpSpPr bwMode="auto">
          <a:xfrm>
            <a:off x="2951163" y="1626395"/>
            <a:ext cx="533400" cy="530225"/>
            <a:chOff x="4604" y="395"/>
            <a:chExt cx="336" cy="334"/>
          </a:xfrm>
        </p:grpSpPr>
        <p:sp>
          <p:nvSpPr>
            <p:cNvPr id="7" name="Oval 7"/>
            <p:cNvSpPr>
              <a:spLocks noChangeArrowheads="1"/>
            </p:cNvSpPr>
            <p:nvPr/>
          </p:nvSpPr>
          <p:spPr bwMode="auto">
            <a:xfrm>
              <a:off x="4604" y="395"/>
              <a:ext cx="336" cy="334"/>
            </a:xfrm>
            <a:prstGeom prst="ellipse">
              <a:avLst/>
            </a:prstGeom>
            <a:solidFill>
              <a:srgbClr val="E34326"/>
            </a:solidFill>
            <a:ln>
              <a:noFill/>
            </a:ln>
            <a:effectLst>
              <a:outerShdw dist="35921" dir="8100000" algn="ctr" rotWithShape="0">
                <a:schemeClr val="bg2">
                  <a:alpha val="50000"/>
                </a:schemeClr>
              </a:outerShdw>
            </a:effectLst>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8" name="Group 8"/>
            <p:cNvGrpSpPr/>
            <p:nvPr/>
          </p:nvGrpSpPr>
          <p:grpSpPr bwMode="auto">
            <a:xfrm>
              <a:off x="4704" y="456"/>
              <a:ext cx="142" cy="211"/>
              <a:chOff x="293" y="1708"/>
              <a:chExt cx="276" cy="410"/>
            </a:xfrm>
          </p:grpSpPr>
          <p:sp>
            <p:nvSpPr>
              <p:cNvPr id="9" name="Rectangle 9"/>
              <p:cNvSpPr>
                <a:spLocks noChangeArrowheads="1"/>
              </p:cNvSpPr>
              <p:nvPr/>
            </p:nvSpPr>
            <p:spPr bwMode="auto">
              <a:xfrm>
                <a:off x="293" y="1750"/>
                <a:ext cx="276" cy="368"/>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 name="Rectangle 10"/>
              <p:cNvSpPr>
                <a:spLocks noChangeArrowheads="1"/>
              </p:cNvSpPr>
              <p:nvPr/>
            </p:nvSpPr>
            <p:spPr bwMode="auto">
              <a:xfrm>
                <a:off x="317" y="1782"/>
                <a:ext cx="228"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 name="Freeform 11"/>
              <p:cNvSpPr/>
              <p:nvPr/>
            </p:nvSpPr>
            <p:spPr bwMode="auto">
              <a:xfrm>
                <a:off x="349" y="1708"/>
                <a:ext cx="162" cy="90"/>
              </a:xfrm>
              <a:custGeom>
                <a:avLst/>
                <a:gdLst>
                  <a:gd name="T0" fmla="*/ 134 w 162"/>
                  <a:gd name="T1" fmla="*/ 34 h 90"/>
                  <a:gd name="T2" fmla="*/ 134 w 162"/>
                  <a:gd name="T3" fmla="*/ 0 h 90"/>
                  <a:gd name="T4" fmla="*/ 28 w 162"/>
                  <a:gd name="T5" fmla="*/ 0 h 90"/>
                  <a:gd name="T6" fmla="*/ 28 w 162"/>
                  <a:gd name="T7" fmla="*/ 34 h 90"/>
                  <a:gd name="T8" fmla="*/ 0 w 162"/>
                  <a:gd name="T9" fmla="*/ 34 h 90"/>
                  <a:gd name="T10" fmla="*/ 0 w 162"/>
                  <a:gd name="T11" fmla="*/ 90 h 90"/>
                  <a:gd name="T12" fmla="*/ 162 w 162"/>
                  <a:gd name="T13" fmla="*/ 90 h 90"/>
                  <a:gd name="T14" fmla="*/ 162 w 162"/>
                  <a:gd name="T15" fmla="*/ 34 h 90"/>
                  <a:gd name="T16" fmla="*/ 134 w 162"/>
                  <a:gd name="T17" fmla="*/ 3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90">
                    <a:moveTo>
                      <a:pt x="134" y="34"/>
                    </a:moveTo>
                    <a:lnTo>
                      <a:pt x="134" y="0"/>
                    </a:lnTo>
                    <a:lnTo>
                      <a:pt x="28" y="0"/>
                    </a:lnTo>
                    <a:lnTo>
                      <a:pt x="28" y="34"/>
                    </a:lnTo>
                    <a:lnTo>
                      <a:pt x="0" y="34"/>
                    </a:lnTo>
                    <a:lnTo>
                      <a:pt x="0" y="90"/>
                    </a:lnTo>
                    <a:lnTo>
                      <a:pt x="162" y="90"/>
                    </a:lnTo>
                    <a:lnTo>
                      <a:pt x="162" y="34"/>
                    </a:lnTo>
                    <a:lnTo>
                      <a:pt x="134" y="34"/>
                    </a:lnTo>
                    <a:close/>
                  </a:path>
                </a:pathLst>
              </a:custGeom>
              <a:solidFill>
                <a:srgbClr val="0096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Oval 12"/>
              <p:cNvSpPr>
                <a:spLocks noChangeArrowheads="1"/>
              </p:cNvSpPr>
              <p:nvPr/>
            </p:nvSpPr>
            <p:spPr bwMode="auto">
              <a:xfrm>
                <a:off x="347" y="1865"/>
                <a:ext cx="168" cy="168"/>
              </a:xfrm>
              <a:prstGeom prst="ellipse">
                <a:avLst/>
              </a:prstGeom>
              <a:solidFill>
                <a:srgbClr val="E343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13"/>
              <p:cNvSpPr/>
              <p:nvPr/>
            </p:nvSpPr>
            <p:spPr bwMode="auto">
              <a:xfrm>
                <a:off x="379" y="1901"/>
                <a:ext cx="102" cy="100"/>
              </a:xfrm>
              <a:custGeom>
                <a:avLst/>
                <a:gdLst>
                  <a:gd name="T0" fmla="*/ 102 w 102"/>
                  <a:gd name="T1" fmla="*/ 34 h 100"/>
                  <a:gd name="T2" fmla="*/ 66 w 102"/>
                  <a:gd name="T3" fmla="*/ 34 h 100"/>
                  <a:gd name="T4" fmla="*/ 66 w 102"/>
                  <a:gd name="T5" fmla="*/ 0 h 100"/>
                  <a:gd name="T6" fmla="*/ 36 w 102"/>
                  <a:gd name="T7" fmla="*/ 0 h 100"/>
                  <a:gd name="T8" fmla="*/ 36 w 102"/>
                  <a:gd name="T9" fmla="*/ 34 h 100"/>
                  <a:gd name="T10" fmla="*/ 0 w 102"/>
                  <a:gd name="T11" fmla="*/ 34 h 100"/>
                  <a:gd name="T12" fmla="*/ 0 w 102"/>
                  <a:gd name="T13" fmla="*/ 66 h 100"/>
                  <a:gd name="T14" fmla="*/ 36 w 102"/>
                  <a:gd name="T15" fmla="*/ 66 h 100"/>
                  <a:gd name="T16" fmla="*/ 36 w 102"/>
                  <a:gd name="T17" fmla="*/ 100 h 100"/>
                  <a:gd name="T18" fmla="*/ 66 w 102"/>
                  <a:gd name="T19" fmla="*/ 100 h 100"/>
                  <a:gd name="T20" fmla="*/ 66 w 102"/>
                  <a:gd name="T21" fmla="*/ 66 h 100"/>
                  <a:gd name="T22" fmla="*/ 102 w 102"/>
                  <a:gd name="T23" fmla="*/ 66 h 100"/>
                  <a:gd name="T24" fmla="*/ 102 w 102"/>
                  <a:gd name="T25"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00">
                    <a:moveTo>
                      <a:pt x="102" y="34"/>
                    </a:moveTo>
                    <a:lnTo>
                      <a:pt x="66" y="34"/>
                    </a:lnTo>
                    <a:lnTo>
                      <a:pt x="66" y="0"/>
                    </a:lnTo>
                    <a:lnTo>
                      <a:pt x="36" y="0"/>
                    </a:lnTo>
                    <a:lnTo>
                      <a:pt x="36" y="34"/>
                    </a:lnTo>
                    <a:lnTo>
                      <a:pt x="0" y="34"/>
                    </a:lnTo>
                    <a:lnTo>
                      <a:pt x="0" y="66"/>
                    </a:lnTo>
                    <a:lnTo>
                      <a:pt x="36" y="66"/>
                    </a:lnTo>
                    <a:lnTo>
                      <a:pt x="36" y="100"/>
                    </a:lnTo>
                    <a:lnTo>
                      <a:pt x="66" y="100"/>
                    </a:lnTo>
                    <a:lnTo>
                      <a:pt x="66" y="66"/>
                    </a:lnTo>
                    <a:lnTo>
                      <a:pt x="102" y="66"/>
                    </a:lnTo>
                    <a:lnTo>
                      <a:pt x="10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iterate type="lt">
                                    <p:tmPct val="4806"/>
                                  </p:iterate>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23851" y="224633"/>
            <a:ext cx="17331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2000" b="1" dirty="0" smtClean="0">
                <a:solidFill>
                  <a:srgbClr val="95C1AD"/>
                </a:solidFill>
              </a:rPr>
              <a:t>单击添加标题</a:t>
            </a:r>
            <a:endParaRPr lang="en-US" altLang="zh-CN" sz="2000" b="1" dirty="0">
              <a:solidFill>
                <a:srgbClr val="95C1AD"/>
              </a:solidFill>
            </a:endParaRPr>
          </a:p>
        </p:txBody>
      </p:sp>
      <p:sp>
        <p:nvSpPr>
          <p:cNvPr id="5" name="Text Box 8"/>
          <p:cNvSpPr txBox="1">
            <a:spLocks noChangeArrowheads="1"/>
          </p:cNvSpPr>
          <p:nvPr/>
        </p:nvSpPr>
        <p:spPr bwMode="auto">
          <a:xfrm>
            <a:off x="396876" y="555656"/>
            <a:ext cx="17956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00" dirty="0" smtClean="0">
                <a:solidFill>
                  <a:srgbClr val="95C1AD"/>
                </a:solidFill>
              </a:rPr>
              <a:t>Click here to add your title text</a:t>
            </a:r>
            <a:endParaRPr lang="en-US" altLang="zh-CN" sz="1000" dirty="0">
              <a:solidFill>
                <a:srgbClr val="95C1AD"/>
              </a:solidFill>
            </a:endParaRPr>
          </a:p>
        </p:txBody>
      </p:sp>
      <p:grpSp>
        <p:nvGrpSpPr>
          <p:cNvPr id="6" name="Group 16"/>
          <p:cNvGrpSpPr/>
          <p:nvPr/>
        </p:nvGrpSpPr>
        <p:grpSpPr bwMode="auto">
          <a:xfrm>
            <a:off x="0" y="299244"/>
            <a:ext cx="323850" cy="431800"/>
            <a:chOff x="0" y="168"/>
            <a:chExt cx="204" cy="318"/>
          </a:xfrm>
        </p:grpSpPr>
        <p:sp>
          <p:nvSpPr>
            <p:cNvPr id="7" name="Rectangle 14"/>
            <p:cNvSpPr>
              <a:spLocks noChangeArrowheads="1"/>
            </p:cNvSpPr>
            <p:nvPr/>
          </p:nvSpPr>
          <p:spPr bwMode="auto">
            <a:xfrm>
              <a:off x="158" y="168"/>
              <a:ext cx="46" cy="318"/>
            </a:xfrm>
            <a:prstGeom prst="rect">
              <a:avLst/>
            </a:prstGeom>
            <a:solidFill>
              <a:srgbClr val="E343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15"/>
            <p:cNvSpPr>
              <a:spLocks noChangeArrowheads="1"/>
            </p:cNvSpPr>
            <p:nvPr/>
          </p:nvSpPr>
          <p:spPr bwMode="auto">
            <a:xfrm>
              <a:off x="0" y="168"/>
              <a:ext cx="158" cy="318"/>
            </a:xfrm>
            <a:prstGeom prst="rect">
              <a:avLst/>
            </a:prstGeom>
            <a:solidFill>
              <a:srgbClr val="95C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 name="矩形 8"/>
          <p:cNvSpPr/>
          <p:nvPr/>
        </p:nvSpPr>
        <p:spPr>
          <a:xfrm rot="18765110">
            <a:off x="1489075" y="1620838"/>
            <a:ext cx="2160588" cy="2160588"/>
          </a:xfrm>
          <a:prstGeom prst="rect">
            <a:avLst/>
          </a:prstGeom>
          <a:solidFill>
            <a:srgbClr val="95C1A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矩形 9"/>
          <p:cNvSpPr/>
          <p:nvPr/>
        </p:nvSpPr>
        <p:spPr>
          <a:xfrm rot="18765110">
            <a:off x="1057785" y="1621468"/>
            <a:ext cx="2160240" cy="2160240"/>
          </a:xfrm>
          <a:prstGeom prst="rect">
            <a:avLst/>
          </a:prstGeom>
          <a:blipFill dpi="0" rotWithShape="0">
            <a:blip r:embed="rId1" cstate="print"/>
            <a:srcRect/>
            <a:stretch>
              <a:fillRect l="-6000" r="-51000"/>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1" name="组合 3"/>
          <p:cNvGrpSpPr/>
          <p:nvPr/>
        </p:nvGrpSpPr>
        <p:grpSpPr>
          <a:xfrm>
            <a:off x="4787900" y="1276350"/>
            <a:ext cx="1917700" cy="358775"/>
            <a:chOff x="4644008" y="1059580"/>
            <a:chExt cx="1917365" cy="360042"/>
          </a:xfrm>
        </p:grpSpPr>
        <p:sp>
          <p:nvSpPr>
            <p:cNvPr id="12" name="矩形 11"/>
            <p:cNvSpPr/>
            <p:nvPr/>
          </p:nvSpPr>
          <p:spPr>
            <a:xfrm>
              <a:off x="4644008" y="1059580"/>
              <a:ext cx="1799911" cy="360042"/>
            </a:xfrm>
            <a:prstGeom prst="rect">
              <a:avLst/>
            </a:prstGeom>
            <a:solidFill>
              <a:srgbClr val="95C1AD">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TextBox 129"/>
            <p:cNvSpPr txBox="1"/>
            <p:nvPr/>
          </p:nvSpPr>
          <p:spPr>
            <a:xfrm>
              <a:off x="4644008" y="1080368"/>
              <a:ext cx="1917365" cy="338554"/>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b="1" dirty="0">
                  <a:solidFill>
                    <a:schemeClr val="bg1"/>
                  </a:solidFill>
                  <a:latin typeface="微软雅黑" panose="020B0503020204020204" pitchFamily="34" charset="-122"/>
                  <a:ea typeface="微软雅黑" panose="020B0503020204020204" pitchFamily="34" charset="-122"/>
                </a:rPr>
                <a:t>单击添加您的标题</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14" name="矩形 6"/>
          <p:cNvSpPr/>
          <p:nvPr/>
        </p:nvSpPr>
        <p:spPr>
          <a:xfrm>
            <a:off x="4643438" y="2089150"/>
            <a:ext cx="3889375" cy="2284413"/>
          </a:xfrm>
          <a:prstGeom prst="rect">
            <a:avLst/>
          </a:prstGeom>
          <a:noFill/>
          <a:ln w="9525">
            <a:noFill/>
          </a:ln>
        </p:spPr>
        <p:txBody>
          <a:bodyPr>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ts val="1900"/>
              </a:lnSpc>
              <a:spcBef>
                <a:spcPct val="0"/>
              </a:spcBef>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None/>
            </a:pP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None/>
            </a:pP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Font typeface="Wingdings" panose="05000000000000000000" pitchFamily="2" charset="2"/>
              <a:buChar char="n"/>
            </a:pP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细黑_GBK" panose="02000000000000000000" charset="-122"/>
              </a:rPr>
              <a:t>单击此处添加文本单击此处添加文本单击此处添加文本</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None/>
            </a:pP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细黑_GBK" panose="02000000000000000000" charset="-122"/>
            </a:endParaRPr>
          </a:p>
          <a:p>
            <a:pPr marL="0" lvl="0" indent="0" eaLnBrk="1" hangingPunct="1">
              <a:lnSpc>
                <a:spcPts val="1900"/>
              </a:lnSpc>
              <a:spcBef>
                <a:spcPct val="0"/>
              </a:spcBef>
              <a:buNone/>
            </a:pP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sym typeface="方正兰亭细黑_GBK"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795"/>
            <a:ext cx="9144000" cy="3146425"/>
          </a:xfrm>
          <a:prstGeom prst="rect">
            <a:avLst/>
          </a:prstGeom>
          <a:solidFill>
            <a:srgbClr val="95C1A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Text Box 4"/>
          <p:cNvSpPr txBox="1">
            <a:spLocks noChangeArrowheads="1"/>
          </p:cNvSpPr>
          <p:nvPr/>
        </p:nvSpPr>
        <p:spPr bwMode="auto">
          <a:xfrm>
            <a:off x="3582053" y="3772405"/>
            <a:ext cx="20183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3200" b="1" dirty="0">
                <a:solidFill>
                  <a:srgbClr val="95C1AD"/>
                </a:solidFill>
              </a:rPr>
              <a:t>CONTENTS</a:t>
            </a:r>
            <a:endParaRPr lang="en-US" altLang="zh-CN" sz="3200" b="1" dirty="0">
              <a:solidFill>
                <a:srgbClr val="95C1AD"/>
              </a:solidFill>
            </a:endParaRPr>
          </a:p>
        </p:txBody>
      </p:sp>
      <p:sp>
        <p:nvSpPr>
          <p:cNvPr id="9" name="Text Box 5"/>
          <p:cNvSpPr txBox="1">
            <a:spLocks noChangeArrowheads="1"/>
          </p:cNvSpPr>
          <p:nvPr/>
        </p:nvSpPr>
        <p:spPr bwMode="auto">
          <a:xfrm>
            <a:off x="3670159" y="4242595"/>
            <a:ext cx="18020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panose="020B0604020202020204" pitchFamily="34" charset="0"/>
              <a:buNone/>
            </a:pPr>
            <a:r>
              <a:rPr lang="en-US" altLang="zh-CN" sz="800" dirty="0">
                <a:solidFill>
                  <a:schemeClr val="tx1">
                    <a:lumMod val="50000"/>
                    <a:lumOff val="50000"/>
                  </a:schemeClr>
                </a:solidFill>
              </a:rPr>
              <a:t>This is a good space for a short subtitle</a:t>
            </a:r>
            <a:endParaRPr lang="en-US" altLang="zh-CN" sz="800" dirty="0">
              <a:solidFill>
                <a:schemeClr val="tx1">
                  <a:lumMod val="50000"/>
                  <a:lumOff val="50000"/>
                </a:schemeClr>
              </a:solidFill>
            </a:endParaRPr>
          </a:p>
        </p:txBody>
      </p:sp>
      <p:sp>
        <p:nvSpPr>
          <p:cNvPr id="11" name="Rectangle 14"/>
          <p:cNvSpPr>
            <a:spLocks noChangeArrowheads="1"/>
          </p:cNvSpPr>
          <p:nvPr/>
        </p:nvSpPr>
        <p:spPr bwMode="auto">
          <a:xfrm>
            <a:off x="944564" y="918370"/>
            <a:ext cx="12969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4000" dirty="0">
                <a:solidFill>
                  <a:schemeClr val="bg1"/>
                </a:solidFill>
              </a:rPr>
              <a:t>01</a:t>
            </a:r>
            <a:r>
              <a:rPr lang="zh-CN" altLang="en-US" sz="1000" b="1" dirty="0">
                <a:solidFill>
                  <a:schemeClr val="bg1"/>
                </a:solidFill>
              </a:rPr>
              <a:t> </a:t>
            </a:r>
            <a:endParaRPr lang="zh-CN" altLang="en-US" sz="1000" b="1" dirty="0">
              <a:solidFill>
                <a:schemeClr val="bg1"/>
              </a:solidFill>
            </a:endParaRPr>
          </a:p>
          <a:p>
            <a:pPr algn="ctr">
              <a:buFont typeface="Arial" panose="020B0604020202020204" pitchFamily="34" charset="0"/>
              <a:buNone/>
            </a:pPr>
            <a:endParaRPr lang="zh-CN" altLang="en-US" sz="1000" b="1" dirty="0" smtClean="0">
              <a:solidFill>
                <a:schemeClr val="bg1"/>
              </a:solidFill>
            </a:endParaRPr>
          </a:p>
          <a:p>
            <a:pPr algn="ctr">
              <a:buFont typeface="Arial" panose="020B0604020202020204" pitchFamily="34" charset="0"/>
              <a:buNone/>
            </a:pPr>
            <a:r>
              <a:rPr lang="zh-CN" altLang="en-US" sz="1200" b="1" dirty="0" smtClean="0">
                <a:solidFill>
                  <a:schemeClr val="bg1"/>
                </a:solidFill>
                <a:ea typeface="微软雅黑" panose="020B0503020204020204" pitchFamily="34" charset="-122"/>
              </a:rPr>
              <a:t>添加标题</a:t>
            </a:r>
            <a:endParaRPr lang="zh-CN" altLang="en-US" sz="1200" b="1" dirty="0">
              <a:solidFill>
                <a:schemeClr val="bg1"/>
              </a:solidFill>
              <a:ea typeface="微软雅黑" panose="020B0503020204020204" pitchFamily="34" charset="-122"/>
            </a:endParaRPr>
          </a:p>
          <a:p>
            <a:pPr algn="ctr">
              <a:buFont typeface="Arial" panose="020B0604020202020204" pitchFamily="34" charset="0"/>
              <a:buNone/>
            </a:pPr>
            <a:r>
              <a:rPr lang="en-US" sz="800" dirty="0">
                <a:solidFill>
                  <a:schemeClr val="bg1"/>
                </a:solidFill>
              </a:rPr>
              <a:t>We have many PowerPoint </a:t>
            </a:r>
            <a:r>
              <a:rPr lang="zh-CN" altLang="en-US" sz="800" dirty="0">
                <a:solidFill>
                  <a:schemeClr val="bg1"/>
                </a:solidFill>
              </a:rPr>
              <a:t>templates</a:t>
            </a:r>
            <a:r>
              <a:rPr lang="en-US" sz="800" dirty="0">
                <a:solidFill>
                  <a:schemeClr val="bg1"/>
                </a:solidFill>
              </a:rPr>
              <a:t> that has been specifically designed</a:t>
            </a:r>
            <a:r>
              <a:rPr lang="zh-CN" altLang="en-US" sz="800" dirty="0">
                <a:solidFill>
                  <a:schemeClr val="bg1"/>
                </a:solidFill>
              </a:rPr>
              <a:t>.</a:t>
            </a:r>
            <a:endParaRPr lang="zh-CN" altLang="en-US" sz="800" dirty="0">
              <a:solidFill>
                <a:schemeClr val="bg1"/>
              </a:solidFill>
            </a:endParaRPr>
          </a:p>
        </p:txBody>
      </p:sp>
      <p:sp>
        <p:nvSpPr>
          <p:cNvPr id="12" name="Rectangle 15"/>
          <p:cNvSpPr>
            <a:spLocks noChangeArrowheads="1"/>
          </p:cNvSpPr>
          <p:nvPr/>
        </p:nvSpPr>
        <p:spPr bwMode="auto">
          <a:xfrm>
            <a:off x="2833689" y="918370"/>
            <a:ext cx="12969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4000" dirty="0">
                <a:solidFill>
                  <a:schemeClr val="bg1"/>
                </a:solidFill>
              </a:rPr>
              <a:t>02</a:t>
            </a:r>
            <a:r>
              <a:rPr lang="zh-CN" altLang="en-US" sz="1000" b="1" dirty="0">
                <a:solidFill>
                  <a:schemeClr val="bg1"/>
                </a:solidFill>
              </a:rPr>
              <a:t> </a:t>
            </a:r>
            <a:endParaRPr lang="zh-CN" altLang="en-US" sz="1000" b="1" dirty="0">
              <a:solidFill>
                <a:schemeClr val="bg1"/>
              </a:solidFill>
            </a:endParaRPr>
          </a:p>
          <a:p>
            <a:pPr algn="ctr">
              <a:buFont typeface="Arial" panose="020B0604020202020204" pitchFamily="34" charset="0"/>
              <a:buNone/>
            </a:pPr>
            <a:endParaRPr lang="zh-CN" altLang="en-US" sz="1000" b="1" dirty="0">
              <a:solidFill>
                <a:schemeClr val="bg1"/>
              </a:solidFill>
            </a:endParaRPr>
          </a:p>
          <a:p>
            <a:pPr algn="ctr">
              <a:buFont typeface="Arial" panose="020B0604020202020204" pitchFamily="34" charset="0"/>
              <a:buNone/>
            </a:pPr>
            <a:r>
              <a:rPr lang="zh-CN" altLang="en-US" sz="1200" b="1" dirty="0" smtClean="0">
                <a:solidFill>
                  <a:schemeClr val="bg1"/>
                </a:solidFill>
                <a:ea typeface="微软雅黑" panose="020B0503020204020204" pitchFamily="34" charset="-122"/>
              </a:rPr>
              <a:t>添加标题</a:t>
            </a:r>
            <a:endParaRPr lang="zh-CN" altLang="en-US" sz="1200" b="1" dirty="0" smtClean="0">
              <a:solidFill>
                <a:schemeClr val="bg1"/>
              </a:solidFill>
              <a:ea typeface="微软雅黑" panose="020B0503020204020204" pitchFamily="34" charset="-122"/>
            </a:endParaRPr>
          </a:p>
          <a:p>
            <a:pPr algn="ctr">
              <a:buFont typeface="Arial" panose="020B0604020202020204" pitchFamily="34" charset="0"/>
              <a:buNone/>
            </a:pPr>
            <a:r>
              <a:rPr lang="en-US" sz="800" dirty="0" smtClean="0">
                <a:solidFill>
                  <a:schemeClr val="bg1"/>
                </a:solidFill>
              </a:rPr>
              <a:t>We </a:t>
            </a:r>
            <a:r>
              <a:rPr lang="en-US" sz="800" dirty="0">
                <a:solidFill>
                  <a:schemeClr val="bg1"/>
                </a:solidFill>
              </a:rPr>
              <a:t>have many PowerPoint </a:t>
            </a:r>
            <a:r>
              <a:rPr lang="zh-CN" altLang="en-US" sz="800" dirty="0">
                <a:solidFill>
                  <a:schemeClr val="bg1"/>
                </a:solidFill>
              </a:rPr>
              <a:t>templates</a:t>
            </a:r>
            <a:r>
              <a:rPr lang="en-US" sz="800" dirty="0">
                <a:solidFill>
                  <a:schemeClr val="bg1"/>
                </a:solidFill>
              </a:rPr>
              <a:t> that has been specifically designed</a:t>
            </a:r>
            <a:r>
              <a:rPr lang="zh-CN" altLang="en-US" sz="800" dirty="0">
                <a:solidFill>
                  <a:schemeClr val="bg1"/>
                </a:solidFill>
              </a:rPr>
              <a:t>.</a:t>
            </a:r>
            <a:endParaRPr lang="zh-CN" altLang="en-US" sz="800" dirty="0">
              <a:solidFill>
                <a:schemeClr val="bg1"/>
              </a:solidFill>
            </a:endParaRPr>
          </a:p>
        </p:txBody>
      </p:sp>
      <p:sp>
        <p:nvSpPr>
          <p:cNvPr id="13" name="Rectangle 16"/>
          <p:cNvSpPr>
            <a:spLocks noChangeArrowheads="1"/>
          </p:cNvSpPr>
          <p:nvPr/>
        </p:nvSpPr>
        <p:spPr bwMode="auto">
          <a:xfrm>
            <a:off x="4868864" y="918370"/>
            <a:ext cx="12969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4000" dirty="0">
                <a:solidFill>
                  <a:schemeClr val="bg1"/>
                </a:solidFill>
              </a:rPr>
              <a:t>03</a:t>
            </a:r>
            <a:endParaRPr lang="zh-CN" altLang="en-US" sz="1000" b="1" dirty="0">
              <a:solidFill>
                <a:schemeClr val="bg1"/>
              </a:solidFill>
            </a:endParaRPr>
          </a:p>
          <a:p>
            <a:pPr algn="ctr">
              <a:buFont typeface="Arial" panose="020B0604020202020204" pitchFamily="34" charset="0"/>
              <a:buNone/>
            </a:pPr>
            <a:endParaRPr lang="zh-CN" altLang="en-US" sz="1000" b="1" dirty="0">
              <a:solidFill>
                <a:schemeClr val="bg1"/>
              </a:solidFill>
            </a:endParaRPr>
          </a:p>
          <a:p>
            <a:pPr algn="ctr">
              <a:buFont typeface="Arial" panose="020B0604020202020204" pitchFamily="34" charset="0"/>
              <a:buNone/>
            </a:pPr>
            <a:r>
              <a:rPr lang="zh-CN" altLang="en-US" sz="1200" b="1" dirty="0" smtClean="0">
                <a:solidFill>
                  <a:schemeClr val="bg1"/>
                </a:solidFill>
                <a:ea typeface="微软雅黑" panose="020B0503020204020204" pitchFamily="34" charset="-122"/>
              </a:rPr>
              <a:t>添加标题</a:t>
            </a:r>
            <a:endParaRPr lang="zh-CN" altLang="en-US" sz="1200" b="1" dirty="0" smtClean="0">
              <a:solidFill>
                <a:schemeClr val="bg1"/>
              </a:solidFill>
              <a:ea typeface="微软雅黑" panose="020B0503020204020204" pitchFamily="34" charset="-122"/>
            </a:endParaRPr>
          </a:p>
          <a:p>
            <a:pPr algn="ctr">
              <a:buFont typeface="Arial" panose="020B0604020202020204" pitchFamily="34" charset="0"/>
              <a:buNone/>
            </a:pPr>
            <a:r>
              <a:rPr lang="en-US" sz="800" dirty="0" smtClean="0">
                <a:solidFill>
                  <a:schemeClr val="bg1"/>
                </a:solidFill>
              </a:rPr>
              <a:t>We </a:t>
            </a:r>
            <a:r>
              <a:rPr lang="en-US" sz="800" dirty="0">
                <a:solidFill>
                  <a:schemeClr val="bg1"/>
                </a:solidFill>
              </a:rPr>
              <a:t>have many PowerPoint </a:t>
            </a:r>
            <a:r>
              <a:rPr lang="zh-CN" altLang="en-US" sz="800" dirty="0">
                <a:solidFill>
                  <a:schemeClr val="bg1"/>
                </a:solidFill>
              </a:rPr>
              <a:t>templates</a:t>
            </a:r>
            <a:r>
              <a:rPr lang="en-US" sz="800" dirty="0">
                <a:solidFill>
                  <a:schemeClr val="bg1"/>
                </a:solidFill>
              </a:rPr>
              <a:t> that has been specifically designed</a:t>
            </a:r>
            <a:r>
              <a:rPr lang="zh-CN" altLang="en-US" sz="800" dirty="0">
                <a:solidFill>
                  <a:schemeClr val="bg1"/>
                </a:solidFill>
              </a:rPr>
              <a:t>.</a:t>
            </a:r>
            <a:endParaRPr lang="zh-CN" altLang="en-US" sz="800" dirty="0">
              <a:solidFill>
                <a:schemeClr val="bg1"/>
              </a:solidFill>
            </a:endParaRPr>
          </a:p>
        </p:txBody>
      </p:sp>
      <p:sp>
        <p:nvSpPr>
          <p:cNvPr id="14" name="Rectangle 17"/>
          <p:cNvSpPr>
            <a:spLocks noChangeArrowheads="1"/>
          </p:cNvSpPr>
          <p:nvPr/>
        </p:nvSpPr>
        <p:spPr bwMode="auto">
          <a:xfrm>
            <a:off x="6865939" y="918370"/>
            <a:ext cx="129698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4000" dirty="0">
                <a:solidFill>
                  <a:schemeClr val="bg1"/>
                </a:solidFill>
              </a:rPr>
              <a:t>04</a:t>
            </a:r>
            <a:r>
              <a:rPr lang="zh-CN" altLang="en-US" sz="1000" b="1" dirty="0">
                <a:solidFill>
                  <a:schemeClr val="bg1"/>
                </a:solidFill>
              </a:rPr>
              <a:t> </a:t>
            </a:r>
            <a:endParaRPr lang="zh-CN" altLang="en-US" sz="1000" b="1" dirty="0">
              <a:solidFill>
                <a:schemeClr val="bg1"/>
              </a:solidFill>
            </a:endParaRPr>
          </a:p>
          <a:p>
            <a:pPr algn="ctr">
              <a:buFont typeface="Arial" panose="020B0604020202020204" pitchFamily="34" charset="0"/>
              <a:buNone/>
            </a:pPr>
            <a:endParaRPr lang="zh-CN" altLang="en-US" sz="1000" b="1" dirty="0">
              <a:solidFill>
                <a:schemeClr val="bg1"/>
              </a:solidFill>
            </a:endParaRPr>
          </a:p>
          <a:p>
            <a:pPr algn="ctr">
              <a:buFont typeface="Arial" panose="020B0604020202020204" pitchFamily="34" charset="0"/>
              <a:buNone/>
            </a:pPr>
            <a:r>
              <a:rPr lang="zh-CN" altLang="en-US" sz="1200" b="1" dirty="0" smtClean="0">
                <a:solidFill>
                  <a:schemeClr val="bg1"/>
                </a:solidFill>
                <a:ea typeface="微软雅黑" panose="020B0503020204020204" pitchFamily="34" charset="-122"/>
              </a:rPr>
              <a:t>添加标题</a:t>
            </a:r>
            <a:endParaRPr lang="zh-CN" altLang="en-US" sz="1200" b="1" dirty="0" smtClean="0">
              <a:solidFill>
                <a:schemeClr val="bg1"/>
              </a:solidFill>
              <a:ea typeface="微软雅黑" panose="020B0503020204020204" pitchFamily="34" charset="-122"/>
            </a:endParaRPr>
          </a:p>
          <a:p>
            <a:pPr algn="ctr">
              <a:buFont typeface="Arial" panose="020B0604020202020204" pitchFamily="34" charset="0"/>
              <a:buNone/>
            </a:pPr>
            <a:r>
              <a:rPr lang="en-US" sz="800" dirty="0" smtClean="0">
                <a:solidFill>
                  <a:schemeClr val="bg1"/>
                </a:solidFill>
              </a:rPr>
              <a:t>We </a:t>
            </a:r>
            <a:r>
              <a:rPr lang="en-US" sz="800" dirty="0">
                <a:solidFill>
                  <a:schemeClr val="bg1"/>
                </a:solidFill>
              </a:rPr>
              <a:t>have many PowerPoint </a:t>
            </a:r>
            <a:r>
              <a:rPr lang="zh-CN" altLang="en-US" sz="800" dirty="0">
                <a:solidFill>
                  <a:schemeClr val="bg1"/>
                </a:solidFill>
              </a:rPr>
              <a:t>templates</a:t>
            </a:r>
            <a:r>
              <a:rPr lang="en-US" sz="800" dirty="0">
                <a:solidFill>
                  <a:schemeClr val="bg1"/>
                </a:solidFill>
              </a:rPr>
              <a:t> that has been specifically designed</a:t>
            </a:r>
            <a:r>
              <a:rPr lang="zh-CN" altLang="en-US" sz="800" dirty="0">
                <a:solidFill>
                  <a:schemeClr val="bg1"/>
                </a:solidFill>
              </a:rPr>
              <a:t>.</a:t>
            </a:r>
            <a:endParaRPr lang="zh-CN" altLang="en-US" sz="800" dirty="0">
              <a:solidFill>
                <a:schemeClr val="bg1"/>
              </a:solidFill>
            </a:endParaRPr>
          </a:p>
        </p:txBody>
      </p:sp>
      <p:sp>
        <p:nvSpPr>
          <p:cNvPr id="15" name="Line 18"/>
          <p:cNvSpPr>
            <a:spLocks noChangeShapeType="1"/>
          </p:cNvSpPr>
          <p:nvPr/>
        </p:nvSpPr>
        <p:spPr bwMode="auto">
          <a:xfrm>
            <a:off x="1225551" y="1567657"/>
            <a:ext cx="720725"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Line 19"/>
          <p:cNvSpPr>
            <a:spLocks noChangeShapeType="1"/>
          </p:cNvSpPr>
          <p:nvPr/>
        </p:nvSpPr>
        <p:spPr bwMode="auto">
          <a:xfrm>
            <a:off x="3130551" y="1567657"/>
            <a:ext cx="720725"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Line 20"/>
          <p:cNvSpPr>
            <a:spLocks noChangeShapeType="1"/>
          </p:cNvSpPr>
          <p:nvPr/>
        </p:nvSpPr>
        <p:spPr bwMode="auto">
          <a:xfrm>
            <a:off x="5157789" y="1567657"/>
            <a:ext cx="720725"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Line 21"/>
          <p:cNvSpPr>
            <a:spLocks noChangeShapeType="1"/>
          </p:cNvSpPr>
          <p:nvPr/>
        </p:nvSpPr>
        <p:spPr bwMode="auto">
          <a:xfrm>
            <a:off x="7153276" y="1567657"/>
            <a:ext cx="720725"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75" name="组合 74"/>
          <p:cNvGrpSpPr/>
          <p:nvPr/>
        </p:nvGrpSpPr>
        <p:grpSpPr>
          <a:xfrm>
            <a:off x="3059114" y="2731294"/>
            <a:ext cx="835025" cy="831850"/>
            <a:chOff x="3059114" y="2731294"/>
            <a:chExt cx="835025" cy="831850"/>
          </a:xfrm>
        </p:grpSpPr>
        <p:sp>
          <p:nvSpPr>
            <p:cNvPr id="7" name="Oval 77"/>
            <p:cNvSpPr>
              <a:spLocks noChangeArrowheads="1"/>
            </p:cNvSpPr>
            <p:nvPr/>
          </p:nvSpPr>
          <p:spPr bwMode="auto">
            <a:xfrm>
              <a:off x="3059114" y="2731294"/>
              <a:ext cx="835025" cy="831850"/>
            </a:xfrm>
            <a:prstGeom prst="ellipse">
              <a:avLst/>
            </a:prstGeom>
            <a:solidFill>
              <a:srgbClr val="E34326"/>
            </a:solidFill>
            <a:ln>
              <a:noFill/>
            </a:ln>
            <a:effectLst>
              <a:outerShdw dist="35921" dir="8100000" algn="ctr" rotWithShape="0">
                <a:schemeClr val="bg2">
                  <a:alpha val="50000"/>
                </a:schemeClr>
              </a:outerShdw>
            </a:effectLst>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19" name="Group 22"/>
            <p:cNvGrpSpPr/>
            <p:nvPr/>
          </p:nvGrpSpPr>
          <p:grpSpPr bwMode="auto">
            <a:xfrm>
              <a:off x="3282951" y="2877344"/>
              <a:ext cx="365125" cy="520700"/>
              <a:chOff x="669" y="2548"/>
              <a:chExt cx="365" cy="524"/>
            </a:xfrm>
          </p:grpSpPr>
          <p:sp>
            <p:nvSpPr>
              <p:cNvPr id="20" name="Freeform 23"/>
              <p:cNvSpPr/>
              <p:nvPr/>
            </p:nvSpPr>
            <p:spPr bwMode="auto">
              <a:xfrm>
                <a:off x="800" y="2835"/>
                <a:ext cx="66" cy="48"/>
              </a:xfrm>
              <a:custGeom>
                <a:avLst/>
                <a:gdLst>
                  <a:gd name="T0" fmla="*/ 28 w 33"/>
                  <a:gd name="T1" fmla="*/ 24 h 24"/>
                  <a:gd name="T2" fmla="*/ 1 w 33"/>
                  <a:gd name="T3" fmla="*/ 12 h 24"/>
                  <a:gd name="T4" fmla="*/ 5 w 33"/>
                  <a:gd name="T5" fmla="*/ 4 h 24"/>
                  <a:gd name="T6" fmla="*/ 12 w 33"/>
                  <a:gd name="T7" fmla="*/ 1 h 24"/>
                  <a:gd name="T8" fmla="*/ 29 w 33"/>
                  <a:gd name="T9" fmla="*/ 9 h 24"/>
                  <a:gd name="T10" fmla="*/ 32 w 33"/>
                  <a:gd name="T11" fmla="*/ 16 h 24"/>
                  <a:gd name="T12" fmla="*/ 28 w 3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28" y="24"/>
                    </a:moveTo>
                    <a:cubicBezTo>
                      <a:pt x="28" y="24"/>
                      <a:pt x="0" y="11"/>
                      <a:pt x="1" y="12"/>
                    </a:cubicBezTo>
                    <a:cubicBezTo>
                      <a:pt x="2" y="13"/>
                      <a:pt x="5" y="4"/>
                      <a:pt x="5" y="4"/>
                    </a:cubicBezTo>
                    <a:cubicBezTo>
                      <a:pt x="6" y="1"/>
                      <a:pt x="9" y="0"/>
                      <a:pt x="12" y="1"/>
                    </a:cubicBezTo>
                    <a:cubicBezTo>
                      <a:pt x="29" y="9"/>
                      <a:pt x="29" y="9"/>
                      <a:pt x="29" y="9"/>
                    </a:cubicBezTo>
                    <a:cubicBezTo>
                      <a:pt x="32" y="10"/>
                      <a:pt x="33" y="13"/>
                      <a:pt x="32" y="16"/>
                    </a:cubicBezTo>
                    <a:lnTo>
                      <a:pt x="28" y="24"/>
                    </a:lnTo>
                    <a:close/>
                  </a:path>
                </a:pathLst>
              </a:custGeom>
              <a:solidFill>
                <a:srgbClr val="0096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24"/>
              <p:cNvSpPr/>
              <p:nvPr/>
            </p:nvSpPr>
            <p:spPr bwMode="auto">
              <a:xfrm>
                <a:off x="904" y="2548"/>
                <a:ext cx="96" cy="102"/>
              </a:xfrm>
              <a:custGeom>
                <a:avLst/>
                <a:gdLst>
                  <a:gd name="T0" fmla="*/ 33 w 48"/>
                  <a:gd name="T1" fmla="*/ 47 h 51"/>
                  <a:gd name="T2" fmla="*/ 27 w 48"/>
                  <a:gd name="T3" fmla="*/ 50 h 51"/>
                  <a:gd name="T4" fmla="*/ 3 w 48"/>
                  <a:gd name="T5" fmla="*/ 39 h 51"/>
                  <a:gd name="T6" fmla="*/ 1 w 48"/>
                  <a:gd name="T7" fmla="*/ 33 h 51"/>
                  <a:gd name="T8" fmla="*/ 15 w 48"/>
                  <a:gd name="T9" fmla="*/ 0 h 51"/>
                  <a:gd name="T10" fmla="*/ 48 w 48"/>
                  <a:gd name="T11" fmla="*/ 14 h 51"/>
                  <a:gd name="T12" fmla="*/ 33 w 48"/>
                  <a:gd name="T13" fmla="*/ 47 h 51"/>
                </a:gdLst>
                <a:ahLst/>
                <a:cxnLst>
                  <a:cxn ang="0">
                    <a:pos x="T0" y="T1"/>
                  </a:cxn>
                  <a:cxn ang="0">
                    <a:pos x="T2" y="T3"/>
                  </a:cxn>
                  <a:cxn ang="0">
                    <a:pos x="T4" y="T5"/>
                  </a:cxn>
                  <a:cxn ang="0">
                    <a:pos x="T6" y="T7"/>
                  </a:cxn>
                  <a:cxn ang="0">
                    <a:pos x="T8" y="T9"/>
                  </a:cxn>
                  <a:cxn ang="0">
                    <a:pos x="T10" y="T11"/>
                  </a:cxn>
                  <a:cxn ang="0">
                    <a:pos x="T12" y="T13"/>
                  </a:cxn>
                </a:cxnLst>
                <a:rect l="0" t="0" r="r" b="b"/>
                <a:pathLst>
                  <a:path w="48" h="51">
                    <a:moveTo>
                      <a:pt x="33" y="47"/>
                    </a:moveTo>
                    <a:cubicBezTo>
                      <a:pt x="32" y="50"/>
                      <a:pt x="29" y="51"/>
                      <a:pt x="27" y="50"/>
                    </a:cubicBezTo>
                    <a:cubicBezTo>
                      <a:pt x="3" y="39"/>
                      <a:pt x="3" y="39"/>
                      <a:pt x="3" y="39"/>
                    </a:cubicBezTo>
                    <a:cubicBezTo>
                      <a:pt x="1" y="38"/>
                      <a:pt x="0" y="35"/>
                      <a:pt x="1" y="33"/>
                    </a:cubicBezTo>
                    <a:cubicBezTo>
                      <a:pt x="15" y="0"/>
                      <a:pt x="15" y="0"/>
                      <a:pt x="15" y="0"/>
                    </a:cubicBezTo>
                    <a:cubicBezTo>
                      <a:pt x="48" y="14"/>
                      <a:pt x="48" y="14"/>
                      <a:pt x="48" y="14"/>
                    </a:cubicBezTo>
                    <a:lnTo>
                      <a:pt x="33" y="47"/>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25"/>
              <p:cNvSpPr/>
              <p:nvPr/>
            </p:nvSpPr>
            <p:spPr bwMode="auto">
              <a:xfrm>
                <a:off x="806" y="2594"/>
                <a:ext cx="186" cy="241"/>
              </a:xfrm>
              <a:custGeom>
                <a:avLst/>
                <a:gdLst>
                  <a:gd name="T0" fmla="*/ 52 w 93"/>
                  <a:gd name="T1" fmla="*/ 116 h 120"/>
                  <a:gd name="T2" fmla="*/ 45 w 93"/>
                  <a:gd name="T3" fmla="*/ 119 h 120"/>
                  <a:gd name="T4" fmla="*/ 4 w 93"/>
                  <a:gd name="T5" fmla="*/ 101 h 120"/>
                  <a:gd name="T6" fmla="*/ 1 w 93"/>
                  <a:gd name="T7" fmla="*/ 93 h 120"/>
                  <a:gd name="T8" fmla="*/ 41 w 93"/>
                  <a:gd name="T9" fmla="*/ 4 h 120"/>
                  <a:gd name="T10" fmla="*/ 48 w 93"/>
                  <a:gd name="T11" fmla="*/ 1 h 120"/>
                  <a:gd name="T12" fmla="*/ 89 w 93"/>
                  <a:gd name="T13" fmla="*/ 20 h 120"/>
                  <a:gd name="T14" fmla="*/ 92 w 93"/>
                  <a:gd name="T15" fmla="*/ 27 h 120"/>
                  <a:gd name="T16" fmla="*/ 52 w 93"/>
                  <a:gd name="T17"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20">
                    <a:moveTo>
                      <a:pt x="52" y="116"/>
                    </a:moveTo>
                    <a:cubicBezTo>
                      <a:pt x="51" y="119"/>
                      <a:pt x="48" y="120"/>
                      <a:pt x="45" y="119"/>
                    </a:cubicBezTo>
                    <a:cubicBezTo>
                      <a:pt x="4" y="101"/>
                      <a:pt x="4" y="101"/>
                      <a:pt x="4" y="101"/>
                    </a:cubicBezTo>
                    <a:cubicBezTo>
                      <a:pt x="1" y="99"/>
                      <a:pt x="0" y="96"/>
                      <a:pt x="1" y="93"/>
                    </a:cubicBezTo>
                    <a:cubicBezTo>
                      <a:pt x="41" y="4"/>
                      <a:pt x="41" y="4"/>
                      <a:pt x="41" y="4"/>
                    </a:cubicBezTo>
                    <a:cubicBezTo>
                      <a:pt x="42" y="1"/>
                      <a:pt x="45" y="0"/>
                      <a:pt x="48" y="1"/>
                    </a:cubicBezTo>
                    <a:cubicBezTo>
                      <a:pt x="89" y="20"/>
                      <a:pt x="89" y="20"/>
                      <a:pt x="89" y="20"/>
                    </a:cubicBezTo>
                    <a:cubicBezTo>
                      <a:pt x="92" y="21"/>
                      <a:pt x="93" y="24"/>
                      <a:pt x="92" y="27"/>
                    </a:cubicBezTo>
                    <a:lnTo>
                      <a:pt x="52" y="1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26"/>
              <p:cNvSpPr/>
              <p:nvPr/>
            </p:nvSpPr>
            <p:spPr bwMode="auto">
              <a:xfrm>
                <a:off x="785" y="2781"/>
                <a:ext cx="125" cy="96"/>
              </a:xfrm>
              <a:custGeom>
                <a:avLst/>
                <a:gdLst>
                  <a:gd name="T0" fmla="*/ 53 w 62"/>
                  <a:gd name="T1" fmla="*/ 44 h 48"/>
                  <a:gd name="T2" fmla="*/ 45 w 62"/>
                  <a:gd name="T3" fmla="*/ 47 h 48"/>
                  <a:gd name="T4" fmla="*/ 4 w 62"/>
                  <a:gd name="T5" fmla="*/ 29 h 48"/>
                  <a:gd name="T6" fmla="*/ 1 w 62"/>
                  <a:gd name="T7" fmla="*/ 21 h 48"/>
                  <a:gd name="T8" fmla="*/ 11 w 62"/>
                  <a:gd name="T9" fmla="*/ 0 h 48"/>
                  <a:gd name="T10" fmla="*/ 62 w 62"/>
                  <a:gd name="T11" fmla="*/ 23 h 48"/>
                  <a:gd name="T12" fmla="*/ 53 w 62"/>
                  <a:gd name="T13" fmla="*/ 44 h 48"/>
                </a:gdLst>
                <a:ahLst/>
                <a:cxnLst>
                  <a:cxn ang="0">
                    <a:pos x="T0" y="T1"/>
                  </a:cxn>
                  <a:cxn ang="0">
                    <a:pos x="T2" y="T3"/>
                  </a:cxn>
                  <a:cxn ang="0">
                    <a:pos x="T4" y="T5"/>
                  </a:cxn>
                  <a:cxn ang="0">
                    <a:pos x="T6" y="T7"/>
                  </a:cxn>
                  <a:cxn ang="0">
                    <a:pos x="T8" y="T9"/>
                  </a:cxn>
                  <a:cxn ang="0">
                    <a:pos x="T10" y="T11"/>
                  </a:cxn>
                  <a:cxn ang="0">
                    <a:pos x="T12" y="T13"/>
                  </a:cxn>
                </a:cxnLst>
                <a:rect l="0" t="0" r="r" b="b"/>
                <a:pathLst>
                  <a:path w="62" h="48">
                    <a:moveTo>
                      <a:pt x="53" y="44"/>
                    </a:moveTo>
                    <a:cubicBezTo>
                      <a:pt x="51" y="47"/>
                      <a:pt x="48" y="48"/>
                      <a:pt x="45" y="47"/>
                    </a:cubicBezTo>
                    <a:cubicBezTo>
                      <a:pt x="4" y="29"/>
                      <a:pt x="4" y="29"/>
                      <a:pt x="4" y="29"/>
                    </a:cubicBezTo>
                    <a:cubicBezTo>
                      <a:pt x="1" y="28"/>
                      <a:pt x="0" y="24"/>
                      <a:pt x="1" y="21"/>
                    </a:cubicBezTo>
                    <a:cubicBezTo>
                      <a:pt x="11" y="0"/>
                      <a:pt x="11" y="0"/>
                      <a:pt x="11" y="0"/>
                    </a:cubicBezTo>
                    <a:cubicBezTo>
                      <a:pt x="62" y="23"/>
                      <a:pt x="62" y="23"/>
                      <a:pt x="62" y="23"/>
                    </a:cubicBezTo>
                    <a:lnTo>
                      <a:pt x="53" y="44"/>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27"/>
              <p:cNvSpPr/>
              <p:nvPr/>
            </p:nvSpPr>
            <p:spPr bwMode="auto">
              <a:xfrm>
                <a:off x="727" y="2718"/>
                <a:ext cx="307" cy="288"/>
              </a:xfrm>
              <a:custGeom>
                <a:avLst/>
                <a:gdLst>
                  <a:gd name="T0" fmla="*/ 153 w 153"/>
                  <a:gd name="T1" fmla="*/ 64 h 143"/>
                  <a:gd name="T2" fmla="*/ 92 w 153"/>
                  <a:gd name="T3" fmla="*/ 1 h 143"/>
                  <a:gd name="T4" fmla="*/ 87 w 153"/>
                  <a:gd name="T5" fmla="*/ 5 h 143"/>
                  <a:gd name="T6" fmla="*/ 87 w 153"/>
                  <a:gd name="T7" fmla="*/ 16 h 143"/>
                  <a:gd name="T8" fmla="*/ 92 w 153"/>
                  <a:gd name="T9" fmla="*/ 24 h 143"/>
                  <a:gd name="T10" fmla="*/ 130 w 153"/>
                  <a:gd name="T11" fmla="*/ 65 h 143"/>
                  <a:gd name="T12" fmla="*/ 82 w 153"/>
                  <a:gd name="T13" fmla="*/ 119 h 143"/>
                  <a:gd name="T14" fmla="*/ 0 w 153"/>
                  <a:gd name="T15" fmla="*/ 119 h 143"/>
                  <a:gd name="T16" fmla="*/ 0 w 153"/>
                  <a:gd name="T17" fmla="*/ 143 h 143"/>
                  <a:gd name="T18" fmla="*/ 82 w 153"/>
                  <a:gd name="T19" fmla="*/ 143 h 143"/>
                  <a:gd name="T20" fmla="*/ 153 w 153"/>
                  <a:gd name="T21" fmla="*/ 6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43">
                    <a:moveTo>
                      <a:pt x="153" y="64"/>
                    </a:moveTo>
                    <a:cubicBezTo>
                      <a:pt x="153" y="16"/>
                      <a:pt x="92" y="1"/>
                      <a:pt x="92" y="1"/>
                    </a:cubicBezTo>
                    <a:cubicBezTo>
                      <a:pt x="89" y="0"/>
                      <a:pt x="87" y="1"/>
                      <a:pt x="87" y="5"/>
                    </a:cubicBezTo>
                    <a:cubicBezTo>
                      <a:pt x="87" y="16"/>
                      <a:pt x="87" y="16"/>
                      <a:pt x="87" y="16"/>
                    </a:cubicBezTo>
                    <a:cubicBezTo>
                      <a:pt x="87" y="20"/>
                      <a:pt x="89" y="23"/>
                      <a:pt x="92" y="24"/>
                    </a:cubicBezTo>
                    <a:cubicBezTo>
                      <a:pt x="92" y="24"/>
                      <a:pt x="130" y="35"/>
                      <a:pt x="130" y="65"/>
                    </a:cubicBezTo>
                    <a:cubicBezTo>
                      <a:pt x="130" y="94"/>
                      <a:pt x="101" y="119"/>
                      <a:pt x="82" y="119"/>
                    </a:cubicBezTo>
                    <a:cubicBezTo>
                      <a:pt x="71" y="119"/>
                      <a:pt x="0" y="119"/>
                      <a:pt x="0" y="119"/>
                    </a:cubicBezTo>
                    <a:cubicBezTo>
                      <a:pt x="0" y="143"/>
                      <a:pt x="0" y="143"/>
                      <a:pt x="0" y="143"/>
                    </a:cubicBezTo>
                    <a:cubicBezTo>
                      <a:pt x="0" y="143"/>
                      <a:pt x="52" y="143"/>
                      <a:pt x="82" y="143"/>
                    </a:cubicBezTo>
                    <a:cubicBezTo>
                      <a:pt x="115" y="143"/>
                      <a:pt x="153" y="113"/>
                      <a:pt x="153" y="64"/>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28"/>
              <p:cNvSpPr/>
              <p:nvPr/>
            </p:nvSpPr>
            <p:spPr bwMode="auto">
              <a:xfrm>
                <a:off x="669" y="3046"/>
                <a:ext cx="299" cy="26"/>
              </a:xfrm>
              <a:custGeom>
                <a:avLst/>
                <a:gdLst>
                  <a:gd name="T0" fmla="*/ 149 w 149"/>
                  <a:gd name="T1" fmla="*/ 8 h 13"/>
                  <a:gd name="T2" fmla="*/ 144 w 149"/>
                  <a:gd name="T3" fmla="*/ 13 h 13"/>
                  <a:gd name="T4" fmla="*/ 0 w 149"/>
                  <a:gd name="T5" fmla="*/ 13 h 13"/>
                  <a:gd name="T6" fmla="*/ 0 w 149"/>
                  <a:gd name="T7" fmla="*/ 0 h 13"/>
                  <a:gd name="T8" fmla="*/ 144 w 149"/>
                  <a:gd name="T9" fmla="*/ 0 h 13"/>
                  <a:gd name="T10" fmla="*/ 149 w 149"/>
                  <a:gd name="T11" fmla="*/ 6 h 13"/>
                  <a:gd name="T12" fmla="*/ 149 w 149"/>
                  <a:gd name="T13" fmla="*/ 8 h 13"/>
                </a:gdLst>
                <a:ahLst/>
                <a:cxnLst>
                  <a:cxn ang="0">
                    <a:pos x="T0" y="T1"/>
                  </a:cxn>
                  <a:cxn ang="0">
                    <a:pos x="T2" y="T3"/>
                  </a:cxn>
                  <a:cxn ang="0">
                    <a:pos x="T4" y="T5"/>
                  </a:cxn>
                  <a:cxn ang="0">
                    <a:pos x="T6" y="T7"/>
                  </a:cxn>
                  <a:cxn ang="0">
                    <a:pos x="T8" y="T9"/>
                  </a:cxn>
                  <a:cxn ang="0">
                    <a:pos x="T10" y="T11"/>
                  </a:cxn>
                  <a:cxn ang="0">
                    <a:pos x="T12" y="T13"/>
                  </a:cxn>
                </a:cxnLst>
                <a:rect l="0" t="0" r="r" b="b"/>
                <a:pathLst>
                  <a:path w="149" h="13">
                    <a:moveTo>
                      <a:pt x="149" y="8"/>
                    </a:moveTo>
                    <a:cubicBezTo>
                      <a:pt x="149" y="11"/>
                      <a:pt x="147" y="13"/>
                      <a:pt x="144" y="13"/>
                    </a:cubicBezTo>
                    <a:cubicBezTo>
                      <a:pt x="0" y="13"/>
                      <a:pt x="0" y="13"/>
                      <a:pt x="0" y="13"/>
                    </a:cubicBezTo>
                    <a:cubicBezTo>
                      <a:pt x="0" y="0"/>
                      <a:pt x="0" y="0"/>
                      <a:pt x="0" y="0"/>
                    </a:cubicBezTo>
                    <a:cubicBezTo>
                      <a:pt x="144" y="0"/>
                      <a:pt x="144" y="0"/>
                      <a:pt x="144" y="0"/>
                    </a:cubicBezTo>
                    <a:cubicBezTo>
                      <a:pt x="147" y="0"/>
                      <a:pt x="149" y="3"/>
                      <a:pt x="149" y="6"/>
                    </a:cubicBezTo>
                    <a:lnTo>
                      <a:pt x="149" y="8"/>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Oval 29"/>
              <p:cNvSpPr>
                <a:spLocks noChangeArrowheads="1"/>
              </p:cNvSpPr>
              <p:nvPr/>
            </p:nvSpPr>
            <p:spPr bwMode="auto">
              <a:xfrm>
                <a:off x="866" y="2684"/>
                <a:ext cx="102" cy="103"/>
              </a:xfrm>
              <a:prstGeom prst="ellipse">
                <a:avLst/>
              </a:prstGeom>
              <a:solidFill>
                <a:srgbClr val="0096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Oval 30"/>
              <p:cNvSpPr>
                <a:spLocks noChangeArrowheads="1"/>
              </p:cNvSpPr>
              <p:nvPr/>
            </p:nvSpPr>
            <p:spPr bwMode="auto">
              <a:xfrm>
                <a:off x="882" y="2700"/>
                <a:ext cx="72" cy="71"/>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31"/>
              <p:cNvSpPr/>
              <p:nvPr/>
            </p:nvSpPr>
            <p:spPr bwMode="auto">
              <a:xfrm>
                <a:off x="812" y="2957"/>
                <a:ext cx="180" cy="115"/>
              </a:xfrm>
              <a:custGeom>
                <a:avLst/>
                <a:gdLst>
                  <a:gd name="T0" fmla="*/ 86 w 90"/>
                  <a:gd name="T1" fmla="*/ 57 h 57"/>
                  <a:gd name="T2" fmla="*/ 0 w 90"/>
                  <a:gd name="T3" fmla="*/ 57 h 57"/>
                  <a:gd name="T4" fmla="*/ 0 w 90"/>
                  <a:gd name="T5" fmla="*/ 0 h 57"/>
                  <a:gd name="T6" fmla="*/ 43 w 90"/>
                  <a:gd name="T7" fmla="*/ 0 h 57"/>
                  <a:gd name="T8" fmla="*/ 87 w 90"/>
                  <a:gd name="T9" fmla="*/ 54 h 57"/>
                  <a:gd name="T10" fmla="*/ 86 w 90"/>
                  <a:gd name="T11" fmla="*/ 57 h 57"/>
                </a:gdLst>
                <a:ahLst/>
                <a:cxnLst>
                  <a:cxn ang="0">
                    <a:pos x="T0" y="T1"/>
                  </a:cxn>
                  <a:cxn ang="0">
                    <a:pos x="T2" y="T3"/>
                  </a:cxn>
                  <a:cxn ang="0">
                    <a:pos x="T4" y="T5"/>
                  </a:cxn>
                  <a:cxn ang="0">
                    <a:pos x="T6" y="T7"/>
                  </a:cxn>
                  <a:cxn ang="0">
                    <a:pos x="T8" y="T9"/>
                  </a:cxn>
                  <a:cxn ang="0">
                    <a:pos x="T10" y="T11"/>
                  </a:cxn>
                </a:cxnLst>
                <a:rect l="0" t="0" r="r" b="b"/>
                <a:pathLst>
                  <a:path w="90" h="57">
                    <a:moveTo>
                      <a:pt x="86" y="57"/>
                    </a:moveTo>
                    <a:cubicBezTo>
                      <a:pt x="81" y="57"/>
                      <a:pt x="0" y="57"/>
                      <a:pt x="0" y="57"/>
                    </a:cubicBezTo>
                    <a:cubicBezTo>
                      <a:pt x="0" y="0"/>
                      <a:pt x="0" y="0"/>
                      <a:pt x="0" y="0"/>
                    </a:cubicBezTo>
                    <a:cubicBezTo>
                      <a:pt x="43" y="0"/>
                      <a:pt x="43" y="0"/>
                      <a:pt x="43" y="0"/>
                    </a:cubicBezTo>
                    <a:cubicBezTo>
                      <a:pt x="87" y="54"/>
                      <a:pt x="87" y="54"/>
                      <a:pt x="87" y="54"/>
                    </a:cubicBezTo>
                    <a:cubicBezTo>
                      <a:pt x="87" y="54"/>
                      <a:pt x="90" y="57"/>
                      <a:pt x="86"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Oval 32"/>
              <p:cNvSpPr>
                <a:spLocks noChangeArrowheads="1"/>
              </p:cNvSpPr>
              <p:nvPr/>
            </p:nvSpPr>
            <p:spPr bwMode="auto">
              <a:xfrm>
                <a:off x="900" y="2716"/>
                <a:ext cx="36" cy="39"/>
              </a:xfrm>
              <a:prstGeom prst="ellipse">
                <a:avLst/>
              </a:prstGeom>
              <a:solidFill>
                <a:srgbClr val="0096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Oval 33"/>
              <p:cNvSpPr>
                <a:spLocks noChangeArrowheads="1"/>
              </p:cNvSpPr>
              <p:nvPr/>
            </p:nvSpPr>
            <p:spPr bwMode="auto">
              <a:xfrm>
                <a:off x="832" y="2973"/>
                <a:ext cx="22" cy="23"/>
              </a:xfrm>
              <a:prstGeom prst="ellipse">
                <a:avLst/>
              </a:prstGeom>
              <a:solidFill>
                <a:srgbClr val="4038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Oval 34"/>
              <p:cNvSpPr>
                <a:spLocks noChangeArrowheads="1"/>
              </p:cNvSpPr>
              <p:nvPr/>
            </p:nvSpPr>
            <p:spPr bwMode="auto">
              <a:xfrm>
                <a:off x="828" y="3046"/>
                <a:ext cx="22" cy="22"/>
              </a:xfrm>
              <a:prstGeom prst="ellipse">
                <a:avLst/>
              </a:prstGeom>
              <a:solidFill>
                <a:srgbClr val="4038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74" name="组合 73"/>
          <p:cNvGrpSpPr/>
          <p:nvPr/>
        </p:nvGrpSpPr>
        <p:grpSpPr>
          <a:xfrm>
            <a:off x="1165226" y="2729707"/>
            <a:ext cx="835025" cy="831850"/>
            <a:chOff x="1165226" y="2729707"/>
            <a:chExt cx="835025" cy="831850"/>
          </a:xfrm>
        </p:grpSpPr>
        <p:sp>
          <p:nvSpPr>
            <p:cNvPr id="10" name="Oval 6"/>
            <p:cNvSpPr>
              <a:spLocks noChangeArrowheads="1"/>
            </p:cNvSpPr>
            <p:nvPr/>
          </p:nvSpPr>
          <p:spPr bwMode="auto">
            <a:xfrm>
              <a:off x="1165226" y="2729707"/>
              <a:ext cx="835025" cy="831850"/>
            </a:xfrm>
            <a:prstGeom prst="ellipse">
              <a:avLst/>
            </a:prstGeom>
            <a:solidFill>
              <a:srgbClr val="E34326"/>
            </a:solidFill>
            <a:ln>
              <a:noFill/>
            </a:ln>
            <a:effectLst>
              <a:outerShdw dist="35921" dir="8100000" algn="ctr" rotWithShape="0">
                <a:schemeClr val="bg2">
                  <a:alpha val="50000"/>
                </a:schemeClr>
              </a:outerShdw>
            </a:effectLst>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32" name="Group 35"/>
            <p:cNvGrpSpPr/>
            <p:nvPr/>
          </p:nvGrpSpPr>
          <p:grpSpPr bwMode="auto">
            <a:xfrm>
              <a:off x="1476376" y="2885282"/>
              <a:ext cx="227013" cy="576262"/>
              <a:chOff x="669" y="2066"/>
              <a:chExt cx="137" cy="347"/>
            </a:xfrm>
          </p:grpSpPr>
          <p:sp>
            <p:nvSpPr>
              <p:cNvPr id="33" name="Freeform 36"/>
              <p:cNvSpPr>
                <a:spLocks noEditPoints="1"/>
              </p:cNvSpPr>
              <p:nvPr/>
            </p:nvSpPr>
            <p:spPr bwMode="auto">
              <a:xfrm>
                <a:off x="701" y="2066"/>
                <a:ext cx="72" cy="54"/>
              </a:xfrm>
              <a:custGeom>
                <a:avLst/>
                <a:gdLst>
                  <a:gd name="T0" fmla="*/ 72 w 72"/>
                  <a:gd name="T1" fmla="*/ 54 h 54"/>
                  <a:gd name="T2" fmla="*/ 0 w 72"/>
                  <a:gd name="T3" fmla="*/ 54 h 54"/>
                  <a:gd name="T4" fmla="*/ 0 w 72"/>
                  <a:gd name="T5" fmla="*/ 0 h 54"/>
                  <a:gd name="T6" fmla="*/ 72 w 72"/>
                  <a:gd name="T7" fmla="*/ 0 h 54"/>
                  <a:gd name="T8" fmla="*/ 72 w 72"/>
                  <a:gd name="T9" fmla="*/ 54 h 54"/>
                  <a:gd name="T10" fmla="*/ 12 w 72"/>
                  <a:gd name="T11" fmla="*/ 42 h 54"/>
                  <a:gd name="T12" fmla="*/ 60 w 72"/>
                  <a:gd name="T13" fmla="*/ 42 h 54"/>
                  <a:gd name="T14" fmla="*/ 60 w 72"/>
                  <a:gd name="T15" fmla="*/ 10 h 54"/>
                  <a:gd name="T16" fmla="*/ 12 w 72"/>
                  <a:gd name="T17" fmla="*/ 10 h 54"/>
                  <a:gd name="T18" fmla="*/ 12 w 72"/>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54">
                    <a:moveTo>
                      <a:pt x="72" y="54"/>
                    </a:moveTo>
                    <a:lnTo>
                      <a:pt x="0" y="54"/>
                    </a:lnTo>
                    <a:lnTo>
                      <a:pt x="0" y="0"/>
                    </a:lnTo>
                    <a:lnTo>
                      <a:pt x="72" y="0"/>
                    </a:lnTo>
                    <a:lnTo>
                      <a:pt x="72" y="54"/>
                    </a:lnTo>
                    <a:close/>
                    <a:moveTo>
                      <a:pt x="12" y="42"/>
                    </a:moveTo>
                    <a:lnTo>
                      <a:pt x="60" y="42"/>
                    </a:lnTo>
                    <a:lnTo>
                      <a:pt x="60" y="10"/>
                    </a:lnTo>
                    <a:lnTo>
                      <a:pt x="12" y="10"/>
                    </a:lnTo>
                    <a:lnTo>
                      <a:pt x="12" y="42"/>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Rectangle 37"/>
              <p:cNvSpPr>
                <a:spLocks noChangeArrowheads="1"/>
              </p:cNvSpPr>
              <p:nvPr/>
            </p:nvSpPr>
            <p:spPr bwMode="auto">
              <a:xfrm>
                <a:off x="669" y="2098"/>
                <a:ext cx="137" cy="1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 name="Rectangle 38"/>
              <p:cNvSpPr>
                <a:spLocks noChangeArrowheads="1"/>
              </p:cNvSpPr>
              <p:nvPr/>
            </p:nvSpPr>
            <p:spPr bwMode="auto">
              <a:xfrm>
                <a:off x="681" y="2188"/>
                <a:ext cx="115" cy="80"/>
              </a:xfrm>
              <a:prstGeom prst="rect">
                <a:avLst/>
              </a:prstGeom>
              <a:solidFill>
                <a:srgbClr val="E343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6" name="Rectangle 39"/>
              <p:cNvSpPr>
                <a:spLocks noChangeArrowheads="1"/>
              </p:cNvSpPr>
              <p:nvPr/>
            </p:nvSpPr>
            <p:spPr bwMode="auto">
              <a:xfrm>
                <a:off x="677" y="2276"/>
                <a:ext cx="22" cy="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7" name="Rectangle 40"/>
              <p:cNvSpPr>
                <a:spLocks noChangeArrowheads="1"/>
              </p:cNvSpPr>
              <p:nvPr/>
            </p:nvSpPr>
            <p:spPr bwMode="auto">
              <a:xfrm>
                <a:off x="719" y="2278"/>
                <a:ext cx="36"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8" name="Rectangle 41"/>
              <p:cNvSpPr>
                <a:spLocks noChangeArrowheads="1"/>
              </p:cNvSpPr>
              <p:nvPr/>
            </p:nvSpPr>
            <p:spPr bwMode="auto">
              <a:xfrm>
                <a:off x="725" y="2264"/>
                <a:ext cx="26" cy="37"/>
              </a:xfrm>
              <a:prstGeom prst="rect">
                <a:avLst/>
              </a:prstGeom>
              <a:solidFill>
                <a:srgbClr val="E343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9" name="Rectangle 42"/>
              <p:cNvSpPr>
                <a:spLocks noChangeArrowheads="1"/>
              </p:cNvSpPr>
              <p:nvPr/>
            </p:nvSpPr>
            <p:spPr bwMode="auto">
              <a:xfrm>
                <a:off x="681" y="2266"/>
                <a:ext cx="14" cy="25"/>
              </a:xfrm>
              <a:prstGeom prst="rect">
                <a:avLst/>
              </a:prstGeom>
              <a:solidFill>
                <a:srgbClr val="E343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 name="Rectangle 43"/>
              <p:cNvSpPr>
                <a:spLocks noChangeArrowheads="1"/>
              </p:cNvSpPr>
              <p:nvPr/>
            </p:nvSpPr>
            <p:spPr bwMode="auto">
              <a:xfrm>
                <a:off x="733" y="2303"/>
                <a:ext cx="8"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 name="Rectangle 44"/>
              <p:cNvSpPr>
                <a:spLocks noChangeArrowheads="1"/>
              </p:cNvSpPr>
              <p:nvPr/>
            </p:nvSpPr>
            <p:spPr bwMode="auto">
              <a:xfrm>
                <a:off x="777" y="2170"/>
                <a:ext cx="15" cy="2"/>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2" name="Rectangle 45"/>
              <p:cNvSpPr>
                <a:spLocks noChangeArrowheads="1"/>
              </p:cNvSpPr>
              <p:nvPr/>
            </p:nvSpPr>
            <p:spPr bwMode="auto">
              <a:xfrm>
                <a:off x="777" y="2184"/>
                <a:ext cx="15" cy="2"/>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3" name="Rectangle 46"/>
              <p:cNvSpPr>
                <a:spLocks noChangeArrowheads="1"/>
              </p:cNvSpPr>
              <p:nvPr/>
            </p:nvSpPr>
            <p:spPr bwMode="auto">
              <a:xfrm>
                <a:off x="777" y="2198"/>
                <a:ext cx="15" cy="2"/>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4" name="Rectangle 47"/>
              <p:cNvSpPr>
                <a:spLocks noChangeArrowheads="1"/>
              </p:cNvSpPr>
              <p:nvPr/>
            </p:nvSpPr>
            <p:spPr bwMode="auto">
              <a:xfrm>
                <a:off x="777" y="2212"/>
                <a:ext cx="15" cy="2"/>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5" name="Rectangle 48"/>
              <p:cNvSpPr>
                <a:spLocks noChangeArrowheads="1"/>
              </p:cNvSpPr>
              <p:nvPr/>
            </p:nvSpPr>
            <p:spPr bwMode="auto">
              <a:xfrm>
                <a:off x="777" y="2226"/>
                <a:ext cx="15" cy="2"/>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6" name="Rectangle 49"/>
              <p:cNvSpPr>
                <a:spLocks noChangeArrowheads="1"/>
              </p:cNvSpPr>
              <p:nvPr/>
            </p:nvSpPr>
            <p:spPr bwMode="auto">
              <a:xfrm>
                <a:off x="777" y="2240"/>
                <a:ext cx="15" cy="2"/>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7" name="Rectangle 50"/>
              <p:cNvSpPr>
                <a:spLocks noChangeArrowheads="1"/>
              </p:cNvSpPr>
              <p:nvPr/>
            </p:nvSpPr>
            <p:spPr bwMode="auto">
              <a:xfrm>
                <a:off x="777" y="2252"/>
                <a:ext cx="15" cy="4"/>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8" name="Rectangle 51"/>
              <p:cNvSpPr>
                <a:spLocks noChangeArrowheads="1"/>
              </p:cNvSpPr>
              <p:nvPr/>
            </p:nvSpPr>
            <p:spPr bwMode="auto">
              <a:xfrm>
                <a:off x="777" y="2114"/>
                <a:ext cx="15" cy="4"/>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9" name="Rectangle 52"/>
              <p:cNvSpPr>
                <a:spLocks noChangeArrowheads="1"/>
              </p:cNvSpPr>
              <p:nvPr/>
            </p:nvSpPr>
            <p:spPr bwMode="auto">
              <a:xfrm>
                <a:off x="777" y="2128"/>
                <a:ext cx="15" cy="4"/>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0" name="Rectangle 53"/>
              <p:cNvSpPr>
                <a:spLocks noChangeArrowheads="1"/>
              </p:cNvSpPr>
              <p:nvPr/>
            </p:nvSpPr>
            <p:spPr bwMode="auto">
              <a:xfrm>
                <a:off x="777" y="2142"/>
                <a:ext cx="15" cy="4"/>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 name="Rectangle 54"/>
              <p:cNvSpPr>
                <a:spLocks noChangeArrowheads="1"/>
              </p:cNvSpPr>
              <p:nvPr/>
            </p:nvSpPr>
            <p:spPr bwMode="auto">
              <a:xfrm>
                <a:off x="777" y="2156"/>
                <a:ext cx="15" cy="2"/>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2" name="Rectangle 55"/>
              <p:cNvSpPr>
                <a:spLocks noChangeArrowheads="1"/>
              </p:cNvSpPr>
              <p:nvPr/>
            </p:nvSpPr>
            <p:spPr bwMode="auto">
              <a:xfrm>
                <a:off x="777" y="2170"/>
                <a:ext cx="15" cy="2"/>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3" name="Rectangle 56"/>
              <p:cNvSpPr>
                <a:spLocks noChangeArrowheads="1"/>
              </p:cNvSpPr>
              <p:nvPr/>
            </p:nvSpPr>
            <p:spPr bwMode="auto">
              <a:xfrm>
                <a:off x="777" y="2184"/>
                <a:ext cx="15" cy="2"/>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4" name="Rectangle 57"/>
              <p:cNvSpPr>
                <a:spLocks noChangeArrowheads="1"/>
              </p:cNvSpPr>
              <p:nvPr/>
            </p:nvSpPr>
            <p:spPr bwMode="auto">
              <a:xfrm>
                <a:off x="777" y="2198"/>
                <a:ext cx="15" cy="2"/>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5" name="Rectangle 58"/>
              <p:cNvSpPr>
                <a:spLocks noChangeArrowheads="1"/>
              </p:cNvSpPr>
              <p:nvPr/>
            </p:nvSpPr>
            <p:spPr bwMode="auto">
              <a:xfrm>
                <a:off x="717" y="2301"/>
                <a:ext cx="40" cy="6"/>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grpSp>
        <p:nvGrpSpPr>
          <p:cNvPr id="77" name="组合 76"/>
          <p:cNvGrpSpPr/>
          <p:nvPr/>
        </p:nvGrpSpPr>
        <p:grpSpPr>
          <a:xfrm>
            <a:off x="7127876" y="2731294"/>
            <a:ext cx="835025" cy="831850"/>
            <a:chOff x="7127876" y="2731294"/>
            <a:chExt cx="835025" cy="831850"/>
          </a:xfrm>
        </p:grpSpPr>
        <p:sp>
          <p:nvSpPr>
            <p:cNvPr id="6" name="Oval 79"/>
            <p:cNvSpPr>
              <a:spLocks noChangeArrowheads="1"/>
            </p:cNvSpPr>
            <p:nvPr/>
          </p:nvSpPr>
          <p:spPr bwMode="auto">
            <a:xfrm>
              <a:off x="7127876" y="2731294"/>
              <a:ext cx="835025" cy="831850"/>
            </a:xfrm>
            <a:prstGeom prst="ellipse">
              <a:avLst/>
            </a:prstGeom>
            <a:solidFill>
              <a:srgbClr val="E34326"/>
            </a:solidFill>
            <a:ln>
              <a:noFill/>
            </a:ln>
            <a:effectLst>
              <a:outerShdw dist="35921" dir="8100000" algn="ctr" rotWithShape="0">
                <a:schemeClr val="bg2">
                  <a:alpha val="50000"/>
                </a:schemeClr>
              </a:outerShdw>
            </a:effectLst>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56" name="Group 59"/>
            <p:cNvGrpSpPr/>
            <p:nvPr/>
          </p:nvGrpSpPr>
          <p:grpSpPr bwMode="auto">
            <a:xfrm>
              <a:off x="7375526" y="2883695"/>
              <a:ext cx="354013" cy="525463"/>
              <a:chOff x="293" y="1708"/>
              <a:chExt cx="276" cy="410"/>
            </a:xfrm>
          </p:grpSpPr>
          <p:sp>
            <p:nvSpPr>
              <p:cNvPr id="57" name="Rectangle 60"/>
              <p:cNvSpPr>
                <a:spLocks noChangeArrowheads="1"/>
              </p:cNvSpPr>
              <p:nvPr/>
            </p:nvSpPr>
            <p:spPr bwMode="auto">
              <a:xfrm>
                <a:off x="293" y="1750"/>
                <a:ext cx="276" cy="368"/>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8" name="Rectangle 61"/>
              <p:cNvSpPr>
                <a:spLocks noChangeArrowheads="1"/>
              </p:cNvSpPr>
              <p:nvPr/>
            </p:nvSpPr>
            <p:spPr bwMode="auto">
              <a:xfrm>
                <a:off x="317" y="1782"/>
                <a:ext cx="228" cy="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9" name="Freeform 62"/>
              <p:cNvSpPr/>
              <p:nvPr/>
            </p:nvSpPr>
            <p:spPr bwMode="auto">
              <a:xfrm>
                <a:off x="349" y="1708"/>
                <a:ext cx="162" cy="90"/>
              </a:xfrm>
              <a:custGeom>
                <a:avLst/>
                <a:gdLst>
                  <a:gd name="T0" fmla="*/ 134 w 162"/>
                  <a:gd name="T1" fmla="*/ 34 h 90"/>
                  <a:gd name="T2" fmla="*/ 134 w 162"/>
                  <a:gd name="T3" fmla="*/ 0 h 90"/>
                  <a:gd name="T4" fmla="*/ 28 w 162"/>
                  <a:gd name="T5" fmla="*/ 0 h 90"/>
                  <a:gd name="T6" fmla="*/ 28 w 162"/>
                  <a:gd name="T7" fmla="*/ 34 h 90"/>
                  <a:gd name="T8" fmla="*/ 0 w 162"/>
                  <a:gd name="T9" fmla="*/ 34 h 90"/>
                  <a:gd name="T10" fmla="*/ 0 w 162"/>
                  <a:gd name="T11" fmla="*/ 90 h 90"/>
                  <a:gd name="T12" fmla="*/ 162 w 162"/>
                  <a:gd name="T13" fmla="*/ 90 h 90"/>
                  <a:gd name="T14" fmla="*/ 162 w 162"/>
                  <a:gd name="T15" fmla="*/ 34 h 90"/>
                  <a:gd name="T16" fmla="*/ 134 w 162"/>
                  <a:gd name="T17" fmla="*/ 3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90">
                    <a:moveTo>
                      <a:pt x="134" y="34"/>
                    </a:moveTo>
                    <a:lnTo>
                      <a:pt x="134" y="0"/>
                    </a:lnTo>
                    <a:lnTo>
                      <a:pt x="28" y="0"/>
                    </a:lnTo>
                    <a:lnTo>
                      <a:pt x="28" y="34"/>
                    </a:lnTo>
                    <a:lnTo>
                      <a:pt x="0" y="34"/>
                    </a:lnTo>
                    <a:lnTo>
                      <a:pt x="0" y="90"/>
                    </a:lnTo>
                    <a:lnTo>
                      <a:pt x="162" y="90"/>
                    </a:lnTo>
                    <a:lnTo>
                      <a:pt x="162" y="34"/>
                    </a:lnTo>
                    <a:lnTo>
                      <a:pt x="134" y="34"/>
                    </a:lnTo>
                    <a:close/>
                  </a:path>
                </a:pathLst>
              </a:custGeom>
              <a:solidFill>
                <a:srgbClr val="0096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0" name="Oval 63"/>
              <p:cNvSpPr>
                <a:spLocks noChangeArrowheads="1"/>
              </p:cNvSpPr>
              <p:nvPr/>
            </p:nvSpPr>
            <p:spPr bwMode="auto">
              <a:xfrm>
                <a:off x="347" y="1865"/>
                <a:ext cx="168" cy="168"/>
              </a:xfrm>
              <a:prstGeom prst="ellipse">
                <a:avLst/>
              </a:prstGeom>
              <a:solidFill>
                <a:srgbClr val="E343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Freeform 64"/>
              <p:cNvSpPr/>
              <p:nvPr/>
            </p:nvSpPr>
            <p:spPr bwMode="auto">
              <a:xfrm>
                <a:off x="379" y="1901"/>
                <a:ext cx="102" cy="100"/>
              </a:xfrm>
              <a:custGeom>
                <a:avLst/>
                <a:gdLst>
                  <a:gd name="T0" fmla="*/ 102 w 102"/>
                  <a:gd name="T1" fmla="*/ 34 h 100"/>
                  <a:gd name="T2" fmla="*/ 66 w 102"/>
                  <a:gd name="T3" fmla="*/ 34 h 100"/>
                  <a:gd name="T4" fmla="*/ 66 w 102"/>
                  <a:gd name="T5" fmla="*/ 0 h 100"/>
                  <a:gd name="T6" fmla="*/ 36 w 102"/>
                  <a:gd name="T7" fmla="*/ 0 h 100"/>
                  <a:gd name="T8" fmla="*/ 36 w 102"/>
                  <a:gd name="T9" fmla="*/ 34 h 100"/>
                  <a:gd name="T10" fmla="*/ 0 w 102"/>
                  <a:gd name="T11" fmla="*/ 34 h 100"/>
                  <a:gd name="T12" fmla="*/ 0 w 102"/>
                  <a:gd name="T13" fmla="*/ 66 h 100"/>
                  <a:gd name="T14" fmla="*/ 36 w 102"/>
                  <a:gd name="T15" fmla="*/ 66 h 100"/>
                  <a:gd name="T16" fmla="*/ 36 w 102"/>
                  <a:gd name="T17" fmla="*/ 100 h 100"/>
                  <a:gd name="T18" fmla="*/ 66 w 102"/>
                  <a:gd name="T19" fmla="*/ 100 h 100"/>
                  <a:gd name="T20" fmla="*/ 66 w 102"/>
                  <a:gd name="T21" fmla="*/ 66 h 100"/>
                  <a:gd name="T22" fmla="*/ 102 w 102"/>
                  <a:gd name="T23" fmla="*/ 66 h 100"/>
                  <a:gd name="T24" fmla="*/ 102 w 102"/>
                  <a:gd name="T25"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00">
                    <a:moveTo>
                      <a:pt x="102" y="34"/>
                    </a:moveTo>
                    <a:lnTo>
                      <a:pt x="66" y="34"/>
                    </a:lnTo>
                    <a:lnTo>
                      <a:pt x="66" y="0"/>
                    </a:lnTo>
                    <a:lnTo>
                      <a:pt x="36" y="0"/>
                    </a:lnTo>
                    <a:lnTo>
                      <a:pt x="36" y="34"/>
                    </a:lnTo>
                    <a:lnTo>
                      <a:pt x="0" y="34"/>
                    </a:lnTo>
                    <a:lnTo>
                      <a:pt x="0" y="66"/>
                    </a:lnTo>
                    <a:lnTo>
                      <a:pt x="36" y="66"/>
                    </a:lnTo>
                    <a:lnTo>
                      <a:pt x="36" y="100"/>
                    </a:lnTo>
                    <a:lnTo>
                      <a:pt x="66" y="100"/>
                    </a:lnTo>
                    <a:lnTo>
                      <a:pt x="66" y="66"/>
                    </a:lnTo>
                    <a:lnTo>
                      <a:pt x="102" y="66"/>
                    </a:lnTo>
                    <a:lnTo>
                      <a:pt x="10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76" name="组合 75"/>
          <p:cNvGrpSpPr/>
          <p:nvPr/>
        </p:nvGrpSpPr>
        <p:grpSpPr>
          <a:xfrm>
            <a:off x="5130801" y="2731294"/>
            <a:ext cx="835025" cy="831850"/>
            <a:chOff x="5130801" y="2731294"/>
            <a:chExt cx="835025" cy="831850"/>
          </a:xfrm>
        </p:grpSpPr>
        <p:sp>
          <p:nvSpPr>
            <p:cNvPr id="5" name="Oval 78"/>
            <p:cNvSpPr>
              <a:spLocks noChangeArrowheads="1"/>
            </p:cNvSpPr>
            <p:nvPr/>
          </p:nvSpPr>
          <p:spPr bwMode="auto">
            <a:xfrm>
              <a:off x="5130801" y="2731294"/>
              <a:ext cx="835025" cy="831850"/>
            </a:xfrm>
            <a:prstGeom prst="ellipse">
              <a:avLst/>
            </a:prstGeom>
            <a:solidFill>
              <a:srgbClr val="E34326"/>
            </a:solidFill>
            <a:ln>
              <a:noFill/>
            </a:ln>
            <a:effectLst>
              <a:outerShdw dist="35921" dir="8100000" algn="ctr" rotWithShape="0">
                <a:schemeClr val="bg2">
                  <a:alpha val="50000"/>
                </a:schemeClr>
              </a:outerShdw>
            </a:effectLst>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62" name="Group 65"/>
            <p:cNvGrpSpPr/>
            <p:nvPr/>
          </p:nvGrpSpPr>
          <p:grpSpPr bwMode="auto">
            <a:xfrm>
              <a:off x="5305426" y="2931320"/>
              <a:ext cx="498475" cy="415925"/>
              <a:chOff x="1520" y="1788"/>
              <a:chExt cx="361" cy="302"/>
            </a:xfrm>
          </p:grpSpPr>
          <p:sp>
            <p:nvSpPr>
              <p:cNvPr id="63" name="Freeform 66"/>
              <p:cNvSpPr/>
              <p:nvPr/>
            </p:nvSpPr>
            <p:spPr bwMode="auto">
              <a:xfrm>
                <a:off x="1532" y="1824"/>
                <a:ext cx="349" cy="266"/>
              </a:xfrm>
              <a:custGeom>
                <a:avLst/>
                <a:gdLst>
                  <a:gd name="T0" fmla="*/ 169 w 174"/>
                  <a:gd name="T1" fmla="*/ 132 h 132"/>
                  <a:gd name="T2" fmla="*/ 35 w 174"/>
                  <a:gd name="T3" fmla="*/ 132 h 132"/>
                  <a:gd name="T4" fmla="*/ 31 w 174"/>
                  <a:gd name="T5" fmla="*/ 128 h 132"/>
                  <a:gd name="T6" fmla="*/ 35 w 174"/>
                  <a:gd name="T7" fmla="*/ 124 h 132"/>
                  <a:gd name="T8" fmla="*/ 165 w 174"/>
                  <a:gd name="T9" fmla="*/ 124 h 132"/>
                  <a:gd name="T10" fmla="*/ 165 w 174"/>
                  <a:gd name="T11" fmla="*/ 9 h 132"/>
                  <a:gd name="T12" fmla="*/ 4 w 174"/>
                  <a:gd name="T13" fmla="*/ 9 h 132"/>
                  <a:gd name="T14" fmla="*/ 0 w 174"/>
                  <a:gd name="T15" fmla="*/ 4 h 132"/>
                  <a:gd name="T16" fmla="*/ 4 w 174"/>
                  <a:gd name="T17" fmla="*/ 0 h 132"/>
                  <a:gd name="T18" fmla="*/ 169 w 174"/>
                  <a:gd name="T19" fmla="*/ 0 h 132"/>
                  <a:gd name="T20" fmla="*/ 174 w 174"/>
                  <a:gd name="T21" fmla="*/ 4 h 132"/>
                  <a:gd name="T22" fmla="*/ 174 w 174"/>
                  <a:gd name="T23" fmla="*/ 128 h 132"/>
                  <a:gd name="T24" fmla="*/ 169 w 174"/>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132">
                    <a:moveTo>
                      <a:pt x="169" y="132"/>
                    </a:moveTo>
                    <a:cubicBezTo>
                      <a:pt x="35" y="132"/>
                      <a:pt x="35" y="132"/>
                      <a:pt x="35" y="132"/>
                    </a:cubicBezTo>
                    <a:cubicBezTo>
                      <a:pt x="33" y="132"/>
                      <a:pt x="31" y="130"/>
                      <a:pt x="31" y="128"/>
                    </a:cubicBezTo>
                    <a:cubicBezTo>
                      <a:pt x="31" y="126"/>
                      <a:pt x="33" y="124"/>
                      <a:pt x="35" y="124"/>
                    </a:cubicBezTo>
                    <a:cubicBezTo>
                      <a:pt x="165" y="124"/>
                      <a:pt x="165" y="124"/>
                      <a:pt x="165" y="124"/>
                    </a:cubicBezTo>
                    <a:cubicBezTo>
                      <a:pt x="165" y="9"/>
                      <a:pt x="165" y="9"/>
                      <a:pt x="165" y="9"/>
                    </a:cubicBezTo>
                    <a:cubicBezTo>
                      <a:pt x="4" y="9"/>
                      <a:pt x="4" y="9"/>
                      <a:pt x="4" y="9"/>
                    </a:cubicBezTo>
                    <a:cubicBezTo>
                      <a:pt x="2" y="9"/>
                      <a:pt x="0" y="7"/>
                      <a:pt x="0" y="4"/>
                    </a:cubicBezTo>
                    <a:cubicBezTo>
                      <a:pt x="0" y="2"/>
                      <a:pt x="2" y="0"/>
                      <a:pt x="4" y="0"/>
                    </a:cubicBezTo>
                    <a:cubicBezTo>
                      <a:pt x="169" y="0"/>
                      <a:pt x="169" y="0"/>
                      <a:pt x="169" y="0"/>
                    </a:cubicBezTo>
                    <a:cubicBezTo>
                      <a:pt x="172" y="0"/>
                      <a:pt x="174" y="2"/>
                      <a:pt x="174" y="4"/>
                    </a:cubicBezTo>
                    <a:cubicBezTo>
                      <a:pt x="174" y="128"/>
                      <a:pt x="174" y="128"/>
                      <a:pt x="174" y="128"/>
                    </a:cubicBezTo>
                    <a:cubicBezTo>
                      <a:pt x="174" y="130"/>
                      <a:pt x="172" y="132"/>
                      <a:pt x="169" y="132"/>
                    </a:cubicBezTo>
                    <a:close/>
                  </a:path>
                </a:pathLst>
              </a:custGeom>
              <a:solidFill>
                <a:srgbClr val="F1F0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 name="Freeform 67"/>
              <p:cNvSpPr/>
              <p:nvPr/>
            </p:nvSpPr>
            <p:spPr bwMode="auto">
              <a:xfrm>
                <a:off x="1528" y="1794"/>
                <a:ext cx="56" cy="215"/>
              </a:xfrm>
              <a:custGeom>
                <a:avLst/>
                <a:gdLst>
                  <a:gd name="T0" fmla="*/ 28 w 28"/>
                  <a:gd name="T1" fmla="*/ 28 h 107"/>
                  <a:gd name="T2" fmla="*/ 28 w 28"/>
                  <a:gd name="T3" fmla="*/ 18 h 107"/>
                  <a:gd name="T4" fmla="*/ 28 w 28"/>
                  <a:gd name="T5" fmla="*/ 0 h 107"/>
                  <a:gd name="T6" fmla="*/ 20 w 28"/>
                  <a:gd name="T7" fmla="*/ 0 h 107"/>
                  <a:gd name="T8" fmla="*/ 20 w 28"/>
                  <a:gd name="T9" fmla="*/ 0 h 107"/>
                  <a:gd name="T10" fmla="*/ 0 w 28"/>
                  <a:gd name="T11" fmla="*/ 0 h 107"/>
                  <a:gd name="T12" fmla="*/ 1 w 28"/>
                  <a:gd name="T13" fmla="*/ 18 h 107"/>
                  <a:gd name="T14" fmla="*/ 1 w 28"/>
                  <a:gd name="T15" fmla="*/ 28 h 107"/>
                  <a:gd name="T16" fmla="*/ 1 w 28"/>
                  <a:gd name="T17" fmla="*/ 28 h 107"/>
                  <a:gd name="T18" fmla="*/ 1 w 28"/>
                  <a:gd name="T19" fmla="*/ 87 h 107"/>
                  <a:gd name="T20" fmla="*/ 28 w 28"/>
                  <a:gd name="T21" fmla="*/ 87 h 107"/>
                  <a:gd name="T22" fmla="*/ 28 w 28"/>
                  <a:gd name="T23" fmla="*/ 2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07">
                    <a:moveTo>
                      <a:pt x="28" y="28"/>
                    </a:moveTo>
                    <a:cubicBezTo>
                      <a:pt x="28" y="18"/>
                      <a:pt x="28" y="18"/>
                      <a:pt x="28" y="18"/>
                    </a:cubicBezTo>
                    <a:cubicBezTo>
                      <a:pt x="27" y="11"/>
                      <a:pt x="28" y="0"/>
                      <a:pt x="28" y="0"/>
                    </a:cubicBezTo>
                    <a:cubicBezTo>
                      <a:pt x="20" y="0"/>
                      <a:pt x="20" y="0"/>
                      <a:pt x="20" y="0"/>
                    </a:cubicBezTo>
                    <a:cubicBezTo>
                      <a:pt x="20" y="0"/>
                      <a:pt x="20" y="0"/>
                      <a:pt x="20" y="0"/>
                    </a:cubicBezTo>
                    <a:cubicBezTo>
                      <a:pt x="0" y="0"/>
                      <a:pt x="0" y="0"/>
                      <a:pt x="0" y="0"/>
                    </a:cubicBezTo>
                    <a:cubicBezTo>
                      <a:pt x="0" y="0"/>
                      <a:pt x="1" y="11"/>
                      <a:pt x="1" y="18"/>
                    </a:cubicBezTo>
                    <a:cubicBezTo>
                      <a:pt x="1" y="28"/>
                      <a:pt x="1" y="28"/>
                      <a:pt x="1" y="28"/>
                    </a:cubicBezTo>
                    <a:cubicBezTo>
                      <a:pt x="1" y="28"/>
                      <a:pt x="1" y="28"/>
                      <a:pt x="1" y="28"/>
                    </a:cubicBezTo>
                    <a:cubicBezTo>
                      <a:pt x="1" y="28"/>
                      <a:pt x="1" y="66"/>
                      <a:pt x="1" y="87"/>
                    </a:cubicBezTo>
                    <a:cubicBezTo>
                      <a:pt x="1" y="107"/>
                      <a:pt x="28" y="107"/>
                      <a:pt x="28" y="87"/>
                    </a:cubicBezTo>
                    <a:cubicBezTo>
                      <a:pt x="28" y="67"/>
                      <a:pt x="28" y="28"/>
                      <a:pt x="28"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5" name="Freeform 68"/>
              <p:cNvSpPr/>
              <p:nvPr/>
            </p:nvSpPr>
            <p:spPr bwMode="auto">
              <a:xfrm>
                <a:off x="1538" y="1885"/>
                <a:ext cx="38" cy="112"/>
              </a:xfrm>
              <a:custGeom>
                <a:avLst/>
                <a:gdLst>
                  <a:gd name="T0" fmla="*/ 0 w 19"/>
                  <a:gd name="T1" fmla="*/ 0 h 56"/>
                  <a:gd name="T2" fmla="*/ 0 w 19"/>
                  <a:gd name="T3" fmla="*/ 41 h 56"/>
                  <a:gd name="T4" fmla="*/ 19 w 19"/>
                  <a:gd name="T5" fmla="*/ 41 h 56"/>
                  <a:gd name="T6" fmla="*/ 19 w 19"/>
                  <a:gd name="T7" fmla="*/ 0 h 56"/>
                  <a:gd name="T8" fmla="*/ 0 w 19"/>
                  <a:gd name="T9" fmla="*/ 0 h 56"/>
                </a:gdLst>
                <a:ahLst/>
                <a:cxnLst>
                  <a:cxn ang="0">
                    <a:pos x="T0" y="T1"/>
                  </a:cxn>
                  <a:cxn ang="0">
                    <a:pos x="T2" y="T3"/>
                  </a:cxn>
                  <a:cxn ang="0">
                    <a:pos x="T4" y="T5"/>
                  </a:cxn>
                  <a:cxn ang="0">
                    <a:pos x="T6" y="T7"/>
                  </a:cxn>
                  <a:cxn ang="0">
                    <a:pos x="T8" y="T9"/>
                  </a:cxn>
                </a:cxnLst>
                <a:rect l="0" t="0" r="r" b="b"/>
                <a:pathLst>
                  <a:path w="19" h="56">
                    <a:moveTo>
                      <a:pt x="0" y="0"/>
                    </a:moveTo>
                    <a:cubicBezTo>
                      <a:pt x="0" y="0"/>
                      <a:pt x="0" y="28"/>
                      <a:pt x="0" y="41"/>
                    </a:cubicBezTo>
                    <a:cubicBezTo>
                      <a:pt x="0" y="56"/>
                      <a:pt x="19" y="55"/>
                      <a:pt x="19" y="41"/>
                    </a:cubicBezTo>
                    <a:cubicBezTo>
                      <a:pt x="19" y="29"/>
                      <a:pt x="19" y="0"/>
                      <a:pt x="19" y="0"/>
                    </a:cubicBezTo>
                    <a:lnTo>
                      <a:pt x="0" y="0"/>
                    </a:lnTo>
                    <a:close/>
                  </a:path>
                </a:pathLst>
              </a:custGeom>
              <a:solidFill>
                <a:srgbClr val="FAAB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Freeform 69"/>
              <p:cNvSpPr/>
              <p:nvPr/>
            </p:nvSpPr>
            <p:spPr bwMode="auto">
              <a:xfrm>
                <a:off x="1653" y="1794"/>
                <a:ext cx="54" cy="215"/>
              </a:xfrm>
              <a:custGeom>
                <a:avLst/>
                <a:gdLst>
                  <a:gd name="T0" fmla="*/ 26 w 27"/>
                  <a:gd name="T1" fmla="*/ 28 h 107"/>
                  <a:gd name="T2" fmla="*/ 26 w 27"/>
                  <a:gd name="T3" fmla="*/ 18 h 107"/>
                  <a:gd name="T4" fmla="*/ 27 w 27"/>
                  <a:gd name="T5" fmla="*/ 0 h 107"/>
                  <a:gd name="T6" fmla="*/ 19 w 27"/>
                  <a:gd name="T7" fmla="*/ 0 h 107"/>
                  <a:gd name="T8" fmla="*/ 19 w 27"/>
                  <a:gd name="T9" fmla="*/ 0 h 107"/>
                  <a:gd name="T10" fmla="*/ 0 w 27"/>
                  <a:gd name="T11" fmla="*/ 0 h 107"/>
                  <a:gd name="T12" fmla="*/ 0 w 27"/>
                  <a:gd name="T13" fmla="*/ 18 h 107"/>
                  <a:gd name="T14" fmla="*/ 0 w 27"/>
                  <a:gd name="T15" fmla="*/ 28 h 107"/>
                  <a:gd name="T16" fmla="*/ 0 w 27"/>
                  <a:gd name="T17" fmla="*/ 28 h 107"/>
                  <a:gd name="T18" fmla="*/ 0 w 27"/>
                  <a:gd name="T19" fmla="*/ 87 h 107"/>
                  <a:gd name="T20" fmla="*/ 26 w 27"/>
                  <a:gd name="T21" fmla="*/ 87 h 107"/>
                  <a:gd name="T22" fmla="*/ 26 w 27"/>
                  <a:gd name="T23" fmla="*/ 2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07">
                    <a:moveTo>
                      <a:pt x="26" y="28"/>
                    </a:moveTo>
                    <a:cubicBezTo>
                      <a:pt x="26" y="18"/>
                      <a:pt x="26" y="18"/>
                      <a:pt x="26" y="18"/>
                    </a:cubicBezTo>
                    <a:cubicBezTo>
                      <a:pt x="26" y="11"/>
                      <a:pt x="27" y="0"/>
                      <a:pt x="27" y="0"/>
                    </a:cubicBezTo>
                    <a:cubicBezTo>
                      <a:pt x="19" y="0"/>
                      <a:pt x="19" y="0"/>
                      <a:pt x="19" y="0"/>
                    </a:cubicBezTo>
                    <a:cubicBezTo>
                      <a:pt x="19" y="0"/>
                      <a:pt x="19" y="0"/>
                      <a:pt x="19" y="0"/>
                    </a:cubicBezTo>
                    <a:cubicBezTo>
                      <a:pt x="0" y="0"/>
                      <a:pt x="0" y="0"/>
                      <a:pt x="0" y="0"/>
                    </a:cubicBezTo>
                    <a:cubicBezTo>
                      <a:pt x="0" y="0"/>
                      <a:pt x="0" y="11"/>
                      <a:pt x="0" y="18"/>
                    </a:cubicBezTo>
                    <a:cubicBezTo>
                      <a:pt x="0" y="28"/>
                      <a:pt x="0" y="28"/>
                      <a:pt x="0" y="28"/>
                    </a:cubicBezTo>
                    <a:cubicBezTo>
                      <a:pt x="0" y="28"/>
                      <a:pt x="0" y="28"/>
                      <a:pt x="0" y="28"/>
                    </a:cubicBezTo>
                    <a:cubicBezTo>
                      <a:pt x="0" y="28"/>
                      <a:pt x="0" y="66"/>
                      <a:pt x="0" y="87"/>
                    </a:cubicBezTo>
                    <a:cubicBezTo>
                      <a:pt x="0" y="107"/>
                      <a:pt x="26" y="107"/>
                      <a:pt x="26" y="87"/>
                    </a:cubicBezTo>
                    <a:cubicBezTo>
                      <a:pt x="26" y="67"/>
                      <a:pt x="26" y="28"/>
                      <a:pt x="26"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Freeform 70"/>
              <p:cNvSpPr/>
              <p:nvPr/>
            </p:nvSpPr>
            <p:spPr bwMode="auto">
              <a:xfrm>
                <a:off x="1661" y="1885"/>
                <a:ext cx="36" cy="112"/>
              </a:xfrm>
              <a:custGeom>
                <a:avLst/>
                <a:gdLst>
                  <a:gd name="T0" fmla="*/ 0 w 18"/>
                  <a:gd name="T1" fmla="*/ 0 h 56"/>
                  <a:gd name="T2" fmla="*/ 0 w 18"/>
                  <a:gd name="T3" fmla="*/ 41 h 56"/>
                  <a:gd name="T4" fmla="*/ 18 w 18"/>
                  <a:gd name="T5" fmla="*/ 41 h 56"/>
                  <a:gd name="T6" fmla="*/ 18 w 18"/>
                  <a:gd name="T7" fmla="*/ 0 h 56"/>
                  <a:gd name="T8" fmla="*/ 0 w 18"/>
                  <a:gd name="T9" fmla="*/ 0 h 56"/>
                </a:gdLst>
                <a:ahLst/>
                <a:cxnLst>
                  <a:cxn ang="0">
                    <a:pos x="T0" y="T1"/>
                  </a:cxn>
                  <a:cxn ang="0">
                    <a:pos x="T2" y="T3"/>
                  </a:cxn>
                  <a:cxn ang="0">
                    <a:pos x="T4" y="T5"/>
                  </a:cxn>
                  <a:cxn ang="0">
                    <a:pos x="T6" y="T7"/>
                  </a:cxn>
                  <a:cxn ang="0">
                    <a:pos x="T8" y="T9"/>
                  </a:cxn>
                </a:cxnLst>
                <a:rect l="0" t="0" r="r" b="b"/>
                <a:pathLst>
                  <a:path w="18" h="56">
                    <a:moveTo>
                      <a:pt x="0" y="0"/>
                    </a:moveTo>
                    <a:cubicBezTo>
                      <a:pt x="0" y="0"/>
                      <a:pt x="0" y="28"/>
                      <a:pt x="0" y="41"/>
                    </a:cubicBezTo>
                    <a:cubicBezTo>
                      <a:pt x="0" y="56"/>
                      <a:pt x="18" y="55"/>
                      <a:pt x="18" y="41"/>
                    </a:cubicBezTo>
                    <a:cubicBezTo>
                      <a:pt x="18" y="29"/>
                      <a:pt x="18" y="0"/>
                      <a:pt x="18" y="0"/>
                    </a:cubicBezTo>
                    <a:lnTo>
                      <a:pt x="0" y="0"/>
                    </a:lnTo>
                    <a:close/>
                  </a:path>
                </a:pathLst>
              </a:custGeom>
              <a:solidFill>
                <a:srgbClr val="E3432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71"/>
              <p:cNvSpPr/>
              <p:nvPr/>
            </p:nvSpPr>
            <p:spPr bwMode="auto">
              <a:xfrm>
                <a:off x="1775" y="1794"/>
                <a:ext cx="54" cy="215"/>
              </a:xfrm>
              <a:custGeom>
                <a:avLst/>
                <a:gdLst>
                  <a:gd name="T0" fmla="*/ 27 w 27"/>
                  <a:gd name="T1" fmla="*/ 28 h 107"/>
                  <a:gd name="T2" fmla="*/ 27 w 27"/>
                  <a:gd name="T3" fmla="*/ 18 h 107"/>
                  <a:gd name="T4" fmla="*/ 26 w 27"/>
                  <a:gd name="T5" fmla="*/ 0 h 107"/>
                  <a:gd name="T6" fmla="*/ 19 w 27"/>
                  <a:gd name="T7" fmla="*/ 0 h 107"/>
                  <a:gd name="T8" fmla="*/ 19 w 27"/>
                  <a:gd name="T9" fmla="*/ 0 h 107"/>
                  <a:gd name="T10" fmla="*/ 0 w 27"/>
                  <a:gd name="T11" fmla="*/ 0 h 107"/>
                  <a:gd name="T12" fmla="*/ 0 w 27"/>
                  <a:gd name="T13" fmla="*/ 18 h 107"/>
                  <a:gd name="T14" fmla="*/ 0 w 27"/>
                  <a:gd name="T15" fmla="*/ 28 h 107"/>
                  <a:gd name="T16" fmla="*/ 0 w 27"/>
                  <a:gd name="T17" fmla="*/ 28 h 107"/>
                  <a:gd name="T18" fmla="*/ 0 w 27"/>
                  <a:gd name="T19" fmla="*/ 87 h 107"/>
                  <a:gd name="T20" fmla="*/ 27 w 27"/>
                  <a:gd name="T21" fmla="*/ 87 h 107"/>
                  <a:gd name="T22" fmla="*/ 27 w 27"/>
                  <a:gd name="T23" fmla="*/ 2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07">
                    <a:moveTo>
                      <a:pt x="27" y="28"/>
                    </a:moveTo>
                    <a:cubicBezTo>
                      <a:pt x="27" y="18"/>
                      <a:pt x="27" y="18"/>
                      <a:pt x="27" y="18"/>
                    </a:cubicBezTo>
                    <a:cubicBezTo>
                      <a:pt x="26" y="11"/>
                      <a:pt x="26" y="0"/>
                      <a:pt x="26" y="0"/>
                    </a:cubicBezTo>
                    <a:cubicBezTo>
                      <a:pt x="19" y="0"/>
                      <a:pt x="19" y="0"/>
                      <a:pt x="19" y="0"/>
                    </a:cubicBezTo>
                    <a:cubicBezTo>
                      <a:pt x="19" y="0"/>
                      <a:pt x="19" y="0"/>
                      <a:pt x="19" y="0"/>
                    </a:cubicBezTo>
                    <a:cubicBezTo>
                      <a:pt x="0" y="0"/>
                      <a:pt x="0" y="0"/>
                      <a:pt x="0" y="0"/>
                    </a:cubicBezTo>
                    <a:cubicBezTo>
                      <a:pt x="0" y="0"/>
                      <a:pt x="0" y="11"/>
                      <a:pt x="0" y="18"/>
                    </a:cubicBezTo>
                    <a:cubicBezTo>
                      <a:pt x="0" y="28"/>
                      <a:pt x="0" y="28"/>
                      <a:pt x="0" y="28"/>
                    </a:cubicBezTo>
                    <a:cubicBezTo>
                      <a:pt x="0" y="28"/>
                      <a:pt x="0" y="28"/>
                      <a:pt x="0" y="28"/>
                    </a:cubicBezTo>
                    <a:cubicBezTo>
                      <a:pt x="0" y="28"/>
                      <a:pt x="0" y="66"/>
                      <a:pt x="0" y="87"/>
                    </a:cubicBezTo>
                    <a:cubicBezTo>
                      <a:pt x="0" y="107"/>
                      <a:pt x="27" y="107"/>
                      <a:pt x="27" y="87"/>
                    </a:cubicBezTo>
                    <a:cubicBezTo>
                      <a:pt x="27" y="67"/>
                      <a:pt x="27" y="28"/>
                      <a:pt x="27"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Freeform 72"/>
              <p:cNvSpPr/>
              <p:nvPr/>
            </p:nvSpPr>
            <p:spPr bwMode="auto">
              <a:xfrm>
                <a:off x="1783" y="1885"/>
                <a:ext cx="38" cy="112"/>
              </a:xfrm>
              <a:custGeom>
                <a:avLst/>
                <a:gdLst>
                  <a:gd name="T0" fmla="*/ 0 w 19"/>
                  <a:gd name="T1" fmla="*/ 0 h 56"/>
                  <a:gd name="T2" fmla="*/ 0 w 19"/>
                  <a:gd name="T3" fmla="*/ 41 h 56"/>
                  <a:gd name="T4" fmla="*/ 19 w 19"/>
                  <a:gd name="T5" fmla="*/ 41 h 56"/>
                  <a:gd name="T6" fmla="*/ 19 w 19"/>
                  <a:gd name="T7" fmla="*/ 0 h 56"/>
                  <a:gd name="T8" fmla="*/ 0 w 19"/>
                  <a:gd name="T9" fmla="*/ 0 h 56"/>
                </a:gdLst>
                <a:ahLst/>
                <a:cxnLst>
                  <a:cxn ang="0">
                    <a:pos x="T0" y="T1"/>
                  </a:cxn>
                  <a:cxn ang="0">
                    <a:pos x="T2" y="T3"/>
                  </a:cxn>
                  <a:cxn ang="0">
                    <a:pos x="T4" y="T5"/>
                  </a:cxn>
                  <a:cxn ang="0">
                    <a:pos x="T6" y="T7"/>
                  </a:cxn>
                  <a:cxn ang="0">
                    <a:pos x="T8" y="T9"/>
                  </a:cxn>
                </a:cxnLst>
                <a:rect l="0" t="0" r="r" b="b"/>
                <a:pathLst>
                  <a:path w="19" h="56">
                    <a:moveTo>
                      <a:pt x="0" y="0"/>
                    </a:moveTo>
                    <a:cubicBezTo>
                      <a:pt x="0" y="0"/>
                      <a:pt x="0" y="28"/>
                      <a:pt x="0" y="41"/>
                    </a:cubicBezTo>
                    <a:cubicBezTo>
                      <a:pt x="0" y="56"/>
                      <a:pt x="19" y="55"/>
                      <a:pt x="19" y="41"/>
                    </a:cubicBezTo>
                    <a:cubicBezTo>
                      <a:pt x="19" y="29"/>
                      <a:pt x="19" y="0"/>
                      <a:pt x="19" y="0"/>
                    </a:cubicBezTo>
                    <a:lnTo>
                      <a:pt x="0" y="0"/>
                    </a:lnTo>
                    <a:close/>
                  </a:path>
                </a:pathLst>
              </a:custGeom>
              <a:solidFill>
                <a:srgbClr val="0096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73"/>
              <p:cNvSpPr/>
              <p:nvPr/>
            </p:nvSpPr>
            <p:spPr bwMode="auto">
              <a:xfrm>
                <a:off x="1558" y="2049"/>
                <a:ext cx="321" cy="41"/>
              </a:xfrm>
              <a:custGeom>
                <a:avLst/>
                <a:gdLst>
                  <a:gd name="T0" fmla="*/ 160 w 160"/>
                  <a:gd name="T1" fmla="*/ 20 h 20"/>
                  <a:gd name="T2" fmla="*/ 0 w 160"/>
                  <a:gd name="T3" fmla="*/ 20 h 20"/>
                  <a:gd name="T4" fmla="*/ 0 w 160"/>
                  <a:gd name="T5" fmla="*/ 16 h 20"/>
                  <a:gd name="T6" fmla="*/ 15 w 160"/>
                  <a:gd name="T7" fmla="*/ 0 h 20"/>
                  <a:gd name="T8" fmla="*/ 144 w 160"/>
                  <a:gd name="T9" fmla="*/ 0 h 20"/>
                  <a:gd name="T10" fmla="*/ 160 w 160"/>
                  <a:gd name="T11" fmla="*/ 16 h 20"/>
                  <a:gd name="T12" fmla="*/ 160 w 16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60" h="20">
                    <a:moveTo>
                      <a:pt x="160" y="20"/>
                    </a:moveTo>
                    <a:cubicBezTo>
                      <a:pt x="101" y="20"/>
                      <a:pt x="32" y="20"/>
                      <a:pt x="0" y="20"/>
                    </a:cubicBezTo>
                    <a:cubicBezTo>
                      <a:pt x="0" y="16"/>
                      <a:pt x="0" y="16"/>
                      <a:pt x="0" y="16"/>
                    </a:cubicBezTo>
                    <a:cubicBezTo>
                      <a:pt x="0" y="7"/>
                      <a:pt x="7" y="0"/>
                      <a:pt x="15" y="0"/>
                    </a:cubicBezTo>
                    <a:cubicBezTo>
                      <a:pt x="144" y="0"/>
                      <a:pt x="144" y="0"/>
                      <a:pt x="144" y="0"/>
                    </a:cubicBezTo>
                    <a:cubicBezTo>
                      <a:pt x="153" y="0"/>
                      <a:pt x="160" y="7"/>
                      <a:pt x="160" y="16"/>
                    </a:cubicBezTo>
                    <a:lnTo>
                      <a:pt x="160"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 name="Rectangle 74"/>
              <p:cNvSpPr>
                <a:spLocks noChangeArrowheads="1"/>
              </p:cNvSpPr>
              <p:nvPr/>
            </p:nvSpPr>
            <p:spPr bwMode="auto">
              <a:xfrm>
                <a:off x="1520" y="1788"/>
                <a:ext cx="68"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 name="Rectangle 75"/>
              <p:cNvSpPr>
                <a:spLocks noChangeArrowheads="1"/>
              </p:cNvSpPr>
              <p:nvPr/>
            </p:nvSpPr>
            <p:spPr bwMode="auto">
              <a:xfrm>
                <a:off x="1645" y="1788"/>
                <a:ext cx="68"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3" name="Rectangle 76"/>
              <p:cNvSpPr>
                <a:spLocks noChangeArrowheads="1"/>
              </p:cNvSpPr>
              <p:nvPr/>
            </p:nvSpPr>
            <p:spPr bwMode="auto">
              <a:xfrm>
                <a:off x="1767" y="1788"/>
                <a:ext cx="68" cy="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77"/>
                                        </p:tgtEl>
                                        <p:attrNameLst>
                                          <p:attrName>style.visibility</p:attrName>
                                        </p:attrNameLst>
                                      </p:cBhvr>
                                      <p:to>
                                        <p:strVal val="visible"/>
                                      </p:to>
                                    </p:set>
                                    <p:anim calcmode="lin" valueType="num">
                                      <p:cBhvr additive="base">
                                        <p:cTn id="24" dur="500" fill="hold"/>
                                        <p:tgtEl>
                                          <p:spTgt spid="77"/>
                                        </p:tgtEl>
                                        <p:attrNameLst>
                                          <p:attrName>ppt_x</p:attrName>
                                        </p:attrNameLst>
                                      </p:cBhvr>
                                      <p:tavLst>
                                        <p:tav tm="0">
                                          <p:val>
                                            <p:strVal val="0-#ppt_w/2"/>
                                          </p:val>
                                        </p:tav>
                                        <p:tav tm="100000">
                                          <p:val>
                                            <p:strVal val="#ppt_x"/>
                                          </p:val>
                                        </p:tav>
                                      </p:tavLst>
                                    </p:anim>
                                    <p:anim calcmode="lin" valueType="num">
                                      <p:cBhvr additive="base">
                                        <p:cTn id="25" dur="500" fill="hold"/>
                                        <p:tgtEl>
                                          <p:spTgt spid="77"/>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 calcmode="lin" valueType="num">
                                      <p:cBhvr additive="base">
                                        <p:cTn id="28" dur="500" fill="hold"/>
                                        <p:tgtEl>
                                          <p:spTgt spid="76"/>
                                        </p:tgtEl>
                                        <p:attrNameLst>
                                          <p:attrName>ppt_x</p:attrName>
                                        </p:attrNameLst>
                                      </p:cBhvr>
                                      <p:tavLst>
                                        <p:tav tm="0">
                                          <p:val>
                                            <p:strVal val="0-#ppt_w/2"/>
                                          </p:val>
                                        </p:tav>
                                        <p:tav tm="100000">
                                          <p:val>
                                            <p:strVal val="#ppt_x"/>
                                          </p:val>
                                        </p:tav>
                                      </p:tavLst>
                                    </p:anim>
                                    <p:anim calcmode="lin" valueType="num">
                                      <p:cBhvr additive="base">
                                        <p:cTn id="29" dur="500" fill="hold"/>
                                        <p:tgtEl>
                                          <p:spTgt spid="7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additive="base">
                                        <p:cTn id="32" dur="500" fill="hold"/>
                                        <p:tgtEl>
                                          <p:spTgt spid="75"/>
                                        </p:tgtEl>
                                        <p:attrNameLst>
                                          <p:attrName>ppt_x</p:attrName>
                                        </p:attrNameLst>
                                      </p:cBhvr>
                                      <p:tavLst>
                                        <p:tav tm="0">
                                          <p:val>
                                            <p:strVal val="0-#ppt_w/2"/>
                                          </p:val>
                                        </p:tav>
                                        <p:tav tm="100000">
                                          <p:val>
                                            <p:strVal val="#ppt_x"/>
                                          </p:val>
                                        </p:tav>
                                      </p:tavLst>
                                    </p:anim>
                                    <p:anim calcmode="lin" valueType="num">
                                      <p:cBhvr additive="base">
                                        <p:cTn id="33" dur="500" fill="hold"/>
                                        <p:tgtEl>
                                          <p:spTgt spid="75"/>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74"/>
                                        </p:tgtEl>
                                        <p:attrNameLst>
                                          <p:attrName>style.visibility</p:attrName>
                                        </p:attrNameLst>
                                      </p:cBhvr>
                                      <p:to>
                                        <p:strVal val="visible"/>
                                      </p:to>
                                    </p:set>
                                    <p:anim calcmode="lin" valueType="num">
                                      <p:cBhvr additive="base">
                                        <p:cTn id="36" dur="500" fill="hold"/>
                                        <p:tgtEl>
                                          <p:spTgt spid="74"/>
                                        </p:tgtEl>
                                        <p:attrNameLst>
                                          <p:attrName>ppt_x</p:attrName>
                                        </p:attrNameLst>
                                      </p:cBhvr>
                                      <p:tavLst>
                                        <p:tav tm="0">
                                          <p:val>
                                            <p:strVal val="0-#ppt_w/2"/>
                                          </p:val>
                                        </p:tav>
                                        <p:tav tm="100000">
                                          <p:val>
                                            <p:strVal val="#ppt_x"/>
                                          </p:val>
                                        </p:tav>
                                      </p:tavLst>
                                    </p:anim>
                                    <p:anim calcmode="lin" valueType="num">
                                      <p:cBhvr additive="base">
                                        <p:cTn id="37"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1+#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1+#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1+#ppt_w/2"/>
                                          </p:val>
                                        </p:tav>
                                        <p:tav tm="100000">
                                          <p:val>
                                            <p:strVal val="#ppt_x"/>
                                          </p:val>
                                        </p:tav>
                                      </p:tavLst>
                                    </p:anim>
                                    <p:anim calcmode="lin" valueType="num">
                                      <p:cBhvr additive="base">
                                        <p:cTn id="51" dur="500" fill="hold"/>
                                        <p:tgtEl>
                                          <p:spTgt spid="17"/>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1+#ppt_w/2"/>
                                          </p:val>
                                        </p:tav>
                                        <p:tav tm="100000">
                                          <p:val>
                                            <p:strVal val="#ppt_x"/>
                                          </p:val>
                                        </p:tav>
                                      </p:tavLst>
                                    </p:anim>
                                    <p:anim calcmode="lin" valueType="num">
                                      <p:cBhvr additive="base">
                                        <p:cTn id="5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2" grpId="0"/>
      <p:bldP spid="13" grpId="0"/>
      <p:bldP spid="14" grpId="0"/>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23851" y="224633"/>
            <a:ext cx="17331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2000" b="1" dirty="0" smtClean="0">
                <a:solidFill>
                  <a:srgbClr val="95C1AD"/>
                </a:solidFill>
              </a:rPr>
              <a:t>单击添加标题</a:t>
            </a:r>
            <a:endParaRPr lang="en-US" altLang="zh-CN" sz="2000" b="1" dirty="0">
              <a:solidFill>
                <a:srgbClr val="95C1AD"/>
              </a:solidFill>
            </a:endParaRPr>
          </a:p>
        </p:txBody>
      </p:sp>
      <p:sp>
        <p:nvSpPr>
          <p:cNvPr id="5" name="Text Box 8"/>
          <p:cNvSpPr txBox="1">
            <a:spLocks noChangeArrowheads="1"/>
          </p:cNvSpPr>
          <p:nvPr/>
        </p:nvSpPr>
        <p:spPr bwMode="auto">
          <a:xfrm>
            <a:off x="396876" y="555656"/>
            <a:ext cx="17956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00" dirty="0" smtClean="0">
                <a:solidFill>
                  <a:srgbClr val="95C1AD"/>
                </a:solidFill>
              </a:rPr>
              <a:t>Click here to add your title text</a:t>
            </a:r>
            <a:endParaRPr lang="en-US" altLang="zh-CN" sz="1000" dirty="0">
              <a:solidFill>
                <a:srgbClr val="95C1AD"/>
              </a:solidFill>
            </a:endParaRPr>
          </a:p>
        </p:txBody>
      </p:sp>
      <p:grpSp>
        <p:nvGrpSpPr>
          <p:cNvPr id="6" name="Group 16"/>
          <p:cNvGrpSpPr/>
          <p:nvPr/>
        </p:nvGrpSpPr>
        <p:grpSpPr bwMode="auto">
          <a:xfrm>
            <a:off x="0" y="299244"/>
            <a:ext cx="323850" cy="431800"/>
            <a:chOff x="0" y="168"/>
            <a:chExt cx="204" cy="318"/>
          </a:xfrm>
        </p:grpSpPr>
        <p:sp>
          <p:nvSpPr>
            <p:cNvPr id="7" name="Rectangle 14"/>
            <p:cNvSpPr>
              <a:spLocks noChangeArrowheads="1"/>
            </p:cNvSpPr>
            <p:nvPr/>
          </p:nvSpPr>
          <p:spPr bwMode="auto">
            <a:xfrm>
              <a:off x="158" y="168"/>
              <a:ext cx="46" cy="318"/>
            </a:xfrm>
            <a:prstGeom prst="rect">
              <a:avLst/>
            </a:prstGeom>
            <a:solidFill>
              <a:srgbClr val="E343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15"/>
            <p:cNvSpPr>
              <a:spLocks noChangeArrowheads="1"/>
            </p:cNvSpPr>
            <p:nvPr/>
          </p:nvSpPr>
          <p:spPr bwMode="auto">
            <a:xfrm>
              <a:off x="0" y="168"/>
              <a:ext cx="158" cy="318"/>
            </a:xfrm>
            <a:prstGeom prst="rect">
              <a:avLst/>
            </a:prstGeom>
            <a:solidFill>
              <a:srgbClr val="95C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 name="组合 8"/>
          <p:cNvGrpSpPr/>
          <p:nvPr/>
        </p:nvGrpSpPr>
        <p:grpSpPr>
          <a:xfrm>
            <a:off x="4191772" y="1272092"/>
            <a:ext cx="1189857" cy="1418629"/>
            <a:chOff x="5589029" y="1674543"/>
            <a:chExt cx="1586476" cy="1891505"/>
          </a:xfrm>
        </p:grpSpPr>
        <p:sp>
          <p:nvSpPr>
            <p:cNvPr id="10" name="MH_Other_8"/>
            <p:cNvSpPr/>
            <p:nvPr>
              <p:custDataLst>
                <p:tags r:id="rId1"/>
              </p:custDataLst>
            </p:nvPr>
          </p:nvSpPr>
          <p:spPr bwMode="auto">
            <a:xfrm flipV="1">
              <a:off x="6068004" y="167454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35" tIns="25718" rIns="51435" bIns="25718" anchor="ctr">
              <a:normAutofit/>
            </a:bodyPr>
            <a:lstStyle/>
            <a:p>
              <a:pPr>
                <a:defRPr/>
              </a:pPr>
              <a:endParaRPr lang="zh-CN" altLang="en-US" sz="1015" kern="0">
                <a:solidFill>
                  <a:schemeClr val="bg1"/>
                </a:solidFill>
              </a:endParaRPr>
            </a:p>
          </p:txBody>
        </p:sp>
        <p:sp>
          <p:nvSpPr>
            <p:cNvPr id="11" name="MH_Other_9"/>
            <p:cNvSpPr/>
            <p:nvPr>
              <p:custDataLst>
                <p:tags r:id="rId2"/>
              </p:custDataLst>
            </p:nvPr>
          </p:nvSpPr>
          <p:spPr bwMode="auto">
            <a:xfrm rot="16200000" flipH="1">
              <a:off x="6437472" y="1715516"/>
              <a:ext cx="384105" cy="360204"/>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95C1AD"/>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12" name="MH_Other_10"/>
            <p:cNvSpPr/>
            <p:nvPr>
              <p:custDataLst>
                <p:tags r:id="rId3"/>
              </p:custDataLst>
            </p:nvPr>
          </p:nvSpPr>
          <p:spPr bwMode="auto">
            <a:xfrm rot="16200000" flipH="1">
              <a:off x="5229678" y="2151689"/>
              <a:ext cx="1773710" cy="1055007"/>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95C1AD"/>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13" name="MH_Other_13"/>
            <p:cNvSpPr txBox="1"/>
            <p:nvPr>
              <p:custDataLst>
                <p:tags r:id="rId4"/>
              </p:custDataLst>
            </p:nvPr>
          </p:nvSpPr>
          <p:spPr>
            <a:xfrm>
              <a:off x="5876607" y="2652030"/>
              <a:ext cx="612295" cy="595746"/>
            </a:xfrm>
            <a:prstGeom prst="rect">
              <a:avLst/>
            </a:prstGeom>
            <a:noFill/>
            <a:effectLst/>
          </p:spPr>
          <p:txBody>
            <a:bodyPr anchor="ctr">
              <a:normAutofit fontScale="85000" lnSpcReduction="10000"/>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latin typeface="+mn-lt"/>
                  <a:ea typeface="+mn-ea"/>
                </a:rPr>
                <a:t>01</a:t>
              </a:r>
              <a:endParaRPr lang="zh-CN" altLang="en-US" sz="2400" dirty="0">
                <a:latin typeface="+mn-lt"/>
                <a:ea typeface="+mn-ea"/>
              </a:endParaRPr>
            </a:p>
          </p:txBody>
        </p:sp>
      </p:grpSp>
      <p:grpSp>
        <p:nvGrpSpPr>
          <p:cNvPr id="14" name="组合 13"/>
          <p:cNvGrpSpPr/>
          <p:nvPr/>
        </p:nvGrpSpPr>
        <p:grpSpPr>
          <a:xfrm>
            <a:off x="3757001" y="2978797"/>
            <a:ext cx="1228587" cy="1441673"/>
            <a:chOff x="5009334" y="3950150"/>
            <a:chExt cx="1638116" cy="1922231"/>
          </a:xfrm>
        </p:grpSpPr>
        <p:sp>
          <p:nvSpPr>
            <p:cNvPr id="15" name="MH_Other_2"/>
            <p:cNvSpPr/>
            <p:nvPr>
              <p:custDataLst>
                <p:tags r:id="rId5"/>
              </p:custDataLst>
            </p:nvPr>
          </p:nvSpPr>
          <p:spPr bwMode="auto">
            <a:xfrm rot="10800000" flipV="1">
              <a:off x="5009334" y="426170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35" tIns="25718" rIns="51435" bIns="25718" anchor="ctr">
              <a:normAutofit/>
            </a:bodyPr>
            <a:lstStyle/>
            <a:p>
              <a:pPr>
                <a:defRPr/>
              </a:pPr>
              <a:endParaRPr lang="zh-CN" altLang="en-US" sz="1015" kern="0">
                <a:solidFill>
                  <a:schemeClr val="bg1"/>
                </a:solidFill>
              </a:endParaRPr>
            </a:p>
          </p:txBody>
        </p:sp>
        <p:sp>
          <p:nvSpPr>
            <p:cNvPr id="16" name="MH_Other_11"/>
            <p:cNvSpPr/>
            <p:nvPr>
              <p:custDataLst>
                <p:tags r:id="rId6"/>
              </p:custDataLst>
            </p:nvPr>
          </p:nvSpPr>
          <p:spPr bwMode="auto">
            <a:xfrm rot="5400000" flipH="1">
              <a:off x="5379052" y="5486569"/>
              <a:ext cx="390932" cy="367033"/>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95C1AD"/>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17" name="MH_Other_12"/>
            <p:cNvSpPr/>
            <p:nvPr>
              <p:custDataLst>
                <p:tags r:id="rId7"/>
              </p:custDataLst>
            </p:nvPr>
          </p:nvSpPr>
          <p:spPr bwMode="auto">
            <a:xfrm rot="5400000" flipH="1">
              <a:off x="5209192" y="4316330"/>
              <a:ext cx="1804438" cy="107207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95C1AD"/>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18" name="MH_Other_14"/>
            <p:cNvSpPr txBox="1"/>
            <p:nvPr>
              <p:custDataLst>
                <p:tags r:id="rId8"/>
              </p:custDataLst>
            </p:nvPr>
          </p:nvSpPr>
          <p:spPr>
            <a:xfrm>
              <a:off x="5804208" y="4207353"/>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latin typeface="+mn-lt"/>
                  <a:ea typeface="+mn-ea"/>
                </a:rPr>
                <a:t>03</a:t>
              </a:r>
              <a:endParaRPr lang="zh-CN" altLang="en-US" sz="2400" dirty="0">
                <a:latin typeface="+mn-lt"/>
                <a:ea typeface="+mn-ea"/>
              </a:endParaRPr>
            </a:p>
          </p:txBody>
        </p:sp>
      </p:grpSp>
      <p:grpSp>
        <p:nvGrpSpPr>
          <p:cNvPr id="19" name="组合 18"/>
          <p:cNvGrpSpPr/>
          <p:nvPr/>
        </p:nvGrpSpPr>
        <p:grpSpPr>
          <a:xfrm>
            <a:off x="3031824" y="2014466"/>
            <a:ext cx="1463391" cy="1212719"/>
            <a:chOff x="4042432" y="2664376"/>
            <a:chExt cx="1951188" cy="1616958"/>
          </a:xfrm>
        </p:grpSpPr>
        <p:sp>
          <p:nvSpPr>
            <p:cNvPr id="20" name="MH_Other_3"/>
            <p:cNvSpPr/>
            <p:nvPr>
              <p:custDataLst>
                <p:tags r:id="rId9"/>
              </p:custDataLst>
            </p:nvPr>
          </p:nvSpPr>
          <p:spPr bwMode="auto">
            <a:xfrm rot="16200000" flipV="1">
              <a:off x="4294020" y="2412788"/>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35" tIns="25718" rIns="51435" bIns="25718" anchor="ctr">
              <a:normAutofit/>
            </a:bodyPr>
            <a:lstStyle/>
            <a:p>
              <a:pPr>
                <a:defRPr/>
              </a:pPr>
              <a:endParaRPr lang="zh-CN" altLang="en-US" sz="1015" kern="0">
                <a:solidFill>
                  <a:schemeClr val="bg1"/>
                </a:solidFill>
              </a:endParaRPr>
            </a:p>
          </p:txBody>
        </p:sp>
        <p:sp>
          <p:nvSpPr>
            <p:cNvPr id="21" name="MH_Other_4"/>
            <p:cNvSpPr/>
            <p:nvPr>
              <p:custDataLst>
                <p:tags r:id="rId10"/>
              </p:custDataLst>
            </p:nvPr>
          </p:nvSpPr>
          <p:spPr bwMode="auto">
            <a:xfrm flipV="1">
              <a:off x="4067987" y="3035119"/>
              <a:ext cx="397761" cy="373861"/>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95C1AD"/>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22" name="MH_Other_5"/>
            <p:cNvSpPr/>
            <p:nvPr>
              <p:custDataLst>
                <p:tags r:id="rId11"/>
              </p:custDataLst>
            </p:nvPr>
          </p:nvSpPr>
          <p:spPr bwMode="auto">
            <a:xfrm flipV="1">
              <a:off x="4155040" y="3190478"/>
              <a:ext cx="1838580" cy="1090856"/>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95C1AD"/>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23" name="MH_Other_15"/>
            <p:cNvSpPr txBox="1"/>
            <p:nvPr>
              <p:custDataLst>
                <p:tags r:id="rId12"/>
              </p:custDataLst>
            </p:nvPr>
          </p:nvSpPr>
          <p:spPr>
            <a:xfrm>
              <a:off x="4970986"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latin typeface="+mn-lt"/>
                  <a:ea typeface="+mn-ea"/>
                </a:rPr>
                <a:t>04</a:t>
              </a:r>
              <a:endParaRPr lang="zh-CN" altLang="en-US" sz="2400" dirty="0">
                <a:latin typeface="+mn-lt"/>
                <a:ea typeface="+mn-ea"/>
              </a:endParaRPr>
            </a:p>
          </p:txBody>
        </p:sp>
      </p:grpSp>
      <p:grpSp>
        <p:nvGrpSpPr>
          <p:cNvPr id="24" name="组合 23"/>
          <p:cNvGrpSpPr/>
          <p:nvPr/>
        </p:nvGrpSpPr>
        <p:grpSpPr>
          <a:xfrm>
            <a:off x="4636051" y="2434650"/>
            <a:ext cx="1437833" cy="1221257"/>
            <a:chOff x="6181402" y="3224621"/>
            <a:chExt cx="1917110" cy="1628342"/>
          </a:xfrm>
        </p:grpSpPr>
        <p:sp>
          <p:nvSpPr>
            <p:cNvPr id="25" name="MH_Other_1"/>
            <p:cNvSpPr/>
            <p:nvPr>
              <p:custDataLst>
                <p:tags r:id="rId13"/>
              </p:custDataLst>
            </p:nvPr>
          </p:nvSpPr>
          <p:spPr bwMode="auto">
            <a:xfrm rot="5400000" flipV="1">
              <a:off x="6739338" y="3493874"/>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51435" tIns="25718" rIns="51435" bIns="25718" anchor="ctr">
              <a:normAutofit/>
            </a:bodyPr>
            <a:lstStyle/>
            <a:p>
              <a:pPr>
                <a:defRPr/>
              </a:pPr>
              <a:endParaRPr lang="zh-CN" altLang="en-US" sz="1015" kern="0">
                <a:solidFill>
                  <a:schemeClr val="bg1"/>
                </a:solidFill>
              </a:endParaRPr>
            </a:p>
          </p:txBody>
        </p:sp>
        <p:sp>
          <p:nvSpPr>
            <p:cNvPr id="26" name="MH_Other_6"/>
            <p:cNvSpPr/>
            <p:nvPr>
              <p:custDataLst>
                <p:tags r:id="rId14"/>
              </p:custDataLst>
            </p:nvPr>
          </p:nvSpPr>
          <p:spPr bwMode="auto">
            <a:xfrm flipH="1">
              <a:off x="6181402" y="3224621"/>
              <a:ext cx="1783952" cy="106012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95C1AD"/>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27" name="MH_Other_7"/>
            <p:cNvSpPr/>
            <p:nvPr>
              <p:custDataLst>
                <p:tags r:id="rId15"/>
              </p:custDataLst>
            </p:nvPr>
          </p:nvSpPr>
          <p:spPr bwMode="auto">
            <a:xfrm flipH="1">
              <a:off x="7710993" y="4124278"/>
              <a:ext cx="387519" cy="363619"/>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95C1AD"/>
            </a:solidFill>
            <a:ln>
              <a:noFill/>
            </a:ln>
          </p:spPr>
          <p:txBody>
            <a:bodyPr lIns="51435" tIns="25718" rIns="51435" bIns="25718" anchor="ctr">
              <a:normAutofit/>
            </a:bodyPr>
            <a:lstStyle/>
            <a:p>
              <a:pPr>
                <a:defRPr/>
              </a:pPr>
              <a:endParaRPr lang="zh-CN" altLang="en-US" sz="1015" kern="0">
                <a:solidFill>
                  <a:schemeClr val="bg1"/>
                </a:solidFill>
              </a:endParaRPr>
            </a:p>
          </p:txBody>
        </p:sp>
        <p:sp>
          <p:nvSpPr>
            <p:cNvPr id="28" name="MH_Other_16"/>
            <p:cNvSpPr txBox="1"/>
            <p:nvPr>
              <p:custDataLst>
                <p:tags r:id="rId16"/>
              </p:custDataLst>
            </p:nvPr>
          </p:nvSpPr>
          <p:spPr>
            <a:xfrm>
              <a:off x="6365445"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2400" dirty="0">
                  <a:latin typeface="+mn-lt"/>
                  <a:ea typeface="+mn-ea"/>
                </a:rPr>
                <a:t>02</a:t>
              </a:r>
              <a:endParaRPr lang="zh-CN" altLang="en-US" sz="2400" dirty="0">
                <a:latin typeface="+mn-lt"/>
                <a:ea typeface="+mn-ea"/>
              </a:endParaRPr>
            </a:p>
          </p:txBody>
        </p:sp>
      </p:grpSp>
      <p:grpSp>
        <p:nvGrpSpPr>
          <p:cNvPr id="29" name="组合 28"/>
          <p:cNvGrpSpPr/>
          <p:nvPr/>
        </p:nvGrpSpPr>
        <p:grpSpPr>
          <a:xfrm>
            <a:off x="1399286" y="1131255"/>
            <a:ext cx="2353145" cy="1059602"/>
            <a:chOff x="1865715" y="1486761"/>
            <a:chExt cx="3137526" cy="1412803"/>
          </a:xfrm>
        </p:grpSpPr>
        <p:sp>
          <p:nvSpPr>
            <p:cNvPr id="30" name="MH_SubTitle_4"/>
            <p:cNvSpPr txBox="1">
              <a:spLocks noChangeArrowheads="1"/>
            </p:cNvSpPr>
            <p:nvPr>
              <p:custDataLst>
                <p:tags r:id="rId17"/>
              </p:custDataLst>
            </p:nvPr>
          </p:nvSpPr>
          <p:spPr bwMode="auto">
            <a:xfrm>
              <a:off x="1865715" y="1486761"/>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1500" dirty="0" smtClean="0">
                  <a:solidFill>
                    <a:schemeClr val="tx1">
                      <a:lumMod val="65000"/>
                      <a:lumOff val="35000"/>
                    </a:schemeClr>
                  </a:solidFill>
                  <a:latin typeface="微软雅黑" panose="020B0503020204020204" pitchFamily="34" charset="-122"/>
                </a:rPr>
                <a:t>添加标题</a:t>
              </a:r>
              <a:endParaRPr lang="zh-CN" altLang="en-US" sz="1500" dirty="0">
                <a:solidFill>
                  <a:schemeClr val="tx1">
                    <a:lumMod val="65000"/>
                    <a:lumOff val="35000"/>
                  </a:schemeClr>
                </a:solidFill>
                <a:latin typeface="微软雅黑" panose="020B0503020204020204" pitchFamily="34" charset="-122"/>
              </a:endParaRPr>
            </a:p>
          </p:txBody>
        </p:sp>
        <p:sp>
          <p:nvSpPr>
            <p:cNvPr id="31" name="MH_SubTitle_1"/>
            <p:cNvSpPr txBox="1">
              <a:spLocks noChangeArrowheads="1"/>
            </p:cNvSpPr>
            <p:nvPr>
              <p:custDataLst>
                <p:tags r:id="rId18"/>
              </p:custDataLst>
            </p:nvPr>
          </p:nvSpPr>
          <p:spPr bwMode="auto">
            <a:xfrm>
              <a:off x="1889137" y="1922537"/>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50000"/>
                </a:lnSpc>
              </a:pPr>
              <a:r>
                <a:rPr lang="zh-CN" altLang="en-US" sz="1050" dirty="0">
                  <a:solidFill>
                    <a:schemeClr val="tx1">
                      <a:lumMod val="65000"/>
                      <a:lumOff val="35000"/>
                    </a:schemeClr>
                  </a:solidFill>
                  <a:latin typeface="微软雅黑" panose="020B0503020204020204" pitchFamily="34" charset="-122"/>
                </a:rPr>
                <a:t>此处添加详细文本描述，建议与标题相关并符合整体语言风格。</a:t>
              </a:r>
              <a:endParaRPr lang="en-US" altLang="zh-CN" sz="1050" dirty="0">
                <a:solidFill>
                  <a:schemeClr val="tx1">
                    <a:lumMod val="65000"/>
                    <a:lumOff val="35000"/>
                  </a:schemeClr>
                </a:solidFill>
                <a:latin typeface="微软雅黑" panose="020B0503020204020204" pitchFamily="34" charset="-122"/>
              </a:endParaRPr>
            </a:p>
          </p:txBody>
        </p:sp>
      </p:grpSp>
      <p:grpSp>
        <p:nvGrpSpPr>
          <p:cNvPr id="32" name="组合 31"/>
          <p:cNvGrpSpPr/>
          <p:nvPr/>
        </p:nvGrpSpPr>
        <p:grpSpPr>
          <a:xfrm>
            <a:off x="1470800" y="3248928"/>
            <a:ext cx="2377379" cy="1143122"/>
            <a:chOff x="1961067" y="4310326"/>
            <a:chExt cx="3169838" cy="1524162"/>
          </a:xfrm>
        </p:grpSpPr>
        <p:sp>
          <p:nvSpPr>
            <p:cNvPr id="33" name="MH_SubTitle_3"/>
            <p:cNvSpPr txBox="1">
              <a:spLocks noChangeArrowheads="1"/>
            </p:cNvSpPr>
            <p:nvPr>
              <p:custDataLst>
                <p:tags r:id="rId19"/>
              </p:custDataLst>
            </p:nvPr>
          </p:nvSpPr>
          <p:spPr bwMode="auto">
            <a:xfrm>
              <a:off x="2025634" y="4310326"/>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1500" dirty="0">
                  <a:solidFill>
                    <a:schemeClr val="tx1">
                      <a:lumMod val="65000"/>
                      <a:lumOff val="35000"/>
                    </a:schemeClr>
                  </a:solidFill>
                  <a:latin typeface="微软雅黑" panose="020B0503020204020204" pitchFamily="34" charset="-122"/>
                </a:rPr>
                <a:t>添加标题</a:t>
              </a:r>
              <a:endParaRPr lang="zh-CN" altLang="en-US" sz="1500" dirty="0">
                <a:solidFill>
                  <a:schemeClr val="tx1">
                    <a:lumMod val="65000"/>
                    <a:lumOff val="35000"/>
                  </a:schemeClr>
                </a:solidFill>
                <a:latin typeface="微软雅黑" panose="020B0503020204020204" pitchFamily="34" charset="-122"/>
              </a:endParaRPr>
            </a:p>
          </p:txBody>
        </p:sp>
        <p:sp>
          <p:nvSpPr>
            <p:cNvPr id="34" name="MH_SubTitle_1"/>
            <p:cNvSpPr txBox="1">
              <a:spLocks noChangeArrowheads="1"/>
            </p:cNvSpPr>
            <p:nvPr>
              <p:custDataLst>
                <p:tags r:id="rId20"/>
              </p:custDataLst>
            </p:nvPr>
          </p:nvSpPr>
          <p:spPr bwMode="auto">
            <a:xfrm>
              <a:off x="1961067" y="4857461"/>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50000"/>
                </a:lnSpc>
              </a:pPr>
              <a:r>
                <a:rPr lang="zh-CN" altLang="en-US" sz="1050" dirty="0">
                  <a:solidFill>
                    <a:schemeClr val="tx1">
                      <a:lumMod val="65000"/>
                      <a:lumOff val="35000"/>
                    </a:schemeClr>
                  </a:solidFill>
                  <a:latin typeface="微软雅黑" panose="020B0503020204020204" pitchFamily="34" charset="-122"/>
                </a:rPr>
                <a:t>此处添加详细文本描述，建议与标题相关并符合整体语言风格。</a:t>
              </a:r>
              <a:endParaRPr lang="en-US" altLang="zh-CN" sz="1050" dirty="0">
                <a:solidFill>
                  <a:schemeClr val="tx1">
                    <a:lumMod val="65000"/>
                    <a:lumOff val="35000"/>
                  </a:schemeClr>
                </a:solidFill>
                <a:latin typeface="微软雅黑" panose="020B0503020204020204" pitchFamily="34" charset="-122"/>
              </a:endParaRPr>
            </a:p>
          </p:txBody>
        </p:sp>
      </p:grpSp>
      <p:grpSp>
        <p:nvGrpSpPr>
          <p:cNvPr id="35" name="组合 34"/>
          <p:cNvGrpSpPr/>
          <p:nvPr/>
        </p:nvGrpSpPr>
        <p:grpSpPr>
          <a:xfrm>
            <a:off x="5381629" y="1264144"/>
            <a:ext cx="2359769" cy="1049017"/>
            <a:chOff x="7175505" y="1663946"/>
            <a:chExt cx="3146359" cy="1398689"/>
          </a:xfrm>
        </p:grpSpPr>
        <p:sp>
          <p:nvSpPr>
            <p:cNvPr id="36" name="MH_SubTitle_1"/>
            <p:cNvSpPr txBox="1">
              <a:spLocks noChangeArrowheads="1"/>
            </p:cNvSpPr>
            <p:nvPr>
              <p:custDataLst>
                <p:tags r:id="rId21"/>
              </p:custDataLst>
            </p:nvPr>
          </p:nvSpPr>
          <p:spPr bwMode="auto">
            <a:xfrm>
              <a:off x="7175505" y="1663946"/>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500" dirty="0">
                  <a:solidFill>
                    <a:schemeClr val="tx1">
                      <a:lumMod val="65000"/>
                      <a:lumOff val="35000"/>
                    </a:schemeClr>
                  </a:solidFill>
                  <a:latin typeface="微软雅黑" panose="020B0503020204020204" pitchFamily="34" charset="-122"/>
                </a:rPr>
                <a:t>添加标题</a:t>
              </a:r>
              <a:endParaRPr lang="zh-CN" altLang="en-US" sz="1500" dirty="0">
                <a:solidFill>
                  <a:schemeClr val="tx1">
                    <a:lumMod val="65000"/>
                    <a:lumOff val="35000"/>
                  </a:schemeClr>
                </a:solidFill>
                <a:latin typeface="微软雅黑" panose="020B0503020204020204" pitchFamily="34" charset="-122"/>
              </a:endParaRPr>
            </a:p>
          </p:txBody>
        </p:sp>
        <p:sp>
          <p:nvSpPr>
            <p:cNvPr id="37" name="MH_SubTitle_1"/>
            <p:cNvSpPr txBox="1">
              <a:spLocks noChangeArrowheads="1"/>
            </p:cNvSpPr>
            <p:nvPr>
              <p:custDataLst>
                <p:tags r:id="rId22"/>
              </p:custDataLst>
            </p:nvPr>
          </p:nvSpPr>
          <p:spPr bwMode="auto">
            <a:xfrm>
              <a:off x="7207760" y="2085608"/>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50000"/>
                </a:lnSpc>
              </a:pPr>
              <a:r>
                <a:rPr lang="zh-CN" altLang="en-US" sz="1050" dirty="0">
                  <a:solidFill>
                    <a:schemeClr val="tx1">
                      <a:lumMod val="65000"/>
                      <a:lumOff val="35000"/>
                    </a:schemeClr>
                  </a:solidFill>
                  <a:latin typeface="微软雅黑" panose="020B0503020204020204" pitchFamily="34" charset="-122"/>
                </a:rPr>
                <a:t>此处添加详细文本描述，建议与标题相关并符合整体语言风格。</a:t>
              </a:r>
              <a:endParaRPr lang="en-US" altLang="zh-CN" sz="1050" dirty="0">
                <a:solidFill>
                  <a:schemeClr val="tx1">
                    <a:lumMod val="65000"/>
                    <a:lumOff val="35000"/>
                  </a:schemeClr>
                </a:solidFill>
                <a:latin typeface="微软雅黑" panose="020B0503020204020204" pitchFamily="34" charset="-122"/>
              </a:endParaRPr>
            </a:p>
          </p:txBody>
        </p:sp>
      </p:grpSp>
      <p:grpSp>
        <p:nvGrpSpPr>
          <p:cNvPr id="38" name="组合 37"/>
          <p:cNvGrpSpPr/>
          <p:nvPr/>
        </p:nvGrpSpPr>
        <p:grpSpPr>
          <a:xfrm>
            <a:off x="5297442" y="3402410"/>
            <a:ext cx="2359078" cy="1114957"/>
            <a:chOff x="7063256" y="4514968"/>
            <a:chExt cx="3145437" cy="1486609"/>
          </a:xfrm>
        </p:grpSpPr>
        <p:sp>
          <p:nvSpPr>
            <p:cNvPr id="39" name="MH_SubTitle_2"/>
            <p:cNvSpPr txBox="1">
              <a:spLocks noChangeArrowheads="1"/>
            </p:cNvSpPr>
            <p:nvPr>
              <p:custDataLst>
                <p:tags r:id="rId23"/>
              </p:custDataLst>
            </p:nvPr>
          </p:nvSpPr>
          <p:spPr bwMode="auto">
            <a:xfrm>
              <a:off x="7063256" y="4514968"/>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1500" dirty="0">
                  <a:solidFill>
                    <a:schemeClr val="tx1">
                      <a:lumMod val="65000"/>
                      <a:lumOff val="35000"/>
                    </a:schemeClr>
                  </a:solidFill>
                  <a:latin typeface="微软雅黑" panose="020B0503020204020204" pitchFamily="34" charset="-122"/>
                </a:rPr>
                <a:t>添加标题</a:t>
              </a:r>
              <a:endParaRPr lang="zh-CN" altLang="en-US" sz="1500" dirty="0">
                <a:solidFill>
                  <a:schemeClr val="tx1">
                    <a:lumMod val="65000"/>
                    <a:lumOff val="35000"/>
                  </a:schemeClr>
                </a:solidFill>
                <a:latin typeface="微软雅黑" panose="020B0503020204020204" pitchFamily="34" charset="-122"/>
              </a:endParaRPr>
            </a:p>
          </p:txBody>
        </p:sp>
        <p:sp>
          <p:nvSpPr>
            <p:cNvPr id="40" name="MH_SubTitle_1"/>
            <p:cNvSpPr txBox="1">
              <a:spLocks noChangeArrowheads="1"/>
            </p:cNvSpPr>
            <p:nvPr>
              <p:custDataLst>
                <p:tags r:id="rId24"/>
              </p:custDataLst>
            </p:nvPr>
          </p:nvSpPr>
          <p:spPr bwMode="auto">
            <a:xfrm>
              <a:off x="7094589" y="5024550"/>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50000"/>
                </a:lnSpc>
              </a:pPr>
              <a:r>
                <a:rPr lang="zh-CN" altLang="en-US" sz="1050" dirty="0">
                  <a:solidFill>
                    <a:schemeClr val="tx1">
                      <a:lumMod val="65000"/>
                      <a:lumOff val="35000"/>
                    </a:schemeClr>
                  </a:solidFill>
                  <a:latin typeface="微软雅黑" panose="020B0503020204020204" pitchFamily="34" charset="-122"/>
                </a:rPr>
                <a:t>此处添加详细文本描述，建议与标题相关并符合整体语言风格。</a:t>
              </a:r>
              <a:endParaRPr lang="en-US" altLang="zh-CN" sz="1050" dirty="0">
                <a:solidFill>
                  <a:schemeClr val="tx1">
                    <a:lumMod val="65000"/>
                    <a:lumOff val="35000"/>
                  </a:schemeClr>
                </a:solidFill>
                <a:latin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down)">
                                      <p:cBhvr>
                                        <p:cTn id="21" dur="500"/>
                                        <p:tgtEl>
                                          <p:spTgt spid="9"/>
                                        </p:tgtEl>
                                      </p:cBhvr>
                                    </p:animEffect>
                                  </p:childTnLst>
                                </p:cTn>
                              </p:par>
                              <p:par>
                                <p:cTn id="22" presetID="12" presetClass="entr" presetSubtype="8"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p:tgtEl>
                                          <p:spTgt spid="19"/>
                                        </p:tgtEl>
                                        <p:attrNameLst>
                                          <p:attrName>ppt_x</p:attrName>
                                        </p:attrNameLst>
                                      </p:cBhvr>
                                      <p:tavLst>
                                        <p:tav tm="0">
                                          <p:val>
                                            <p:strVal val="#ppt_x-#ppt_w*1.125000"/>
                                          </p:val>
                                        </p:tav>
                                        <p:tav tm="100000">
                                          <p:val>
                                            <p:strVal val="#ppt_x"/>
                                          </p:val>
                                        </p:tav>
                                      </p:tavLst>
                                    </p:anim>
                                    <p:animEffect transition="in" filter="wipe(right)">
                                      <p:cBhvr>
                                        <p:cTn id="25" dur="500"/>
                                        <p:tgtEl>
                                          <p:spTgt spid="19"/>
                                        </p:tgtEl>
                                      </p:cBhvr>
                                    </p:animEffect>
                                  </p:childTnLst>
                                </p:cTn>
                              </p:par>
                              <p:par>
                                <p:cTn id="26" presetID="12" presetClass="entr" presetSubtype="2"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p:tgtEl>
                                          <p:spTgt spid="24"/>
                                        </p:tgtEl>
                                        <p:attrNameLst>
                                          <p:attrName>ppt_x</p:attrName>
                                        </p:attrNameLst>
                                      </p:cBhvr>
                                      <p:tavLst>
                                        <p:tav tm="0">
                                          <p:val>
                                            <p:strVal val="#ppt_x+#ppt_w*1.125000"/>
                                          </p:val>
                                        </p:tav>
                                        <p:tav tm="100000">
                                          <p:val>
                                            <p:strVal val="#ppt_x"/>
                                          </p:val>
                                        </p:tav>
                                      </p:tavLst>
                                    </p:anim>
                                    <p:animEffect transition="in" filter="wipe(left)">
                                      <p:cBhvr>
                                        <p:cTn id="29" dur="500"/>
                                        <p:tgtEl>
                                          <p:spTgt spid="24"/>
                                        </p:tgtEl>
                                      </p:cBhvr>
                                    </p:animEffect>
                                  </p:childTnLst>
                                </p:cTn>
                              </p:par>
                              <p:par>
                                <p:cTn id="30" presetID="12" presetClass="entr" presetSubtype="4"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p:tgtEl>
                                          <p:spTgt spid="14"/>
                                        </p:tgtEl>
                                        <p:attrNameLst>
                                          <p:attrName>ppt_y</p:attrName>
                                        </p:attrNameLst>
                                      </p:cBhvr>
                                      <p:tavLst>
                                        <p:tav tm="0">
                                          <p:val>
                                            <p:strVal val="#ppt_y+#ppt_h*1.125000"/>
                                          </p:val>
                                        </p:tav>
                                        <p:tav tm="100000">
                                          <p:val>
                                            <p:strVal val="#ppt_y"/>
                                          </p:val>
                                        </p:tav>
                                      </p:tavLst>
                                    </p:anim>
                                    <p:animEffect transition="in" filter="wipe(up)">
                                      <p:cBhvr>
                                        <p:cTn id="33" dur="500"/>
                                        <p:tgtEl>
                                          <p:spTgt spid="14"/>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2"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right)">
                                      <p:cBhvr>
                                        <p:cTn id="40" dur="500"/>
                                        <p:tgtEl>
                                          <p:spTgt spid="29"/>
                                        </p:tgtEl>
                                      </p:cBhvr>
                                    </p:animEffect>
                                  </p:childTnLst>
                                </p:cTn>
                              </p:par>
                              <p:par>
                                <p:cTn id="41" presetID="22" presetClass="entr" presetSubtype="2"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right)">
                                      <p:cBhvr>
                                        <p:cTn id="43" dur="500"/>
                                        <p:tgtEl>
                                          <p:spTgt spid="32"/>
                                        </p:tgtEl>
                                      </p:cBhvr>
                                    </p:animEffect>
                                  </p:childTnLst>
                                </p:cTn>
                              </p:par>
                              <p:par>
                                <p:cTn id="44" presetID="22" presetClass="entr" presetSubtype="8"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23851" y="224633"/>
            <a:ext cx="17331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2000" b="1" dirty="0" smtClean="0">
                <a:solidFill>
                  <a:srgbClr val="95C1AD"/>
                </a:solidFill>
              </a:rPr>
              <a:t>单击添加标题</a:t>
            </a:r>
            <a:endParaRPr lang="en-US" altLang="zh-CN" sz="2000" b="1" dirty="0">
              <a:solidFill>
                <a:srgbClr val="95C1AD"/>
              </a:solidFill>
            </a:endParaRPr>
          </a:p>
        </p:txBody>
      </p:sp>
      <p:sp>
        <p:nvSpPr>
          <p:cNvPr id="5" name="Text Box 8"/>
          <p:cNvSpPr txBox="1">
            <a:spLocks noChangeArrowheads="1"/>
          </p:cNvSpPr>
          <p:nvPr/>
        </p:nvSpPr>
        <p:spPr bwMode="auto">
          <a:xfrm>
            <a:off x="396876" y="555656"/>
            <a:ext cx="17956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00" dirty="0" smtClean="0">
                <a:solidFill>
                  <a:srgbClr val="95C1AD"/>
                </a:solidFill>
              </a:rPr>
              <a:t>Click here to add your title text</a:t>
            </a:r>
            <a:endParaRPr lang="en-US" altLang="zh-CN" sz="1000" dirty="0">
              <a:solidFill>
                <a:srgbClr val="95C1AD"/>
              </a:solidFill>
            </a:endParaRPr>
          </a:p>
        </p:txBody>
      </p:sp>
      <p:grpSp>
        <p:nvGrpSpPr>
          <p:cNvPr id="6" name="Group 16"/>
          <p:cNvGrpSpPr/>
          <p:nvPr/>
        </p:nvGrpSpPr>
        <p:grpSpPr bwMode="auto">
          <a:xfrm>
            <a:off x="0" y="299244"/>
            <a:ext cx="323850" cy="431800"/>
            <a:chOff x="0" y="168"/>
            <a:chExt cx="204" cy="318"/>
          </a:xfrm>
        </p:grpSpPr>
        <p:sp>
          <p:nvSpPr>
            <p:cNvPr id="7" name="Rectangle 14"/>
            <p:cNvSpPr>
              <a:spLocks noChangeArrowheads="1"/>
            </p:cNvSpPr>
            <p:nvPr/>
          </p:nvSpPr>
          <p:spPr bwMode="auto">
            <a:xfrm>
              <a:off x="158" y="168"/>
              <a:ext cx="46" cy="318"/>
            </a:xfrm>
            <a:prstGeom prst="rect">
              <a:avLst/>
            </a:prstGeom>
            <a:solidFill>
              <a:srgbClr val="E343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15"/>
            <p:cNvSpPr>
              <a:spLocks noChangeArrowheads="1"/>
            </p:cNvSpPr>
            <p:nvPr/>
          </p:nvSpPr>
          <p:spPr bwMode="auto">
            <a:xfrm>
              <a:off x="0" y="168"/>
              <a:ext cx="158" cy="318"/>
            </a:xfrm>
            <a:prstGeom prst="rect">
              <a:avLst/>
            </a:prstGeom>
            <a:solidFill>
              <a:srgbClr val="95C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 name="任意多边形 4"/>
          <p:cNvSpPr/>
          <p:nvPr/>
        </p:nvSpPr>
        <p:spPr bwMode="auto">
          <a:xfrm>
            <a:off x="831905" y="2324734"/>
            <a:ext cx="6861570" cy="1190"/>
          </a:xfrm>
          <a:custGeom>
            <a:avLst/>
            <a:gdLst>
              <a:gd name="T0" fmla="*/ 0 w 8374743"/>
              <a:gd name="T1" fmla="*/ 0 h 1349828"/>
              <a:gd name="T2" fmla="*/ 0 w 8374743"/>
              <a:gd name="T3" fmla="*/ 2 h 1349828"/>
              <a:gd name="T4" fmla="*/ 10004727 w 8374743"/>
              <a:gd name="T5" fmla="*/ 2 h 1349828"/>
              <a:gd name="T6" fmla="*/ 0 60000 65536"/>
              <a:gd name="T7" fmla="*/ 0 60000 65536"/>
              <a:gd name="T8" fmla="*/ 0 60000 65536"/>
              <a:gd name="T9" fmla="*/ 0 w 8374743"/>
              <a:gd name="T10" fmla="*/ 0 h 1349828"/>
              <a:gd name="T11" fmla="*/ 8374743 w 8374743"/>
              <a:gd name="T12" fmla="*/ 1349828 h 1349828"/>
            </a:gdLst>
            <a:ahLst/>
            <a:cxnLst>
              <a:cxn ang="T6">
                <a:pos x="T0" y="T1"/>
              </a:cxn>
              <a:cxn ang="T7">
                <a:pos x="T2" y="T3"/>
              </a:cxn>
              <a:cxn ang="T8">
                <a:pos x="T4" y="T5"/>
              </a:cxn>
            </a:cxnLst>
            <a:rect l="T9" t="T10" r="T11" b="T12"/>
            <a:pathLst>
              <a:path w="8374743" h="1349828">
                <a:moveTo>
                  <a:pt x="0" y="0"/>
                </a:moveTo>
                <a:lnTo>
                  <a:pt x="0" y="1349828"/>
                </a:lnTo>
                <a:lnTo>
                  <a:pt x="8374743" y="1349828"/>
                </a:lnTo>
              </a:path>
            </a:pathLst>
          </a:custGeom>
          <a:solidFill>
            <a:srgbClr val="95C1AD"/>
          </a:solidFill>
          <a:ln w="25400" cap="flat" cmpd="sng">
            <a:solidFill>
              <a:srgbClr val="95C1AD"/>
            </a:solidFill>
            <a:bevel/>
            <a:headEnd type="oval" w="med" len="med"/>
            <a:tailEnd type="oval" w="med" len="med"/>
          </a:ln>
        </p:spPr>
        <p:txBody>
          <a:bodyPr anchor="ctr"/>
          <a:lstStyle/>
          <a:p>
            <a:endParaRPr lang="zh-CN" altLang="en-US" sz="1180"/>
          </a:p>
        </p:txBody>
      </p:sp>
      <p:grpSp>
        <p:nvGrpSpPr>
          <p:cNvPr id="10" name="组合 5"/>
          <p:cNvGrpSpPr/>
          <p:nvPr/>
        </p:nvGrpSpPr>
        <p:grpSpPr bwMode="auto">
          <a:xfrm>
            <a:off x="1246026" y="1690460"/>
            <a:ext cx="1330426" cy="2814363"/>
            <a:chOff x="0" y="0"/>
            <a:chExt cx="1774825" cy="3754438"/>
          </a:xfrm>
          <a:solidFill>
            <a:srgbClr val="95C1AD"/>
          </a:solidFill>
        </p:grpSpPr>
        <p:sp>
          <p:nvSpPr>
            <p:cNvPr id="11" name="椭圆 6"/>
            <p:cNvSpPr>
              <a:spLocks noChangeArrowheads="1"/>
            </p:cNvSpPr>
            <p:nvPr/>
          </p:nvSpPr>
          <p:spPr bwMode="auto">
            <a:xfrm>
              <a:off x="1055687" y="750888"/>
              <a:ext cx="179388"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5">
                <a:solidFill>
                  <a:srgbClr val="FFFFFF"/>
                </a:solidFill>
                <a:latin typeface="Calibri" panose="020F0502020204030204" pitchFamily="34" charset="0"/>
                <a:sym typeface="Calibri" panose="020F0502020204030204" pitchFamily="34" charset="0"/>
              </a:endParaRPr>
            </a:p>
          </p:txBody>
        </p:sp>
        <p:sp>
          <p:nvSpPr>
            <p:cNvPr id="12" name="椭圆形标注 7"/>
            <p:cNvSpPr>
              <a:spLocks noChangeArrowheads="1"/>
            </p:cNvSpPr>
            <p:nvPr/>
          </p:nvSpPr>
          <p:spPr bwMode="auto">
            <a:xfrm flipH="1">
              <a:off x="52705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01</a:t>
              </a:r>
              <a:endParaRPr lang="zh-CN" altLang="en-US" sz="1575"/>
            </a:p>
          </p:txBody>
        </p:sp>
        <p:sp>
          <p:nvSpPr>
            <p:cNvPr id="13" name="任意多边形 8"/>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5" dirty="0"/>
            </a:p>
          </p:txBody>
        </p:sp>
      </p:grpSp>
      <p:grpSp>
        <p:nvGrpSpPr>
          <p:cNvPr id="14" name="组合 9"/>
          <p:cNvGrpSpPr/>
          <p:nvPr/>
        </p:nvGrpSpPr>
        <p:grpSpPr bwMode="auto">
          <a:xfrm>
            <a:off x="2858483" y="1690460"/>
            <a:ext cx="1330426" cy="2814363"/>
            <a:chOff x="0" y="0"/>
            <a:chExt cx="1774825" cy="3754438"/>
          </a:xfrm>
          <a:solidFill>
            <a:srgbClr val="95C1AD"/>
          </a:solidFill>
        </p:grpSpPr>
        <p:sp>
          <p:nvSpPr>
            <p:cNvPr id="15" name="椭圆 10"/>
            <p:cNvSpPr>
              <a:spLocks noChangeArrowheads="1"/>
            </p:cNvSpPr>
            <p:nvPr/>
          </p:nvSpPr>
          <p:spPr bwMode="auto">
            <a:xfrm>
              <a:off x="1011238"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5">
                <a:solidFill>
                  <a:srgbClr val="FFFFFF"/>
                </a:solidFill>
                <a:latin typeface="Calibri" panose="020F0502020204030204" pitchFamily="34" charset="0"/>
                <a:sym typeface="Calibri" panose="020F0502020204030204" pitchFamily="34" charset="0"/>
              </a:endParaRPr>
            </a:p>
          </p:txBody>
        </p:sp>
        <p:sp>
          <p:nvSpPr>
            <p:cNvPr id="16" name="椭圆形标注 11"/>
            <p:cNvSpPr>
              <a:spLocks noChangeArrowheads="1"/>
            </p:cNvSpPr>
            <p:nvPr/>
          </p:nvSpPr>
          <p:spPr bwMode="auto">
            <a:xfrm flipH="1">
              <a:off x="52705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02</a:t>
              </a:r>
              <a:endParaRPr lang="zh-CN" altLang="en-US" sz="1575"/>
            </a:p>
          </p:txBody>
        </p:sp>
        <p:sp>
          <p:nvSpPr>
            <p:cNvPr id="17" name="任意多边形 12"/>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5" dirty="0"/>
            </a:p>
          </p:txBody>
        </p:sp>
      </p:grpSp>
      <p:grpSp>
        <p:nvGrpSpPr>
          <p:cNvPr id="18" name="组合 13"/>
          <p:cNvGrpSpPr/>
          <p:nvPr/>
        </p:nvGrpSpPr>
        <p:grpSpPr bwMode="auto">
          <a:xfrm>
            <a:off x="4455470" y="1690460"/>
            <a:ext cx="1331616" cy="2814363"/>
            <a:chOff x="0" y="0"/>
            <a:chExt cx="1776413" cy="3754438"/>
          </a:xfrm>
          <a:solidFill>
            <a:srgbClr val="95C1AD"/>
          </a:solidFill>
        </p:grpSpPr>
        <p:sp>
          <p:nvSpPr>
            <p:cNvPr id="19" name="椭圆 14"/>
            <p:cNvSpPr>
              <a:spLocks noChangeArrowheads="1"/>
            </p:cNvSpPr>
            <p:nvPr/>
          </p:nvSpPr>
          <p:spPr bwMode="auto">
            <a:xfrm>
              <a:off x="1008063"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5">
                <a:solidFill>
                  <a:srgbClr val="FFFFFF"/>
                </a:solidFill>
                <a:latin typeface="Calibri" panose="020F0502020204030204" pitchFamily="34" charset="0"/>
                <a:sym typeface="Calibri" panose="020F0502020204030204" pitchFamily="34" charset="0"/>
              </a:endParaRPr>
            </a:p>
          </p:txBody>
        </p:sp>
        <p:sp>
          <p:nvSpPr>
            <p:cNvPr id="20" name="椭圆形标注 15"/>
            <p:cNvSpPr>
              <a:spLocks noChangeArrowheads="1"/>
            </p:cNvSpPr>
            <p:nvPr/>
          </p:nvSpPr>
          <p:spPr bwMode="auto">
            <a:xfrm flipH="1">
              <a:off x="528638" y="0"/>
              <a:ext cx="719137"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03</a:t>
              </a:r>
              <a:endParaRPr lang="zh-CN" altLang="en-US" sz="1575"/>
            </a:p>
          </p:txBody>
        </p:sp>
        <p:sp>
          <p:nvSpPr>
            <p:cNvPr id="21" name="任意多边形 16"/>
            <p:cNvSpPr>
              <a:spLocks noChangeArrowheads="1"/>
            </p:cNvSpPr>
            <p:nvPr/>
          </p:nvSpPr>
          <p:spPr bwMode="auto">
            <a:xfrm>
              <a:off x="0" y="1006475"/>
              <a:ext cx="1776413" cy="2747963"/>
            </a:xfrm>
            <a:custGeom>
              <a:avLst/>
              <a:gdLst>
                <a:gd name="T0" fmla="*/ 1573508 w 1293018"/>
                <a:gd name="T1" fmla="*/ 0 h 2000700"/>
                <a:gd name="T2" fmla="*/ 1717126 w 1293018"/>
                <a:gd name="T3" fmla="*/ 247494 h 2000700"/>
                <a:gd name="T4" fmla="*/ 2193250 w 1293018"/>
                <a:gd name="T5" fmla="*/ 247494 h 2000700"/>
                <a:gd name="T6" fmla="*/ 2440525 w 1293018"/>
                <a:gd name="T7" fmla="*/ 494643 h 2000700"/>
                <a:gd name="T8" fmla="*/ 2440525 w 1293018"/>
                <a:gd name="T9" fmla="*/ 3527180 h 2000700"/>
                <a:gd name="T10" fmla="*/ 2193250 w 1293018"/>
                <a:gd name="T11" fmla="*/ 3774329 h 2000700"/>
                <a:gd name="T12" fmla="*/ 247275 w 1293018"/>
                <a:gd name="T13" fmla="*/ 3774329 h 2000700"/>
                <a:gd name="T14" fmla="*/ 0 w 1293018"/>
                <a:gd name="T15" fmla="*/ 3527180 h 2000700"/>
                <a:gd name="T16" fmla="*/ 0 w 1293018"/>
                <a:gd name="T17" fmla="*/ 494643 h 2000700"/>
                <a:gd name="T18" fmla="*/ 247275 w 1293018"/>
                <a:gd name="T19" fmla="*/ 247494 h 2000700"/>
                <a:gd name="T20" fmla="*/ 1429887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5"/>
            </a:p>
          </p:txBody>
        </p:sp>
      </p:grpSp>
      <p:grpSp>
        <p:nvGrpSpPr>
          <p:cNvPr id="22" name="组合 17"/>
          <p:cNvGrpSpPr/>
          <p:nvPr/>
        </p:nvGrpSpPr>
        <p:grpSpPr bwMode="auto">
          <a:xfrm>
            <a:off x="6053647" y="1690460"/>
            <a:ext cx="1330426" cy="2814363"/>
            <a:chOff x="0" y="0"/>
            <a:chExt cx="1774825" cy="3754438"/>
          </a:xfrm>
          <a:solidFill>
            <a:srgbClr val="95C1AD"/>
          </a:solidFill>
        </p:grpSpPr>
        <p:sp>
          <p:nvSpPr>
            <p:cNvPr id="23" name="椭圆 18"/>
            <p:cNvSpPr>
              <a:spLocks noChangeArrowheads="1"/>
            </p:cNvSpPr>
            <p:nvPr/>
          </p:nvSpPr>
          <p:spPr bwMode="auto">
            <a:xfrm>
              <a:off x="1006475"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75">
                <a:solidFill>
                  <a:srgbClr val="FFFFFF"/>
                </a:solidFill>
                <a:latin typeface="Calibri" panose="020F0502020204030204" pitchFamily="34" charset="0"/>
                <a:sym typeface="Calibri" panose="020F0502020204030204" pitchFamily="34" charset="0"/>
              </a:endParaRPr>
            </a:p>
          </p:txBody>
        </p:sp>
        <p:sp>
          <p:nvSpPr>
            <p:cNvPr id="24" name="椭圆形标注 19"/>
            <p:cNvSpPr>
              <a:spLocks noChangeArrowheads="1"/>
            </p:cNvSpPr>
            <p:nvPr/>
          </p:nvSpPr>
          <p:spPr bwMode="auto">
            <a:xfrm flipH="1">
              <a:off x="53340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800" b="1">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04</a:t>
              </a:r>
              <a:endParaRPr lang="zh-CN" altLang="en-US" sz="1575"/>
            </a:p>
          </p:txBody>
        </p:sp>
        <p:sp>
          <p:nvSpPr>
            <p:cNvPr id="25" name="任意多边形 20"/>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75"/>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0-#ppt_w/2"/>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ppt_x</p:attrName>
                                        </p:attrNameLst>
                                      </p:cBhvr>
                                      <p:tavLst>
                                        <p:tav tm="0">
                                          <p:val>
                                            <p:strVal val="0-#ppt_w/2"/>
                                          </p:val>
                                        </p:tav>
                                        <p:tav tm="100000">
                                          <p:val>
                                            <p:strVal val="#ppt_x"/>
                                          </p:val>
                                        </p:tav>
                                      </p:tavLst>
                                    </p:anim>
                                    <p:anim calcmode="lin" valueType="num">
                                      <p:cBhvr>
                                        <p:cTn id="28" dur="10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ppt_x</p:attrName>
                                        </p:attrNameLst>
                                      </p:cBhvr>
                                      <p:tavLst>
                                        <p:tav tm="0">
                                          <p:val>
                                            <p:strVal val="0-#ppt_w/2"/>
                                          </p:val>
                                        </p:tav>
                                        <p:tav tm="100000">
                                          <p:val>
                                            <p:strVal val="#ppt_x"/>
                                          </p:val>
                                        </p:tav>
                                      </p:tavLst>
                                    </p:anim>
                                    <p:anim calcmode="lin" valueType="num">
                                      <p:cBhvr>
                                        <p:cTn id="33" dur="100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ppt_x</p:attrName>
                                        </p:attrNameLst>
                                      </p:cBhvr>
                                      <p:tavLst>
                                        <p:tav tm="0">
                                          <p:val>
                                            <p:strVal val="0-#ppt_w/2"/>
                                          </p:val>
                                        </p:tav>
                                        <p:tav tm="100000">
                                          <p:val>
                                            <p:strVal val="#ppt_x"/>
                                          </p:val>
                                        </p:tav>
                                      </p:tavLst>
                                    </p:anim>
                                    <p:anim calcmode="lin" valueType="num">
                                      <p:cBhvr>
                                        <p:cTn id="38" dur="100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8"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ppt_x</p:attrName>
                                        </p:attrNameLst>
                                      </p:cBhvr>
                                      <p:tavLst>
                                        <p:tav tm="0">
                                          <p:val>
                                            <p:strVal val="0-#ppt_w/2"/>
                                          </p:val>
                                        </p:tav>
                                        <p:tav tm="100000">
                                          <p:val>
                                            <p:strVal val="#ppt_x"/>
                                          </p:val>
                                        </p:tav>
                                      </p:tavLst>
                                    </p:anim>
                                    <p:anim calcmode="lin" valueType="num">
                                      <p:cBhvr>
                                        <p:cTn id="43"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23851" y="224633"/>
            <a:ext cx="17331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2000" b="1" dirty="0" smtClean="0">
                <a:solidFill>
                  <a:srgbClr val="95C1AD"/>
                </a:solidFill>
              </a:rPr>
              <a:t>单击添加标题</a:t>
            </a:r>
            <a:endParaRPr lang="en-US" altLang="zh-CN" sz="2000" b="1" dirty="0">
              <a:solidFill>
                <a:srgbClr val="95C1AD"/>
              </a:solidFill>
            </a:endParaRPr>
          </a:p>
        </p:txBody>
      </p:sp>
      <p:sp>
        <p:nvSpPr>
          <p:cNvPr id="5" name="Text Box 8"/>
          <p:cNvSpPr txBox="1">
            <a:spLocks noChangeArrowheads="1"/>
          </p:cNvSpPr>
          <p:nvPr/>
        </p:nvSpPr>
        <p:spPr bwMode="auto">
          <a:xfrm>
            <a:off x="396876" y="555656"/>
            <a:ext cx="17956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00" dirty="0" smtClean="0">
                <a:solidFill>
                  <a:srgbClr val="95C1AD"/>
                </a:solidFill>
              </a:rPr>
              <a:t>Click here to add your title text</a:t>
            </a:r>
            <a:endParaRPr lang="en-US" altLang="zh-CN" sz="1000" dirty="0">
              <a:solidFill>
                <a:srgbClr val="95C1AD"/>
              </a:solidFill>
            </a:endParaRPr>
          </a:p>
        </p:txBody>
      </p:sp>
      <p:grpSp>
        <p:nvGrpSpPr>
          <p:cNvPr id="6" name="Group 16"/>
          <p:cNvGrpSpPr/>
          <p:nvPr/>
        </p:nvGrpSpPr>
        <p:grpSpPr bwMode="auto">
          <a:xfrm>
            <a:off x="0" y="299244"/>
            <a:ext cx="323850" cy="431800"/>
            <a:chOff x="0" y="168"/>
            <a:chExt cx="204" cy="318"/>
          </a:xfrm>
        </p:grpSpPr>
        <p:sp>
          <p:nvSpPr>
            <p:cNvPr id="7" name="Rectangle 14"/>
            <p:cNvSpPr>
              <a:spLocks noChangeArrowheads="1"/>
            </p:cNvSpPr>
            <p:nvPr/>
          </p:nvSpPr>
          <p:spPr bwMode="auto">
            <a:xfrm>
              <a:off x="158" y="168"/>
              <a:ext cx="46" cy="318"/>
            </a:xfrm>
            <a:prstGeom prst="rect">
              <a:avLst/>
            </a:prstGeom>
            <a:solidFill>
              <a:srgbClr val="E343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15"/>
            <p:cNvSpPr>
              <a:spLocks noChangeArrowheads="1"/>
            </p:cNvSpPr>
            <p:nvPr/>
          </p:nvSpPr>
          <p:spPr bwMode="auto">
            <a:xfrm>
              <a:off x="0" y="168"/>
              <a:ext cx="158" cy="318"/>
            </a:xfrm>
            <a:prstGeom prst="rect">
              <a:avLst/>
            </a:prstGeom>
            <a:solidFill>
              <a:srgbClr val="95C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 name="TextBox 29"/>
          <p:cNvSpPr txBox="1"/>
          <p:nvPr/>
        </p:nvSpPr>
        <p:spPr>
          <a:xfrm>
            <a:off x="4370728" y="4155382"/>
            <a:ext cx="2372562" cy="698589"/>
          </a:xfrm>
          <a:prstGeom prst="rect">
            <a:avLst/>
          </a:prstGeom>
          <a:noFill/>
        </p:spPr>
        <p:txBody>
          <a:bodyPr wrap="square" lIns="0" tIns="0" rIns="0" bIns="0" rtlCol="0">
            <a:spAutoFit/>
          </a:bodyPr>
          <a:lstStyle/>
          <a:p>
            <a:pPr algn="just">
              <a:lnSpc>
                <a:spcPct val="150000"/>
              </a:lnSpc>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30"/>
          <p:cNvSpPr txBox="1"/>
          <p:nvPr/>
        </p:nvSpPr>
        <p:spPr>
          <a:xfrm>
            <a:off x="4858446" y="3719294"/>
            <a:ext cx="1397126" cy="323165"/>
          </a:xfrm>
          <a:prstGeom prst="rect">
            <a:avLst/>
          </a:prstGeom>
          <a:noFill/>
        </p:spPr>
        <p:txBody>
          <a:bodyPr wrap="square" lIns="0" tIns="0" rIns="0" bIns="0" rtlCol="0">
            <a:spAutoFit/>
          </a:bodyPr>
          <a:lstStyle/>
          <a:p>
            <a:pPr algn="ctr"/>
            <a:r>
              <a:rPr lang="zh-CN" altLang="en-US" sz="2100" b="1" dirty="0" smtClean="0">
                <a:solidFill>
                  <a:srgbClr val="95C1AD"/>
                </a:solidFill>
                <a:latin typeface="微软雅黑" panose="020B0503020204020204" pitchFamily="34" charset="-122"/>
                <a:ea typeface="微软雅黑" panose="020B0503020204020204" pitchFamily="34" charset="-122"/>
              </a:rPr>
              <a:t>添加标题</a:t>
            </a:r>
            <a:endParaRPr lang="zh-CN" altLang="en-US" sz="2100" b="1" dirty="0">
              <a:solidFill>
                <a:srgbClr val="95C1AD"/>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214151" y="2843898"/>
            <a:ext cx="685715" cy="573756"/>
            <a:chOff x="4178300" y="4422775"/>
            <a:chExt cx="388938" cy="325438"/>
          </a:xfrm>
          <a:solidFill>
            <a:srgbClr val="95C1AD"/>
          </a:solidFill>
        </p:grpSpPr>
        <p:sp>
          <p:nvSpPr>
            <p:cNvPr id="12" name="Freeform 5"/>
            <p:cNvSpPr>
              <a:spLocks noEditPoints="1"/>
            </p:cNvSpPr>
            <p:nvPr/>
          </p:nvSpPr>
          <p:spPr bwMode="auto">
            <a:xfrm>
              <a:off x="4330700" y="4530725"/>
              <a:ext cx="236538" cy="217488"/>
            </a:xfrm>
            <a:custGeom>
              <a:avLst/>
              <a:gdLst>
                <a:gd name="T0" fmla="*/ 742 w 744"/>
                <a:gd name="T1" fmla="*/ 283 h 683"/>
                <a:gd name="T2" fmla="*/ 727 w 744"/>
                <a:gd name="T3" fmla="*/ 221 h 683"/>
                <a:gd name="T4" fmla="*/ 699 w 744"/>
                <a:gd name="T5" fmla="*/ 164 h 683"/>
                <a:gd name="T6" fmla="*/ 659 w 744"/>
                <a:gd name="T7" fmla="*/ 114 h 683"/>
                <a:gd name="T8" fmla="*/ 608 w 744"/>
                <a:gd name="T9" fmla="*/ 72 h 683"/>
                <a:gd name="T10" fmla="*/ 549 w 744"/>
                <a:gd name="T11" fmla="*/ 37 h 683"/>
                <a:gd name="T12" fmla="*/ 483 w 744"/>
                <a:gd name="T13" fmla="*/ 14 h 683"/>
                <a:gd name="T14" fmla="*/ 410 w 744"/>
                <a:gd name="T15" fmla="*/ 1 h 683"/>
                <a:gd name="T16" fmla="*/ 353 w 744"/>
                <a:gd name="T17" fmla="*/ 0 h 683"/>
                <a:gd name="T18" fmla="*/ 278 w 744"/>
                <a:gd name="T19" fmla="*/ 9 h 683"/>
                <a:gd name="T20" fmla="*/ 210 w 744"/>
                <a:gd name="T21" fmla="*/ 30 h 683"/>
                <a:gd name="T22" fmla="*/ 148 w 744"/>
                <a:gd name="T23" fmla="*/ 63 h 683"/>
                <a:gd name="T24" fmla="*/ 96 w 744"/>
                <a:gd name="T25" fmla="*/ 102 h 683"/>
                <a:gd name="T26" fmla="*/ 53 w 744"/>
                <a:gd name="T27" fmla="*/ 151 h 683"/>
                <a:gd name="T28" fmla="*/ 22 w 744"/>
                <a:gd name="T29" fmla="*/ 206 h 683"/>
                <a:gd name="T30" fmla="*/ 3 w 744"/>
                <a:gd name="T31" fmla="*/ 267 h 683"/>
                <a:gd name="T32" fmla="*/ 0 w 744"/>
                <a:gd name="T33" fmla="*/ 316 h 683"/>
                <a:gd name="T34" fmla="*/ 7 w 744"/>
                <a:gd name="T35" fmla="*/ 379 h 683"/>
                <a:gd name="T36" fmla="*/ 29 w 744"/>
                <a:gd name="T37" fmla="*/ 438 h 683"/>
                <a:gd name="T38" fmla="*/ 62 w 744"/>
                <a:gd name="T39" fmla="*/ 492 h 683"/>
                <a:gd name="T40" fmla="*/ 108 w 744"/>
                <a:gd name="T41" fmla="*/ 538 h 683"/>
                <a:gd name="T42" fmla="*/ 163 w 744"/>
                <a:gd name="T43" fmla="*/ 577 h 683"/>
                <a:gd name="T44" fmla="*/ 226 w 744"/>
                <a:gd name="T45" fmla="*/ 606 h 683"/>
                <a:gd name="T46" fmla="*/ 297 w 744"/>
                <a:gd name="T47" fmla="*/ 625 h 683"/>
                <a:gd name="T48" fmla="*/ 371 w 744"/>
                <a:gd name="T49" fmla="*/ 631 h 683"/>
                <a:gd name="T50" fmla="*/ 462 w 744"/>
                <a:gd name="T51" fmla="*/ 621 h 683"/>
                <a:gd name="T52" fmla="*/ 593 w 744"/>
                <a:gd name="T53" fmla="*/ 569 h 683"/>
                <a:gd name="T54" fmla="*/ 656 w 744"/>
                <a:gd name="T55" fmla="*/ 520 h 683"/>
                <a:gd name="T56" fmla="*/ 703 w 744"/>
                <a:gd name="T57" fmla="*/ 459 h 683"/>
                <a:gd name="T58" fmla="*/ 734 w 744"/>
                <a:gd name="T59" fmla="*/ 390 h 683"/>
                <a:gd name="T60" fmla="*/ 744 w 744"/>
                <a:gd name="T61" fmla="*/ 316 h 683"/>
                <a:gd name="T62" fmla="*/ 248 w 744"/>
                <a:gd name="T63" fmla="*/ 273 h 683"/>
                <a:gd name="T64" fmla="*/ 217 w 744"/>
                <a:gd name="T65" fmla="*/ 252 h 683"/>
                <a:gd name="T66" fmla="*/ 208 w 744"/>
                <a:gd name="T67" fmla="*/ 224 h 683"/>
                <a:gd name="T68" fmla="*/ 223 w 744"/>
                <a:gd name="T69" fmla="*/ 187 h 683"/>
                <a:gd name="T70" fmla="*/ 257 w 744"/>
                <a:gd name="T71" fmla="*/ 173 h 683"/>
                <a:gd name="T72" fmla="*/ 285 w 744"/>
                <a:gd name="T73" fmla="*/ 182 h 683"/>
                <a:gd name="T74" fmla="*/ 306 w 744"/>
                <a:gd name="T75" fmla="*/ 213 h 683"/>
                <a:gd name="T76" fmla="*/ 304 w 744"/>
                <a:gd name="T77" fmla="*/ 242 h 683"/>
                <a:gd name="T78" fmla="*/ 277 w 744"/>
                <a:gd name="T79" fmla="*/ 269 h 683"/>
                <a:gd name="T80" fmla="*/ 499 w 744"/>
                <a:gd name="T81" fmla="*/ 274 h 683"/>
                <a:gd name="T82" fmla="*/ 471 w 744"/>
                <a:gd name="T83" fmla="*/ 264 h 683"/>
                <a:gd name="T84" fmla="*/ 450 w 744"/>
                <a:gd name="T85" fmla="*/ 233 h 683"/>
                <a:gd name="T86" fmla="*/ 453 w 744"/>
                <a:gd name="T87" fmla="*/ 204 h 683"/>
                <a:gd name="T88" fmla="*/ 479 w 744"/>
                <a:gd name="T89" fmla="*/ 177 h 683"/>
                <a:gd name="T90" fmla="*/ 509 w 744"/>
                <a:gd name="T91" fmla="*/ 173 h 683"/>
                <a:gd name="T92" fmla="*/ 541 w 744"/>
                <a:gd name="T93" fmla="*/ 194 h 683"/>
                <a:gd name="T94" fmla="*/ 549 w 744"/>
                <a:gd name="T95" fmla="*/ 224 h 683"/>
                <a:gd name="T96" fmla="*/ 534 w 744"/>
                <a:gd name="T97" fmla="*/ 259 h 683"/>
                <a:gd name="T98" fmla="*/ 499 w 744"/>
                <a:gd name="T99" fmla="*/ 274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4" h="683">
                  <a:moveTo>
                    <a:pt x="744" y="316"/>
                  </a:moveTo>
                  <a:lnTo>
                    <a:pt x="744" y="316"/>
                  </a:lnTo>
                  <a:lnTo>
                    <a:pt x="743" y="299"/>
                  </a:lnTo>
                  <a:lnTo>
                    <a:pt x="742" y="283"/>
                  </a:lnTo>
                  <a:lnTo>
                    <a:pt x="739" y="267"/>
                  </a:lnTo>
                  <a:lnTo>
                    <a:pt x="736" y="252"/>
                  </a:lnTo>
                  <a:lnTo>
                    <a:pt x="732" y="236"/>
                  </a:lnTo>
                  <a:lnTo>
                    <a:pt x="727" y="221"/>
                  </a:lnTo>
                  <a:lnTo>
                    <a:pt x="721" y="206"/>
                  </a:lnTo>
                  <a:lnTo>
                    <a:pt x="715" y="192"/>
                  </a:lnTo>
                  <a:lnTo>
                    <a:pt x="707" y="178"/>
                  </a:lnTo>
                  <a:lnTo>
                    <a:pt x="699" y="164"/>
                  </a:lnTo>
                  <a:lnTo>
                    <a:pt x="689" y="151"/>
                  </a:lnTo>
                  <a:lnTo>
                    <a:pt x="680" y="138"/>
                  </a:lnTo>
                  <a:lnTo>
                    <a:pt x="670" y="127"/>
                  </a:lnTo>
                  <a:lnTo>
                    <a:pt x="659" y="114"/>
                  </a:lnTo>
                  <a:lnTo>
                    <a:pt x="648" y="102"/>
                  </a:lnTo>
                  <a:lnTo>
                    <a:pt x="635" y="92"/>
                  </a:lnTo>
                  <a:lnTo>
                    <a:pt x="622" y="81"/>
                  </a:lnTo>
                  <a:lnTo>
                    <a:pt x="608" y="72"/>
                  </a:lnTo>
                  <a:lnTo>
                    <a:pt x="594" y="63"/>
                  </a:lnTo>
                  <a:lnTo>
                    <a:pt x="579" y="53"/>
                  </a:lnTo>
                  <a:lnTo>
                    <a:pt x="564" y="45"/>
                  </a:lnTo>
                  <a:lnTo>
                    <a:pt x="549" y="37"/>
                  </a:lnTo>
                  <a:lnTo>
                    <a:pt x="533" y="30"/>
                  </a:lnTo>
                  <a:lnTo>
                    <a:pt x="516" y="24"/>
                  </a:lnTo>
                  <a:lnTo>
                    <a:pt x="499" y="18"/>
                  </a:lnTo>
                  <a:lnTo>
                    <a:pt x="483" y="14"/>
                  </a:lnTo>
                  <a:lnTo>
                    <a:pt x="464" y="9"/>
                  </a:lnTo>
                  <a:lnTo>
                    <a:pt x="447" y="5"/>
                  </a:lnTo>
                  <a:lnTo>
                    <a:pt x="428" y="3"/>
                  </a:lnTo>
                  <a:lnTo>
                    <a:pt x="410" y="1"/>
                  </a:lnTo>
                  <a:lnTo>
                    <a:pt x="391" y="0"/>
                  </a:lnTo>
                  <a:lnTo>
                    <a:pt x="371" y="0"/>
                  </a:lnTo>
                  <a:lnTo>
                    <a:pt x="371" y="0"/>
                  </a:lnTo>
                  <a:lnTo>
                    <a:pt x="353" y="0"/>
                  </a:lnTo>
                  <a:lnTo>
                    <a:pt x="333" y="1"/>
                  </a:lnTo>
                  <a:lnTo>
                    <a:pt x="314" y="3"/>
                  </a:lnTo>
                  <a:lnTo>
                    <a:pt x="297" y="5"/>
                  </a:lnTo>
                  <a:lnTo>
                    <a:pt x="278" y="9"/>
                  </a:lnTo>
                  <a:lnTo>
                    <a:pt x="261" y="14"/>
                  </a:lnTo>
                  <a:lnTo>
                    <a:pt x="244" y="18"/>
                  </a:lnTo>
                  <a:lnTo>
                    <a:pt x="226" y="24"/>
                  </a:lnTo>
                  <a:lnTo>
                    <a:pt x="210" y="30"/>
                  </a:lnTo>
                  <a:lnTo>
                    <a:pt x="194" y="37"/>
                  </a:lnTo>
                  <a:lnTo>
                    <a:pt x="179" y="45"/>
                  </a:lnTo>
                  <a:lnTo>
                    <a:pt x="163" y="53"/>
                  </a:lnTo>
                  <a:lnTo>
                    <a:pt x="148" y="63"/>
                  </a:lnTo>
                  <a:lnTo>
                    <a:pt x="134" y="72"/>
                  </a:lnTo>
                  <a:lnTo>
                    <a:pt x="122" y="81"/>
                  </a:lnTo>
                  <a:lnTo>
                    <a:pt x="108" y="92"/>
                  </a:lnTo>
                  <a:lnTo>
                    <a:pt x="96" y="102"/>
                  </a:lnTo>
                  <a:lnTo>
                    <a:pt x="84" y="114"/>
                  </a:lnTo>
                  <a:lnTo>
                    <a:pt x="73" y="127"/>
                  </a:lnTo>
                  <a:lnTo>
                    <a:pt x="62" y="138"/>
                  </a:lnTo>
                  <a:lnTo>
                    <a:pt x="53" y="151"/>
                  </a:lnTo>
                  <a:lnTo>
                    <a:pt x="44" y="164"/>
                  </a:lnTo>
                  <a:lnTo>
                    <a:pt x="36" y="178"/>
                  </a:lnTo>
                  <a:lnTo>
                    <a:pt x="29" y="192"/>
                  </a:lnTo>
                  <a:lnTo>
                    <a:pt x="22" y="206"/>
                  </a:lnTo>
                  <a:lnTo>
                    <a:pt x="16" y="221"/>
                  </a:lnTo>
                  <a:lnTo>
                    <a:pt x="11" y="236"/>
                  </a:lnTo>
                  <a:lnTo>
                    <a:pt x="7" y="252"/>
                  </a:lnTo>
                  <a:lnTo>
                    <a:pt x="3" y="267"/>
                  </a:lnTo>
                  <a:lnTo>
                    <a:pt x="1" y="283"/>
                  </a:lnTo>
                  <a:lnTo>
                    <a:pt x="0" y="299"/>
                  </a:lnTo>
                  <a:lnTo>
                    <a:pt x="0" y="316"/>
                  </a:lnTo>
                  <a:lnTo>
                    <a:pt x="0" y="316"/>
                  </a:lnTo>
                  <a:lnTo>
                    <a:pt x="0" y="331"/>
                  </a:lnTo>
                  <a:lnTo>
                    <a:pt x="1" y="347"/>
                  </a:lnTo>
                  <a:lnTo>
                    <a:pt x="3" y="363"/>
                  </a:lnTo>
                  <a:lnTo>
                    <a:pt x="7" y="379"/>
                  </a:lnTo>
                  <a:lnTo>
                    <a:pt x="11" y="394"/>
                  </a:lnTo>
                  <a:lnTo>
                    <a:pt x="16" y="409"/>
                  </a:lnTo>
                  <a:lnTo>
                    <a:pt x="22" y="424"/>
                  </a:lnTo>
                  <a:lnTo>
                    <a:pt x="29" y="438"/>
                  </a:lnTo>
                  <a:lnTo>
                    <a:pt x="36" y="452"/>
                  </a:lnTo>
                  <a:lnTo>
                    <a:pt x="44" y="466"/>
                  </a:lnTo>
                  <a:lnTo>
                    <a:pt x="53" y="479"/>
                  </a:lnTo>
                  <a:lnTo>
                    <a:pt x="62" y="492"/>
                  </a:lnTo>
                  <a:lnTo>
                    <a:pt x="73" y="505"/>
                  </a:lnTo>
                  <a:lnTo>
                    <a:pt x="84" y="516"/>
                  </a:lnTo>
                  <a:lnTo>
                    <a:pt x="96" y="528"/>
                  </a:lnTo>
                  <a:lnTo>
                    <a:pt x="108" y="538"/>
                  </a:lnTo>
                  <a:lnTo>
                    <a:pt x="122" y="549"/>
                  </a:lnTo>
                  <a:lnTo>
                    <a:pt x="134" y="559"/>
                  </a:lnTo>
                  <a:lnTo>
                    <a:pt x="148" y="569"/>
                  </a:lnTo>
                  <a:lnTo>
                    <a:pt x="163" y="577"/>
                  </a:lnTo>
                  <a:lnTo>
                    <a:pt x="179" y="585"/>
                  </a:lnTo>
                  <a:lnTo>
                    <a:pt x="194" y="593"/>
                  </a:lnTo>
                  <a:lnTo>
                    <a:pt x="210" y="600"/>
                  </a:lnTo>
                  <a:lnTo>
                    <a:pt x="226" y="606"/>
                  </a:lnTo>
                  <a:lnTo>
                    <a:pt x="244" y="612"/>
                  </a:lnTo>
                  <a:lnTo>
                    <a:pt x="261" y="617"/>
                  </a:lnTo>
                  <a:lnTo>
                    <a:pt x="278" y="621"/>
                  </a:lnTo>
                  <a:lnTo>
                    <a:pt x="297" y="625"/>
                  </a:lnTo>
                  <a:lnTo>
                    <a:pt x="314" y="627"/>
                  </a:lnTo>
                  <a:lnTo>
                    <a:pt x="333" y="629"/>
                  </a:lnTo>
                  <a:lnTo>
                    <a:pt x="353" y="631"/>
                  </a:lnTo>
                  <a:lnTo>
                    <a:pt x="371" y="631"/>
                  </a:lnTo>
                  <a:lnTo>
                    <a:pt x="371" y="631"/>
                  </a:lnTo>
                  <a:lnTo>
                    <a:pt x="403" y="629"/>
                  </a:lnTo>
                  <a:lnTo>
                    <a:pt x="433" y="627"/>
                  </a:lnTo>
                  <a:lnTo>
                    <a:pt x="462" y="621"/>
                  </a:lnTo>
                  <a:lnTo>
                    <a:pt x="491" y="614"/>
                  </a:lnTo>
                  <a:lnTo>
                    <a:pt x="635" y="683"/>
                  </a:lnTo>
                  <a:lnTo>
                    <a:pt x="593" y="569"/>
                  </a:lnTo>
                  <a:lnTo>
                    <a:pt x="593" y="569"/>
                  </a:lnTo>
                  <a:lnTo>
                    <a:pt x="610" y="557"/>
                  </a:lnTo>
                  <a:lnTo>
                    <a:pt x="626" y="545"/>
                  </a:lnTo>
                  <a:lnTo>
                    <a:pt x="641" y="533"/>
                  </a:lnTo>
                  <a:lnTo>
                    <a:pt x="656" y="520"/>
                  </a:lnTo>
                  <a:lnTo>
                    <a:pt x="669" y="506"/>
                  </a:lnTo>
                  <a:lnTo>
                    <a:pt x="681" y="491"/>
                  </a:lnTo>
                  <a:lnTo>
                    <a:pt x="693" y="475"/>
                  </a:lnTo>
                  <a:lnTo>
                    <a:pt x="703" y="459"/>
                  </a:lnTo>
                  <a:lnTo>
                    <a:pt x="713" y="443"/>
                  </a:lnTo>
                  <a:lnTo>
                    <a:pt x="721" y="425"/>
                  </a:lnTo>
                  <a:lnTo>
                    <a:pt x="728" y="408"/>
                  </a:lnTo>
                  <a:lnTo>
                    <a:pt x="734" y="390"/>
                  </a:lnTo>
                  <a:lnTo>
                    <a:pt x="738" y="372"/>
                  </a:lnTo>
                  <a:lnTo>
                    <a:pt x="741" y="353"/>
                  </a:lnTo>
                  <a:lnTo>
                    <a:pt x="743" y="334"/>
                  </a:lnTo>
                  <a:lnTo>
                    <a:pt x="744" y="316"/>
                  </a:lnTo>
                  <a:lnTo>
                    <a:pt x="744" y="316"/>
                  </a:lnTo>
                  <a:close/>
                  <a:moveTo>
                    <a:pt x="257" y="274"/>
                  </a:moveTo>
                  <a:lnTo>
                    <a:pt x="257" y="274"/>
                  </a:lnTo>
                  <a:lnTo>
                    <a:pt x="248" y="273"/>
                  </a:lnTo>
                  <a:lnTo>
                    <a:pt x="239" y="269"/>
                  </a:lnTo>
                  <a:lnTo>
                    <a:pt x="230" y="264"/>
                  </a:lnTo>
                  <a:lnTo>
                    <a:pt x="223" y="259"/>
                  </a:lnTo>
                  <a:lnTo>
                    <a:pt x="217" y="252"/>
                  </a:lnTo>
                  <a:lnTo>
                    <a:pt x="212" y="242"/>
                  </a:lnTo>
                  <a:lnTo>
                    <a:pt x="209" y="233"/>
                  </a:lnTo>
                  <a:lnTo>
                    <a:pt x="208" y="224"/>
                  </a:lnTo>
                  <a:lnTo>
                    <a:pt x="208" y="224"/>
                  </a:lnTo>
                  <a:lnTo>
                    <a:pt x="209" y="213"/>
                  </a:lnTo>
                  <a:lnTo>
                    <a:pt x="212" y="204"/>
                  </a:lnTo>
                  <a:lnTo>
                    <a:pt x="217" y="194"/>
                  </a:lnTo>
                  <a:lnTo>
                    <a:pt x="223" y="187"/>
                  </a:lnTo>
                  <a:lnTo>
                    <a:pt x="230" y="182"/>
                  </a:lnTo>
                  <a:lnTo>
                    <a:pt x="239" y="177"/>
                  </a:lnTo>
                  <a:lnTo>
                    <a:pt x="248" y="173"/>
                  </a:lnTo>
                  <a:lnTo>
                    <a:pt x="257" y="173"/>
                  </a:lnTo>
                  <a:lnTo>
                    <a:pt x="257" y="173"/>
                  </a:lnTo>
                  <a:lnTo>
                    <a:pt x="268" y="173"/>
                  </a:lnTo>
                  <a:lnTo>
                    <a:pt x="277" y="177"/>
                  </a:lnTo>
                  <a:lnTo>
                    <a:pt x="285" y="182"/>
                  </a:lnTo>
                  <a:lnTo>
                    <a:pt x="293" y="187"/>
                  </a:lnTo>
                  <a:lnTo>
                    <a:pt x="299" y="194"/>
                  </a:lnTo>
                  <a:lnTo>
                    <a:pt x="304" y="204"/>
                  </a:lnTo>
                  <a:lnTo>
                    <a:pt x="306" y="213"/>
                  </a:lnTo>
                  <a:lnTo>
                    <a:pt x="307" y="224"/>
                  </a:lnTo>
                  <a:lnTo>
                    <a:pt x="307" y="224"/>
                  </a:lnTo>
                  <a:lnTo>
                    <a:pt x="306" y="233"/>
                  </a:lnTo>
                  <a:lnTo>
                    <a:pt x="304" y="242"/>
                  </a:lnTo>
                  <a:lnTo>
                    <a:pt x="299" y="252"/>
                  </a:lnTo>
                  <a:lnTo>
                    <a:pt x="293" y="259"/>
                  </a:lnTo>
                  <a:lnTo>
                    <a:pt x="285" y="264"/>
                  </a:lnTo>
                  <a:lnTo>
                    <a:pt x="277" y="269"/>
                  </a:lnTo>
                  <a:lnTo>
                    <a:pt x="268" y="273"/>
                  </a:lnTo>
                  <a:lnTo>
                    <a:pt x="257" y="274"/>
                  </a:lnTo>
                  <a:lnTo>
                    <a:pt x="257" y="274"/>
                  </a:lnTo>
                  <a:close/>
                  <a:moveTo>
                    <a:pt x="499" y="274"/>
                  </a:moveTo>
                  <a:lnTo>
                    <a:pt x="499" y="274"/>
                  </a:lnTo>
                  <a:lnTo>
                    <a:pt x="489" y="273"/>
                  </a:lnTo>
                  <a:lnTo>
                    <a:pt x="479" y="269"/>
                  </a:lnTo>
                  <a:lnTo>
                    <a:pt x="471" y="264"/>
                  </a:lnTo>
                  <a:lnTo>
                    <a:pt x="464" y="259"/>
                  </a:lnTo>
                  <a:lnTo>
                    <a:pt x="457" y="252"/>
                  </a:lnTo>
                  <a:lnTo>
                    <a:pt x="453" y="242"/>
                  </a:lnTo>
                  <a:lnTo>
                    <a:pt x="450" y="233"/>
                  </a:lnTo>
                  <a:lnTo>
                    <a:pt x="449" y="224"/>
                  </a:lnTo>
                  <a:lnTo>
                    <a:pt x="449" y="224"/>
                  </a:lnTo>
                  <a:lnTo>
                    <a:pt x="450" y="213"/>
                  </a:lnTo>
                  <a:lnTo>
                    <a:pt x="453" y="204"/>
                  </a:lnTo>
                  <a:lnTo>
                    <a:pt x="457" y="194"/>
                  </a:lnTo>
                  <a:lnTo>
                    <a:pt x="464" y="187"/>
                  </a:lnTo>
                  <a:lnTo>
                    <a:pt x="471" y="182"/>
                  </a:lnTo>
                  <a:lnTo>
                    <a:pt x="479" y="177"/>
                  </a:lnTo>
                  <a:lnTo>
                    <a:pt x="489" y="173"/>
                  </a:lnTo>
                  <a:lnTo>
                    <a:pt x="499" y="173"/>
                  </a:lnTo>
                  <a:lnTo>
                    <a:pt x="499" y="173"/>
                  </a:lnTo>
                  <a:lnTo>
                    <a:pt x="509" y="173"/>
                  </a:lnTo>
                  <a:lnTo>
                    <a:pt x="519" y="177"/>
                  </a:lnTo>
                  <a:lnTo>
                    <a:pt x="527" y="182"/>
                  </a:lnTo>
                  <a:lnTo>
                    <a:pt x="534" y="187"/>
                  </a:lnTo>
                  <a:lnTo>
                    <a:pt x="541" y="194"/>
                  </a:lnTo>
                  <a:lnTo>
                    <a:pt x="545" y="204"/>
                  </a:lnTo>
                  <a:lnTo>
                    <a:pt x="548" y="213"/>
                  </a:lnTo>
                  <a:lnTo>
                    <a:pt x="549" y="224"/>
                  </a:lnTo>
                  <a:lnTo>
                    <a:pt x="549" y="224"/>
                  </a:lnTo>
                  <a:lnTo>
                    <a:pt x="548" y="233"/>
                  </a:lnTo>
                  <a:lnTo>
                    <a:pt x="545" y="242"/>
                  </a:lnTo>
                  <a:lnTo>
                    <a:pt x="541" y="252"/>
                  </a:lnTo>
                  <a:lnTo>
                    <a:pt x="534" y="259"/>
                  </a:lnTo>
                  <a:lnTo>
                    <a:pt x="527" y="264"/>
                  </a:lnTo>
                  <a:lnTo>
                    <a:pt x="519" y="269"/>
                  </a:lnTo>
                  <a:lnTo>
                    <a:pt x="509" y="273"/>
                  </a:lnTo>
                  <a:lnTo>
                    <a:pt x="499" y="274"/>
                  </a:lnTo>
                  <a:lnTo>
                    <a:pt x="499"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3" name="Freeform 6"/>
            <p:cNvSpPr>
              <a:spLocks noEditPoints="1"/>
            </p:cNvSpPr>
            <p:nvPr/>
          </p:nvSpPr>
          <p:spPr bwMode="auto">
            <a:xfrm>
              <a:off x="4178300" y="4422775"/>
              <a:ext cx="282575" cy="260350"/>
            </a:xfrm>
            <a:custGeom>
              <a:avLst/>
              <a:gdLst>
                <a:gd name="T0" fmla="*/ 456 w 889"/>
                <a:gd name="T1" fmla="*/ 620 h 821"/>
                <a:gd name="T2" fmla="*/ 473 w 889"/>
                <a:gd name="T3" fmla="*/ 555 h 821"/>
                <a:gd name="T4" fmla="*/ 503 w 889"/>
                <a:gd name="T5" fmla="*/ 494 h 821"/>
                <a:gd name="T6" fmla="*/ 546 w 889"/>
                <a:gd name="T7" fmla="*/ 441 h 821"/>
                <a:gd name="T8" fmla="*/ 599 w 889"/>
                <a:gd name="T9" fmla="*/ 395 h 821"/>
                <a:gd name="T10" fmla="*/ 663 w 889"/>
                <a:gd name="T11" fmla="*/ 358 h 821"/>
                <a:gd name="T12" fmla="*/ 734 w 889"/>
                <a:gd name="T13" fmla="*/ 334 h 821"/>
                <a:gd name="T14" fmla="*/ 812 w 889"/>
                <a:gd name="T15" fmla="*/ 320 h 821"/>
                <a:gd name="T16" fmla="*/ 871 w 889"/>
                <a:gd name="T17" fmla="*/ 318 h 821"/>
                <a:gd name="T18" fmla="*/ 881 w 889"/>
                <a:gd name="T19" fmla="*/ 286 h 821"/>
                <a:gd name="T20" fmla="*/ 855 w 889"/>
                <a:gd name="T21" fmla="*/ 223 h 821"/>
                <a:gd name="T22" fmla="*/ 816 w 889"/>
                <a:gd name="T23" fmla="*/ 166 h 821"/>
                <a:gd name="T24" fmla="*/ 768 w 889"/>
                <a:gd name="T25" fmla="*/ 114 h 821"/>
                <a:gd name="T26" fmla="*/ 708 w 889"/>
                <a:gd name="T27" fmla="*/ 71 h 821"/>
                <a:gd name="T28" fmla="*/ 642 w 889"/>
                <a:gd name="T29" fmla="*/ 37 h 821"/>
                <a:gd name="T30" fmla="*/ 568 w 889"/>
                <a:gd name="T31" fmla="*/ 14 h 821"/>
                <a:gd name="T32" fmla="*/ 489 w 889"/>
                <a:gd name="T33" fmla="*/ 1 h 821"/>
                <a:gd name="T34" fmla="*/ 424 w 889"/>
                <a:gd name="T35" fmla="*/ 0 h 821"/>
                <a:gd name="T36" fmla="*/ 336 w 889"/>
                <a:gd name="T37" fmla="*/ 12 h 821"/>
                <a:gd name="T38" fmla="*/ 253 w 889"/>
                <a:gd name="T39" fmla="*/ 37 h 821"/>
                <a:gd name="T40" fmla="*/ 180 w 889"/>
                <a:gd name="T41" fmla="*/ 76 h 821"/>
                <a:gd name="T42" fmla="*/ 116 w 889"/>
                <a:gd name="T43" fmla="*/ 125 h 821"/>
                <a:gd name="T44" fmla="*/ 65 w 889"/>
                <a:gd name="T45" fmla="*/ 183 h 821"/>
                <a:gd name="T46" fmla="*/ 27 w 889"/>
                <a:gd name="T47" fmla="*/ 248 h 821"/>
                <a:gd name="T48" fmla="*/ 5 w 889"/>
                <a:gd name="T49" fmla="*/ 322 h 821"/>
                <a:gd name="T50" fmla="*/ 0 w 889"/>
                <a:gd name="T51" fmla="*/ 379 h 821"/>
                <a:gd name="T52" fmla="*/ 13 w 889"/>
                <a:gd name="T53" fmla="*/ 470 h 821"/>
                <a:gd name="T54" fmla="*/ 49 w 889"/>
                <a:gd name="T55" fmla="*/ 553 h 821"/>
                <a:gd name="T56" fmla="*/ 106 w 889"/>
                <a:gd name="T57" fmla="*/ 625 h 821"/>
                <a:gd name="T58" fmla="*/ 180 w 889"/>
                <a:gd name="T59" fmla="*/ 684 h 821"/>
                <a:gd name="T60" fmla="*/ 339 w 889"/>
                <a:gd name="T61" fmla="*/ 747 h 821"/>
                <a:gd name="T62" fmla="*/ 447 w 889"/>
                <a:gd name="T63" fmla="*/ 759 h 821"/>
                <a:gd name="T64" fmla="*/ 460 w 889"/>
                <a:gd name="T65" fmla="*/ 708 h 821"/>
                <a:gd name="T66" fmla="*/ 584 w 889"/>
                <a:gd name="T67" fmla="*/ 209 h 821"/>
                <a:gd name="T68" fmla="*/ 618 w 889"/>
                <a:gd name="T69" fmla="*/ 219 h 821"/>
                <a:gd name="T70" fmla="*/ 642 w 889"/>
                <a:gd name="T71" fmla="*/ 257 h 821"/>
                <a:gd name="T72" fmla="*/ 639 w 889"/>
                <a:gd name="T73" fmla="*/ 293 h 821"/>
                <a:gd name="T74" fmla="*/ 607 w 889"/>
                <a:gd name="T75" fmla="*/ 324 h 821"/>
                <a:gd name="T76" fmla="*/ 571 w 889"/>
                <a:gd name="T77" fmla="*/ 328 h 821"/>
                <a:gd name="T78" fmla="*/ 534 w 889"/>
                <a:gd name="T79" fmla="*/ 302 h 821"/>
                <a:gd name="T80" fmla="*/ 524 w 889"/>
                <a:gd name="T81" fmla="*/ 268 h 821"/>
                <a:gd name="T82" fmla="*/ 541 w 889"/>
                <a:gd name="T83" fmla="*/ 226 h 821"/>
                <a:gd name="T84" fmla="*/ 584 w 889"/>
                <a:gd name="T85" fmla="*/ 209 h 821"/>
                <a:gd name="T86" fmla="*/ 282 w 889"/>
                <a:gd name="T87" fmla="*/ 328 h 821"/>
                <a:gd name="T88" fmla="*/ 244 w 889"/>
                <a:gd name="T89" fmla="*/ 302 h 821"/>
                <a:gd name="T90" fmla="*/ 235 w 889"/>
                <a:gd name="T91" fmla="*/ 268 h 821"/>
                <a:gd name="T92" fmla="*/ 252 w 889"/>
                <a:gd name="T93" fmla="*/ 226 h 821"/>
                <a:gd name="T94" fmla="*/ 294 w 889"/>
                <a:gd name="T95" fmla="*/ 209 h 821"/>
                <a:gd name="T96" fmla="*/ 327 w 889"/>
                <a:gd name="T97" fmla="*/ 219 h 821"/>
                <a:gd name="T98" fmla="*/ 353 w 889"/>
                <a:gd name="T99" fmla="*/ 257 h 821"/>
                <a:gd name="T100" fmla="*/ 350 w 889"/>
                <a:gd name="T101" fmla="*/ 293 h 821"/>
                <a:gd name="T102" fmla="*/ 317 w 889"/>
                <a:gd name="T103" fmla="*/ 324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9" h="821">
                  <a:moveTo>
                    <a:pt x="454" y="655"/>
                  </a:moveTo>
                  <a:lnTo>
                    <a:pt x="454" y="655"/>
                  </a:lnTo>
                  <a:lnTo>
                    <a:pt x="455" y="638"/>
                  </a:lnTo>
                  <a:lnTo>
                    <a:pt x="456" y="620"/>
                  </a:lnTo>
                  <a:lnTo>
                    <a:pt x="459" y="604"/>
                  </a:lnTo>
                  <a:lnTo>
                    <a:pt x="462" y="588"/>
                  </a:lnTo>
                  <a:lnTo>
                    <a:pt x="467" y="571"/>
                  </a:lnTo>
                  <a:lnTo>
                    <a:pt x="473" y="555"/>
                  </a:lnTo>
                  <a:lnTo>
                    <a:pt x="478" y="539"/>
                  </a:lnTo>
                  <a:lnTo>
                    <a:pt x="485" y="524"/>
                  </a:lnTo>
                  <a:lnTo>
                    <a:pt x="493" y="510"/>
                  </a:lnTo>
                  <a:lnTo>
                    <a:pt x="503" y="494"/>
                  </a:lnTo>
                  <a:lnTo>
                    <a:pt x="512" y="480"/>
                  </a:lnTo>
                  <a:lnTo>
                    <a:pt x="523" y="466"/>
                  </a:lnTo>
                  <a:lnTo>
                    <a:pt x="534" y="454"/>
                  </a:lnTo>
                  <a:lnTo>
                    <a:pt x="546" y="441"/>
                  </a:lnTo>
                  <a:lnTo>
                    <a:pt x="557" y="428"/>
                  </a:lnTo>
                  <a:lnTo>
                    <a:pt x="571" y="416"/>
                  </a:lnTo>
                  <a:lnTo>
                    <a:pt x="585" y="406"/>
                  </a:lnTo>
                  <a:lnTo>
                    <a:pt x="599" y="395"/>
                  </a:lnTo>
                  <a:lnTo>
                    <a:pt x="614" y="385"/>
                  </a:lnTo>
                  <a:lnTo>
                    <a:pt x="630" y="375"/>
                  </a:lnTo>
                  <a:lnTo>
                    <a:pt x="646" y="366"/>
                  </a:lnTo>
                  <a:lnTo>
                    <a:pt x="663" y="358"/>
                  </a:lnTo>
                  <a:lnTo>
                    <a:pt x="680" y="351"/>
                  </a:lnTo>
                  <a:lnTo>
                    <a:pt x="698" y="344"/>
                  </a:lnTo>
                  <a:lnTo>
                    <a:pt x="715" y="338"/>
                  </a:lnTo>
                  <a:lnTo>
                    <a:pt x="734" y="334"/>
                  </a:lnTo>
                  <a:lnTo>
                    <a:pt x="754" y="329"/>
                  </a:lnTo>
                  <a:lnTo>
                    <a:pt x="772" y="324"/>
                  </a:lnTo>
                  <a:lnTo>
                    <a:pt x="792" y="322"/>
                  </a:lnTo>
                  <a:lnTo>
                    <a:pt x="812" y="320"/>
                  </a:lnTo>
                  <a:lnTo>
                    <a:pt x="833" y="318"/>
                  </a:lnTo>
                  <a:lnTo>
                    <a:pt x="852" y="318"/>
                  </a:lnTo>
                  <a:lnTo>
                    <a:pt x="852" y="318"/>
                  </a:lnTo>
                  <a:lnTo>
                    <a:pt x="871" y="318"/>
                  </a:lnTo>
                  <a:lnTo>
                    <a:pt x="889" y="320"/>
                  </a:lnTo>
                  <a:lnTo>
                    <a:pt x="889" y="320"/>
                  </a:lnTo>
                  <a:lnTo>
                    <a:pt x="885" y="302"/>
                  </a:lnTo>
                  <a:lnTo>
                    <a:pt x="881" y="286"/>
                  </a:lnTo>
                  <a:lnTo>
                    <a:pt x="875" y="269"/>
                  </a:lnTo>
                  <a:lnTo>
                    <a:pt x="870" y="254"/>
                  </a:lnTo>
                  <a:lnTo>
                    <a:pt x="863" y="238"/>
                  </a:lnTo>
                  <a:lnTo>
                    <a:pt x="855" y="223"/>
                  </a:lnTo>
                  <a:lnTo>
                    <a:pt x="846" y="208"/>
                  </a:lnTo>
                  <a:lnTo>
                    <a:pt x="837" y="194"/>
                  </a:lnTo>
                  <a:lnTo>
                    <a:pt x="827" y="178"/>
                  </a:lnTo>
                  <a:lnTo>
                    <a:pt x="816" y="166"/>
                  </a:lnTo>
                  <a:lnTo>
                    <a:pt x="805" y="152"/>
                  </a:lnTo>
                  <a:lnTo>
                    <a:pt x="793" y="139"/>
                  </a:lnTo>
                  <a:lnTo>
                    <a:pt x="780" y="126"/>
                  </a:lnTo>
                  <a:lnTo>
                    <a:pt x="768" y="114"/>
                  </a:lnTo>
                  <a:lnTo>
                    <a:pt x="754" y="103"/>
                  </a:lnTo>
                  <a:lnTo>
                    <a:pt x="738" y="92"/>
                  </a:lnTo>
                  <a:lnTo>
                    <a:pt x="725" y="82"/>
                  </a:lnTo>
                  <a:lnTo>
                    <a:pt x="708" y="71"/>
                  </a:lnTo>
                  <a:lnTo>
                    <a:pt x="692" y="62"/>
                  </a:lnTo>
                  <a:lnTo>
                    <a:pt x="676" y="54"/>
                  </a:lnTo>
                  <a:lnTo>
                    <a:pt x="660" y="45"/>
                  </a:lnTo>
                  <a:lnTo>
                    <a:pt x="642" y="37"/>
                  </a:lnTo>
                  <a:lnTo>
                    <a:pt x="624" y="30"/>
                  </a:lnTo>
                  <a:lnTo>
                    <a:pt x="606" y="24"/>
                  </a:lnTo>
                  <a:lnTo>
                    <a:pt x="586" y="19"/>
                  </a:lnTo>
                  <a:lnTo>
                    <a:pt x="568" y="14"/>
                  </a:lnTo>
                  <a:lnTo>
                    <a:pt x="548" y="9"/>
                  </a:lnTo>
                  <a:lnTo>
                    <a:pt x="528" y="6"/>
                  </a:lnTo>
                  <a:lnTo>
                    <a:pt x="509" y="3"/>
                  </a:lnTo>
                  <a:lnTo>
                    <a:pt x="489" y="1"/>
                  </a:lnTo>
                  <a:lnTo>
                    <a:pt x="468" y="0"/>
                  </a:lnTo>
                  <a:lnTo>
                    <a:pt x="447" y="0"/>
                  </a:lnTo>
                  <a:lnTo>
                    <a:pt x="447" y="0"/>
                  </a:lnTo>
                  <a:lnTo>
                    <a:pt x="424" y="0"/>
                  </a:lnTo>
                  <a:lnTo>
                    <a:pt x="402" y="2"/>
                  </a:lnTo>
                  <a:lnTo>
                    <a:pt x="380" y="5"/>
                  </a:lnTo>
                  <a:lnTo>
                    <a:pt x="358" y="8"/>
                  </a:lnTo>
                  <a:lnTo>
                    <a:pt x="336" y="12"/>
                  </a:lnTo>
                  <a:lnTo>
                    <a:pt x="315" y="17"/>
                  </a:lnTo>
                  <a:lnTo>
                    <a:pt x="294" y="23"/>
                  </a:lnTo>
                  <a:lnTo>
                    <a:pt x="273" y="30"/>
                  </a:lnTo>
                  <a:lnTo>
                    <a:pt x="253" y="37"/>
                  </a:lnTo>
                  <a:lnTo>
                    <a:pt x="235" y="45"/>
                  </a:lnTo>
                  <a:lnTo>
                    <a:pt x="215" y="55"/>
                  </a:lnTo>
                  <a:lnTo>
                    <a:pt x="197" y="65"/>
                  </a:lnTo>
                  <a:lnTo>
                    <a:pt x="180" y="76"/>
                  </a:lnTo>
                  <a:lnTo>
                    <a:pt x="163" y="86"/>
                  </a:lnTo>
                  <a:lnTo>
                    <a:pt x="146" y="99"/>
                  </a:lnTo>
                  <a:lnTo>
                    <a:pt x="131" y="111"/>
                  </a:lnTo>
                  <a:lnTo>
                    <a:pt x="116" y="125"/>
                  </a:lnTo>
                  <a:lnTo>
                    <a:pt x="102" y="138"/>
                  </a:lnTo>
                  <a:lnTo>
                    <a:pt x="89" y="153"/>
                  </a:lnTo>
                  <a:lnTo>
                    <a:pt x="77" y="167"/>
                  </a:lnTo>
                  <a:lnTo>
                    <a:pt x="65" y="183"/>
                  </a:lnTo>
                  <a:lnTo>
                    <a:pt x="53" y="198"/>
                  </a:lnTo>
                  <a:lnTo>
                    <a:pt x="44" y="215"/>
                  </a:lnTo>
                  <a:lnTo>
                    <a:pt x="35" y="232"/>
                  </a:lnTo>
                  <a:lnTo>
                    <a:pt x="27" y="248"/>
                  </a:lnTo>
                  <a:lnTo>
                    <a:pt x="20" y="267"/>
                  </a:lnTo>
                  <a:lnTo>
                    <a:pt x="14" y="285"/>
                  </a:lnTo>
                  <a:lnTo>
                    <a:pt x="9" y="303"/>
                  </a:lnTo>
                  <a:lnTo>
                    <a:pt x="5" y="322"/>
                  </a:lnTo>
                  <a:lnTo>
                    <a:pt x="2" y="341"/>
                  </a:lnTo>
                  <a:lnTo>
                    <a:pt x="0" y="360"/>
                  </a:lnTo>
                  <a:lnTo>
                    <a:pt x="0" y="379"/>
                  </a:lnTo>
                  <a:lnTo>
                    <a:pt x="0" y="379"/>
                  </a:lnTo>
                  <a:lnTo>
                    <a:pt x="1" y="402"/>
                  </a:lnTo>
                  <a:lnTo>
                    <a:pt x="3" y="426"/>
                  </a:lnTo>
                  <a:lnTo>
                    <a:pt x="7" y="448"/>
                  </a:lnTo>
                  <a:lnTo>
                    <a:pt x="13" y="470"/>
                  </a:lnTo>
                  <a:lnTo>
                    <a:pt x="20" y="491"/>
                  </a:lnTo>
                  <a:lnTo>
                    <a:pt x="28" y="512"/>
                  </a:lnTo>
                  <a:lnTo>
                    <a:pt x="38" y="533"/>
                  </a:lnTo>
                  <a:lnTo>
                    <a:pt x="49" y="553"/>
                  </a:lnTo>
                  <a:lnTo>
                    <a:pt x="62" y="571"/>
                  </a:lnTo>
                  <a:lnTo>
                    <a:pt x="75" y="590"/>
                  </a:lnTo>
                  <a:lnTo>
                    <a:pt x="91" y="608"/>
                  </a:lnTo>
                  <a:lnTo>
                    <a:pt x="106" y="625"/>
                  </a:lnTo>
                  <a:lnTo>
                    <a:pt x="123" y="641"/>
                  </a:lnTo>
                  <a:lnTo>
                    <a:pt x="142" y="657"/>
                  </a:lnTo>
                  <a:lnTo>
                    <a:pt x="160" y="671"/>
                  </a:lnTo>
                  <a:lnTo>
                    <a:pt x="180" y="684"/>
                  </a:lnTo>
                  <a:lnTo>
                    <a:pt x="131" y="821"/>
                  </a:lnTo>
                  <a:lnTo>
                    <a:pt x="304" y="739"/>
                  </a:lnTo>
                  <a:lnTo>
                    <a:pt x="304" y="739"/>
                  </a:lnTo>
                  <a:lnTo>
                    <a:pt x="339" y="747"/>
                  </a:lnTo>
                  <a:lnTo>
                    <a:pt x="374" y="753"/>
                  </a:lnTo>
                  <a:lnTo>
                    <a:pt x="410" y="758"/>
                  </a:lnTo>
                  <a:lnTo>
                    <a:pt x="447" y="759"/>
                  </a:lnTo>
                  <a:lnTo>
                    <a:pt x="447" y="759"/>
                  </a:lnTo>
                  <a:lnTo>
                    <a:pt x="474" y="758"/>
                  </a:lnTo>
                  <a:lnTo>
                    <a:pt x="474" y="758"/>
                  </a:lnTo>
                  <a:lnTo>
                    <a:pt x="466" y="733"/>
                  </a:lnTo>
                  <a:lnTo>
                    <a:pt x="460" y="708"/>
                  </a:lnTo>
                  <a:lnTo>
                    <a:pt x="455" y="682"/>
                  </a:lnTo>
                  <a:lnTo>
                    <a:pt x="454" y="655"/>
                  </a:lnTo>
                  <a:lnTo>
                    <a:pt x="454" y="655"/>
                  </a:lnTo>
                  <a:close/>
                  <a:moveTo>
                    <a:pt x="584" y="209"/>
                  </a:moveTo>
                  <a:lnTo>
                    <a:pt x="584" y="209"/>
                  </a:lnTo>
                  <a:lnTo>
                    <a:pt x="596" y="210"/>
                  </a:lnTo>
                  <a:lnTo>
                    <a:pt x="607" y="213"/>
                  </a:lnTo>
                  <a:lnTo>
                    <a:pt x="618" y="219"/>
                  </a:lnTo>
                  <a:lnTo>
                    <a:pt x="626" y="226"/>
                  </a:lnTo>
                  <a:lnTo>
                    <a:pt x="634" y="236"/>
                  </a:lnTo>
                  <a:lnTo>
                    <a:pt x="639" y="245"/>
                  </a:lnTo>
                  <a:lnTo>
                    <a:pt x="642" y="257"/>
                  </a:lnTo>
                  <a:lnTo>
                    <a:pt x="643" y="268"/>
                  </a:lnTo>
                  <a:lnTo>
                    <a:pt x="643" y="268"/>
                  </a:lnTo>
                  <a:lnTo>
                    <a:pt x="642" y="281"/>
                  </a:lnTo>
                  <a:lnTo>
                    <a:pt x="639" y="293"/>
                  </a:lnTo>
                  <a:lnTo>
                    <a:pt x="634" y="302"/>
                  </a:lnTo>
                  <a:lnTo>
                    <a:pt x="626" y="311"/>
                  </a:lnTo>
                  <a:lnTo>
                    <a:pt x="618" y="318"/>
                  </a:lnTo>
                  <a:lnTo>
                    <a:pt x="607" y="324"/>
                  </a:lnTo>
                  <a:lnTo>
                    <a:pt x="596" y="328"/>
                  </a:lnTo>
                  <a:lnTo>
                    <a:pt x="584" y="329"/>
                  </a:lnTo>
                  <a:lnTo>
                    <a:pt x="584" y="329"/>
                  </a:lnTo>
                  <a:lnTo>
                    <a:pt x="571" y="328"/>
                  </a:lnTo>
                  <a:lnTo>
                    <a:pt x="561" y="324"/>
                  </a:lnTo>
                  <a:lnTo>
                    <a:pt x="550" y="318"/>
                  </a:lnTo>
                  <a:lnTo>
                    <a:pt x="541" y="311"/>
                  </a:lnTo>
                  <a:lnTo>
                    <a:pt x="534" y="302"/>
                  </a:lnTo>
                  <a:lnTo>
                    <a:pt x="528" y="293"/>
                  </a:lnTo>
                  <a:lnTo>
                    <a:pt x="525" y="281"/>
                  </a:lnTo>
                  <a:lnTo>
                    <a:pt x="524" y="268"/>
                  </a:lnTo>
                  <a:lnTo>
                    <a:pt x="524" y="268"/>
                  </a:lnTo>
                  <a:lnTo>
                    <a:pt x="525" y="257"/>
                  </a:lnTo>
                  <a:lnTo>
                    <a:pt x="528" y="245"/>
                  </a:lnTo>
                  <a:lnTo>
                    <a:pt x="534" y="236"/>
                  </a:lnTo>
                  <a:lnTo>
                    <a:pt x="541" y="226"/>
                  </a:lnTo>
                  <a:lnTo>
                    <a:pt x="550" y="219"/>
                  </a:lnTo>
                  <a:lnTo>
                    <a:pt x="561" y="213"/>
                  </a:lnTo>
                  <a:lnTo>
                    <a:pt x="571" y="210"/>
                  </a:lnTo>
                  <a:lnTo>
                    <a:pt x="584" y="209"/>
                  </a:lnTo>
                  <a:lnTo>
                    <a:pt x="584" y="209"/>
                  </a:lnTo>
                  <a:close/>
                  <a:moveTo>
                    <a:pt x="294" y="329"/>
                  </a:moveTo>
                  <a:lnTo>
                    <a:pt x="294" y="329"/>
                  </a:lnTo>
                  <a:lnTo>
                    <a:pt x="282" y="328"/>
                  </a:lnTo>
                  <a:lnTo>
                    <a:pt x="271" y="324"/>
                  </a:lnTo>
                  <a:lnTo>
                    <a:pt x="260" y="318"/>
                  </a:lnTo>
                  <a:lnTo>
                    <a:pt x="252" y="311"/>
                  </a:lnTo>
                  <a:lnTo>
                    <a:pt x="244" y="302"/>
                  </a:lnTo>
                  <a:lnTo>
                    <a:pt x="239" y="293"/>
                  </a:lnTo>
                  <a:lnTo>
                    <a:pt x="236" y="281"/>
                  </a:lnTo>
                  <a:lnTo>
                    <a:pt x="235" y="268"/>
                  </a:lnTo>
                  <a:lnTo>
                    <a:pt x="235" y="268"/>
                  </a:lnTo>
                  <a:lnTo>
                    <a:pt x="236" y="257"/>
                  </a:lnTo>
                  <a:lnTo>
                    <a:pt x="239" y="245"/>
                  </a:lnTo>
                  <a:lnTo>
                    <a:pt x="244" y="236"/>
                  </a:lnTo>
                  <a:lnTo>
                    <a:pt x="252" y="226"/>
                  </a:lnTo>
                  <a:lnTo>
                    <a:pt x="260" y="219"/>
                  </a:lnTo>
                  <a:lnTo>
                    <a:pt x="271" y="213"/>
                  </a:lnTo>
                  <a:lnTo>
                    <a:pt x="282" y="210"/>
                  </a:lnTo>
                  <a:lnTo>
                    <a:pt x="294" y="209"/>
                  </a:lnTo>
                  <a:lnTo>
                    <a:pt x="294" y="209"/>
                  </a:lnTo>
                  <a:lnTo>
                    <a:pt x="307" y="210"/>
                  </a:lnTo>
                  <a:lnTo>
                    <a:pt x="317" y="213"/>
                  </a:lnTo>
                  <a:lnTo>
                    <a:pt x="327" y="219"/>
                  </a:lnTo>
                  <a:lnTo>
                    <a:pt x="337" y="226"/>
                  </a:lnTo>
                  <a:lnTo>
                    <a:pt x="344" y="236"/>
                  </a:lnTo>
                  <a:lnTo>
                    <a:pt x="350" y="245"/>
                  </a:lnTo>
                  <a:lnTo>
                    <a:pt x="353" y="257"/>
                  </a:lnTo>
                  <a:lnTo>
                    <a:pt x="354" y="268"/>
                  </a:lnTo>
                  <a:lnTo>
                    <a:pt x="354" y="268"/>
                  </a:lnTo>
                  <a:lnTo>
                    <a:pt x="353" y="281"/>
                  </a:lnTo>
                  <a:lnTo>
                    <a:pt x="350" y="293"/>
                  </a:lnTo>
                  <a:lnTo>
                    <a:pt x="344" y="302"/>
                  </a:lnTo>
                  <a:lnTo>
                    <a:pt x="337" y="311"/>
                  </a:lnTo>
                  <a:lnTo>
                    <a:pt x="327" y="318"/>
                  </a:lnTo>
                  <a:lnTo>
                    <a:pt x="317" y="324"/>
                  </a:lnTo>
                  <a:lnTo>
                    <a:pt x="307" y="328"/>
                  </a:lnTo>
                  <a:lnTo>
                    <a:pt x="294" y="329"/>
                  </a:lnTo>
                  <a:lnTo>
                    <a:pt x="294" y="3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14" name="Freeform 5"/>
          <p:cNvSpPr/>
          <p:nvPr/>
        </p:nvSpPr>
        <p:spPr bwMode="auto">
          <a:xfrm>
            <a:off x="548822" y="2085696"/>
            <a:ext cx="4180285" cy="1538288"/>
          </a:xfrm>
          <a:custGeom>
            <a:avLst/>
            <a:gdLst>
              <a:gd name="T0" fmla="*/ 216 w 7286"/>
              <a:gd name="T1" fmla="*/ 1382 h 2663"/>
              <a:gd name="T2" fmla="*/ 2168 w 7286"/>
              <a:gd name="T3" fmla="*/ 0 h 2663"/>
              <a:gd name="T4" fmla="*/ 4038 w 7286"/>
              <a:gd name="T5" fmla="*/ 1184 h 2663"/>
              <a:gd name="T6" fmla="*/ 4038 w 7286"/>
              <a:gd name="T7" fmla="*/ 1184 h 2663"/>
              <a:gd name="T8" fmla="*/ 4040 w 7286"/>
              <a:gd name="T9" fmla="*/ 1189 h 2663"/>
              <a:gd name="T10" fmla="*/ 4041 w 7286"/>
              <a:gd name="T11" fmla="*/ 1191 h 2663"/>
              <a:gd name="T12" fmla="*/ 4041 w 7286"/>
              <a:gd name="T13" fmla="*/ 1191 h 2663"/>
              <a:gd name="T14" fmla="*/ 5413 w 7286"/>
              <a:gd name="T15" fmla="*/ 2090 h 2663"/>
              <a:gd name="T16" fmla="*/ 6787 w 7286"/>
              <a:gd name="T17" fmla="*/ 1186 h 2663"/>
              <a:gd name="T18" fmla="*/ 7286 w 7286"/>
              <a:gd name="T19" fmla="*/ 1475 h 2663"/>
              <a:gd name="T20" fmla="*/ 5413 w 7286"/>
              <a:gd name="T21" fmla="*/ 2663 h 2663"/>
              <a:gd name="T22" fmla="*/ 3543 w 7286"/>
              <a:gd name="T23" fmla="*/ 1479 h 2663"/>
              <a:gd name="T24" fmla="*/ 3542 w 7286"/>
              <a:gd name="T25" fmla="*/ 1479 h 2663"/>
              <a:gd name="T26" fmla="*/ 3540 w 7286"/>
              <a:gd name="T27" fmla="*/ 1474 h 2663"/>
              <a:gd name="T28" fmla="*/ 3539 w 7286"/>
              <a:gd name="T29" fmla="*/ 1472 h 2663"/>
              <a:gd name="T30" fmla="*/ 3539 w 7286"/>
              <a:gd name="T31" fmla="*/ 1472 h 2663"/>
              <a:gd name="T32" fmla="*/ 2168 w 7286"/>
              <a:gd name="T33" fmla="*/ 573 h 2663"/>
              <a:gd name="T34" fmla="*/ 750 w 7286"/>
              <a:gd name="T35" fmla="*/ 1590 h 2663"/>
              <a:gd name="T36" fmla="*/ 883 w 7286"/>
              <a:gd name="T37" fmla="*/ 1642 h 2663"/>
              <a:gd name="T38" fmla="*/ 882 w 7286"/>
              <a:gd name="T39" fmla="*/ 1727 h 2663"/>
              <a:gd name="T40" fmla="*/ 255 w 7286"/>
              <a:gd name="T41" fmla="*/ 2165 h 2663"/>
              <a:gd name="T42" fmla="*/ 181 w 7286"/>
              <a:gd name="T43" fmla="*/ 2136 h 2663"/>
              <a:gd name="T44" fmla="*/ 10 w 7286"/>
              <a:gd name="T45" fmla="*/ 1387 h 2663"/>
              <a:gd name="T46" fmla="*/ 71 w 7286"/>
              <a:gd name="T47" fmla="*/ 1326 h 2663"/>
              <a:gd name="T48" fmla="*/ 216 w 7286"/>
              <a:gd name="T49" fmla="*/ 1382 h 2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86" h="2663">
                <a:moveTo>
                  <a:pt x="216" y="1382"/>
                </a:moveTo>
                <a:cubicBezTo>
                  <a:pt x="499" y="577"/>
                  <a:pt x="1266" y="0"/>
                  <a:pt x="2168" y="0"/>
                </a:cubicBezTo>
                <a:cubicBezTo>
                  <a:pt x="2993" y="0"/>
                  <a:pt x="3706" y="484"/>
                  <a:pt x="4038" y="1184"/>
                </a:cubicBezTo>
                <a:lnTo>
                  <a:pt x="4038" y="1184"/>
                </a:lnTo>
                <a:lnTo>
                  <a:pt x="4040" y="1189"/>
                </a:lnTo>
                <a:lnTo>
                  <a:pt x="4041" y="1191"/>
                </a:lnTo>
                <a:lnTo>
                  <a:pt x="4041" y="1191"/>
                </a:lnTo>
                <a:cubicBezTo>
                  <a:pt x="4272" y="1720"/>
                  <a:pt x="4799" y="2090"/>
                  <a:pt x="5413" y="2090"/>
                </a:cubicBezTo>
                <a:cubicBezTo>
                  <a:pt x="6029" y="2090"/>
                  <a:pt x="6558" y="1718"/>
                  <a:pt x="6787" y="1186"/>
                </a:cubicBezTo>
                <a:lnTo>
                  <a:pt x="7286" y="1475"/>
                </a:lnTo>
                <a:cubicBezTo>
                  <a:pt x="6955" y="2177"/>
                  <a:pt x="6241" y="2663"/>
                  <a:pt x="5413" y="2663"/>
                </a:cubicBezTo>
                <a:cubicBezTo>
                  <a:pt x="4587" y="2663"/>
                  <a:pt x="3874" y="2179"/>
                  <a:pt x="3543" y="1479"/>
                </a:cubicBezTo>
                <a:lnTo>
                  <a:pt x="3542" y="1479"/>
                </a:lnTo>
                <a:lnTo>
                  <a:pt x="3540" y="1474"/>
                </a:lnTo>
                <a:lnTo>
                  <a:pt x="3539" y="1472"/>
                </a:lnTo>
                <a:lnTo>
                  <a:pt x="3539" y="1472"/>
                </a:lnTo>
                <a:cubicBezTo>
                  <a:pt x="3309" y="943"/>
                  <a:pt x="2781" y="573"/>
                  <a:pt x="2168" y="573"/>
                </a:cubicBezTo>
                <a:cubicBezTo>
                  <a:pt x="1509" y="573"/>
                  <a:pt x="950" y="999"/>
                  <a:pt x="750" y="1590"/>
                </a:cubicBezTo>
                <a:lnTo>
                  <a:pt x="883" y="1642"/>
                </a:lnTo>
                <a:cubicBezTo>
                  <a:pt x="922" y="1657"/>
                  <a:pt x="914" y="1704"/>
                  <a:pt x="882" y="1727"/>
                </a:cubicBezTo>
                <a:lnTo>
                  <a:pt x="255" y="2165"/>
                </a:lnTo>
                <a:cubicBezTo>
                  <a:pt x="229" y="2183"/>
                  <a:pt x="188" y="2166"/>
                  <a:pt x="181" y="2136"/>
                </a:cubicBezTo>
                <a:lnTo>
                  <a:pt x="10" y="1387"/>
                </a:lnTo>
                <a:cubicBezTo>
                  <a:pt x="0" y="1342"/>
                  <a:pt x="33" y="1311"/>
                  <a:pt x="71" y="1326"/>
                </a:cubicBezTo>
                <a:lnTo>
                  <a:pt x="216" y="1382"/>
                </a:lnTo>
                <a:close/>
              </a:path>
            </a:pathLst>
          </a:custGeom>
          <a:solidFill>
            <a:srgbClr val="95C1AD"/>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15" name="Freeform 6"/>
          <p:cNvSpPr/>
          <p:nvPr/>
        </p:nvSpPr>
        <p:spPr bwMode="auto">
          <a:xfrm>
            <a:off x="4442166" y="2085697"/>
            <a:ext cx="4180285" cy="1537097"/>
          </a:xfrm>
          <a:custGeom>
            <a:avLst/>
            <a:gdLst>
              <a:gd name="T0" fmla="*/ 1873 w 7286"/>
              <a:gd name="T1" fmla="*/ 0 h 2661"/>
              <a:gd name="T2" fmla="*/ 3743 w 7286"/>
              <a:gd name="T3" fmla="*/ 1183 h 2661"/>
              <a:gd name="T4" fmla="*/ 3743 w 7286"/>
              <a:gd name="T5" fmla="*/ 1182 h 2661"/>
              <a:gd name="T6" fmla="*/ 5118 w 7286"/>
              <a:gd name="T7" fmla="*/ 2088 h 2661"/>
              <a:gd name="T8" fmla="*/ 6536 w 7286"/>
              <a:gd name="T9" fmla="*/ 1071 h 2661"/>
              <a:gd name="T10" fmla="*/ 6403 w 7286"/>
              <a:gd name="T11" fmla="*/ 1020 h 2661"/>
              <a:gd name="T12" fmla="*/ 6404 w 7286"/>
              <a:gd name="T13" fmla="*/ 935 h 2661"/>
              <a:gd name="T14" fmla="*/ 7031 w 7286"/>
              <a:gd name="T15" fmla="*/ 496 h 2661"/>
              <a:gd name="T16" fmla="*/ 7105 w 7286"/>
              <a:gd name="T17" fmla="*/ 525 h 2661"/>
              <a:gd name="T18" fmla="*/ 7276 w 7286"/>
              <a:gd name="T19" fmla="*/ 1274 h 2661"/>
              <a:gd name="T20" fmla="*/ 7215 w 7286"/>
              <a:gd name="T21" fmla="*/ 1336 h 2661"/>
              <a:gd name="T22" fmla="*/ 7070 w 7286"/>
              <a:gd name="T23" fmla="*/ 1279 h 2661"/>
              <a:gd name="T24" fmla="*/ 5118 w 7286"/>
              <a:gd name="T25" fmla="*/ 2661 h 2661"/>
              <a:gd name="T26" fmla="*/ 3248 w 7286"/>
              <a:gd name="T27" fmla="*/ 1479 h 2661"/>
              <a:gd name="T28" fmla="*/ 3248 w 7286"/>
              <a:gd name="T29" fmla="*/ 1479 h 2661"/>
              <a:gd name="T30" fmla="*/ 1873 w 7286"/>
              <a:gd name="T31" fmla="*/ 573 h 2661"/>
              <a:gd name="T32" fmla="*/ 499 w 7286"/>
              <a:gd name="T33" fmla="*/ 1477 h 2661"/>
              <a:gd name="T34" fmla="*/ 0 w 7286"/>
              <a:gd name="T35" fmla="*/ 1189 h 2661"/>
              <a:gd name="T36" fmla="*/ 1873 w 7286"/>
              <a:gd name="T37" fmla="*/ 0 h 2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86" h="2661">
                <a:moveTo>
                  <a:pt x="1873" y="0"/>
                </a:moveTo>
                <a:cubicBezTo>
                  <a:pt x="2698" y="0"/>
                  <a:pt x="3411" y="484"/>
                  <a:pt x="3743" y="1183"/>
                </a:cubicBezTo>
                <a:lnTo>
                  <a:pt x="3743" y="1182"/>
                </a:lnTo>
                <a:cubicBezTo>
                  <a:pt x="3972" y="1715"/>
                  <a:pt x="4502" y="2088"/>
                  <a:pt x="5118" y="2088"/>
                </a:cubicBezTo>
                <a:cubicBezTo>
                  <a:pt x="5777" y="2088"/>
                  <a:pt x="6336" y="1663"/>
                  <a:pt x="6536" y="1071"/>
                </a:cubicBezTo>
                <a:lnTo>
                  <a:pt x="6403" y="1020"/>
                </a:lnTo>
                <a:cubicBezTo>
                  <a:pt x="6363" y="1004"/>
                  <a:pt x="6372" y="957"/>
                  <a:pt x="6404" y="935"/>
                </a:cubicBezTo>
                <a:lnTo>
                  <a:pt x="7031" y="496"/>
                </a:lnTo>
                <a:cubicBezTo>
                  <a:pt x="7056" y="479"/>
                  <a:pt x="7098" y="495"/>
                  <a:pt x="7105" y="525"/>
                </a:cubicBezTo>
                <a:lnTo>
                  <a:pt x="7276" y="1274"/>
                </a:lnTo>
                <a:cubicBezTo>
                  <a:pt x="7286" y="1319"/>
                  <a:pt x="7253" y="1350"/>
                  <a:pt x="7215" y="1336"/>
                </a:cubicBezTo>
                <a:lnTo>
                  <a:pt x="7070" y="1279"/>
                </a:lnTo>
                <a:cubicBezTo>
                  <a:pt x="6787" y="2084"/>
                  <a:pt x="6020" y="2661"/>
                  <a:pt x="5118" y="2661"/>
                </a:cubicBezTo>
                <a:cubicBezTo>
                  <a:pt x="4293" y="2661"/>
                  <a:pt x="3581" y="2178"/>
                  <a:pt x="3248" y="1479"/>
                </a:cubicBezTo>
                <a:lnTo>
                  <a:pt x="3248" y="1479"/>
                </a:lnTo>
                <a:cubicBezTo>
                  <a:pt x="3019" y="946"/>
                  <a:pt x="2490" y="573"/>
                  <a:pt x="1873" y="573"/>
                </a:cubicBezTo>
                <a:cubicBezTo>
                  <a:pt x="1258" y="573"/>
                  <a:pt x="729" y="945"/>
                  <a:pt x="499" y="1477"/>
                </a:cubicBezTo>
                <a:lnTo>
                  <a:pt x="0" y="1189"/>
                </a:lnTo>
                <a:cubicBezTo>
                  <a:pt x="331" y="486"/>
                  <a:pt x="1045" y="0"/>
                  <a:pt x="1873" y="0"/>
                </a:cubicBezTo>
                <a:close/>
              </a:path>
            </a:pathLst>
          </a:custGeom>
          <a:solidFill>
            <a:srgbClr val="95C1AD"/>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16" name="TextBox 29"/>
          <p:cNvSpPr txBox="1"/>
          <p:nvPr/>
        </p:nvSpPr>
        <p:spPr>
          <a:xfrm>
            <a:off x="6044589" y="1117494"/>
            <a:ext cx="2372562" cy="698589"/>
          </a:xfrm>
          <a:prstGeom prst="rect">
            <a:avLst/>
          </a:prstGeom>
          <a:noFill/>
        </p:spPr>
        <p:txBody>
          <a:bodyPr wrap="square" lIns="0" tIns="0" rIns="0" bIns="0" rtlCol="0">
            <a:spAutoFit/>
          </a:bodyPr>
          <a:lstStyle/>
          <a:p>
            <a:pPr algn="just">
              <a:lnSpc>
                <a:spcPct val="150000"/>
              </a:lnSpc>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30"/>
          <p:cNvSpPr txBox="1"/>
          <p:nvPr/>
        </p:nvSpPr>
        <p:spPr>
          <a:xfrm>
            <a:off x="6532307" y="1754691"/>
            <a:ext cx="1397126" cy="323165"/>
          </a:xfrm>
          <a:prstGeom prst="rect">
            <a:avLst/>
          </a:prstGeom>
          <a:noFill/>
        </p:spPr>
        <p:txBody>
          <a:bodyPr wrap="square" lIns="0" tIns="0" rIns="0" bIns="0" rtlCol="0">
            <a:spAutoFit/>
          </a:bodyPr>
          <a:lstStyle/>
          <a:p>
            <a:pPr algn="ctr"/>
            <a:r>
              <a:rPr lang="zh-CN" altLang="en-US" sz="2100" b="1" dirty="0" smtClean="0">
                <a:solidFill>
                  <a:srgbClr val="95C1AD"/>
                </a:solidFill>
                <a:latin typeface="微软雅黑" panose="020B0503020204020204" pitchFamily="34" charset="-122"/>
                <a:ea typeface="微软雅黑" panose="020B0503020204020204" pitchFamily="34" charset="-122"/>
              </a:rPr>
              <a:t>添加标题</a:t>
            </a:r>
            <a:endParaRPr lang="zh-CN" altLang="en-US" sz="2100" b="1" dirty="0">
              <a:solidFill>
                <a:srgbClr val="95C1AD"/>
              </a:solidFill>
              <a:latin typeface="微软雅黑" panose="020B0503020204020204" pitchFamily="34" charset="-122"/>
              <a:ea typeface="微软雅黑" panose="020B0503020204020204" pitchFamily="34" charset="-122"/>
            </a:endParaRPr>
          </a:p>
        </p:txBody>
      </p:sp>
      <p:sp>
        <p:nvSpPr>
          <p:cNvPr id="18" name="TextBox 29"/>
          <p:cNvSpPr txBox="1"/>
          <p:nvPr/>
        </p:nvSpPr>
        <p:spPr>
          <a:xfrm>
            <a:off x="737906" y="4155382"/>
            <a:ext cx="2372562" cy="698589"/>
          </a:xfrm>
          <a:prstGeom prst="rect">
            <a:avLst/>
          </a:prstGeom>
          <a:noFill/>
        </p:spPr>
        <p:txBody>
          <a:bodyPr wrap="square" lIns="0" tIns="0" rIns="0" bIns="0" rtlCol="0">
            <a:spAutoFit/>
          </a:bodyPr>
          <a:lstStyle/>
          <a:p>
            <a:pPr algn="just">
              <a:lnSpc>
                <a:spcPct val="150000"/>
              </a:lnSpc>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30"/>
          <p:cNvSpPr txBox="1"/>
          <p:nvPr/>
        </p:nvSpPr>
        <p:spPr>
          <a:xfrm>
            <a:off x="1225624" y="3719294"/>
            <a:ext cx="1397126" cy="323165"/>
          </a:xfrm>
          <a:prstGeom prst="rect">
            <a:avLst/>
          </a:prstGeom>
          <a:noFill/>
        </p:spPr>
        <p:txBody>
          <a:bodyPr wrap="square" lIns="0" tIns="0" rIns="0" bIns="0" rtlCol="0">
            <a:spAutoFit/>
          </a:bodyPr>
          <a:lstStyle/>
          <a:p>
            <a:pPr algn="ctr"/>
            <a:r>
              <a:rPr lang="zh-CN" altLang="en-US" sz="2100" b="1" dirty="0" smtClean="0">
                <a:solidFill>
                  <a:srgbClr val="95C1AD"/>
                </a:solidFill>
                <a:latin typeface="微软雅黑" panose="020B0503020204020204" pitchFamily="34" charset="-122"/>
                <a:ea typeface="微软雅黑" panose="020B0503020204020204" pitchFamily="34" charset="-122"/>
              </a:rPr>
              <a:t>添加标题</a:t>
            </a:r>
            <a:endParaRPr lang="zh-CN" altLang="en-US" sz="2100" b="1" dirty="0">
              <a:solidFill>
                <a:srgbClr val="95C1AD"/>
              </a:solidFill>
              <a:latin typeface="微软雅黑" panose="020B0503020204020204" pitchFamily="34" charset="-122"/>
              <a:ea typeface="微软雅黑" panose="020B0503020204020204" pitchFamily="34" charset="-122"/>
            </a:endParaRPr>
          </a:p>
        </p:txBody>
      </p:sp>
      <p:sp>
        <p:nvSpPr>
          <p:cNvPr id="20" name="TextBox 29"/>
          <p:cNvSpPr txBox="1"/>
          <p:nvPr/>
        </p:nvSpPr>
        <p:spPr>
          <a:xfrm>
            <a:off x="2411767" y="1117494"/>
            <a:ext cx="2372562" cy="698589"/>
          </a:xfrm>
          <a:prstGeom prst="rect">
            <a:avLst/>
          </a:prstGeom>
          <a:noFill/>
        </p:spPr>
        <p:txBody>
          <a:bodyPr wrap="square" lIns="0" tIns="0" rIns="0" bIns="0" rtlCol="0">
            <a:spAutoFit/>
          </a:bodyPr>
          <a:lstStyle/>
          <a:p>
            <a:pPr algn="just">
              <a:lnSpc>
                <a:spcPct val="150000"/>
              </a:lnSpc>
            </a:pP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30"/>
          <p:cNvSpPr txBox="1"/>
          <p:nvPr/>
        </p:nvSpPr>
        <p:spPr>
          <a:xfrm>
            <a:off x="2899485" y="1754691"/>
            <a:ext cx="1397126" cy="323165"/>
          </a:xfrm>
          <a:prstGeom prst="rect">
            <a:avLst/>
          </a:prstGeom>
          <a:noFill/>
        </p:spPr>
        <p:txBody>
          <a:bodyPr wrap="square" lIns="0" tIns="0" rIns="0" bIns="0" rtlCol="0">
            <a:spAutoFit/>
          </a:bodyPr>
          <a:lstStyle/>
          <a:p>
            <a:pPr algn="ctr"/>
            <a:r>
              <a:rPr lang="zh-CN" altLang="en-US" sz="2100" b="1" dirty="0" smtClean="0">
                <a:solidFill>
                  <a:srgbClr val="95C1AD"/>
                </a:solidFill>
                <a:latin typeface="微软雅黑" panose="020B0503020204020204" pitchFamily="34" charset="-122"/>
                <a:ea typeface="微软雅黑" panose="020B0503020204020204" pitchFamily="34" charset="-122"/>
              </a:rPr>
              <a:t>添加标题</a:t>
            </a:r>
            <a:endParaRPr lang="zh-CN" altLang="en-US" sz="2100" b="1" dirty="0">
              <a:solidFill>
                <a:srgbClr val="95C1AD"/>
              </a:solidFill>
              <a:latin typeface="微软雅黑" panose="020B0503020204020204" pitchFamily="34" charset="-122"/>
              <a:ea typeface="微软雅黑" panose="020B0503020204020204" pitchFamily="34" charset="-122"/>
            </a:endParaRPr>
          </a:p>
        </p:txBody>
      </p:sp>
      <p:sp>
        <p:nvSpPr>
          <p:cNvPr id="22" name="Freeform 10"/>
          <p:cNvSpPr>
            <a:spLocks noEditPoints="1"/>
          </p:cNvSpPr>
          <p:nvPr/>
        </p:nvSpPr>
        <p:spPr bwMode="auto">
          <a:xfrm>
            <a:off x="7118123" y="2310636"/>
            <a:ext cx="528960" cy="531018"/>
          </a:xfrm>
          <a:custGeom>
            <a:avLst/>
            <a:gdLst>
              <a:gd name="T0" fmla="*/ 40 w 395"/>
              <a:gd name="T1" fmla="*/ 0 h 399"/>
              <a:gd name="T2" fmla="*/ 212 w 395"/>
              <a:gd name="T3" fmla="*/ 0 h 399"/>
              <a:gd name="T4" fmla="*/ 246 w 395"/>
              <a:gd name="T5" fmla="*/ 20 h 399"/>
              <a:gd name="T6" fmla="*/ 151 w 395"/>
              <a:gd name="T7" fmla="*/ 20 h 399"/>
              <a:gd name="T8" fmla="*/ 99 w 395"/>
              <a:gd name="T9" fmla="*/ 41 h 399"/>
              <a:gd name="T10" fmla="*/ 31 w 395"/>
              <a:gd name="T11" fmla="*/ 41 h 399"/>
              <a:gd name="T12" fmla="*/ 31 w 395"/>
              <a:gd name="T13" fmla="*/ 345 h 399"/>
              <a:gd name="T14" fmla="*/ 222 w 395"/>
              <a:gd name="T15" fmla="*/ 345 h 399"/>
              <a:gd name="T16" fmla="*/ 222 w 395"/>
              <a:gd name="T17" fmla="*/ 266 h 399"/>
              <a:gd name="T18" fmla="*/ 251 w 395"/>
              <a:gd name="T19" fmla="*/ 266 h 399"/>
              <a:gd name="T20" fmla="*/ 251 w 395"/>
              <a:gd name="T21" fmla="*/ 360 h 399"/>
              <a:gd name="T22" fmla="*/ 212 w 395"/>
              <a:gd name="T23" fmla="*/ 399 h 399"/>
              <a:gd name="T24" fmla="*/ 40 w 395"/>
              <a:gd name="T25" fmla="*/ 399 h 399"/>
              <a:gd name="T26" fmla="*/ 0 w 395"/>
              <a:gd name="T27" fmla="*/ 360 h 399"/>
              <a:gd name="T28" fmla="*/ 0 w 395"/>
              <a:gd name="T29" fmla="*/ 40 h 399"/>
              <a:gd name="T30" fmla="*/ 40 w 395"/>
              <a:gd name="T31" fmla="*/ 0 h 399"/>
              <a:gd name="T32" fmla="*/ 251 w 395"/>
              <a:gd name="T33" fmla="*/ 122 h 399"/>
              <a:gd name="T34" fmla="*/ 234 w 395"/>
              <a:gd name="T35" fmla="*/ 140 h 399"/>
              <a:gd name="T36" fmla="*/ 251 w 395"/>
              <a:gd name="T37" fmla="*/ 158 h 399"/>
              <a:gd name="T38" fmla="*/ 269 w 395"/>
              <a:gd name="T39" fmla="*/ 140 h 399"/>
              <a:gd name="T40" fmla="*/ 251 w 395"/>
              <a:gd name="T41" fmla="*/ 122 h 399"/>
              <a:gd name="T42" fmla="*/ 329 w 395"/>
              <a:gd name="T43" fmla="*/ 122 h 399"/>
              <a:gd name="T44" fmla="*/ 347 w 395"/>
              <a:gd name="T45" fmla="*/ 140 h 399"/>
              <a:gd name="T46" fmla="*/ 329 w 395"/>
              <a:gd name="T47" fmla="*/ 158 h 399"/>
              <a:gd name="T48" fmla="*/ 311 w 395"/>
              <a:gd name="T49" fmla="*/ 140 h 399"/>
              <a:gd name="T50" fmla="*/ 329 w 395"/>
              <a:gd name="T51" fmla="*/ 122 h 399"/>
              <a:gd name="T52" fmla="*/ 177 w 395"/>
              <a:gd name="T53" fmla="*/ 122 h 399"/>
              <a:gd name="T54" fmla="*/ 160 w 395"/>
              <a:gd name="T55" fmla="*/ 140 h 399"/>
              <a:gd name="T56" fmla="*/ 177 w 395"/>
              <a:gd name="T57" fmla="*/ 158 h 399"/>
              <a:gd name="T58" fmla="*/ 195 w 395"/>
              <a:gd name="T59" fmla="*/ 140 h 399"/>
              <a:gd name="T60" fmla="*/ 177 w 395"/>
              <a:gd name="T61" fmla="*/ 122 h 399"/>
              <a:gd name="T62" fmla="*/ 151 w 395"/>
              <a:gd name="T63" fmla="*/ 46 h 399"/>
              <a:gd name="T64" fmla="*/ 101 w 395"/>
              <a:gd name="T65" fmla="*/ 97 h 399"/>
              <a:gd name="T66" fmla="*/ 101 w 395"/>
              <a:gd name="T67" fmla="*/ 190 h 399"/>
              <a:gd name="T68" fmla="*/ 151 w 395"/>
              <a:gd name="T69" fmla="*/ 240 h 399"/>
              <a:gd name="T70" fmla="*/ 158 w 395"/>
              <a:gd name="T71" fmla="*/ 240 h 399"/>
              <a:gd name="T72" fmla="*/ 158 w 395"/>
              <a:gd name="T73" fmla="*/ 282 h 399"/>
              <a:gd name="T74" fmla="*/ 200 w 395"/>
              <a:gd name="T75" fmla="*/ 240 h 399"/>
              <a:gd name="T76" fmla="*/ 344 w 395"/>
              <a:gd name="T77" fmla="*/ 240 h 399"/>
              <a:gd name="T78" fmla="*/ 395 w 395"/>
              <a:gd name="T79" fmla="*/ 190 h 399"/>
              <a:gd name="T80" fmla="*/ 395 w 395"/>
              <a:gd name="T81" fmla="*/ 97 h 399"/>
              <a:gd name="T82" fmla="*/ 344 w 395"/>
              <a:gd name="T83" fmla="*/ 46 h 399"/>
              <a:gd name="T84" fmla="*/ 151 w 395"/>
              <a:gd name="T85" fmla="*/ 46 h 399"/>
              <a:gd name="T86" fmla="*/ 101 w 395"/>
              <a:gd name="T87" fmla="*/ 359 h 399"/>
              <a:gd name="T88" fmla="*/ 101 w 395"/>
              <a:gd name="T89" fmla="*/ 385 h 399"/>
              <a:gd name="T90" fmla="*/ 150 w 395"/>
              <a:gd name="T91" fmla="*/ 385 h 399"/>
              <a:gd name="T92" fmla="*/ 150 w 395"/>
              <a:gd name="T93" fmla="*/ 359 h 399"/>
              <a:gd name="T94" fmla="*/ 101 w 395"/>
              <a:gd name="T95" fmla="*/ 3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5" h="399">
                <a:moveTo>
                  <a:pt x="40" y="0"/>
                </a:moveTo>
                <a:cubicBezTo>
                  <a:pt x="212" y="0"/>
                  <a:pt x="212" y="0"/>
                  <a:pt x="212" y="0"/>
                </a:cubicBezTo>
                <a:cubicBezTo>
                  <a:pt x="226" y="0"/>
                  <a:pt x="239" y="8"/>
                  <a:pt x="246" y="20"/>
                </a:cubicBezTo>
                <a:cubicBezTo>
                  <a:pt x="151" y="20"/>
                  <a:pt x="151" y="20"/>
                  <a:pt x="151" y="20"/>
                </a:cubicBezTo>
                <a:cubicBezTo>
                  <a:pt x="131" y="20"/>
                  <a:pt x="112" y="28"/>
                  <a:pt x="99" y="41"/>
                </a:cubicBezTo>
                <a:cubicBezTo>
                  <a:pt x="31" y="41"/>
                  <a:pt x="31" y="41"/>
                  <a:pt x="31" y="41"/>
                </a:cubicBezTo>
                <a:cubicBezTo>
                  <a:pt x="31" y="345"/>
                  <a:pt x="31" y="345"/>
                  <a:pt x="31" y="345"/>
                </a:cubicBezTo>
                <a:cubicBezTo>
                  <a:pt x="222" y="345"/>
                  <a:pt x="222" y="345"/>
                  <a:pt x="222" y="345"/>
                </a:cubicBezTo>
                <a:cubicBezTo>
                  <a:pt x="222" y="266"/>
                  <a:pt x="222" y="266"/>
                  <a:pt x="222" y="266"/>
                </a:cubicBezTo>
                <a:cubicBezTo>
                  <a:pt x="251" y="266"/>
                  <a:pt x="251" y="266"/>
                  <a:pt x="251" y="266"/>
                </a:cubicBezTo>
                <a:cubicBezTo>
                  <a:pt x="251" y="360"/>
                  <a:pt x="251" y="360"/>
                  <a:pt x="251" y="360"/>
                </a:cubicBezTo>
                <a:cubicBezTo>
                  <a:pt x="251" y="381"/>
                  <a:pt x="234" y="399"/>
                  <a:pt x="212" y="399"/>
                </a:cubicBezTo>
                <a:cubicBezTo>
                  <a:pt x="40" y="399"/>
                  <a:pt x="40" y="399"/>
                  <a:pt x="40" y="399"/>
                </a:cubicBezTo>
                <a:cubicBezTo>
                  <a:pt x="18" y="399"/>
                  <a:pt x="0" y="381"/>
                  <a:pt x="0" y="360"/>
                </a:cubicBezTo>
                <a:cubicBezTo>
                  <a:pt x="0" y="40"/>
                  <a:pt x="0" y="40"/>
                  <a:pt x="0" y="40"/>
                </a:cubicBezTo>
                <a:cubicBezTo>
                  <a:pt x="0" y="18"/>
                  <a:pt x="18" y="0"/>
                  <a:pt x="40" y="0"/>
                </a:cubicBezTo>
                <a:close/>
                <a:moveTo>
                  <a:pt x="251" y="122"/>
                </a:moveTo>
                <a:cubicBezTo>
                  <a:pt x="242" y="122"/>
                  <a:pt x="234" y="130"/>
                  <a:pt x="234" y="140"/>
                </a:cubicBezTo>
                <a:cubicBezTo>
                  <a:pt x="234" y="150"/>
                  <a:pt x="242" y="158"/>
                  <a:pt x="251" y="158"/>
                </a:cubicBezTo>
                <a:cubicBezTo>
                  <a:pt x="261" y="158"/>
                  <a:pt x="269" y="150"/>
                  <a:pt x="269" y="140"/>
                </a:cubicBezTo>
                <a:cubicBezTo>
                  <a:pt x="269" y="130"/>
                  <a:pt x="261" y="122"/>
                  <a:pt x="251" y="122"/>
                </a:cubicBezTo>
                <a:close/>
                <a:moveTo>
                  <a:pt x="329" y="122"/>
                </a:moveTo>
                <a:cubicBezTo>
                  <a:pt x="339" y="122"/>
                  <a:pt x="347" y="130"/>
                  <a:pt x="347" y="140"/>
                </a:cubicBezTo>
                <a:cubicBezTo>
                  <a:pt x="347" y="150"/>
                  <a:pt x="339" y="158"/>
                  <a:pt x="329" y="158"/>
                </a:cubicBezTo>
                <a:cubicBezTo>
                  <a:pt x="319" y="158"/>
                  <a:pt x="311" y="150"/>
                  <a:pt x="311" y="140"/>
                </a:cubicBezTo>
                <a:cubicBezTo>
                  <a:pt x="311" y="130"/>
                  <a:pt x="319" y="122"/>
                  <a:pt x="329" y="122"/>
                </a:cubicBezTo>
                <a:close/>
                <a:moveTo>
                  <a:pt x="177" y="122"/>
                </a:moveTo>
                <a:cubicBezTo>
                  <a:pt x="167" y="122"/>
                  <a:pt x="160" y="130"/>
                  <a:pt x="160" y="140"/>
                </a:cubicBezTo>
                <a:cubicBezTo>
                  <a:pt x="160" y="150"/>
                  <a:pt x="167" y="158"/>
                  <a:pt x="177" y="158"/>
                </a:cubicBezTo>
                <a:cubicBezTo>
                  <a:pt x="187" y="158"/>
                  <a:pt x="195" y="150"/>
                  <a:pt x="195" y="140"/>
                </a:cubicBezTo>
                <a:cubicBezTo>
                  <a:pt x="195" y="130"/>
                  <a:pt x="187" y="122"/>
                  <a:pt x="177" y="122"/>
                </a:cubicBezTo>
                <a:close/>
                <a:moveTo>
                  <a:pt x="151" y="46"/>
                </a:moveTo>
                <a:cubicBezTo>
                  <a:pt x="123" y="46"/>
                  <a:pt x="101" y="69"/>
                  <a:pt x="101" y="97"/>
                </a:cubicBezTo>
                <a:cubicBezTo>
                  <a:pt x="101" y="190"/>
                  <a:pt x="101" y="190"/>
                  <a:pt x="101" y="190"/>
                </a:cubicBezTo>
                <a:cubicBezTo>
                  <a:pt x="101" y="218"/>
                  <a:pt x="123" y="240"/>
                  <a:pt x="151" y="240"/>
                </a:cubicBezTo>
                <a:cubicBezTo>
                  <a:pt x="158" y="240"/>
                  <a:pt x="158" y="240"/>
                  <a:pt x="158" y="240"/>
                </a:cubicBezTo>
                <a:cubicBezTo>
                  <a:pt x="158" y="282"/>
                  <a:pt x="158" y="282"/>
                  <a:pt x="158" y="282"/>
                </a:cubicBezTo>
                <a:cubicBezTo>
                  <a:pt x="200" y="240"/>
                  <a:pt x="200" y="240"/>
                  <a:pt x="200" y="240"/>
                </a:cubicBezTo>
                <a:cubicBezTo>
                  <a:pt x="344" y="240"/>
                  <a:pt x="344" y="240"/>
                  <a:pt x="344" y="240"/>
                </a:cubicBezTo>
                <a:cubicBezTo>
                  <a:pt x="372" y="240"/>
                  <a:pt x="395" y="218"/>
                  <a:pt x="395" y="190"/>
                </a:cubicBezTo>
                <a:cubicBezTo>
                  <a:pt x="395" y="97"/>
                  <a:pt x="395" y="97"/>
                  <a:pt x="395" y="97"/>
                </a:cubicBezTo>
                <a:cubicBezTo>
                  <a:pt x="395" y="69"/>
                  <a:pt x="372" y="46"/>
                  <a:pt x="344" y="46"/>
                </a:cubicBezTo>
                <a:cubicBezTo>
                  <a:pt x="151" y="46"/>
                  <a:pt x="151" y="46"/>
                  <a:pt x="151" y="46"/>
                </a:cubicBezTo>
                <a:close/>
                <a:moveTo>
                  <a:pt x="101" y="359"/>
                </a:moveTo>
                <a:cubicBezTo>
                  <a:pt x="101" y="385"/>
                  <a:pt x="101" y="385"/>
                  <a:pt x="101" y="385"/>
                </a:cubicBezTo>
                <a:cubicBezTo>
                  <a:pt x="150" y="385"/>
                  <a:pt x="150" y="385"/>
                  <a:pt x="150" y="385"/>
                </a:cubicBezTo>
                <a:cubicBezTo>
                  <a:pt x="150" y="359"/>
                  <a:pt x="150" y="359"/>
                  <a:pt x="150" y="359"/>
                </a:cubicBezTo>
                <a:lnTo>
                  <a:pt x="101" y="359"/>
                </a:lnTo>
                <a:close/>
              </a:path>
            </a:pathLst>
          </a:custGeom>
          <a:solidFill>
            <a:srgbClr val="95C1AD"/>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23" name="Freeform 11"/>
          <p:cNvSpPr>
            <a:spLocks noEditPoints="1"/>
          </p:cNvSpPr>
          <p:nvPr/>
        </p:nvSpPr>
        <p:spPr bwMode="auto">
          <a:xfrm>
            <a:off x="3372673" y="2295199"/>
            <a:ext cx="450749" cy="561893"/>
          </a:xfrm>
          <a:custGeom>
            <a:avLst/>
            <a:gdLst>
              <a:gd name="T0" fmla="*/ 23 w 438"/>
              <a:gd name="T1" fmla="*/ 0 h 546"/>
              <a:gd name="T2" fmla="*/ 415 w 438"/>
              <a:gd name="T3" fmla="*/ 0 h 546"/>
              <a:gd name="T4" fmla="*/ 438 w 438"/>
              <a:gd name="T5" fmla="*/ 0 h 546"/>
              <a:gd name="T6" fmla="*/ 438 w 438"/>
              <a:gd name="T7" fmla="*/ 24 h 546"/>
              <a:gd name="T8" fmla="*/ 438 w 438"/>
              <a:gd name="T9" fmla="*/ 523 h 546"/>
              <a:gd name="T10" fmla="*/ 438 w 438"/>
              <a:gd name="T11" fmla="*/ 546 h 546"/>
              <a:gd name="T12" fmla="*/ 415 w 438"/>
              <a:gd name="T13" fmla="*/ 546 h 546"/>
              <a:gd name="T14" fmla="*/ 138 w 438"/>
              <a:gd name="T15" fmla="*/ 546 h 546"/>
              <a:gd name="T16" fmla="*/ 131 w 438"/>
              <a:gd name="T17" fmla="*/ 546 h 546"/>
              <a:gd name="T18" fmla="*/ 125 w 438"/>
              <a:gd name="T19" fmla="*/ 541 h 546"/>
              <a:gd name="T20" fmla="*/ 9 w 438"/>
              <a:gd name="T21" fmla="*/ 456 h 546"/>
              <a:gd name="T22" fmla="*/ 0 w 438"/>
              <a:gd name="T23" fmla="*/ 449 h 546"/>
              <a:gd name="T24" fmla="*/ 0 w 438"/>
              <a:gd name="T25" fmla="*/ 438 h 546"/>
              <a:gd name="T26" fmla="*/ 0 w 438"/>
              <a:gd name="T27" fmla="*/ 24 h 546"/>
              <a:gd name="T28" fmla="*/ 0 w 438"/>
              <a:gd name="T29" fmla="*/ 0 h 546"/>
              <a:gd name="T30" fmla="*/ 23 w 438"/>
              <a:gd name="T31" fmla="*/ 0 h 546"/>
              <a:gd name="T32" fmla="*/ 23 w 438"/>
              <a:gd name="T33" fmla="*/ 0 h 546"/>
              <a:gd name="T34" fmla="*/ 45 w 438"/>
              <a:gd name="T35" fmla="*/ 414 h 546"/>
              <a:gd name="T36" fmla="*/ 116 w 438"/>
              <a:gd name="T37" fmla="*/ 389 h 546"/>
              <a:gd name="T38" fmla="*/ 126 w 438"/>
              <a:gd name="T39" fmla="*/ 386 h 546"/>
              <a:gd name="T40" fmla="*/ 129 w 438"/>
              <a:gd name="T41" fmla="*/ 395 h 546"/>
              <a:gd name="T42" fmla="*/ 159 w 438"/>
              <a:gd name="T43" fmla="*/ 500 h 546"/>
              <a:gd name="T44" fmla="*/ 391 w 438"/>
              <a:gd name="T45" fmla="*/ 500 h 546"/>
              <a:gd name="T46" fmla="*/ 391 w 438"/>
              <a:gd name="T47" fmla="*/ 46 h 546"/>
              <a:gd name="T48" fmla="*/ 45 w 438"/>
              <a:gd name="T49" fmla="*/ 46 h 546"/>
              <a:gd name="T50" fmla="*/ 45 w 438"/>
              <a:gd name="T51" fmla="*/ 414 h 546"/>
              <a:gd name="T52" fmla="*/ 45 w 438"/>
              <a:gd name="T53" fmla="*/ 414 h 546"/>
              <a:gd name="T54" fmla="*/ 136 w 438"/>
              <a:gd name="T55" fmla="*/ 493 h 546"/>
              <a:gd name="T56" fmla="*/ 113 w 438"/>
              <a:gd name="T57" fmla="*/ 411 h 546"/>
              <a:gd name="T58" fmla="*/ 54 w 438"/>
              <a:gd name="T59" fmla="*/ 433 h 546"/>
              <a:gd name="T60" fmla="*/ 136 w 438"/>
              <a:gd name="T61" fmla="*/ 493 h 546"/>
              <a:gd name="T62" fmla="*/ 136 w 438"/>
              <a:gd name="T63" fmla="*/ 493 h 546"/>
              <a:gd name="T64" fmla="*/ 104 w 438"/>
              <a:gd name="T65" fmla="*/ 294 h 546"/>
              <a:gd name="T66" fmla="*/ 104 w 438"/>
              <a:gd name="T67" fmla="*/ 314 h 546"/>
              <a:gd name="T68" fmla="*/ 338 w 438"/>
              <a:gd name="T69" fmla="*/ 314 h 546"/>
              <a:gd name="T70" fmla="*/ 338 w 438"/>
              <a:gd name="T71" fmla="*/ 294 h 546"/>
              <a:gd name="T72" fmla="*/ 104 w 438"/>
              <a:gd name="T73" fmla="*/ 294 h 546"/>
              <a:gd name="T74" fmla="*/ 104 w 438"/>
              <a:gd name="T75" fmla="*/ 294 h 546"/>
              <a:gd name="T76" fmla="*/ 104 w 438"/>
              <a:gd name="T77" fmla="*/ 237 h 546"/>
              <a:gd name="T78" fmla="*/ 104 w 438"/>
              <a:gd name="T79" fmla="*/ 257 h 546"/>
              <a:gd name="T80" fmla="*/ 338 w 438"/>
              <a:gd name="T81" fmla="*/ 257 h 546"/>
              <a:gd name="T82" fmla="*/ 338 w 438"/>
              <a:gd name="T83" fmla="*/ 237 h 546"/>
              <a:gd name="T84" fmla="*/ 104 w 438"/>
              <a:gd name="T85" fmla="*/ 237 h 546"/>
              <a:gd name="T86" fmla="*/ 104 w 438"/>
              <a:gd name="T87" fmla="*/ 237 h 546"/>
              <a:gd name="T88" fmla="*/ 104 w 438"/>
              <a:gd name="T89" fmla="*/ 175 h 546"/>
              <a:gd name="T90" fmla="*/ 104 w 438"/>
              <a:gd name="T91" fmla="*/ 195 h 546"/>
              <a:gd name="T92" fmla="*/ 338 w 438"/>
              <a:gd name="T93" fmla="*/ 195 h 546"/>
              <a:gd name="T94" fmla="*/ 338 w 438"/>
              <a:gd name="T95" fmla="*/ 175 h 546"/>
              <a:gd name="T96" fmla="*/ 104 w 438"/>
              <a:gd name="T97" fmla="*/ 175 h 546"/>
              <a:gd name="T98" fmla="*/ 104 w 438"/>
              <a:gd name="T99" fmla="*/ 175 h 546"/>
              <a:gd name="T100" fmla="*/ 104 w 438"/>
              <a:gd name="T101" fmla="*/ 118 h 546"/>
              <a:gd name="T102" fmla="*/ 104 w 438"/>
              <a:gd name="T103" fmla="*/ 138 h 546"/>
              <a:gd name="T104" fmla="*/ 338 w 438"/>
              <a:gd name="T105" fmla="*/ 138 h 546"/>
              <a:gd name="T106" fmla="*/ 338 w 438"/>
              <a:gd name="T107" fmla="*/ 118 h 546"/>
              <a:gd name="T108" fmla="*/ 104 w 438"/>
              <a:gd name="T109" fmla="*/ 11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 h="546">
                <a:moveTo>
                  <a:pt x="23" y="0"/>
                </a:moveTo>
                <a:lnTo>
                  <a:pt x="415" y="0"/>
                </a:lnTo>
                <a:lnTo>
                  <a:pt x="438" y="0"/>
                </a:lnTo>
                <a:lnTo>
                  <a:pt x="438" y="24"/>
                </a:lnTo>
                <a:lnTo>
                  <a:pt x="438" y="523"/>
                </a:lnTo>
                <a:lnTo>
                  <a:pt x="438" y="546"/>
                </a:lnTo>
                <a:lnTo>
                  <a:pt x="415" y="546"/>
                </a:lnTo>
                <a:lnTo>
                  <a:pt x="138" y="546"/>
                </a:lnTo>
                <a:lnTo>
                  <a:pt x="131" y="546"/>
                </a:lnTo>
                <a:lnTo>
                  <a:pt x="125" y="541"/>
                </a:lnTo>
                <a:lnTo>
                  <a:pt x="9" y="456"/>
                </a:lnTo>
                <a:lnTo>
                  <a:pt x="0" y="449"/>
                </a:lnTo>
                <a:lnTo>
                  <a:pt x="0" y="438"/>
                </a:lnTo>
                <a:lnTo>
                  <a:pt x="0" y="24"/>
                </a:lnTo>
                <a:lnTo>
                  <a:pt x="0" y="0"/>
                </a:lnTo>
                <a:lnTo>
                  <a:pt x="23" y="0"/>
                </a:lnTo>
                <a:lnTo>
                  <a:pt x="23" y="0"/>
                </a:lnTo>
                <a:close/>
                <a:moveTo>
                  <a:pt x="45" y="414"/>
                </a:moveTo>
                <a:lnTo>
                  <a:pt x="116" y="389"/>
                </a:lnTo>
                <a:lnTo>
                  <a:pt x="126" y="386"/>
                </a:lnTo>
                <a:lnTo>
                  <a:pt x="129" y="395"/>
                </a:lnTo>
                <a:lnTo>
                  <a:pt x="159" y="500"/>
                </a:lnTo>
                <a:lnTo>
                  <a:pt x="391" y="500"/>
                </a:lnTo>
                <a:lnTo>
                  <a:pt x="391" y="46"/>
                </a:lnTo>
                <a:lnTo>
                  <a:pt x="45" y="46"/>
                </a:lnTo>
                <a:lnTo>
                  <a:pt x="45" y="414"/>
                </a:lnTo>
                <a:lnTo>
                  <a:pt x="45" y="414"/>
                </a:lnTo>
                <a:close/>
                <a:moveTo>
                  <a:pt x="136" y="493"/>
                </a:moveTo>
                <a:lnTo>
                  <a:pt x="113" y="411"/>
                </a:lnTo>
                <a:lnTo>
                  <a:pt x="54" y="433"/>
                </a:lnTo>
                <a:lnTo>
                  <a:pt x="136" y="493"/>
                </a:lnTo>
                <a:lnTo>
                  <a:pt x="136" y="493"/>
                </a:lnTo>
                <a:close/>
                <a:moveTo>
                  <a:pt x="104" y="294"/>
                </a:moveTo>
                <a:lnTo>
                  <a:pt x="104" y="314"/>
                </a:lnTo>
                <a:lnTo>
                  <a:pt x="338" y="314"/>
                </a:lnTo>
                <a:lnTo>
                  <a:pt x="338" y="294"/>
                </a:lnTo>
                <a:lnTo>
                  <a:pt x="104" y="294"/>
                </a:lnTo>
                <a:lnTo>
                  <a:pt x="104" y="294"/>
                </a:lnTo>
                <a:close/>
                <a:moveTo>
                  <a:pt x="104" y="237"/>
                </a:moveTo>
                <a:lnTo>
                  <a:pt x="104" y="257"/>
                </a:lnTo>
                <a:lnTo>
                  <a:pt x="338" y="257"/>
                </a:lnTo>
                <a:lnTo>
                  <a:pt x="338" y="237"/>
                </a:lnTo>
                <a:lnTo>
                  <a:pt x="104" y="237"/>
                </a:lnTo>
                <a:lnTo>
                  <a:pt x="104" y="237"/>
                </a:lnTo>
                <a:close/>
                <a:moveTo>
                  <a:pt x="104" y="175"/>
                </a:moveTo>
                <a:lnTo>
                  <a:pt x="104" y="195"/>
                </a:lnTo>
                <a:lnTo>
                  <a:pt x="338" y="195"/>
                </a:lnTo>
                <a:lnTo>
                  <a:pt x="338" y="175"/>
                </a:lnTo>
                <a:lnTo>
                  <a:pt x="104" y="175"/>
                </a:lnTo>
                <a:lnTo>
                  <a:pt x="104" y="175"/>
                </a:lnTo>
                <a:close/>
                <a:moveTo>
                  <a:pt x="104" y="118"/>
                </a:moveTo>
                <a:lnTo>
                  <a:pt x="104" y="138"/>
                </a:lnTo>
                <a:lnTo>
                  <a:pt x="338" y="138"/>
                </a:lnTo>
                <a:lnTo>
                  <a:pt x="338" y="118"/>
                </a:lnTo>
                <a:lnTo>
                  <a:pt x="104" y="118"/>
                </a:lnTo>
                <a:close/>
              </a:path>
            </a:pathLst>
          </a:custGeom>
          <a:solidFill>
            <a:srgbClr val="95C1AD"/>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
        <p:nvSpPr>
          <p:cNvPr id="24" name="Freeform 12"/>
          <p:cNvSpPr>
            <a:spLocks noEditPoints="1"/>
          </p:cNvSpPr>
          <p:nvPr/>
        </p:nvSpPr>
        <p:spPr bwMode="auto">
          <a:xfrm>
            <a:off x="1703958" y="2883547"/>
            <a:ext cx="440457" cy="534107"/>
          </a:xfrm>
          <a:custGeom>
            <a:avLst/>
            <a:gdLst>
              <a:gd name="T0" fmla="*/ 151 w 329"/>
              <a:gd name="T1" fmla="*/ 374 h 401"/>
              <a:gd name="T2" fmla="*/ 329 w 329"/>
              <a:gd name="T3" fmla="*/ 374 h 401"/>
              <a:gd name="T4" fmla="*/ 329 w 329"/>
              <a:gd name="T5" fmla="*/ 401 h 401"/>
              <a:gd name="T6" fmla="*/ 94 w 329"/>
              <a:gd name="T7" fmla="*/ 401 h 401"/>
              <a:gd name="T8" fmla="*/ 151 w 329"/>
              <a:gd name="T9" fmla="*/ 374 h 401"/>
              <a:gd name="T10" fmla="*/ 251 w 329"/>
              <a:gd name="T11" fmla="*/ 132 h 401"/>
              <a:gd name="T12" fmla="*/ 259 w 329"/>
              <a:gd name="T13" fmla="*/ 117 h 401"/>
              <a:gd name="T14" fmla="*/ 259 w 329"/>
              <a:gd name="T15" fmla="*/ 117 h 401"/>
              <a:gd name="T16" fmla="*/ 262 w 329"/>
              <a:gd name="T17" fmla="*/ 96 h 401"/>
              <a:gd name="T18" fmla="*/ 249 w 329"/>
              <a:gd name="T19" fmla="*/ 79 h 401"/>
              <a:gd name="T20" fmla="*/ 168 w 329"/>
              <a:gd name="T21" fmla="*/ 32 h 401"/>
              <a:gd name="T22" fmla="*/ 147 w 329"/>
              <a:gd name="T23" fmla="*/ 29 h 401"/>
              <a:gd name="T24" fmla="*/ 147 w 329"/>
              <a:gd name="T25" fmla="*/ 29 h 401"/>
              <a:gd name="T26" fmla="*/ 130 w 329"/>
              <a:gd name="T27" fmla="*/ 42 h 401"/>
              <a:gd name="T28" fmla="*/ 130 w 329"/>
              <a:gd name="T29" fmla="*/ 42 h 401"/>
              <a:gd name="T30" fmla="*/ 121 w 329"/>
              <a:gd name="T31" fmla="*/ 57 h 401"/>
              <a:gd name="T32" fmla="*/ 124 w 329"/>
              <a:gd name="T33" fmla="*/ 59 h 401"/>
              <a:gd name="T34" fmla="*/ 156 w 329"/>
              <a:gd name="T35" fmla="*/ 78 h 401"/>
              <a:gd name="T36" fmla="*/ 215 w 329"/>
              <a:gd name="T37" fmla="*/ 112 h 401"/>
              <a:gd name="T38" fmla="*/ 248 w 329"/>
              <a:gd name="T39" fmla="*/ 130 h 401"/>
              <a:gd name="T40" fmla="*/ 251 w 329"/>
              <a:gd name="T41" fmla="*/ 132 h 401"/>
              <a:gd name="T42" fmla="*/ 286 w 329"/>
              <a:gd name="T43" fmla="*/ 125 h 401"/>
              <a:gd name="T44" fmla="*/ 286 w 329"/>
              <a:gd name="T45" fmla="*/ 125 h 401"/>
              <a:gd name="T46" fmla="*/ 272 w 329"/>
              <a:gd name="T47" fmla="*/ 148 h 401"/>
              <a:gd name="T48" fmla="*/ 266 w 329"/>
              <a:gd name="T49" fmla="*/ 159 h 401"/>
              <a:gd name="T50" fmla="*/ 264 w 329"/>
              <a:gd name="T51" fmla="*/ 162 h 401"/>
              <a:gd name="T52" fmla="*/ 263 w 329"/>
              <a:gd name="T53" fmla="*/ 164 h 401"/>
              <a:gd name="T54" fmla="*/ 263 w 329"/>
              <a:gd name="T55" fmla="*/ 164 h 401"/>
              <a:gd name="T56" fmla="*/ 178 w 329"/>
              <a:gd name="T57" fmla="*/ 312 h 401"/>
              <a:gd name="T58" fmla="*/ 175 w 329"/>
              <a:gd name="T59" fmla="*/ 316 h 401"/>
              <a:gd name="T60" fmla="*/ 170 w 329"/>
              <a:gd name="T61" fmla="*/ 319 h 401"/>
              <a:gd name="T62" fmla="*/ 126 w 329"/>
              <a:gd name="T63" fmla="*/ 320 h 401"/>
              <a:gd name="T64" fmla="*/ 112 w 329"/>
              <a:gd name="T65" fmla="*/ 299 h 401"/>
              <a:gd name="T66" fmla="*/ 76 w 329"/>
              <a:gd name="T67" fmla="*/ 291 h 401"/>
              <a:gd name="T68" fmla="*/ 47 w 329"/>
              <a:gd name="T69" fmla="*/ 261 h 401"/>
              <a:gd name="T70" fmla="*/ 22 w 329"/>
              <a:gd name="T71" fmla="*/ 260 h 401"/>
              <a:gd name="T72" fmla="*/ 1 w 329"/>
              <a:gd name="T73" fmla="*/ 220 h 401"/>
              <a:gd name="T74" fmla="*/ 0 w 329"/>
              <a:gd name="T75" fmla="*/ 215 h 401"/>
              <a:gd name="T76" fmla="*/ 3 w 329"/>
              <a:gd name="T77" fmla="*/ 211 h 401"/>
              <a:gd name="T78" fmla="*/ 88 w 329"/>
              <a:gd name="T79" fmla="*/ 63 h 401"/>
              <a:gd name="T80" fmla="*/ 88 w 329"/>
              <a:gd name="T81" fmla="*/ 63 h 401"/>
              <a:gd name="T82" fmla="*/ 91 w 329"/>
              <a:gd name="T83" fmla="*/ 58 h 401"/>
              <a:gd name="T84" fmla="*/ 97 w 329"/>
              <a:gd name="T85" fmla="*/ 48 h 401"/>
              <a:gd name="T86" fmla="*/ 97 w 329"/>
              <a:gd name="T87" fmla="*/ 48 h 401"/>
              <a:gd name="T88" fmla="*/ 111 w 329"/>
              <a:gd name="T89" fmla="*/ 24 h 401"/>
              <a:gd name="T90" fmla="*/ 111 w 329"/>
              <a:gd name="T91" fmla="*/ 24 h 401"/>
              <a:gd name="T92" fmla="*/ 138 w 329"/>
              <a:gd name="T93" fmla="*/ 3 h 401"/>
              <a:gd name="T94" fmla="*/ 138 w 329"/>
              <a:gd name="T95" fmla="*/ 3 h 401"/>
              <a:gd name="T96" fmla="*/ 173 w 329"/>
              <a:gd name="T97" fmla="*/ 7 h 401"/>
              <a:gd name="T98" fmla="*/ 269 w 329"/>
              <a:gd name="T99" fmla="*/ 63 h 401"/>
              <a:gd name="T100" fmla="*/ 290 w 329"/>
              <a:gd name="T101" fmla="*/ 90 h 401"/>
              <a:gd name="T102" fmla="*/ 286 w 329"/>
              <a:gd name="T103" fmla="*/ 125 h 401"/>
              <a:gd name="T104" fmla="*/ 4 w 329"/>
              <a:gd name="T105" fmla="*/ 291 h 401"/>
              <a:gd name="T106" fmla="*/ 7 w 329"/>
              <a:gd name="T107" fmla="*/ 373 h 401"/>
              <a:gd name="T108" fmla="*/ 44 w 329"/>
              <a:gd name="T109" fmla="*/ 394 h 401"/>
              <a:gd name="T110" fmla="*/ 116 w 329"/>
              <a:gd name="T111" fmla="*/ 355 h 401"/>
              <a:gd name="T112" fmla="*/ 4 w 329"/>
              <a:gd name="T113" fmla="*/ 29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1">
                <a:moveTo>
                  <a:pt x="151" y="374"/>
                </a:moveTo>
                <a:cubicBezTo>
                  <a:pt x="329" y="374"/>
                  <a:pt x="329" y="374"/>
                  <a:pt x="329" y="374"/>
                </a:cubicBezTo>
                <a:cubicBezTo>
                  <a:pt x="329" y="401"/>
                  <a:pt x="329" y="401"/>
                  <a:pt x="329" y="401"/>
                </a:cubicBezTo>
                <a:cubicBezTo>
                  <a:pt x="94" y="401"/>
                  <a:pt x="94" y="401"/>
                  <a:pt x="94" y="401"/>
                </a:cubicBezTo>
                <a:cubicBezTo>
                  <a:pt x="151" y="374"/>
                  <a:pt x="151" y="374"/>
                  <a:pt x="151" y="374"/>
                </a:cubicBezTo>
                <a:close/>
                <a:moveTo>
                  <a:pt x="251" y="132"/>
                </a:moveTo>
                <a:cubicBezTo>
                  <a:pt x="259" y="117"/>
                  <a:pt x="259" y="117"/>
                  <a:pt x="259" y="117"/>
                </a:cubicBezTo>
                <a:cubicBezTo>
                  <a:pt x="259" y="117"/>
                  <a:pt x="259" y="117"/>
                  <a:pt x="259" y="117"/>
                </a:cubicBezTo>
                <a:cubicBezTo>
                  <a:pt x="263" y="111"/>
                  <a:pt x="264" y="103"/>
                  <a:pt x="262" y="96"/>
                </a:cubicBezTo>
                <a:cubicBezTo>
                  <a:pt x="260" y="89"/>
                  <a:pt x="256" y="83"/>
                  <a:pt x="249" y="79"/>
                </a:cubicBezTo>
                <a:cubicBezTo>
                  <a:pt x="168" y="32"/>
                  <a:pt x="168" y="32"/>
                  <a:pt x="168" y="32"/>
                </a:cubicBezTo>
                <a:cubicBezTo>
                  <a:pt x="162" y="28"/>
                  <a:pt x="154" y="28"/>
                  <a:pt x="147" y="29"/>
                </a:cubicBezTo>
                <a:cubicBezTo>
                  <a:pt x="147" y="29"/>
                  <a:pt x="147" y="29"/>
                  <a:pt x="147" y="29"/>
                </a:cubicBezTo>
                <a:cubicBezTo>
                  <a:pt x="140" y="31"/>
                  <a:pt x="134" y="36"/>
                  <a:pt x="130" y="42"/>
                </a:cubicBezTo>
                <a:cubicBezTo>
                  <a:pt x="130" y="42"/>
                  <a:pt x="130" y="42"/>
                  <a:pt x="130" y="42"/>
                </a:cubicBezTo>
                <a:cubicBezTo>
                  <a:pt x="121" y="57"/>
                  <a:pt x="121" y="57"/>
                  <a:pt x="121" y="57"/>
                </a:cubicBezTo>
                <a:cubicBezTo>
                  <a:pt x="124" y="59"/>
                  <a:pt x="124" y="59"/>
                  <a:pt x="124" y="59"/>
                </a:cubicBezTo>
                <a:cubicBezTo>
                  <a:pt x="156" y="78"/>
                  <a:pt x="156" y="78"/>
                  <a:pt x="156" y="78"/>
                </a:cubicBezTo>
                <a:cubicBezTo>
                  <a:pt x="215" y="112"/>
                  <a:pt x="215" y="112"/>
                  <a:pt x="215" y="112"/>
                </a:cubicBezTo>
                <a:cubicBezTo>
                  <a:pt x="248" y="130"/>
                  <a:pt x="248" y="130"/>
                  <a:pt x="248" y="130"/>
                </a:cubicBezTo>
                <a:cubicBezTo>
                  <a:pt x="251" y="132"/>
                  <a:pt x="251" y="132"/>
                  <a:pt x="251" y="132"/>
                </a:cubicBezTo>
                <a:close/>
                <a:moveTo>
                  <a:pt x="286" y="125"/>
                </a:moveTo>
                <a:cubicBezTo>
                  <a:pt x="286" y="125"/>
                  <a:pt x="286" y="125"/>
                  <a:pt x="286" y="125"/>
                </a:cubicBezTo>
                <a:cubicBezTo>
                  <a:pt x="272" y="148"/>
                  <a:pt x="272" y="148"/>
                  <a:pt x="272" y="148"/>
                </a:cubicBezTo>
                <a:cubicBezTo>
                  <a:pt x="266" y="159"/>
                  <a:pt x="266" y="159"/>
                  <a:pt x="266" y="159"/>
                </a:cubicBezTo>
                <a:cubicBezTo>
                  <a:pt x="264" y="162"/>
                  <a:pt x="264" y="162"/>
                  <a:pt x="264" y="162"/>
                </a:cubicBezTo>
                <a:cubicBezTo>
                  <a:pt x="263" y="164"/>
                  <a:pt x="263" y="164"/>
                  <a:pt x="263" y="164"/>
                </a:cubicBezTo>
                <a:cubicBezTo>
                  <a:pt x="263" y="164"/>
                  <a:pt x="263" y="164"/>
                  <a:pt x="263" y="164"/>
                </a:cubicBezTo>
                <a:cubicBezTo>
                  <a:pt x="178" y="312"/>
                  <a:pt x="178" y="312"/>
                  <a:pt x="178" y="312"/>
                </a:cubicBezTo>
                <a:cubicBezTo>
                  <a:pt x="175" y="316"/>
                  <a:pt x="175" y="316"/>
                  <a:pt x="175" y="316"/>
                </a:cubicBezTo>
                <a:cubicBezTo>
                  <a:pt x="170" y="319"/>
                  <a:pt x="170" y="319"/>
                  <a:pt x="170" y="319"/>
                </a:cubicBezTo>
                <a:cubicBezTo>
                  <a:pt x="151" y="327"/>
                  <a:pt x="137" y="328"/>
                  <a:pt x="126" y="320"/>
                </a:cubicBezTo>
                <a:cubicBezTo>
                  <a:pt x="119" y="315"/>
                  <a:pt x="115" y="309"/>
                  <a:pt x="112" y="299"/>
                </a:cubicBezTo>
                <a:cubicBezTo>
                  <a:pt x="98" y="300"/>
                  <a:pt x="86" y="297"/>
                  <a:pt x="76" y="291"/>
                </a:cubicBezTo>
                <a:cubicBezTo>
                  <a:pt x="64" y="284"/>
                  <a:pt x="54" y="274"/>
                  <a:pt x="47" y="261"/>
                </a:cubicBezTo>
                <a:cubicBezTo>
                  <a:pt x="38" y="263"/>
                  <a:pt x="29" y="263"/>
                  <a:pt x="22" y="260"/>
                </a:cubicBezTo>
                <a:cubicBezTo>
                  <a:pt x="9" y="254"/>
                  <a:pt x="2" y="242"/>
                  <a:pt x="1" y="220"/>
                </a:cubicBezTo>
                <a:cubicBezTo>
                  <a:pt x="0" y="215"/>
                  <a:pt x="0" y="215"/>
                  <a:pt x="0" y="215"/>
                </a:cubicBezTo>
                <a:cubicBezTo>
                  <a:pt x="3" y="211"/>
                  <a:pt x="3" y="211"/>
                  <a:pt x="3" y="211"/>
                </a:cubicBezTo>
                <a:cubicBezTo>
                  <a:pt x="88" y="63"/>
                  <a:pt x="88" y="63"/>
                  <a:pt x="88" y="63"/>
                </a:cubicBezTo>
                <a:cubicBezTo>
                  <a:pt x="88" y="63"/>
                  <a:pt x="88" y="63"/>
                  <a:pt x="88" y="63"/>
                </a:cubicBezTo>
                <a:cubicBezTo>
                  <a:pt x="91" y="58"/>
                  <a:pt x="91" y="58"/>
                  <a:pt x="91" y="58"/>
                </a:cubicBezTo>
                <a:cubicBezTo>
                  <a:pt x="97" y="48"/>
                  <a:pt x="97" y="48"/>
                  <a:pt x="97" y="48"/>
                </a:cubicBezTo>
                <a:cubicBezTo>
                  <a:pt x="97" y="48"/>
                  <a:pt x="97" y="48"/>
                  <a:pt x="97" y="48"/>
                </a:cubicBezTo>
                <a:cubicBezTo>
                  <a:pt x="111" y="24"/>
                  <a:pt x="111" y="24"/>
                  <a:pt x="111" y="24"/>
                </a:cubicBezTo>
                <a:cubicBezTo>
                  <a:pt x="111" y="24"/>
                  <a:pt x="111" y="24"/>
                  <a:pt x="111" y="24"/>
                </a:cubicBezTo>
                <a:cubicBezTo>
                  <a:pt x="117" y="13"/>
                  <a:pt x="127" y="6"/>
                  <a:pt x="138" y="3"/>
                </a:cubicBezTo>
                <a:cubicBezTo>
                  <a:pt x="138" y="3"/>
                  <a:pt x="138" y="3"/>
                  <a:pt x="138" y="3"/>
                </a:cubicBezTo>
                <a:cubicBezTo>
                  <a:pt x="150" y="0"/>
                  <a:pt x="162" y="1"/>
                  <a:pt x="173" y="7"/>
                </a:cubicBezTo>
                <a:cubicBezTo>
                  <a:pt x="269" y="63"/>
                  <a:pt x="269" y="63"/>
                  <a:pt x="269" y="63"/>
                </a:cubicBezTo>
                <a:cubicBezTo>
                  <a:pt x="280" y="69"/>
                  <a:pt x="287" y="79"/>
                  <a:pt x="290" y="90"/>
                </a:cubicBezTo>
                <a:cubicBezTo>
                  <a:pt x="293" y="101"/>
                  <a:pt x="292" y="114"/>
                  <a:pt x="286" y="125"/>
                </a:cubicBezTo>
                <a:close/>
                <a:moveTo>
                  <a:pt x="4" y="291"/>
                </a:moveTo>
                <a:cubicBezTo>
                  <a:pt x="7" y="373"/>
                  <a:pt x="7" y="373"/>
                  <a:pt x="7" y="373"/>
                </a:cubicBezTo>
                <a:cubicBezTo>
                  <a:pt x="44" y="394"/>
                  <a:pt x="44" y="394"/>
                  <a:pt x="44" y="394"/>
                </a:cubicBezTo>
                <a:cubicBezTo>
                  <a:pt x="116" y="355"/>
                  <a:pt x="116" y="355"/>
                  <a:pt x="116" y="355"/>
                </a:cubicBezTo>
                <a:lnTo>
                  <a:pt x="4" y="291"/>
                </a:lnTo>
                <a:close/>
              </a:path>
            </a:pathLst>
          </a:custGeom>
          <a:solidFill>
            <a:srgbClr val="95C1AD"/>
          </a:solidFill>
          <a:ln>
            <a:noFill/>
          </a:ln>
        </p:spPr>
        <p:txBody>
          <a:bodyPr vert="horz" wrap="square" lIns="68580" tIns="34290" rIns="68580" bIns="34290" numCol="1" anchor="t" anchorCtr="0" compatLnSpc="1"/>
          <a:lstStyle/>
          <a:p>
            <a:endParaRPr lang="zh-CN" altLang="en-US">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53" presetClass="entr" presetSubtype="16" fill="hold" nodeType="withEffect">
                                  <p:stCondLst>
                                    <p:cond delay="40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53" presetClass="entr" presetSubtype="16" fill="hold" grpId="0" nodeType="withEffect">
                                  <p:stCondLst>
                                    <p:cond delay="6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1000"/>
                            </p:stCondLst>
                            <p:childTnLst>
                              <p:par>
                                <p:cTn id="45" presetID="16" presetClass="entr" presetSubtype="21"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par>
                                <p:cTn id="51" presetID="16" presetClass="entr" presetSubtype="21" fill="hold" grpId="0" nodeType="withEffect">
                                  <p:stCondLst>
                                    <p:cond delay="350"/>
                                  </p:stCondLst>
                                  <p:childTnLst>
                                    <p:set>
                                      <p:cBhvr>
                                        <p:cTn id="52" dur="1" fill="hold">
                                          <p:stCondLst>
                                            <p:cond delay="0"/>
                                          </p:stCondLst>
                                        </p:cTn>
                                        <p:tgtEl>
                                          <p:spTgt spid="21"/>
                                        </p:tgtEl>
                                        <p:attrNameLst>
                                          <p:attrName>style.visibility</p:attrName>
                                        </p:attrNameLst>
                                      </p:cBhvr>
                                      <p:to>
                                        <p:strVal val="visible"/>
                                      </p:to>
                                    </p:set>
                                    <p:animEffect transition="in" filter="barn(inVertical)">
                                      <p:cBhvr>
                                        <p:cTn id="53" dur="500"/>
                                        <p:tgtEl>
                                          <p:spTgt spid="21"/>
                                        </p:tgtEl>
                                      </p:cBhvr>
                                    </p:animEffect>
                                  </p:childTnLst>
                                </p:cTn>
                              </p:par>
                              <p:par>
                                <p:cTn id="54" presetID="16" presetClass="entr" presetSubtype="21" fill="hold" grpId="0" nodeType="withEffect">
                                  <p:stCondLst>
                                    <p:cond delay="35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par>
                                <p:cTn id="57" presetID="16" presetClass="entr" presetSubtype="21" fill="hold" grpId="0" nodeType="withEffect">
                                  <p:stCondLst>
                                    <p:cond delay="700"/>
                                  </p:stCondLst>
                                  <p:childTnLst>
                                    <p:set>
                                      <p:cBhvr>
                                        <p:cTn id="58" dur="1" fill="hold">
                                          <p:stCondLst>
                                            <p:cond delay="0"/>
                                          </p:stCondLst>
                                        </p:cTn>
                                        <p:tgtEl>
                                          <p:spTgt spid="10"/>
                                        </p:tgtEl>
                                        <p:attrNameLst>
                                          <p:attrName>style.visibility</p:attrName>
                                        </p:attrNameLst>
                                      </p:cBhvr>
                                      <p:to>
                                        <p:strVal val="visible"/>
                                      </p:to>
                                    </p:set>
                                    <p:animEffect transition="in" filter="barn(inVertical)">
                                      <p:cBhvr>
                                        <p:cTn id="59" dur="500"/>
                                        <p:tgtEl>
                                          <p:spTgt spid="10"/>
                                        </p:tgtEl>
                                      </p:cBhvr>
                                    </p:animEffect>
                                  </p:childTnLst>
                                </p:cTn>
                              </p:par>
                              <p:par>
                                <p:cTn id="60" presetID="16" presetClass="entr" presetSubtype="21" fill="hold" grpId="0" nodeType="withEffect">
                                  <p:stCondLst>
                                    <p:cond delay="700"/>
                                  </p:stCondLst>
                                  <p:childTnLst>
                                    <p:set>
                                      <p:cBhvr>
                                        <p:cTn id="61" dur="1" fill="hold">
                                          <p:stCondLst>
                                            <p:cond delay="0"/>
                                          </p:stCondLst>
                                        </p:cTn>
                                        <p:tgtEl>
                                          <p:spTgt spid="9"/>
                                        </p:tgtEl>
                                        <p:attrNameLst>
                                          <p:attrName>style.visibility</p:attrName>
                                        </p:attrNameLst>
                                      </p:cBhvr>
                                      <p:to>
                                        <p:strVal val="visible"/>
                                      </p:to>
                                    </p:set>
                                    <p:animEffect transition="in" filter="barn(inVertical)">
                                      <p:cBhvr>
                                        <p:cTn id="62" dur="500"/>
                                        <p:tgtEl>
                                          <p:spTgt spid="9"/>
                                        </p:tgtEl>
                                      </p:cBhvr>
                                    </p:animEffect>
                                  </p:childTnLst>
                                </p:cTn>
                              </p:par>
                              <p:par>
                                <p:cTn id="63" presetID="16" presetClass="entr" presetSubtype="21" fill="hold" grpId="0" nodeType="withEffect">
                                  <p:stCondLst>
                                    <p:cond delay="1050"/>
                                  </p:stCondLst>
                                  <p:childTnLst>
                                    <p:set>
                                      <p:cBhvr>
                                        <p:cTn id="64" dur="1" fill="hold">
                                          <p:stCondLst>
                                            <p:cond delay="0"/>
                                          </p:stCondLst>
                                        </p:cTn>
                                        <p:tgtEl>
                                          <p:spTgt spid="17"/>
                                        </p:tgtEl>
                                        <p:attrNameLst>
                                          <p:attrName>style.visibility</p:attrName>
                                        </p:attrNameLst>
                                      </p:cBhvr>
                                      <p:to>
                                        <p:strVal val="visible"/>
                                      </p:to>
                                    </p:set>
                                    <p:animEffect transition="in" filter="barn(inVertical)">
                                      <p:cBhvr>
                                        <p:cTn id="65" dur="500"/>
                                        <p:tgtEl>
                                          <p:spTgt spid="17"/>
                                        </p:tgtEl>
                                      </p:cBhvr>
                                    </p:animEffect>
                                  </p:childTnLst>
                                </p:cTn>
                              </p:par>
                              <p:par>
                                <p:cTn id="66" presetID="16" presetClass="entr" presetSubtype="21" fill="hold" grpId="0" nodeType="withEffect">
                                  <p:stCondLst>
                                    <p:cond delay="1050"/>
                                  </p:stCondLst>
                                  <p:childTnLst>
                                    <p:set>
                                      <p:cBhvr>
                                        <p:cTn id="67" dur="1" fill="hold">
                                          <p:stCondLst>
                                            <p:cond delay="0"/>
                                          </p:stCondLst>
                                        </p:cTn>
                                        <p:tgtEl>
                                          <p:spTgt spid="16"/>
                                        </p:tgtEl>
                                        <p:attrNameLst>
                                          <p:attrName>style.visibility</p:attrName>
                                        </p:attrNameLst>
                                      </p:cBhvr>
                                      <p:to>
                                        <p:strVal val="visible"/>
                                      </p:to>
                                    </p:set>
                                    <p:animEffect transition="in" filter="barn(inVertical)">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4" grpId="0" animBg="1"/>
      <p:bldP spid="15" grpId="0" animBg="1"/>
      <p:bldP spid="16" grpId="0"/>
      <p:bldP spid="17" grpId="0"/>
      <p:bldP spid="18" grpId="0"/>
      <p:bldP spid="19" grpId="0"/>
      <p:bldP spid="20" grpId="0"/>
      <p:bldP spid="21" grpId="0"/>
      <p:bldP spid="22" grpId="0"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5C1AD"/>
        </a:solidFill>
        <a:effectLst/>
      </p:bgPr>
    </p:bg>
    <p:spTree>
      <p:nvGrpSpPr>
        <p:cNvPr id="1" name=""/>
        <p:cNvGrpSpPr/>
        <p:nvPr/>
      </p:nvGrpSpPr>
      <p:grpSpPr>
        <a:xfrm>
          <a:off x="0" y="0"/>
          <a:ext cx="0" cy="0"/>
          <a:chOff x="0" y="0"/>
          <a:chExt cx="0" cy="0"/>
        </a:xfrm>
      </p:grpSpPr>
      <p:pic>
        <p:nvPicPr>
          <p:cNvPr id="4" name="Picture 12" descr="E:\王亮\工作\2015\04\01\新建文件夹\未标题-2.png"/>
          <p:cNvPicPr>
            <a:picLocks noChangeAspect="1" noChangeArrowheads="1"/>
          </p:cNvPicPr>
          <p:nvPr/>
        </p:nvPicPr>
        <p:blipFill>
          <a:blip r:embed="rId1"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5187833" y="765003"/>
            <a:ext cx="3831182" cy="442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E:\王亮\工作\2015\04\01\新建文件夹\未标题-1.png"/>
          <p:cNvPicPr>
            <a:picLocks noChangeAspect="1" noChangeArrowheads="1"/>
          </p:cNvPicPr>
          <p:nvPr/>
        </p:nvPicPr>
        <p:blipFill rotWithShape="1">
          <a:blip r:embed="rId2" cstate="print">
            <a:duotone>
              <a:prstClr val="black"/>
              <a:srgbClr val="95C1AD">
                <a:tint val="45000"/>
                <a:satMod val="400000"/>
              </a:srgbClr>
            </a:duotone>
            <a:extLst>
              <a:ext uri="{28A0092B-C50C-407E-A947-70E740481C1C}">
                <a14:useLocalDpi xmlns:a14="http://schemas.microsoft.com/office/drawing/2010/main" val="0"/>
              </a:ext>
            </a:extLst>
          </a:blip>
          <a:srcRect r="4525"/>
          <a:stretch>
            <a:fillRect/>
          </a:stretch>
        </p:blipFill>
        <p:spPr bwMode="auto">
          <a:xfrm>
            <a:off x="3852023" y="7950"/>
            <a:ext cx="5327686"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05"/>
          <p:cNvSpPr>
            <a:spLocks noChangeArrowheads="1"/>
          </p:cNvSpPr>
          <p:nvPr/>
        </p:nvSpPr>
        <p:spPr bwMode="auto">
          <a:xfrm>
            <a:off x="467545" y="2256424"/>
            <a:ext cx="3564255" cy="132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panose="020B0604020202020204" pitchFamily="34" charset="0"/>
              <a:buNone/>
            </a:pPr>
            <a:r>
              <a:rPr lang="en-US" altLang="zh-CN" sz="5800" b="1" dirty="0" smtClean="0">
                <a:solidFill>
                  <a:schemeClr val="bg1"/>
                </a:solidFill>
                <a:ea typeface="微软雅黑" panose="020B0503020204020204" pitchFamily="34" charset="-122"/>
              </a:rPr>
              <a:t>20XX</a:t>
            </a:r>
            <a:endParaRPr lang="en-US" altLang="zh-CN" sz="5800" b="1" dirty="0">
              <a:solidFill>
                <a:schemeClr val="bg1"/>
              </a:solidFill>
              <a:ea typeface="微软雅黑" panose="020B0503020204020204" pitchFamily="34" charset="-122"/>
            </a:endParaRPr>
          </a:p>
          <a:p>
            <a:pPr algn="ctr">
              <a:buFont typeface="Arial" panose="020B0604020202020204" pitchFamily="34" charset="0"/>
              <a:buNone/>
            </a:pPr>
            <a:r>
              <a:rPr lang="zh-CN" altLang="en-US" sz="2800" b="1" dirty="0">
                <a:solidFill>
                  <a:schemeClr val="bg1"/>
                </a:solidFill>
                <a:ea typeface="微软雅黑" panose="020B0503020204020204" pitchFamily="34" charset="-122"/>
              </a:rPr>
              <a:t>商务年终总结报告模板</a:t>
            </a:r>
            <a:endParaRPr lang="zh-CN" altLang="en-US" sz="2800" b="1" dirty="0">
              <a:solidFill>
                <a:schemeClr val="bg1"/>
              </a:solidFill>
              <a:ea typeface="微软雅黑" panose="020B0503020204020204" pitchFamily="34" charset="-122"/>
            </a:endParaRPr>
          </a:p>
        </p:txBody>
      </p:sp>
      <p:sp>
        <p:nvSpPr>
          <p:cNvPr id="7" name="Rectangle 406"/>
          <p:cNvSpPr>
            <a:spLocks noChangeArrowheads="1"/>
          </p:cNvSpPr>
          <p:nvPr/>
        </p:nvSpPr>
        <p:spPr bwMode="auto">
          <a:xfrm>
            <a:off x="551063" y="3722043"/>
            <a:ext cx="2821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buFont typeface="Arial" panose="020B0604020202020204" pitchFamily="34" charset="0"/>
              <a:buNone/>
            </a:pPr>
            <a:r>
              <a:rPr lang="zh-CN" altLang="en-US" sz="2000" dirty="0" smtClean="0">
                <a:solidFill>
                  <a:schemeClr val="bg1"/>
                </a:solidFill>
              </a:rPr>
              <a:t>演示完毕，感谢您的聆听</a:t>
            </a:r>
            <a:endParaRPr lang="en-US" altLang="zh-CN" sz="2000" dirty="0">
              <a:solidFill>
                <a:schemeClr val="bg1"/>
              </a:solidFill>
            </a:endParaRPr>
          </a:p>
        </p:txBody>
      </p:sp>
      <p:sp>
        <p:nvSpPr>
          <p:cNvPr id="8" name="Rectangle 407"/>
          <p:cNvSpPr>
            <a:spLocks noChangeArrowheads="1"/>
          </p:cNvSpPr>
          <p:nvPr/>
        </p:nvSpPr>
        <p:spPr bwMode="auto">
          <a:xfrm>
            <a:off x="493390" y="4083994"/>
            <a:ext cx="4438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sz="800" dirty="0">
                <a:solidFill>
                  <a:schemeClr val="bg1"/>
                </a:solidFill>
              </a:rPr>
              <a:t>We have many PowerPoint </a:t>
            </a:r>
            <a:r>
              <a:rPr lang="zh-CN" altLang="en-US" sz="800" dirty="0">
                <a:solidFill>
                  <a:schemeClr val="bg1"/>
                </a:solidFill>
              </a:rPr>
              <a:t>templates</a:t>
            </a:r>
            <a:r>
              <a:rPr lang="en-US" sz="800" dirty="0">
                <a:solidFill>
                  <a:schemeClr val="bg1"/>
                </a:solidFill>
              </a:rPr>
              <a:t> that has been specifically designed to help anyone that is stepping into the world of PowerPoint for the very first time.</a:t>
            </a:r>
            <a:endParaRPr lang="zh-CN" altLang="en-US" sz="800" dirty="0">
              <a:solidFill>
                <a:schemeClr val="bg1"/>
              </a:solidFill>
            </a:endParaRPr>
          </a:p>
        </p:txBody>
      </p:sp>
      <p:sp>
        <p:nvSpPr>
          <p:cNvPr id="9" name="Rectangle 408"/>
          <p:cNvSpPr>
            <a:spLocks noChangeArrowheads="1"/>
          </p:cNvSpPr>
          <p:nvPr/>
        </p:nvSpPr>
        <p:spPr bwMode="auto">
          <a:xfrm>
            <a:off x="539552" y="4587974"/>
            <a:ext cx="927100" cy="203200"/>
          </a:xfrm>
          <a:prstGeom prst="rect">
            <a:avLst/>
          </a:prstGeom>
          <a:solidFill>
            <a:srgbClr val="E343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000" dirty="0">
                <a:solidFill>
                  <a:schemeClr val="bg1"/>
                </a:solidFill>
              </a:rPr>
              <a:t>XXX</a:t>
            </a:r>
            <a:endParaRPr lang="en-US" altLang="zh-CN" sz="1000" dirty="0">
              <a:solidFill>
                <a:schemeClr val="bg1"/>
              </a:solidFill>
            </a:endParaRPr>
          </a:p>
        </p:txBody>
      </p:sp>
      <p:sp>
        <p:nvSpPr>
          <p:cNvPr id="10" name="Rectangle 409"/>
          <p:cNvSpPr>
            <a:spLocks noChangeArrowheads="1"/>
          </p:cNvSpPr>
          <p:nvPr/>
        </p:nvSpPr>
        <p:spPr bwMode="auto">
          <a:xfrm>
            <a:off x="1698427" y="4587974"/>
            <a:ext cx="927100" cy="203200"/>
          </a:xfrm>
          <a:prstGeom prst="rect">
            <a:avLst/>
          </a:prstGeom>
          <a:solidFill>
            <a:srgbClr val="0096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000" dirty="0" smtClean="0">
                <a:solidFill>
                  <a:schemeClr val="bg1"/>
                </a:solidFill>
              </a:rPr>
              <a:t>20XX.XX.XX</a:t>
            </a:r>
            <a:endParaRPr lang="en-US" altLang="zh-CN" sz="1000" dirty="0">
              <a:solidFill>
                <a:schemeClr val="bg1"/>
              </a:solidFill>
            </a:endParaRPr>
          </a:p>
        </p:txBody>
      </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17547" t="37751"/>
          <a:stretch>
            <a:fillRect/>
          </a:stretch>
        </p:blipFill>
        <p:spPr>
          <a:xfrm>
            <a:off x="0" y="795"/>
            <a:ext cx="3893572" cy="23972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5C1AD"/>
        </a:solidFill>
        <a:effectLst/>
      </p:bgPr>
    </p:bg>
    <p:spTree>
      <p:nvGrpSpPr>
        <p:cNvPr id="1" name=""/>
        <p:cNvGrpSpPr/>
        <p:nvPr/>
      </p:nvGrpSpPr>
      <p:grpSpPr>
        <a:xfrm>
          <a:off x="0" y="0"/>
          <a:ext cx="0" cy="0"/>
          <a:chOff x="0" y="0"/>
          <a:chExt cx="0" cy="0"/>
        </a:xfrm>
      </p:grpSpPr>
      <p:sp>
        <p:nvSpPr>
          <p:cNvPr id="5" name="Rectangle 30"/>
          <p:cNvSpPr>
            <a:spLocks noChangeArrowheads="1"/>
          </p:cNvSpPr>
          <p:nvPr/>
        </p:nvSpPr>
        <p:spPr bwMode="auto">
          <a:xfrm>
            <a:off x="3924301" y="2212183"/>
            <a:ext cx="299402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b="1" dirty="0" smtClean="0">
                <a:solidFill>
                  <a:schemeClr val="bg1"/>
                </a:solidFill>
                <a:ea typeface="微软雅黑" panose="020B0503020204020204" pitchFamily="34" charset="-122"/>
              </a:rPr>
              <a:t>添加标题</a:t>
            </a:r>
            <a:endParaRPr lang="zh-CN" altLang="en-US" b="1" dirty="0">
              <a:solidFill>
                <a:schemeClr val="bg1"/>
              </a:solidFill>
              <a:ea typeface="微软雅黑" panose="020B0503020204020204" pitchFamily="34" charset="-122"/>
            </a:endParaRPr>
          </a:p>
        </p:txBody>
      </p:sp>
      <p:sp>
        <p:nvSpPr>
          <p:cNvPr id="6" name="Rectangle 31"/>
          <p:cNvSpPr>
            <a:spLocks noChangeArrowheads="1"/>
          </p:cNvSpPr>
          <p:nvPr/>
        </p:nvSpPr>
        <p:spPr bwMode="auto">
          <a:xfrm>
            <a:off x="3843339" y="2513808"/>
            <a:ext cx="33115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Arial" panose="020B0604020202020204" pitchFamily="34" charset="0"/>
              <a:buNone/>
            </a:pPr>
            <a:r>
              <a:rPr lang="en-US" sz="800" dirty="0">
                <a:solidFill>
                  <a:schemeClr val="bg1"/>
                </a:solidFill>
              </a:rPr>
              <a:t>We have many PowerPoint </a:t>
            </a:r>
            <a:r>
              <a:rPr lang="zh-CN" altLang="en-US" sz="800" dirty="0">
                <a:solidFill>
                  <a:schemeClr val="bg1"/>
                </a:solidFill>
              </a:rPr>
              <a:t>templates</a:t>
            </a:r>
            <a:r>
              <a:rPr lang="en-US" sz="800" dirty="0">
                <a:solidFill>
                  <a:schemeClr val="bg1"/>
                </a:solidFill>
              </a:rPr>
              <a:t> that has been specifically designed</a:t>
            </a:r>
            <a:r>
              <a:rPr lang="zh-CN" altLang="en-US" sz="800" dirty="0">
                <a:solidFill>
                  <a:schemeClr val="bg1"/>
                </a:solidFill>
              </a:rPr>
              <a:t> to help anyone that is stepping into the world of PowerPoint for the very first time. </a:t>
            </a:r>
            <a:endParaRPr lang="zh-CN" altLang="en-US" sz="800" dirty="0">
              <a:solidFill>
                <a:schemeClr val="bg1"/>
              </a:solidFill>
            </a:endParaRPr>
          </a:p>
        </p:txBody>
      </p:sp>
      <p:grpSp>
        <p:nvGrpSpPr>
          <p:cNvPr id="34" name="组合 33"/>
          <p:cNvGrpSpPr/>
          <p:nvPr/>
        </p:nvGrpSpPr>
        <p:grpSpPr>
          <a:xfrm>
            <a:off x="1868489" y="1727995"/>
            <a:ext cx="1692275" cy="1685925"/>
            <a:chOff x="1868489" y="1727995"/>
            <a:chExt cx="1692275" cy="1685925"/>
          </a:xfrm>
        </p:grpSpPr>
        <p:sp>
          <p:nvSpPr>
            <p:cNvPr id="4" name="Oval 4"/>
            <p:cNvSpPr>
              <a:spLocks noChangeArrowheads="1"/>
            </p:cNvSpPr>
            <p:nvPr/>
          </p:nvSpPr>
          <p:spPr bwMode="auto">
            <a:xfrm>
              <a:off x="1868489" y="1727995"/>
              <a:ext cx="1692275" cy="1685925"/>
            </a:xfrm>
            <a:prstGeom prst="ellipse">
              <a:avLst/>
            </a:prstGeom>
            <a:solidFill>
              <a:srgbClr val="F4F4F4"/>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 name="Text Box 57"/>
            <p:cNvSpPr txBox="1">
              <a:spLocks noChangeArrowheads="1"/>
            </p:cNvSpPr>
            <p:nvPr/>
          </p:nvSpPr>
          <p:spPr bwMode="auto">
            <a:xfrm>
              <a:off x="2124075" y="2021682"/>
              <a:ext cx="1252538"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Font typeface="Arial" panose="020B0604020202020204" pitchFamily="34" charset="0"/>
                <a:buNone/>
              </a:pPr>
              <a:r>
                <a:rPr lang="en-US" altLang="zh-CN" sz="6600" dirty="0">
                  <a:solidFill>
                    <a:srgbClr val="95C1AD"/>
                  </a:solidFill>
                </a:rPr>
                <a:t>01</a:t>
              </a:r>
              <a:endParaRPr lang="en-US" altLang="zh-CN" sz="6600" dirty="0">
                <a:solidFill>
                  <a:srgbClr val="95C1AD"/>
                </a:solidFill>
              </a:endParaRPr>
            </a:p>
          </p:txBody>
        </p:sp>
      </p:grpSp>
      <p:grpSp>
        <p:nvGrpSpPr>
          <p:cNvPr id="33" name="组合 32"/>
          <p:cNvGrpSpPr/>
          <p:nvPr/>
        </p:nvGrpSpPr>
        <p:grpSpPr>
          <a:xfrm>
            <a:off x="2955925" y="1635920"/>
            <a:ext cx="533400" cy="530225"/>
            <a:chOff x="2955925" y="1635920"/>
            <a:chExt cx="533400" cy="530225"/>
          </a:xfrm>
        </p:grpSpPr>
        <p:sp>
          <p:nvSpPr>
            <p:cNvPr id="7" name="Oval 32"/>
            <p:cNvSpPr>
              <a:spLocks noChangeArrowheads="1"/>
            </p:cNvSpPr>
            <p:nvPr/>
          </p:nvSpPr>
          <p:spPr bwMode="auto">
            <a:xfrm>
              <a:off x="2955925" y="1635920"/>
              <a:ext cx="533400" cy="530225"/>
            </a:xfrm>
            <a:prstGeom prst="ellipse">
              <a:avLst/>
            </a:prstGeom>
            <a:solidFill>
              <a:srgbClr val="E34326"/>
            </a:solidFill>
            <a:ln>
              <a:noFill/>
            </a:ln>
            <a:effectLst>
              <a:outerShdw dist="35921" dir="8100000" algn="ctr" rotWithShape="0">
                <a:schemeClr val="bg2">
                  <a:alpha val="50000"/>
                </a:schemeClr>
              </a:outerShdw>
            </a:effectLst>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8" name="Group 33"/>
            <p:cNvGrpSpPr/>
            <p:nvPr/>
          </p:nvGrpSpPr>
          <p:grpSpPr bwMode="auto">
            <a:xfrm>
              <a:off x="3154363" y="1734344"/>
              <a:ext cx="146050" cy="368300"/>
              <a:chOff x="669" y="2066"/>
              <a:chExt cx="137" cy="347"/>
            </a:xfrm>
          </p:grpSpPr>
          <p:sp>
            <p:nvSpPr>
              <p:cNvPr id="9" name="Freeform 34"/>
              <p:cNvSpPr>
                <a:spLocks noEditPoints="1"/>
              </p:cNvSpPr>
              <p:nvPr/>
            </p:nvSpPr>
            <p:spPr bwMode="auto">
              <a:xfrm>
                <a:off x="701" y="2066"/>
                <a:ext cx="72" cy="54"/>
              </a:xfrm>
              <a:custGeom>
                <a:avLst/>
                <a:gdLst>
                  <a:gd name="T0" fmla="*/ 72 w 72"/>
                  <a:gd name="T1" fmla="*/ 54 h 54"/>
                  <a:gd name="T2" fmla="*/ 0 w 72"/>
                  <a:gd name="T3" fmla="*/ 54 h 54"/>
                  <a:gd name="T4" fmla="*/ 0 w 72"/>
                  <a:gd name="T5" fmla="*/ 0 h 54"/>
                  <a:gd name="T6" fmla="*/ 72 w 72"/>
                  <a:gd name="T7" fmla="*/ 0 h 54"/>
                  <a:gd name="T8" fmla="*/ 72 w 72"/>
                  <a:gd name="T9" fmla="*/ 54 h 54"/>
                  <a:gd name="T10" fmla="*/ 12 w 72"/>
                  <a:gd name="T11" fmla="*/ 42 h 54"/>
                  <a:gd name="T12" fmla="*/ 60 w 72"/>
                  <a:gd name="T13" fmla="*/ 42 h 54"/>
                  <a:gd name="T14" fmla="*/ 60 w 72"/>
                  <a:gd name="T15" fmla="*/ 10 h 54"/>
                  <a:gd name="T16" fmla="*/ 12 w 72"/>
                  <a:gd name="T17" fmla="*/ 10 h 54"/>
                  <a:gd name="T18" fmla="*/ 12 w 72"/>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54">
                    <a:moveTo>
                      <a:pt x="72" y="54"/>
                    </a:moveTo>
                    <a:lnTo>
                      <a:pt x="0" y="54"/>
                    </a:lnTo>
                    <a:lnTo>
                      <a:pt x="0" y="0"/>
                    </a:lnTo>
                    <a:lnTo>
                      <a:pt x="72" y="0"/>
                    </a:lnTo>
                    <a:lnTo>
                      <a:pt x="72" y="54"/>
                    </a:lnTo>
                    <a:close/>
                    <a:moveTo>
                      <a:pt x="12" y="42"/>
                    </a:moveTo>
                    <a:lnTo>
                      <a:pt x="60" y="42"/>
                    </a:lnTo>
                    <a:lnTo>
                      <a:pt x="60" y="10"/>
                    </a:lnTo>
                    <a:lnTo>
                      <a:pt x="12" y="10"/>
                    </a:lnTo>
                    <a:lnTo>
                      <a:pt x="12" y="42"/>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Rectangle 35"/>
              <p:cNvSpPr>
                <a:spLocks noChangeArrowheads="1"/>
              </p:cNvSpPr>
              <p:nvPr/>
            </p:nvSpPr>
            <p:spPr bwMode="auto">
              <a:xfrm>
                <a:off x="669" y="2098"/>
                <a:ext cx="137" cy="1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 name="Rectangle 36"/>
              <p:cNvSpPr>
                <a:spLocks noChangeArrowheads="1"/>
              </p:cNvSpPr>
              <p:nvPr/>
            </p:nvSpPr>
            <p:spPr bwMode="auto">
              <a:xfrm>
                <a:off x="681" y="2188"/>
                <a:ext cx="115" cy="80"/>
              </a:xfrm>
              <a:prstGeom prst="rect">
                <a:avLst/>
              </a:prstGeom>
              <a:solidFill>
                <a:srgbClr val="E343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 name="Rectangle 37"/>
              <p:cNvSpPr>
                <a:spLocks noChangeArrowheads="1"/>
              </p:cNvSpPr>
              <p:nvPr/>
            </p:nvSpPr>
            <p:spPr bwMode="auto">
              <a:xfrm>
                <a:off x="677" y="2276"/>
                <a:ext cx="22" cy="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 name="Rectangle 38"/>
              <p:cNvSpPr>
                <a:spLocks noChangeArrowheads="1"/>
              </p:cNvSpPr>
              <p:nvPr/>
            </p:nvSpPr>
            <p:spPr bwMode="auto">
              <a:xfrm>
                <a:off x="719" y="2278"/>
                <a:ext cx="36" cy="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 name="Rectangle 39"/>
              <p:cNvSpPr>
                <a:spLocks noChangeArrowheads="1"/>
              </p:cNvSpPr>
              <p:nvPr/>
            </p:nvSpPr>
            <p:spPr bwMode="auto">
              <a:xfrm>
                <a:off x="725" y="2264"/>
                <a:ext cx="26" cy="37"/>
              </a:xfrm>
              <a:prstGeom prst="rect">
                <a:avLst/>
              </a:prstGeom>
              <a:solidFill>
                <a:srgbClr val="E343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 name="Rectangle 40"/>
              <p:cNvSpPr>
                <a:spLocks noChangeArrowheads="1"/>
              </p:cNvSpPr>
              <p:nvPr/>
            </p:nvSpPr>
            <p:spPr bwMode="auto">
              <a:xfrm>
                <a:off x="681" y="2266"/>
                <a:ext cx="14" cy="25"/>
              </a:xfrm>
              <a:prstGeom prst="rect">
                <a:avLst/>
              </a:prstGeom>
              <a:solidFill>
                <a:srgbClr val="E343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 name="Rectangle 41"/>
              <p:cNvSpPr>
                <a:spLocks noChangeArrowheads="1"/>
              </p:cNvSpPr>
              <p:nvPr/>
            </p:nvSpPr>
            <p:spPr bwMode="auto">
              <a:xfrm>
                <a:off x="733" y="2303"/>
                <a:ext cx="8"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 name="Rectangle 42"/>
              <p:cNvSpPr>
                <a:spLocks noChangeArrowheads="1"/>
              </p:cNvSpPr>
              <p:nvPr/>
            </p:nvSpPr>
            <p:spPr bwMode="auto">
              <a:xfrm>
                <a:off x="777" y="2170"/>
                <a:ext cx="15" cy="2"/>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8" name="Rectangle 43"/>
              <p:cNvSpPr>
                <a:spLocks noChangeArrowheads="1"/>
              </p:cNvSpPr>
              <p:nvPr/>
            </p:nvSpPr>
            <p:spPr bwMode="auto">
              <a:xfrm>
                <a:off x="777" y="2184"/>
                <a:ext cx="15" cy="2"/>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 name="Rectangle 44"/>
              <p:cNvSpPr>
                <a:spLocks noChangeArrowheads="1"/>
              </p:cNvSpPr>
              <p:nvPr/>
            </p:nvSpPr>
            <p:spPr bwMode="auto">
              <a:xfrm>
                <a:off x="777" y="2198"/>
                <a:ext cx="15" cy="2"/>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 name="Rectangle 45"/>
              <p:cNvSpPr>
                <a:spLocks noChangeArrowheads="1"/>
              </p:cNvSpPr>
              <p:nvPr/>
            </p:nvSpPr>
            <p:spPr bwMode="auto">
              <a:xfrm>
                <a:off x="777" y="2212"/>
                <a:ext cx="15" cy="2"/>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 name="Rectangle 46"/>
              <p:cNvSpPr>
                <a:spLocks noChangeArrowheads="1"/>
              </p:cNvSpPr>
              <p:nvPr/>
            </p:nvSpPr>
            <p:spPr bwMode="auto">
              <a:xfrm>
                <a:off x="777" y="2226"/>
                <a:ext cx="15" cy="2"/>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 name="Rectangle 47"/>
              <p:cNvSpPr>
                <a:spLocks noChangeArrowheads="1"/>
              </p:cNvSpPr>
              <p:nvPr/>
            </p:nvSpPr>
            <p:spPr bwMode="auto">
              <a:xfrm>
                <a:off x="777" y="2240"/>
                <a:ext cx="15" cy="2"/>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3" name="Rectangle 48"/>
              <p:cNvSpPr>
                <a:spLocks noChangeArrowheads="1"/>
              </p:cNvSpPr>
              <p:nvPr/>
            </p:nvSpPr>
            <p:spPr bwMode="auto">
              <a:xfrm>
                <a:off x="777" y="2252"/>
                <a:ext cx="15" cy="4"/>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 name="Rectangle 49"/>
              <p:cNvSpPr>
                <a:spLocks noChangeArrowheads="1"/>
              </p:cNvSpPr>
              <p:nvPr/>
            </p:nvSpPr>
            <p:spPr bwMode="auto">
              <a:xfrm>
                <a:off x="777" y="2114"/>
                <a:ext cx="15" cy="4"/>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5" name="Rectangle 50"/>
              <p:cNvSpPr>
                <a:spLocks noChangeArrowheads="1"/>
              </p:cNvSpPr>
              <p:nvPr/>
            </p:nvSpPr>
            <p:spPr bwMode="auto">
              <a:xfrm>
                <a:off x="777" y="2128"/>
                <a:ext cx="15" cy="4"/>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 name="Rectangle 51"/>
              <p:cNvSpPr>
                <a:spLocks noChangeArrowheads="1"/>
              </p:cNvSpPr>
              <p:nvPr/>
            </p:nvSpPr>
            <p:spPr bwMode="auto">
              <a:xfrm>
                <a:off x="777" y="2142"/>
                <a:ext cx="15" cy="4"/>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7" name="Rectangle 52"/>
              <p:cNvSpPr>
                <a:spLocks noChangeArrowheads="1"/>
              </p:cNvSpPr>
              <p:nvPr/>
            </p:nvSpPr>
            <p:spPr bwMode="auto">
              <a:xfrm>
                <a:off x="777" y="2156"/>
                <a:ext cx="15" cy="2"/>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 name="Rectangle 53"/>
              <p:cNvSpPr>
                <a:spLocks noChangeArrowheads="1"/>
              </p:cNvSpPr>
              <p:nvPr/>
            </p:nvSpPr>
            <p:spPr bwMode="auto">
              <a:xfrm>
                <a:off x="777" y="2170"/>
                <a:ext cx="15" cy="2"/>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9" name="Rectangle 54"/>
              <p:cNvSpPr>
                <a:spLocks noChangeArrowheads="1"/>
              </p:cNvSpPr>
              <p:nvPr/>
            </p:nvSpPr>
            <p:spPr bwMode="auto">
              <a:xfrm>
                <a:off x="777" y="2184"/>
                <a:ext cx="15" cy="2"/>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0" name="Rectangle 55"/>
              <p:cNvSpPr>
                <a:spLocks noChangeArrowheads="1"/>
              </p:cNvSpPr>
              <p:nvPr/>
            </p:nvSpPr>
            <p:spPr bwMode="auto">
              <a:xfrm>
                <a:off x="777" y="2198"/>
                <a:ext cx="15" cy="2"/>
              </a:xfrm>
              <a:prstGeom prst="rect">
                <a:avLst/>
              </a:prstGeom>
              <a:solidFill>
                <a:srgbClr val="CED0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1" name="Rectangle 56"/>
              <p:cNvSpPr>
                <a:spLocks noChangeArrowheads="1"/>
              </p:cNvSpPr>
              <p:nvPr/>
            </p:nvSpPr>
            <p:spPr bwMode="auto">
              <a:xfrm>
                <a:off x="717" y="2301"/>
                <a:ext cx="40" cy="6"/>
              </a:xfrm>
              <a:prstGeom prst="rect">
                <a:avLst/>
              </a:prstGeom>
              <a:solidFill>
                <a:srgbClr val="4140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circle(in)">
                                      <p:cBhvr>
                                        <p:cTn id="14" dur="20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iterate type="lt">
                                    <p:tmPct val="5426"/>
                                  </p:iterate>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23851" y="224633"/>
            <a:ext cx="17331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2000" b="1" dirty="0" smtClean="0">
                <a:solidFill>
                  <a:srgbClr val="95C1AD"/>
                </a:solidFill>
              </a:rPr>
              <a:t>单击添加标题</a:t>
            </a:r>
            <a:endParaRPr lang="en-US" altLang="zh-CN" sz="2000" b="1" dirty="0">
              <a:solidFill>
                <a:srgbClr val="95C1AD"/>
              </a:solidFill>
            </a:endParaRPr>
          </a:p>
        </p:txBody>
      </p:sp>
      <p:sp>
        <p:nvSpPr>
          <p:cNvPr id="5" name="Text Box 8"/>
          <p:cNvSpPr txBox="1">
            <a:spLocks noChangeArrowheads="1"/>
          </p:cNvSpPr>
          <p:nvPr/>
        </p:nvSpPr>
        <p:spPr bwMode="auto">
          <a:xfrm>
            <a:off x="396876" y="555656"/>
            <a:ext cx="17956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00" dirty="0" smtClean="0">
                <a:solidFill>
                  <a:srgbClr val="95C1AD"/>
                </a:solidFill>
              </a:rPr>
              <a:t>Click here to add your title text</a:t>
            </a:r>
            <a:endParaRPr lang="en-US" altLang="zh-CN" sz="1000" dirty="0">
              <a:solidFill>
                <a:srgbClr val="95C1AD"/>
              </a:solidFill>
            </a:endParaRPr>
          </a:p>
        </p:txBody>
      </p:sp>
      <p:grpSp>
        <p:nvGrpSpPr>
          <p:cNvPr id="6" name="Group 16"/>
          <p:cNvGrpSpPr/>
          <p:nvPr/>
        </p:nvGrpSpPr>
        <p:grpSpPr bwMode="auto">
          <a:xfrm>
            <a:off x="0" y="299244"/>
            <a:ext cx="323850" cy="431800"/>
            <a:chOff x="0" y="168"/>
            <a:chExt cx="204" cy="318"/>
          </a:xfrm>
        </p:grpSpPr>
        <p:sp>
          <p:nvSpPr>
            <p:cNvPr id="7" name="Rectangle 14"/>
            <p:cNvSpPr>
              <a:spLocks noChangeArrowheads="1"/>
            </p:cNvSpPr>
            <p:nvPr/>
          </p:nvSpPr>
          <p:spPr bwMode="auto">
            <a:xfrm>
              <a:off x="158" y="168"/>
              <a:ext cx="46" cy="318"/>
            </a:xfrm>
            <a:prstGeom prst="rect">
              <a:avLst/>
            </a:prstGeom>
            <a:solidFill>
              <a:srgbClr val="E343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15"/>
            <p:cNvSpPr>
              <a:spLocks noChangeArrowheads="1"/>
            </p:cNvSpPr>
            <p:nvPr/>
          </p:nvSpPr>
          <p:spPr bwMode="auto">
            <a:xfrm>
              <a:off x="0" y="168"/>
              <a:ext cx="158" cy="318"/>
            </a:xfrm>
            <a:prstGeom prst="rect">
              <a:avLst/>
            </a:prstGeom>
            <a:solidFill>
              <a:srgbClr val="95C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9" name="组合 28"/>
          <p:cNvGrpSpPr/>
          <p:nvPr/>
        </p:nvGrpSpPr>
        <p:grpSpPr>
          <a:xfrm>
            <a:off x="7283245" y="1434062"/>
            <a:ext cx="1291239" cy="1291238"/>
            <a:chOff x="9708990" y="1596625"/>
            <a:chExt cx="1721652" cy="1721651"/>
          </a:xfrm>
          <a:solidFill>
            <a:srgbClr val="95C1AD"/>
          </a:solidFill>
        </p:grpSpPr>
        <p:sp>
          <p:nvSpPr>
            <p:cNvPr id="30" name="矩形: 圆角 21"/>
            <p:cNvSpPr/>
            <p:nvPr/>
          </p:nvSpPr>
          <p:spPr>
            <a:xfrm rot="2700000">
              <a:off x="9867955" y="1755588"/>
              <a:ext cx="1403722" cy="1403722"/>
            </a:xfrm>
            <a:prstGeom prst="roundRect">
              <a:avLst>
                <a:gd name="adj" fmla="val 89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31" name="图片 30"/>
            <p:cNvPicPr>
              <a:picLocks noChangeAspect="1"/>
            </p:cNvPicPr>
            <p:nvPr/>
          </p:nvPicPr>
          <p:blipFill>
            <a:blip r:embed="rId1" cstate="email"/>
            <a:srcRect/>
            <a:stretch>
              <a:fillRect/>
            </a:stretch>
          </p:blipFill>
          <p:spPr>
            <a:xfrm>
              <a:off x="9708990" y="1596625"/>
              <a:ext cx="1721652" cy="1721651"/>
            </a:xfrm>
            <a:custGeom>
              <a:avLst/>
              <a:gdLst>
                <a:gd name="connsiteX0" fmla="*/ 860826 w 1721652"/>
                <a:gd name="connsiteY0" fmla="*/ 0 h 1721651"/>
                <a:gd name="connsiteX1" fmla="*/ 942094 w 1721652"/>
                <a:gd name="connsiteY1" fmla="*/ 33662 h 1721651"/>
                <a:gd name="connsiteX2" fmla="*/ 1687989 w 1721652"/>
                <a:gd name="connsiteY2" fmla="*/ 779557 h 1721651"/>
                <a:gd name="connsiteX3" fmla="*/ 1687989 w 1721652"/>
                <a:gd name="connsiteY3" fmla="*/ 942094 h 1721651"/>
                <a:gd name="connsiteX4" fmla="*/ 942094 w 1721652"/>
                <a:gd name="connsiteY4" fmla="*/ 1687988 h 1721651"/>
                <a:gd name="connsiteX5" fmla="*/ 779558 w 1721652"/>
                <a:gd name="connsiteY5" fmla="*/ 1687988 h 1721651"/>
                <a:gd name="connsiteX6" fmla="*/ 33663 w 1721652"/>
                <a:gd name="connsiteY6" fmla="*/ 942094 h 1721651"/>
                <a:gd name="connsiteX7" fmla="*/ 33663 w 1721652"/>
                <a:gd name="connsiteY7" fmla="*/ 779557 h 1721651"/>
                <a:gd name="connsiteX8" fmla="*/ 779558 w 1721652"/>
                <a:gd name="connsiteY8" fmla="*/ 33662 h 1721651"/>
                <a:gd name="connsiteX9" fmla="*/ 860826 w 1721652"/>
                <a:gd name="connsiteY9" fmla="*/ 0 h 172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652" h="1721651">
                  <a:moveTo>
                    <a:pt x="860826" y="0"/>
                  </a:moveTo>
                  <a:cubicBezTo>
                    <a:pt x="890239" y="0"/>
                    <a:pt x="919653" y="11220"/>
                    <a:pt x="942094" y="33662"/>
                  </a:cubicBezTo>
                  <a:lnTo>
                    <a:pt x="1687989" y="779557"/>
                  </a:lnTo>
                  <a:cubicBezTo>
                    <a:pt x="1732873" y="824440"/>
                    <a:pt x="1732873" y="897210"/>
                    <a:pt x="1687989" y="942094"/>
                  </a:cubicBezTo>
                  <a:lnTo>
                    <a:pt x="942094" y="1687988"/>
                  </a:lnTo>
                  <a:cubicBezTo>
                    <a:pt x="897211" y="1732872"/>
                    <a:pt x="824441" y="1732872"/>
                    <a:pt x="779558" y="1687988"/>
                  </a:cubicBezTo>
                  <a:lnTo>
                    <a:pt x="33663" y="942094"/>
                  </a:lnTo>
                  <a:cubicBezTo>
                    <a:pt x="-11221" y="897210"/>
                    <a:pt x="-11221" y="824440"/>
                    <a:pt x="33663" y="779557"/>
                  </a:cubicBezTo>
                  <a:lnTo>
                    <a:pt x="779558" y="33662"/>
                  </a:lnTo>
                  <a:cubicBezTo>
                    <a:pt x="801999" y="11220"/>
                    <a:pt x="831413" y="0"/>
                    <a:pt x="860826" y="0"/>
                  </a:cubicBezTo>
                  <a:close/>
                </a:path>
              </a:pathLst>
            </a:custGeom>
            <a:grpFill/>
          </p:spPr>
        </p:pic>
      </p:grpSp>
      <p:grpSp>
        <p:nvGrpSpPr>
          <p:cNvPr id="32" name="组合 31"/>
          <p:cNvGrpSpPr/>
          <p:nvPr/>
        </p:nvGrpSpPr>
        <p:grpSpPr>
          <a:xfrm>
            <a:off x="5047609" y="1434060"/>
            <a:ext cx="1291239" cy="1291239"/>
            <a:chOff x="6728142" y="1596623"/>
            <a:chExt cx="1721652" cy="1721652"/>
          </a:xfrm>
          <a:solidFill>
            <a:srgbClr val="95C1AD"/>
          </a:solidFill>
        </p:grpSpPr>
        <p:sp>
          <p:nvSpPr>
            <p:cNvPr id="33" name="矩形: 圆角 18"/>
            <p:cNvSpPr/>
            <p:nvPr/>
          </p:nvSpPr>
          <p:spPr>
            <a:xfrm rot="2700000">
              <a:off x="6887107" y="1755588"/>
              <a:ext cx="1403722" cy="1403722"/>
            </a:xfrm>
            <a:prstGeom prst="roundRect">
              <a:avLst>
                <a:gd name="adj" fmla="val 89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34" name="图片 33"/>
            <p:cNvPicPr>
              <a:picLocks noChangeAspect="1"/>
            </p:cNvPicPr>
            <p:nvPr/>
          </p:nvPicPr>
          <p:blipFill>
            <a:blip r:embed="rId2" cstate="email"/>
            <a:srcRect/>
            <a:stretch>
              <a:fillRect/>
            </a:stretch>
          </p:blipFill>
          <p:spPr>
            <a:xfrm>
              <a:off x="6728142" y="1596623"/>
              <a:ext cx="1721652" cy="1721652"/>
            </a:xfrm>
            <a:custGeom>
              <a:avLst/>
              <a:gdLst>
                <a:gd name="connsiteX0" fmla="*/ 860826 w 1721652"/>
                <a:gd name="connsiteY0" fmla="*/ 1 h 1721652"/>
                <a:gd name="connsiteX1" fmla="*/ 942095 w 1721652"/>
                <a:gd name="connsiteY1" fmla="*/ 33663 h 1721652"/>
                <a:gd name="connsiteX2" fmla="*/ 1687989 w 1721652"/>
                <a:gd name="connsiteY2" fmla="*/ 779558 h 1721652"/>
                <a:gd name="connsiteX3" fmla="*/ 1687989 w 1721652"/>
                <a:gd name="connsiteY3" fmla="*/ 942095 h 1721652"/>
                <a:gd name="connsiteX4" fmla="*/ 942095 w 1721652"/>
                <a:gd name="connsiteY4" fmla="*/ 1687989 h 1721652"/>
                <a:gd name="connsiteX5" fmla="*/ 779558 w 1721652"/>
                <a:gd name="connsiteY5" fmla="*/ 1687989 h 1721652"/>
                <a:gd name="connsiteX6" fmla="*/ 33663 w 1721652"/>
                <a:gd name="connsiteY6" fmla="*/ 942095 h 1721652"/>
                <a:gd name="connsiteX7" fmla="*/ 33663 w 1721652"/>
                <a:gd name="connsiteY7" fmla="*/ 779558 h 1721652"/>
                <a:gd name="connsiteX8" fmla="*/ 779558 w 1721652"/>
                <a:gd name="connsiteY8" fmla="*/ 33663 h 1721652"/>
                <a:gd name="connsiteX9" fmla="*/ 860826 w 1721652"/>
                <a:gd name="connsiteY9" fmla="*/ 1 h 172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652" h="1721652">
                  <a:moveTo>
                    <a:pt x="860826" y="1"/>
                  </a:moveTo>
                  <a:cubicBezTo>
                    <a:pt x="890240" y="0"/>
                    <a:pt x="919653" y="11221"/>
                    <a:pt x="942095" y="33663"/>
                  </a:cubicBezTo>
                  <a:lnTo>
                    <a:pt x="1687989" y="779558"/>
                  </a:lnTo>
                  <a:cubicBezTo>
                    <a:pt x="1732873" y="824441"/>
                    <a:pt x="1732873" y="897211"/>
                    <a:pt x="1687989" y="942095"/>
                  </a:cubicBezTo>
                  <a:lnTo>
                    <a:pt x="942095" y="1687989"/>
                  </a:lnTo>
                  <a:cubicBezTo>
                    <a:pt x="897211" y="1732873"/>
                    <a:pt x="824441" y="1732873"/>
                    <a:pt x="779558" y="1687989"/>
                  </a:cubicBezTo>
                  <a:lnTo>
                    <a:pt x="33663" y="942095"/>
                  </a:lnTo>
                  <a:cubicBezTo>
                    <a:pt x="-11220" y="897211"/>
                    <a:pt x="-11220" y="824441"/>
                    <a:pt x="33663" y="779558"/>
                  </a:cubicBezTo>
                  <a:lnTo>
                    <a:pt x="779558" y="33663"/>
                  </a:lnTo>
                  <a:cubicBezTo>
                    <a:pt x="802000" y="11221"/>
                    <a:pt x="831413" y="0"/>
                    <a:pt x="860826" y="1"/>
                  </a:cubicBezTo>
                  <a:close/>
                </a:path>
              </a:pathLst>
            </a:custGeom>
            <a:grpFill/>
          </p:spPr>
        </p:pic>
      </p:grpSp>
      <p:grpSp>
        <p:nvGrpSpPr>
          <p:cNvPr id="35" name="组合 34"/>
          <p:cNvGrpSpPr/>
          <p:nvPr/>
        </p:nvGrpSpPr>
        <p:grpSpPr>
          <a:xfrm>
            <a:off x="2811973" y="1434062"/>
            <a:ext cx="1291239" cy="1291238"/>
            <a:chOff x="3747294" y="1596625"/>
            <a:chExt cx="1721652" cy="1721651"/>
          </a:xfrm>
          <a:solidFill>
            <a:srgbClr val="95C1AD"/>
          </a:solidFill>
        </p:grpSpPr>
        <p:sp>
          <p:nvSpPr>
            <p:cNvPr id="36" name="矩形: 圆角 15"/>
            <p:cNvSpPr/>
            <p:nvPr/>
          </p:nvSpPr>
          <p:spPr>
            <a:xfrm rot="2700000">
              <a:off x="3906259" y="1755588"/>
              <a:ext cx="1403722" cy="1403722"/>
            </a:xfrm>
            <a:prstGeom prst="roundRect">
              <a:avLst>
                <a:gd name="adj" fmla="val 89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37" name="图片 36"/>
            <p:cNvPicPr>
              <a:picLocks noChangeAspect="1"/>
            </p:cNvPicPr>
            <p:nvPr/>
          </p:nvPicPr>
          <p:blipFill>
            <a:blip r:embed="rId3" cstate="email"/>
            <a:srcRect/>
            <a:stretch>
              <a:fillRect/>
            </a:stretch>
          </p:blipFill>
          <p:spPr>
            <a:xfrm>
              <a:off x="3747294" y="1596625"/>
              <a:ext cx="1721652" cy="1721651"/>
            </a:xfrm>
            <a:custGeom>
              <a:avLst/>
              <a:gdLst>
                <a:gd name="connsiteX0" fmla="*/ 860826 w 1721652"/>
                <a:gd name="connsiteY0" fmla="*/ 0 h 1721651"/>
                <a:gd name="connsiteX1" fmla="*/ 942095 w 1721652"/>
                <a:gd name="connsiteY1" fmla="*/ 33662 h 1721651"/>
                <a:gd name="connsiteX2" fmla="*/ 1687989 w 1721652"/>
                <a:gd name="connsiteY2" fmla="*/ 779557 h 1721651"/>
                <a:gd name="connsiteX3" fmla="*/ 1687989 w 1721652"/>
                <a:gd name="connsiteY3" fmla="*/ 942094 h 1721651"/>
                <a:gd name="connsiteX4" fmla="*/ 942095 w 1721652"/>
                <a:gd name="connsiteY4" fmla="*/ 1687988 h 1721651"/>
                <a:gd name="connsiteX5" fmla="*/ 779558 w 1721652"/>
                <a:gd name="connsiteY5" fmla="*/ 1687988 h 1721651"/>
                <a:gd name="connsiteX6" fmla="*/ 33663 w 1721652"/>
                <a:gd name="connsiteY6" fmla="*/ 942094 h 1721651"/>
                <a:gd name="connsiteX7" fmla="*/ 33663 w 1721652"/>
                <a:gd name="connsiteY7" fmla="*/ 779557 h 1721651"/>
                <a:gd name="connsiteX8" fmla="*/ 779558 w 1721652"/>
                <a:gd name="connsiteY8" fmla="*/ 33662 h 1721651"/>
                <a:gd name="connsiteX9" fmla="*/ 860826 w 1721652"/>
                <a:gd name="connsiteY9" fmla="*/ 0 h 172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652" h="1721651">
                  <a:moveTo>
                    <a:pt x="860826" y="0"/>
                  </a:moveTo>
                  <a:cubicBezTo>
                    <a:pt x="890240" y="0"/>
                    <a:pt x="919653" y="11220"/>
                    <a:pt x="942095" y="33662"/>
                  </a:cubicBezTo>
                  <a:lnTo>
                    <a:pt x="1687989" y="779557"/>
                  </a:lnTo>
                  <a:cubicBezTo>
                    <a:pt x="1732873" y="824440"/>
                    <a:pt x="1732873" y="897210"/>
                    <a:pt x="1687989" y="942094"/>
                  </a:cubicBezTo>
                  <a:lnTo>
                    <a:pt x="942095" y="1687988"/>
                  </a:lnTo>
                  <a:cubicBezTo>
                    <a:pt x="897211" y="1732872"/>
                    <a:pt x="824441" y="1732872"/>
                    <a:pt x="779558" y="1687988"/>
                  </a:cubicBezTo>
                  <a:lnTo>
                    <a:pt x="33663" y="942094"/>
                  </a:lnTo>
                  <a:cubicBezTo>
                    <a:pt x="-11220" y="897210"/>
                    <a:pt x="-11220" y="824440"/>
                    <a:pt x="33663" y="779557"/>
                  </a:cubicBezTo>
                  <a:lnTo>
                    <a:pt x="779558" y="33662"/>
                  </a:lnTo>
                  <a:cubicBezTo>
                    <a:pt x="802000" y="11220"/>
                    <a:pt x="831413" y="0"/>
                    <a:pt x="860826" y="0"/>
                  </a:cubicBezTo>
                  <a:close/>
                </a:path>
              </a:pathLst>
            </a:custGeom>
            <a:grpFill/>
          </p:spPr>
        </p:pic>
      </p:grpSp>
      <p:grpSp>
        <p:nvGrpSpPr>
          <p:cNvPr id="38" name="组合 37"/>
          <p:cNvGrpSpPr/>
          <p:nvPr/>
        </p:nvGrpSpPr>
        <p:grpSpPr>
          <a:xfrm>
            <a:off x="576337" y="1434060"/>
            <a:ext cx="1291239" cy="1291239"/>
            <a:chOff x="766446" y="1596623"/>
            <a:chExt cx="1721652" cy="1721652"/>
          </a:xfrm>
          <a:solidFill>
            <a:srgbClr val="95C1AD"/>
          </a:solidFill>
        </p:grpSpPr>
        <p:sp>
          <p:nvSpPr>
            <p:cNvPr id="39" name="矩形: 圆角 7"/>
            <p:cNvSpPr/>
            <p:nvPr/>
          </p:nvSpPr>
          <p:spPr>
            <a:xfrm rot="2700000">
              <a:off x="925411" y="1755588"/>
              <a:ext cx="1403722" cy="1403722"/>
            </a:xfrm>
            <a:prstGeom prst="roundRect">
              <a:avLst>
                <a:gd name="adj" fmla="val 89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40" name="图片 39"/>
            <p:cNvPicPr>
              <a:picLocks noChangeAspect="1"/>
            </p:cNvPicPr>
            <p:nvPr/>
          </p:nvPicPr>
          <p:blipFill>
            <a:blip r:embed="rId4" cstate="email"/>
            <a:srcRect/>
            <a:stretch>
              <a:fillRect/>
            </a:stretch>
          </p:blipFill>
          <p:spPr>
            <a:xfrm>
              <a:off x="766446" y="1596623"/>
              <a:ext cx="1721652" cy="1721652"/>
            </a:xfrm>
            <a:custGeom>
              <a:avLst/>
              <a:gdLst>
                <a:gd name="connsiteX0" fmla="*/ 860826 w 1721652"/>
                <a:gd name="connsiteY0" fmla="*/ 0 h 1721652"/>
                <a:gd name="connsiteX1" fmla="*/ 942095 w 1721652"/>
                <a:gd name="connsiteY1" fmla="*/ 33663 h 1721652"/>
                <a:gd name="connsiteX2" fmla="*/ 1687989 w 1721652"/>
                <a:gd name="connsiteY2" fmla="*/ 779558 h 1721652"/>
                <a:gd name="connsiteX3" fmla="*/ 1687989 w 1721652"/>
                <a:gd name="connsiteY3" fmla="*/ 942095 h 1721652"/>
                <a:gd name="connsiteX4" fmla="*/ 942095 w 1721652"/>
                <a:gd name="connsiteY4" fmla="*/ 1687989 h 1721652"/>
                <a:gd name="connsiteX5" fmla="*/ 779558 w 1721652"/>
                <a:gd name="connsiteY5" fmla="*/ 1687989 h 1721652"/>
                <a:gd name="connsiteX6" fmla="*/ 33663 w 1721652"/>
                <a:gd name="connsiteY6" fmla="*/ 942095 h 1721652"/>
                <a:gd name="connsiteX7" fmla="*/ 33663 w 1721652"/>
                <a:gd name="connsiteY7" fmla="*/ 779558 h 1721652"/>
                <a:gd name="connsiteX8" fmla="*/ 779558 w 1721652"/>
                <a:gd name="connsiteY8" fmla="*/ 33663 h 1721652"/>
                <a:gd name="connsiteX9" fmla="*/ 860826 w 1721652"/>
                <a:gd name="connsiteY9" fmla="*/ 0 h 172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652" h="1721652">
                  <a:moveTo>
                    <a:pt x="860826" y="0"/>
                  </a:moveTo>
                  <a:cubicBezTo>
                    <a:pt x="890239" y="0"/>
                    <a:pt x="919653" y="11221"/>
                    <a:pt x="942095" y="33663"/>
                  </a:cubicBezTo>
                  <a:lnTo>
                    <a:pt x="1687989" y="779558"/>
                  </a:lnTo>
                  <a:cubicBezTo>
                    <a:pt x="1732873" y="824441"/>
                    <a:pt x="1732873" y="897211"/>
                    <a:pt x="1687989" y="942095"/>
                  </a:cubicBezTo>
                  <a:lnTo>
                    <a:pt x="942095" y="1687989"/>
                  </a:lnTo>
                  <a:cubicBezTo>
                    <a:pt x="897211" y="1732873"/>
                    <a:pt x="824441" y="1732873"/>
                    <a:pt x="779558" y="1687989"/>
                  </a:cubicBezTo>
                  <a:lnTo>
                    <a:pt x="33663" y="942095"/>
                  </a:lnTo>
                  <a:cubicBezTo>
                    <a:pt x="-11220" y="897211"/>
                    <a:pt x="-11220" y="824441"/>
                    <a:pt x="33663" y="779558"/>
                  </a:cubicBezTo>
                  <a:lnTo>
                    <a:pt x="779558" y="33663"/>
                  </a:lnTo>
                  <a:cubicBezTo>
                    <a:pt x="801999" y="11221"/>
                    <a:pt x="831413" y="0"/>
                    <a:pt x="860826" y="0"/>
                  </a:cubicBezTo>
                  <a:close/>
                </a:path>
              </a:pathLst>
            </a:custGeom>
            <a:grpFill/>
          </p:spPr>
        </p:pic>
      </p:grpSp>
      <p:sp>
        <p:nvSpPr>
          <p:cNvPr id="41" name="文本框 40"/>
          <p:cNvSpPr txBox="1"/>
          <p:nvPr/>
        </p:nvSpPr>
        <p:spPr>
          <a:xfrm>
            <a:off x="250825" y="3056022"/>
            <a:ext cx="1616751" cy="369332"/>
          </a:xfrm>
          <a:prstGeom prst="rect">
            <a:avLst/>
          </a:prstGeom>
          <a:noFill/>
        </p:spPr>
        <p:txBody>
          <a:bodyPr wrap="square" rtlCol="0">
            <a:spAutoFit/>
          </a:bodyPr>
          <a:lstStyle/>
          <a:p>
            <a:r>
              <a:rPr lang="zh-CN" altLang="en-US" sz="1800" dirty="0">
                <a:solidFill>
                  <a:schemeClr val="accent3"/>
                </a:solidFill>
                <a:latin typeface="+mj-ea"/>
                <a:ea typeface="+mj-ea"/>
              </a:rPr>
              <a:t>点击添加标题</a:t>
            </a:r>
            <a:endParaRPr lang="zh-CN" altLang="en-US" sz="1800" dirty="0">
              <a:solidFill>
                <a:schemeClr val="accent3"/>
              </a:solidFill>
              <a:latin typeface="+mj-ea"/>
              <a:ea typeface="+mj-ea"/>
            </a:endParaRPr>
          </a:p>
        </p:txBody>
      </p:sp>
      <p:sp>
        <p:nvSpPr>
          <p:cNvPr id="42" name="文本框 41"/>
          <p:cNvSpPr txBox="1"/>
          <p:nvPr/>
        </p:nvSpPr>
        <p:spPr>
          <a:xfrm>
            <a:off x="257610" y="3421865"/>
            <a:ext cx="1834476" cy="1052596"/>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rPr>
              <a:t>点击添加文字说明点击添加文字说明点击添加文字说明点击添加文字说明</a:t>
            </a:r>
            <a:endParaRPr lang="zh-CN" altLang="en-US" sz="1200" dirty="0">
              <a:solidFill>
                <a:schemeClr val="tx1">
                  <a:lumMod val="75000"/>
                  <a:lumOff val="25000"/>
                </a:schemeClr>
              </a:solidFill>
            </a:endParaRPr>
          </a:p>
        </p:txBody>
      </p:sp>
      <p:sp>
        <p:nvSpPr>
          <p:cNvPr id="43" name="文本框 42"/>
          <p:cNvSpPr txBox="1"/>
          <p:nvPr/>
        </p:nvSpPr>
        <p:spPr>
          <a:xfrm>
            <a:off x="2459668" y="3056022"/>
            <a:ext cx="1616751" cy="369332"/>
          </a:xfrm>
          <a:prstGeom prst="rect">
            <a:avLst/>
          </a:prstGeom>
          <a:noFill/>
        </p:spPr>
        <p:txBody>
          <a:bodyPr wrap="square" rtlCol="0">
            <a:spAutoFit/>
          </a:bodyPr>
          <a:lstStyle/>
          <a:p>
            <a:r>
              <a:rPr lang="zh-CN" altLang="en-US" sz="1800" dirty="0">
                <a:solidFill>
                  <a:schemeClr val="accent3"/>
                </a:solidFill>
                <a:latin typeface="+mj-ea"/>
                <a:ea typeface="+mj-ea"/>
              </a:rPr>
              <a:t>点击添加标题</a:t>
            </a:r>
            <a:endParaRPr lang="zh-CN" altLang="en-US" sz="1800" dirty="0">
              <a:solidFill>
                <a:schemeClr val="accent3"/>
              </a:solidFill>
              <a:latin typeface="+mj-ea"/>
              <a:ea typeface="+mj-ea"/>
            </a:endParaRPr>
          </a:p>
        </p:txBody>
      </p:sp>
      <p:sp>
        <p:nvSpPr>
          <p:cNvPr id="44" name="文本框 43"/>
          <p:cNvSpPr txBox="1"/>
          <p:nvPr/>
        </p:nvSpPr>
        <p:spPr>
          <a:xfrm>
            <a:off x="2466453" y="3421865"/>
            <a:ext cx="1928360" cy="812530"/>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rPr>
              <a:t>点击添加文字说明点击添加文字说明点击添加文字说明点击添加文字说明</a:t>
            </a:r>
            <a:endParaRPr lang="zh-CN" altLang="en-US" sz="1200" dirty="0">
              <a:solidFill>
                <a:schemeClr val="tx1">
                  <a:lumMod val="75000"/>
                  <a:lumOff val="25000"/>
                </a:schemeClr>
              </a:solidFill>
            </a:endParaRPr>
          </a:p>
        </p:txBody>
      </p:sp>
      <p:sp>
        <p:nvSpPr>
          <p:cNvPr id="45" name="文本框 44"/>
          <p:cNvSpPr txBox="1"/>
          <p:nvPr/>
        </p:nvSpPr>
        <p:spPr>
          <a:xfrm>
            <a:off x="4762396" y="3056022"/>
            <a:ext cx="1616751" cy="369332"/>
          </a:xfrm>
          <a:prstGeom prst="rect">
            <a:avLst/>
          </a:prstGeom>
          <a:noFill/>
        </p:spPr>
        <p:txBody>
          <a:bodyPr wrap="square" rtlCol="0">
            <a:spAutoFit/>
          </a:bodyPr>
          <a:lstStyle/>
          <a:p>
            <a:r>
              <a:rPr lang="zh-CN" altLang="en-US" sz="1800" dirty="0">
                <a:solidFill>
                  <a:schemeClr val="accent3"/>
                </a:solidFill>
                <a:latin typeface="+mj-ea"/>
                <a:ea typeface="+mj-ea"/>
              </a:rPr>
              <a:t>点击添加标题</a:t>
            </a:r>
            <a:endParaRPr lang="zh-CN" altLang="en-US" sz="1800" dirty="0">
              <a:solidFill>
                <a:schemeClr val="accent3"/>
              </a:solidFill>
              <a:latin typeface="+mj-ea"/>
              <a:ea typeface="+mj-ea"/>
            </a:endParaRPr>
          </a:p>
        </p:txBody>
      </p:sp>
      <p:sp>
        <p:nvSpPr>
          <p:cNvPr id="46" name="文本框 45"/>
          <p:cNvSpPr txBox="1"/>
          <p:nvPr/>
        </p:nvSpPr>
        <p:spPr>
          <a:xfrm>
            <a:off x="4769181" y="3421865"/>
            <a:ext cx="1944816" cy="812530"/>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rPr>
              <a:t>点击添加文字说明点击添加文字说明点击添加文字说明点击添加文字说明</a:t>
            </a:r>
            <a:endParaRPr lang="zh-CN" altLang="en-US" sz="1200" dirty="0">
              <a:solidFill>
                <a:schemeClr val="tx1">
                  <a:lumMod val="75000"/>
                  <a:lumOff val="25000"/>
                </a:schemeClr>
              </a:solidFill>
            </a:endParaRPr>
          </a:p>
        </p:txBody>
      </p:sp>
      <p:sp>
        <p:nvSpPr>
          <p:cNvPr id="47" name="文本框 46"/>
          <p:cNvSpPr txBox="1"/>
          <p:nvPr/>
        </p:nvSpPr>
        <p:spPr>
          <a:xfrm>
            <a:off x="7081579" y="3056022"/>
            <a:ext cx="1616751" cy="369332"/>
          </a:xfrm>
          <a:prstGeom prst="rect">
            <a:avLst/>
          </a:prstGeom>
          <a:noFill/>
        </p:spPr>
        <p:txBody>
          <a:bodyPr wrap="square" rtlCol="0">
            <a:spAutoFit/>
          </a:bodyPr>
          <a:lstStyle/>
          <a:p>
            <a:r>
              <a:rPr lang="zh-CN" altLang="en-US" sz="1800" dirty="0">
                <a:solidFill>
                  <a:schemeClr val="accent3"/>
                </a:solidFill>
                <a:latin typeface="+mj-ea"/>
                <a:ea typeface="+mj-ea"/>
              </a:rPr>
              <a:t>点击添加标题</a:t>
            </a:r>
            <a:endParaRPr lang="zh-CN" altLang="en-US" sz="1800" dirty="0">
              <a:solidFill>
                <a:schemeClr val="accent3"/>
              </a:solidFill>
              <a:latin typeface="+mj-ea"/>
              <a:ea typeface="+mj-ea"/>
            </a:endParaRPr>
          </a:p>
        </p:txBody>
      </p:sp>
      <p:sp>
        <p:nvSpPr>
          <p:cNvPr id="48" name="文本框 47"/>
          <p:cNvSpPr txBox="1"/>
          <p:nvPr/>
        </p:nvSpPr>
        <p:spPr>
          <a:xfrm>
            <a:off x="7088367" y="3421865"/>
            <a:ext cx="1894943" cy="812530"/>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rPr>
              <a:t>点击添加文字说明点击添加文字说明点击添加文字说明点击添加文字说明</a:t>
            </a:r>
            <a:endParaRPr lang="zh-CN" altLang="en-US" sz="12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decel="10000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0-#ppt_w/2"/>
                                          </p:val>
                                        </p:tav>
                                        <p:tav tm="100000">
                                          <p:val>
                                            <p:strVal val="#ppt_x"/>
                                          </p:val>
                                        </p:tav>
                                      </p:tavLst>
                                    </p:anim>
                                    <p:anim calcmode="lin" valueType="num">
                                      <p:cBhvr additive="base">
                                        <p:cTn id="22" dur="500" fill="hold"/>
                                        <p:tgtEl>
                                          <p:spTgt spid="38"/>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250"/>
                                        <p:tgtEl>
                                          <p:spTgt spid="41"/>
                                        </p:tgtEl>
                                      </p:cBhvr>
                                    </p:animEffect>
                                    <p:anim calcmode="lin" valueType="num">
                                      <p:cBhvr>
                                        <p:cTn id="27" dur="250" fill="hold"/>
                                        <p:tgtEl>
                                          <p:spTgt spid="41"/>
                                        </p:tgtEl>
                                        <p:attrNameLst>
                                          <p:attrName>ppt_x</p:attrName>
                                        </p:attrNameLst>
                                      </p:cBhvr>
                                      <p:tavLst>
                                        <p:tav tm="0">
                                          <p:val>
                                            <p:strVal val="#ppt_x"/>
                                          </p:val>
                                        </p:tav>
                                        <p:tav tm="100000">
                                          <p:val>
                                            <p:strVal val="#ppt_x"/>
                                          </p:val>
                                        </p:tav>
                                      </p:tavLst>
                                    </p:anim>
                                    <p:anim calcmode="lin" valueType="num">
                                      <p:cBhvr>
                                        <p:cTn id="28" dur="250" fill="hold"/>
                                        <p:tgtEl>
                                          <p:spTgt spid="41"/>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250"/>
                                  </p:stCondLst>
                                  <p:iterate type="wd">
                                    <p:tmPct val="10000"/>
                                  </p:iterate>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decel="100000"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0-#ppt_w/2"/>
                                          </p:val>
                                        </p:tav>
                                        <p:tav tm="100000">
                                          <p:val>
                                            <p:strVal val="#ppt_x"/>
                                          </p:val>
                                        </p:tav>
                                      </p:tavLst>
                                    </p:anim>
                                    <p:anim calcmode="lin" valueType="num">
                                      <p:cBhvr additive="base">
                                        <p:cTn id="37" dur="500" fill="hold"/>
                                        <p:tgtEl>
                                          <p:spTgt spid="35"/>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250"/>
                                        <p:tgtEl>
                                          <p:spTgt spid="43"/>
                                        </p:tgtEl>
                                      </p:cBhvr>
                                    </p:animEffect>
                                    <p:anim calcmode="lin" valueType="num">
                                      <p:cBhvr>
                                        <p:cTn id="42" dur="250" fill="hold"/>
                                        <p:tgtEl>
                                          <p:spTgt spid="43"/>
                                        </p:tgtEl>
                                        <p:attrNameLst>
                                          <p:attrName>ppt_x</p:attrName>
                                        </p:attrNameLst>
                                      </p:cBhvr>
                                      <p:tavLst>
                                        <p:tav tm="0">
                                          <p:val>
                                            <p:strVal val="#ppt_x"/>
                                          </p:val>
                                        </p:tav>
                                        <p:tav tm="100000">
                                          <p:val>
                                            <p:strVal val="#ppt_x"/>
                                          </p:val>
                                        </p:tav>
                                      </p:tavLst>
                                    </p:anim>
                                    <p:anim calcmode="lin" valueType="num">
                                      <p:cBhvr>
                                        <p:cTn id="43" dur="250" fill="hold"/>
                                        <p:tgtEl>
                                          <p:spTgt spid="43"/>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250"/>
                                  </p:stCondLst>
                                  <p:iterate type="wd">
                                    <p:tmPct val="10000"/>
                                  </p:iterate>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decel="10000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0-#ppt_w/2"/>
                                          </p:val>
                                        </p:tav>
                                        <p:tav tm="100000">
                                          <p:val>
                                            <p:strVal val="#ppt_x"/>
                                          </p:val>
                                        </p:tav>
                                      </p:tavLst>
                                    </p:anim>
                                    <p:anim calcmode="lin" valueType="num">
                                      <p:cBhvr additive="base">
                                        <p:cTn id="52" dur="500" fill="hold"/>
                                        <p:tgtEl>
                                          <p:spTgt spid="32"/>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250"/>
                                        <p:tgtEl>
                                          <p:spTgt spid="45"/>
                                        </p:tgtEl>
                                      </p:cBhvr>
                                    </p:animEffect>
                                    <p:anim calcmode="lin" valueType="num">
                                      <p:cBhvr>
                                        <p:cTn id="57" dur="250" fill="hold"/>
                                        <p:tgtEl>
                                          <p:spTgt spid="45"/>
                                        </p:tgtEl>
                                        <p:attrNameLst>
                                          <p:attrName>ppt_x</p:attrName>
                                        </p:attrNameLst>
                                      </p:cBhvr>
                                      <p:tavLst>
                                        <p:tav tm="0">
                                          <p:val>
                                            <p:strVal val="#ppt_x"/>
                                          </p:val>
                                        </p:tav>
                                        <p:tav tm="100000">
                                          <p:val>
                                            <p:strVal val="#ppt_x"/>
                                          </p:val>
                                        </p:tav>
                                      </p:tavLst>
                                    </p:anim>
                                    <p:anim calcmode="lin" valueType="num">
                                      <p:cBhvr>
                                        <p:cTn id="58" dur="250" fill="hold"/>
                                        <p:tgtEl>
                                          <p:spTgt spid="45"/>
                                        </p:tgtEl>
                                        <p:attrNameLst>
                                          <p:attrName>ppt_y</p:attrName>
                                        </p:attrNameLst>
                                      </p:cBhvr>
                                      <p:tavLst>
                                        <p:tav tm="0">
                                          <p:val>
                                            <p:strVal val="#ppt_y+.1"/>
                                          </p:val>
                                        </p:tav>
                                        <p:tav tm="100000">
                                          <p:val>
                                            <p:strVal val="#ppt_y"/>
                                          </p:val>
                                        </p:tav>
                                      </p:tavLst>
                                    </p:anim>
                                  </p:childTnLst>
                                </p:cTn>
                              </p:par>
                              <p:par>
                                <p:cTn id="59" presetID="10" presetClass="entr" presetSubtype="0" fill="hold" grpId="0" nodeType="withEffect">
                                  <p:stCondLst>
                                    <p:cond delay="250"/>
                                  </p:stCondLst>
                                  <p:iterate type="wd">
                                    <p:tmPct val="10000"/>
                                  </p:iterate>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decel="10000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0-#ppt_w/2"/>
                                          </p:val>
                                        </p:tav>
                                        <p:tav tm="100000">
                                          <p:val>
                                            <p:strVal val="#ppt_x"/>
                                          </p:val>
                                        </p:tav>
                                      </p:tavLst>
                                    </p:anim>
                                    <p:anim calcmode="lin" valueType="num">
                                      <p:cBhvr additive="base">
                                        <p:cTn id="67" dur="500" fill="hold"/>
                                        <p:tgtEl>
                                          <p:spTgt spid="29"/>
                                        </p:tgtEl>
                                        <p:attrNameLst>
                                          <p:attrName>ppt_y</p:attrName>
                                        </p:attrNameLst>
                                      </p:cBhvr>
                                      <p:tavLst>
                                        <p:tav tm="0">
                                          <p:val>
                                            <p:strVal val="#ppt_y"/>
                                          </p:val>
                                        </p:tav>
                                        <p:tav tm="100000">
                                          <p:val>
                                            <p:strVal val="#ppt_y"/>
                                          </p:val>
                                        </p:tav>
                                      </p:tavLst>
                                    </p:anim>
                                  </p:childTnLst>
                                </p:cTn>
                              </p:par>
                            </p:childTnLst>
                          </p:cTn>
                        </p:par>
                        <p:par>
                          <p:cTn id="68" fill="hold">
                            <p:stCondLst>
                              <p:cond delay="500"/>
                            </p:stCondLst>
                            <p:childTnLst>
                              <p:par>
                                <p:cTn id="69" presetID="42" presetClass="entr" presetSubtype="0"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250"/>
                                        <p:tgtEl>
                                          <p:spTgt spid="47"/>
                                        </p:tgtEl>
                                      </p:cBhvr>
                                    </p:animEffect>
                                    <p:anim calcmode="lin" valueType="num">
                                      <p:cBhvr>
                                        <p:cTn id="72" dur="250" fill="hold"/>
                                        <p:tgtEl>
                                          <p:spTgt spid="47"/>
                                        </p:tgtEl>
                                        <p:attrNameLst>
                                          <p:attrName>ppt_x</p:attrName>
                                        </p:attrNameLst>
                                      </p:cBhvr>
                                      <p:tavLst>
                                        <p:tav tm="0">
                                          <p:val>
                                            <p:strVal val="#ppt_x"/>
                                          </p:val>
                                        </p:tav>
                                        <p:tav tm="100000">
                                          <p:val>
                                            <p:strVal val="#ppt_x"/>
                                          </p:val>
                                        </p:tav>
                                      </p:tavLst>
                                    </p:anim>
                                    <p:anim calcmode="lin" valueType="num">
                                      <p:cBhvr>
                                        <p:cTn id="73" dur="250" fill="hold"/>
                                        <p:tgtEl>
                                          <p:spTgt spid="47"/>
                                        </p:tgtEl>
                                        <p:attrNameLst>
                                          <p:attrName>ppt_y</p:attrName>
                                        </p:attrNameLst>
                                      </p:cBhvr>
                                      <p:tavLst>
                                        <p:tav tm="0">
                                          <p:val>
                                            <p:strVal val="#ppt_y+.1"/>
                                          </p:val>
                                        </p:tav>
                                        <p:tav tm="100000">
                                          <p:val>
                                            <p:strVal val="#ppt_y"/>
                                          </p:val>
                                        </p:tav>
                                      </p:tavLst>
                                    </p:anim>
                                  </p:childTnLst>
                                </p:cTn>
                              </p:par>
                              <p:par>
                                <p:cTn id="74" presetID="10" presetClass="entr" presetSubtype="0" fill="hold" grpId="0" nodeType="withEffect">
                                  <p:stCondLst>
                                    <p:cond delay="250"/>
                                  </p:stCondLst>
                                  <p:iterate type="wd">
                                    <p:tmPct val="10000"/>
                                  </p:iterate>
                                  <p:childTnLst>
                                    <p:set>
                                      <p:cBhvr>
                                        <p:cTn id="75" dur="1" fill="hold">
                                          <p:stCondLst>
                                            <p:cond delay="0"/>
                                          </p:stCondLst>
                                        </p:cTn>
                                        <p:tgtEl>
                                          <p:spTgt spid="48"/>
                                        </p:tgtEl>
                                        <p:attrNameLst>
                                          <p:attrName>style.visibility</p:attrName>
                                        </p:attrNameLst>
                                      </p:cBhvr>
                                      <p:to>
                                        <p:strVal val="visible"/>
                                      </p:to>
                                    </p:set>
                                    <p:animEffect transition="in" filter="fade">
                                      <p:cBhvr>
                                        <p:cTn id="7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41" grpId="0"/>
      <p:bldP spid="42" grpId="0"/>
      <p:bldP spid="43" grpId="0"/>
      <p:bldP spid="44" grpId="0"/>
      <p:bldP spid="45" grpId="0"/>
      <p:bldP spid="46" grpId="0"/>
      <p:bldP spid="47"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23851" y="224633"/>
            <a:ext cx="17331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2000" b="1" dirty="0" smtClean="0">
                <a:solidFill>
                  <a:srgbClr val="95C1AD"/>
                </a:solidFill>
              </a:rPr>
              <a:t>单击添加标题</a:t>
            </a:r>
            <a:endParaRPr lang="en-US" altLang="zh-CN" sz="2000" b="1" dirty="0">
              <a:solidFill>
                <a:srgbClr val="95C1AD"/>
              </a:solidFill>
            </a:endParaRPr>
          </a:p>
        </p:txBody>
      </p:sp>
      <p:sp>
        <p:nvSpPr>
          <p:cNvPr id="5" name="Text Box 8"/>
          <p:cNvSpPr txBox="1">
            <a:spLocks noChangeArrowheads="1"/>
          </p:cNvSpPr>
          <p:nvPr/>
        </p:nvSpPr>
        <p:spPr bwMode="auto">
          <a:xfrm>
            <a:off x="396876" y="555656"/>
            <a:ext cx="17956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00" dirty="0" smtClean="0">
                <a:solidFill>
                  <a:srgbClr val="95C1AD"/>
                </a:solidFill>
              </a:rPr>
              <a:t>Click here to add your title text</a:t>
            </a:r>
            <a:endParaRPr lang="en-US" altLang="zh-CN" sz="1000" dirty="0">
              <a:solidFill>
                <a:srgbClr val="95C1AD"/>
              </a:solidFill>
            </a:endParaRPr>
          </a:p>
        </p:txBody>
      </p:sp>
      <p:grpSp>
        <p:nvGrpSpPr>
          <p:cNvPr id="6" name="Group 16"/>
          <p:cNvGrpSpPr/>
          <p:nvPr/>
        </p:nvGrpSpPr>
        <p:grpSpPr bwMode="auto">
          <a:xfrm>
            <a:off x="0" y="299244"/>
            <a:ext cx="323850" cy="431800"/>
            <a:chOff x="0" y="168"/>
            <a:chExt cx="204" cy="318"/>
          </a:xfrm>
        </p:grpSpPr>
        <p:sp>
          <p:nvSpPr>
            <p:cNvPr id="7" name="Rectangle 14"/>
            <p:cNvSpPr>
              <a:spLocks noChangeArrowheads="1"/>
            </p:cNvSpPr>
            <p:nvPr/>
          </p:nvSpPr>
          <p:spPr bwMode="auto">
            <a:xfrm>
              <a:off x="158" y="168"/>
              <a:ext cx="46" cy="318"/>
            </a:xfrm>
            <a:prstGeom prst="rect">
              <a:avLst/>
            </a:prstGeom>
            <a:solidFill>
              <a:srgbClr val="E343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15"/>
            <p:cNvSpPr>
              <a:spLocks noChangeArrowheads="1"/>
            </p:cNvSpPr>
            <p:nvPr/>
          </p:nvSpPr>
          <p:spPr bwMode="auto">
            <a:xfrm>
              <a:off x="0" y="168"/>
              <a:ext cx="158" cy="318"/>
            </a:xfrm>
            <a:prstGeom prst="rect">
              <a:avLst/>
            </a:prstGeom>
            <a:solidFill>
              <a:srgbClr val="95C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 name="文本框 8"/>
          <p:cNvSpPr txBox="1"/>
          <p:nvPr/>
        </p:nvSpPr>
        <p:spPr>
          <a:xfrm>
            <a:off x="250825" y="3094625"/>
            <a:ext cx="1616751" cy="369332"/>
          </a:xfrm>
          <a:prstGeom prst="rect">
            <a:avLst/>
          </a:prstGeom>
          <a:noFill/>
        </p:spPr>
        <p:txBody>
          <a:bodyPr wrap="square" rtlCol="0">
            <a:spAutoFit/>
          </a:bodyPr>
          <a:lstStyle/>
          <a:p>
            <a:r>
              <a:rPr lang="zh-CN" altLang="en-US" sz="1800" dirty="0">
                <a:solidFill>
                  <a:schemeClr val="tx1">
                    <a:lumMod val="65000"/>
                    <a:lumOff val="35000"/>
                  </a:schemeClr>
                </a:solidFill>
                <a:latin typeface="+mj-ea"/>
                <a:ea typeface="+mj-ea"/>
              </a:rPr>
              <a:t>点击添加标题</a:t>
            </a:r>
            <a:endParaRPr lang="zh-CN" altLang="en-US" sz="1800" dirty="0">
              <a:solidFill>
                <a:schemeClr val="tx1">
                  <a:lumMod val="65000"/>
                  <a:lumOff val="35000"/>
                </a:schemeClr>
              </a:solidFill>
              <a:latin typeface="+mj-ea"/>
              <a:ea typeface="+mj-ea"/>
            </a:endParaRPr>
          </a:p>
        </p:txBody>
      </p:sp>
      <p:sp>
        <p:nvSpPr>
          <p:cNvPr id="10" name="文本框 9"/>
          <p:cNvSpPr txBox="1"/>
          <p:nvPr/>
        </p:nvSpPr>
        <p:spPr>
          <a:xfrm>
            <a:off x="250825" y="3379505"/>
            <a:ext cx="1903521" cy="572464"/>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rPr>
              <a:t>点击添加文字说明点击添加文字说明</a:t>
            </a:r>
            <a:endParaRPr lang="zh-CN" altLang="en-US" sz="1200" dirty="0">
              <a:solidFill>
                <a:schemeClr val="tx1">
                  <a:lumMod val="75000"/>
                  <a:lumOff val="25000"/>
                </a:schemeClr>
              </a:solidFill>
            </a:endParaRPr>
          </a:p>
        </p:txBody>
      </p:sp>
      <p:sp>
        <p:nvSpPr>
          <p:cNvPr id="11" name="文本框 10"/>
          <p:cNvSpPr txBox="1"/>
          <p:nvPr/>
        </p:nvSpPr>
        <p:spPr>
          <a:xfrm>
            <a:off x="2124448" y="3829379"/>
            <a:ext cx="1616751" cy="369332"/>
          </a:xfrm>
          <a:prstGeom prst="rect">
            <a:avLst/>
          </a:prstGeom>
          <a:noFill/>
        </p:spPr>
        <p:txBody>
          <a:bodyPr wrap="square" rtlCol="0">
            <a:spAutoFit/>
          </a:bodyPr>
          <a:lstStyle/>
          <a:p>
            <a:r>
              <a:rPr lang="zh-CN" altLang="en-US" sz="1800" dirty="0">
                <a:solidFill>
                  <a:schemeClr val="tx1">
                    <a:lumMod val="65000"/>
                    <a:lumOff val="35000"/>
                  </a:schemeClr>
                </a:solidFill>
                <a:latin typeface="+mj-ea"/>
                <a:ea typeface="+mj-ea"/>
              </a:rPr>
              <a:t>点击添加标题</a:t>
            </a:r>
            <a:endParaRPr lang="zh-CN" altLang="en-US" sz="1800" dirty="0">
              <a:solidFill>
                <a:schemeClr val="tx1">
                  <a:lumMod val="65000"/>
                  <a:lumOff val="35000"/>
                </a:schemeClr>
              </a:solidFill>
              <a:latin typeface="+mj-ea"/>
              <a:ea typeface="+mj-ea"/>
            </a:endParaRPr>
          </a:p>
        </p:txBody>
      </p:sp>
      <p:sp>
        <p:nvSpPr>
          <p:cNvPr id="12" name="文本框 11"/>
          <p:cNvSpPr txBox="1"/>
          <p:nvPr/>
        </p:nvSpPr>
        <p:spPr>
          <a:xfrm>
            <a:off x="2124448" y="4114259"/>
            <a:ext cx="1903521" cy="572464"/>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rPr>
              <a:t>点击添加文字说明点击添加文字说明</a:t>
            </a:r>
            <a:endParaRPr lang="zh-CN" altLang="en-US" sz="1200" dirty="0">
              <a:solidFill>
                <a:schemeClr val="tx1">
                  <a:lumMod val="75000"/>
                  <a:lumOff val="25000"/>
                </a:schemeClr>
              </a:solidFill>
            </a:endParaRPr>
          </a:p>
        </p:txBody>
      </p:sp>
      <p:sp>
        <p:nvSpPr>
          <p:cNvPr id="13" name="文本框 12"/>
          <p:cNvSpPr txBox="1"/>
          <p:nvPr/>
        </p:nvSpPr>
        <p:spPr>
          <a:xfrm>
            <a:off x="3793207" y="3094625"/>
            <a:ext cx="1616751" cy="369332"/>
          </a:xfrm>
          <a:prstGeom prst="rect">
            <a:avLst/>
          </a:prstGeom>
          <a:noFill/>
        </p:spPr>
        <p:txBody>
          <a:bodyPr wrap="square" rtlCol="0">
            <a:spAutoFit/>
          </a:bodyPr>
          <a:lstStyle/>
          <a:p>
            <a:r>
              <a:rPr lang="zh-CN" altLang="en-US" sz="1800" dirty="0">
                <a:solidFill>
                  <a:schemeClr val="tx1">
                    <a:lumMod val="65000"/>
                    <a:lumOff val="35000"/>
                  </a:schemeClr>
                </a:solidFill>
                <a:latin typeface="+mj-ea"/>
                <a:ea typeface="+mj-ea"/>
              </a:rPr>
              <a:t>点击添加标题</a:t>
            </a:r>
            <a:endParaRPr lang="zh-CN" altLang="en-US" sz="1800" dirty="0">
              <a:solidFill>
                <a:schemeClr val="tx1">
                  <a:lumMod val="65000"/>
                  <a:lumOff val="35000"/>
                </a:schemeClr>
              </a:solidFill>
              <a:latin typeface="+mj-ea"/>
              <a:ea typeface="+mj-ea"/>
            </a:endParaRPr>
          </a:p>
        </p:txBody>
      </p:sp>
      <p:sp>
        <p:nvSpPr>
          <p:cNvPr id="14" name="文本框 13"/>
          <p:cNvSpPr txBox="1"/>
          <p:nvPr/>
        </p:nvSpPr>
        <p:spPr>
          <a:xfrm>
            <a:off x="3793207" y="3379505"/>
            <a:ext cx="1903521" cy="572464"/>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rPr>
              <a:t>点击添加文字说明点击添加文字说明</a:t>
            </a:r>
            <a:endParaRPr lang="zh-CN" altLang="en-US" sz="1200" dirty="0">
              <a:solidFill>
                <a:schemeClr val="tx1">
                  <a:lumMod val="75000"/>
                  <a:lumOff val="25000"/>
                </a:schemeClr>
              </a:solidFill>
            </a:endParaRPr>
          </a:p>
        </p:txBody>
      </p:sp>
      <p:sp>
        <p:nvSpPr>
          <p:cNvPr id="15" name="文本框 14"/>
          <p:cNvSpPr txBox="1"/>
          <p:nvPr/>
        </p:nvSpPr>
        <p:spPr>
          <a:xfrm>
            <a:off x="7119628" y="3094625"/>
            <a:ext cx="1616751" cy="369332"/>
          </a:xfrm>
          <a:prstGeom prst="rect">
            <a:avLst/>
          </a:prstGeom>
          <a:noFill/>
        </p:spPr>
        <p:txBody>
          <a:bodyPr wrap="square" rtlCol="0">
            <a:spAutoFit/>
          </a:bodyPr>
          <a:lstStyle/>
          <a:p>
            <a:r>
              <a:rPr lang="zh-CN" altLang="en-US" sz="1800" dirty="0">
                <a:solidFill>
                  <a:schemeClr val="tx1">
                    <a:lumMod val="65000"/>
                    <a:lumOff val="35000"/>
                  </a:schemeClr>
                </a:solidFill>
                <a:latin typeface="+mj-ea"/>
                <a:ea typeface="+mj-ea"/>
              </a:rPr>
              <a:t>点击添加标题</a:t>
            </a:r>
            <a:endParaRPr lang="zh-CN" altLang="en-US" sz="1800" dirty="0">
              <a:solidFill>
                <a:schemeClr val="tx1">
                  <a:lumMod val="65000"/>
                  <a:lumOff val="35000"/>
                </a:schemeClr>
              </a:solidFill>
              <a:latin typeface="+mj-ea"/>
              <a:ea typeface="+mj-ea"/>
            </a:endParaRPr>
          </a:p>
        </p:txBody>
      </p:sp>
      <p:sp>
        <p:nvSpPr>
          <p:cNvPr id="16" name="文本框 15"/>
          <p:cNvSpPr txBox="1"/>
          <p:nvPr/>
        </p:nvSpPr>
        <p:spPr>
          <a:xfrm>
            <a:off x="7119628" y="3379505"/>
            <a:ext cx="1903521" cy="572464"/>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rPr>
              <a:t>点击添加文字说明点击添加文字说明</a:t>
            </a:r>
            <a:endParaRPr lang="zh-CN" altLang="en-US" sz="1200" dirty="0">
              <a:solidFill>
                <a:schemeClr val="tx1">
                  <a:lumMod val="75000"/>
                  <a:lumOff val="25000"/>
                </a:schemeClr>
              </a:solidFill>
            </a:endParaRPr>
          </a:p>
        </p:txBody>
      </p:sp>
      <p:sp>
        <p:nvSpPr>
          <p:cNvPr id="17" name="文本框 16"/>
          <p:cNvSpPr txBox="1"/>
          <p:nvPr/>
        </p:nvSpPr>
        <p:spPr>
          <a:xfrm>
            <a:off x="5456416" y="3829379"/>
            <a:ext cx="1616751" cy="369332"/>
          </a:xfrm>
          <a:prstGeom prst="rect">
            <a:avLst/>
          </a:prstGeom>
          <a:noFill/>
        </p:spPr>
        <p:txBody>
          <a:bodyPr wrap="square" rtlCol="0">
            <a:spAutoFit/>
          </a:bodyPr>
          <a:lstStyle/>
          <a:p>
            <a:r>
              <a:rPr lang="zh-CN" altLang="en-US" sz="1800" dirty="0">
                <a:solidFill>
                  <a:schemeClr val="tx1">
                    <a:lumMod val="65000"/>
                    <a:lumOff val="35000"/>
                  </a:schemeClr>
                </a:solidFill>
                <a:latin typeface="+mj-ea"/>
                <a:ea typeface="+mj-ea"/>
              </a:rPr>
              <a:t>点击添加标题</a:t>
            </a:r>
            <a:endParaRPr lang="zh-CN" altLang="en-US" sz="1800" dirty="0">
              <a:solidFill>
                <a:schemeClr val="tx1">
                  <a:lumMod val="65000"/>
                  <a:lumOff val="35000"/>
                </a:schemeClr>
              </a:solidFill>
              <a:latin typeface="+mj-ea"/>
              <a:ea typeface="+mj-ea"/>
            </a:endParaRPr>
          </a:p>
        </p:txBody>
      </p:sp>
      <p:sp>
        <p:nvSpPr>
          <p:cNvPr id="18" name="文本框 17"/>
          <p:cNvSpPr txBox="1"/>
          <p:nvPr/>
        </p:nvSpPr>
        <p:spPr>
          <a:xfrm>
            <a:off x="5456416" y="4114259"/>
            <a:ext cx="1903521" cy="572464"/>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rPr>
              <a:t>点击添加文字说明点击添加文字说明</a:t>
            </a:r>
            <a:endParaRPr lang="zh-CN" altLang="en-US" sz="1200" dirty="0">
              <a:solidFill>
                <a:schemeClr val="tx1">
                  <a:lumMod val="75000"/>
                  <a:lumOff val="25000"/>
                </a:schemeClr>
              </a:solidFill>
            </a:endParaRPr>
          </a:p>
        </p:txBody>
      </p:sp>
      <p:grpSp>
        <p:nvGrpSpPr>
          <p:cNvPr id="19" name="组合 18"/>
          <p:cNvGrpSpPr/>
          <p:nvPr/>
        </p:nvGrpSpPr>
        <p:grpSpPr>
          <a:xfrm>
            <a:off x="3987912" y="1625224"/>
            <a:ext cx="1172142" cy="1172144"/>
            <a:chOff x="5314573" y="1467845"/>
            <a:chExt cx="1562856" cy="1562858"/>
          </a:xfrm>
        </p:grpSpPr>
        <p:grpSp>
          <p:nvGrpSpPr>
            <p:cNvPr id="20" name="组合 19"/>
            <p:cNvGrpSpPr/>
            <p:nvPr/>
          </p:nvGrpSpPr>
          <p:grpSpPr>
            <a:xfrm>
              <a:off x="5314573" y="1467845"/>
              <a:ext cx="1562856" cy="1562858"/>
              <a:chOff x="1982097" y="1814457"/>
              <a:chExt cx="1034526" cy="1034526"/>
            </a:xfrm>
          </p:grpSpPr>
          <p:sp>
            <p:nvSpPr>
              <p:cNvPr id="22" name="矩形: 圆角 20"/>
              <p:cNvSpPr/>
              <p:nvPr/>
            </p:nvSpPr>
            <p:spPr>
              <a:xfrm rot="2700000">
                <a:off x="1982097" y="1814457"/>
                <a:ext cx="1034526" cy="1034526"/>
              </a:xfrm>
              <a:prstGeom prst="roundRect">
                <a:avLst>
                  <a:gd name="adj" fmla="val 1196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3" name="矩形: 圆角 21"/>
              <p:cNvSpPr/>
              <p:nvPr/>
            </p:nvSpPr>
            <p:spPr>
              <a:xfrm rot="2700000">
                <a:off x="2070736" y="1903094"/>
                <a:ext cx="857250" cy="857250"/>
              </a:xfrm>
              <a:prstGeom prst="roundRect">
                <a:avLst>
                  <a:gd name="adj" fmla="val 11964"/>
                </a:avLst>
              </a:prstGeom>
              <a:solidFill>
                <a:srgbClr val="95C1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sp>
          <p:nvSpPr>
            <p:cNvPr id="21" name="Freeform 70"/>
            <p:cNvSpPr/>
            <p:nvPr/>
          </p:nvSpPr>
          <p:spPr bwMode="auto">
            <a:xfrm>
              <a:off x="5878757" y="2014266"/>
              <a:ext cx="431755" cy="470012"/>
            </a:xfrm>
            <a:custGeom>
              <a:avLst/>
              <a:gdLst>
                <a:gd name="T0" fmla="*/ 76 w 96"/>
                <a:gd name="T1" fmla="*/ 64 h 104"/>
                <a:gd name="T2" fmla="*/ 59 w 96"/>
                <a:gd name="T3" fmla="*/ 73 h 104"/>
                <a:gd name="T4" fmla="*/ 38 w 96"/>
                <a:gd name="T5" fmla="*/ 61 h 104"/>
                <a:gd name="T6" fmla="*/ 40 w 96"/>
                <a:gd name="T7" fmla="*/ 52 h 104"/>
                <a:gd name="T8" fmla="*/ 39 w 96"/>
                <a:gd name="T9" fmla="*/ 46 h 104"/>
                <a:gd name="T10" fmla="*/ 61 w 96"/>
                <a:gd name="T11" fmla="*/ 34 h 104"/>
                <a:gd name="T12" fmla="*/ 76 w 96"/>
                <a:gd name="T13" fmla="*/ 40 h 104"/>
                <a:gd name="T14" fmla="*/ 96 w 96"/>
                <a:gd name="T15" fmla="*/ 20 h 104"/>
                <a:gd name="T16" fmla="*/ 76 w 96"/>
                <a:gd name="T17" fmla="*/ 0 h 104"/>
                <a:gd name="T18" fmla="*/ 56 w 96"/>
                <a:gd name="T19" fmla="*/ 20 h 104"/>
                <a:gd name="T20" fmla="*/ 57 w 96"/>
                <a:gd name="T21" fmla="*/ 26 h 104"/>
                <a:gd name="T22" fmla="*/ 35 w 96"/>
                <a:gd name="T23" fmla="*/ 38 h 104"/>
                <a:gd name="T24" fmla="*/ 20 w 96"/>
                <a:gd name="T25" fmla="*/ 32 h 104"/>
                <a:gd name="T26" fmla="*/ 0 w 96"/>
                <a:gd name="T27" fmla="*/ 52 h 104"/>
                <a:gd name="T28" fmla="*/ 20 w 96"/>
                <a:gd name="T29" fmla="*/ 72 h 104"/>
                <a:gd name="T30" fmla="*/ 32 w 96"/>
                <a:gd name="T31" fmla="*/ 68 h 104"/>
                <a:gd name="T32" fmla="*/ 56 w 96"/>
                <a:gd name="T33" fmla="*/ 82 h 104"/>
                <a:gd name="T34" fmla="*/ 56 w 96"/>
                <a:gd name="T35" fmla="*/ 84 h 104"/>
                <a:gd name="T36" fmla="*/ 76 w 96"/>
                <a:gd name="T37" fmla="*/ 104 h 104"/>
                <a:gd name="T38" fmla="*/ 96 w 96"/>
                <a:gd name="T39" fmla="*/ 84 h 104"/>
                <a:gd name="T40" fmla="*/ 76 w 96"/>
                <a:gd name="T41"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04">
                  <a:moveTo>
                    <a:pt x="76" y="64"/>
                  </a:moveTo>
                  <a:cubicBezTo>
                    <a:pt x="69" y="64"/>
                    <a:pt x="63" y="68"/>
                    <a:pt x="59" y="73"/>
                  </a:cubicBezTo>
                  <a:cubicBezTo>
                    <a:pt x="38" y="61"/>
                    <a:pt x="38" y="61"/>
                    <a:pt x="38" y="61"/>
                  </a:cubicBezTo>
                  <a:cubicBezTo>
                    <a:pt x="39" y="58"/>
                    <a:pt x="40" y="55"/>
                    <a:pt x="40" y="52"/>
                  </a:cubicBezTo>
                  <a:cubicBezTo>
                    <a:pt x="40" y="50"/>
                    <a:pt x="40" y="48"/>
                    <a:pt x="39" y="46"/>
                  </a:cubicBezTo>
                  <a:cubicBezTo>
                    <a:pt x="61" y="34"/>
                    <a:pt x="61" y="34"/>
                    <a:pt x="61" y="34"/>
                  </a:cubicBezTo>
                  <a:cubicBezTo>
                    <a:pt x="65" y="37"/>
                    <a:pt x="70" y="40"/>
                    <a:pt x="76" y="40"/>
                  </a:cubicBezTo>
                  <a:cubicBezTo>
                    <a:pt x="87" y="40"/>
                    <a:pt x="96" y="31"/>
                    <a:pt x="96" y="20"/>
                  </a:cubicBezTo>
                  <a:cubicBezTo>
                    <a:pt x="96" y="9"/>
                    <a:pt x="87" y="0"/>
                    <a:pt x="76" y="0"/>
                  </a:cubicBezTo>
                  <a:cubicBezTo>
                    <a:pt x="65" y="0"/>
                    <a:pt x="56" y="9"/>
                    <a:pt x="56" y="20"/>
                  </a:cubicBezTo>
                  <a:cubicBezTo>
                    <a:pt x="56" y="22"/>
                    <a:pt x="56" y="24"/>
                    <a:pt x="57" y="26"/>
                  </a:cubicBezTo>
                  <a:cubicBezTo>
                    <a:pt x="35" y="38"/>
                    <a:pt x="35" y="38"/>
                    <a:pt x="35" y="38"/>
                  </a:cubicBezTo>
                  <a:cubicBezTo>
                    <a:pt x="31" y="35"/>
                    <a:pt x="26" y="32"/>
                    <a:pt x="20" y="32"/>
                  </a:cubicBezTo>
                  <a:cubicBezTo>
                    <a:pt x="9" y="32"/>
                    <a:pt x="0" y="41"/>
                    <a:pt x="0" y="52"/>
                  </a:cubicBezTo>
                  <a:cubicBezTo>
                    <a:pt x="0" y="63"/>
                    <a:pt x="9" y="72"/>
                    <a:pt x="20" y="72"/>
                  </a:cubicBezTo>
                  <a:cubicBezTo>
                    <a:pt x="25" y="72"/>
                    <a:pt x="29" y="70"/>
                    <a:pt x="32" y="68"/>
                  </a:cubicBezTo>
                  <a:cubicBezTo>
                    <a:pt x="56" y="82"/>
                    <a:pt x="56" y="82"/>
                    <a:pt x="56" y="82"/>
                  </a:cubicBezTo>
                  <a:cubicBezTo>
                    <a:pt x="56" y="83"/>
                    <a:pt x="56" y="83"/>
                    <a:pt x="56" y="84"/>
                  </a:cubicBezTo>
                  <a:cubicBezTo>
                    <a:pt x="56" y="95"/>
                    <a:pt x="65" y="104"/>
                    <a:pt x="76" y="104"/>
                  </a:cubicBezTo>
                  <a:cubicBezTo>
                    <a:pt x="87" y="104"/>
                    <a:pt x="96" y="95"/>
                    <a:pt x="96" y="84"/>
                  </a:cubicBezTo>
                  <a:cubicBezTo>
                    <a:pt x="96" y="73"/>
                    <a:pt x="87" y="64"/>
                    <a:pt x="76" y="64"/>
                  </a:cubicBez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grpSp>
        <p:nvGrpSpPr>
          <p:cNvPr id="24" name="组合 23"/>
          <p:cNvGrpSpPr/>
          <p:nvPr/>
        </p:nvGrpSpPr>
        <p:grpSpPr>
          <a:xfrm>
            <a:off x="2613066" y="2109685"/>
            <a:ext cx="1172142" cy="1172144"/>
            <a:chOff x="3481445" y="2113792"/>
            <a:chExt cx="1562856" cy="1562858"/>
          </a:xfrm>
        </p:grpSpPr>
        <p:grpSp>
          <p:nvGrpSpPr>
            <p:cNvPr id="25" name="组合 24"/>
            <p:cNvGrpSpPr/>
            <p:nvPr/>
          </p:nvGrpSpPr>
          <p:grpSpPr>
            <a:xfrm>
              <a:off x="3481445" y="2113792"/>
              <a:ext cx="1562856" cy="1562858"/>
              <a:chOff x="1982097" y="1814457"/>
              <a:chExt cx="1034526" cy="1034526"/>
            </a:xfrm>
          </p:grpSpPr>
          <p:sp>
            <p:nvSpPr>
              <p:cNvPr id="27" name="矩形: 圆角 17"/>
              <p:cNvSpPr/>
              <p:nvPr/>
            </p:nvSpPr>
            <p:spPr>
              <a:xfrm rot="2700000">
                <a:off x="1982097" y="1814457"/>
                <a:ext cx="1034526" cy="1034526"/>
              </a:xfrm>
              <a:prstGeom prst="roundRect">
                <a:avLst>
                  <a:gd name="adj" fmla="val 1196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8" name="矩形: 圆角 18"/>
              <p:cNvSpPr/>
              <p:nvPr/>
            </p:nvSpPr>
            <p:spPr>
              <a:xfrm rot="2700000">
                <a:off x="2070736" y="1903094"/>
                <a:ext cx="857250" cy="857250"/>
              </a:xfrm>
              <a:prstGeom prst="roundRect">
                <a:avLst>
                  <a:gd name="adj" fmla="val 11964"/>
                </a:avLst>
              </a:prstGeom>
              <a:solidFill>
                <a:srgbClr val="95C1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sp>
          <p:nvSpPr>
            <p:cNvPr id="26" name="Freeform 102"/>
            <p:cNvSpPr>
              <a:spLocks noEditPoints="1"/>
            </p:cNvSpPr>
            <p:nvPr/>
          </p:nvSpPr>
          <p:spPr bwMode="auto">
            <a:xfrm>
              <a:off x="4036604" y="2679341"/>
              <a:ext cx="450884" cy="431755"/>
            </a:xfrm>
            <a:custGeom>
              <a:avLst/>
              <a:gdLst>
                <a:gd name="T0" fmla="*/ 56 w 100"/>
                <a:gd name="T1" fmla="*/ 0 h 96"/>
                <a:gd name="T2" fmla="*/ 28 w 100"/>
                <a:gd name="T3" fmla="*/ 19 h 96"/>
                <a:gd name="T4" fmla="*/ 28 w 100"/>
                <a:gd name="T5" fmla="*/ 77 h 96"/>
                <a:gd name="T6" fmla="*/ 56 w 100"/>
                <a:gd name="T7" fmla="*/ 96 h 96"/>
                <a:gd name="T8" fmla="*/ 64 w 100"/>
                <a:gd name="T9" fmla="*/ 88 h 96"/>
                <a:gd name="T10" fmla="*/ 64 w 100"/>
                <a:gd name="T11" fmla="*/ 8 h 96"/>
                <a:gd name="T12" fmla="*/ 56 w 100"/>
                <a:gd name="T13" fmla="*/ 0 h 96"/>
                <a:gd name="T14" fmla="*/ 0 w 100"/>
                <a:gd name="T15" fmla="*/ 32 h 96"/>
                <a:gd name="T16" fmla="*/ 0 w 100"/>
                <a:gd name="T17" fmla="*/ 64 h 96"/>
                <a:gd name="T18" fmla="*/ 8 w 100"/>
                <a:gd name="T19" fmla="*/ 72 h 96"/>
                <a:gd name="T20" fmla="*/ 20 w 100"/>
                <a:gd name="T21" fmla="*/ 72 h 96"/>
                <a:gd name="T22" fmla="*/ 20 w 100"/>
                <a:gd name="T23" fmla="*/ 24 h 96"/>
                <a:gd name="T24" fmla="*/ 8 w 100"/>
                <a:gd name="T25" fmla="*/ 24 h 96"/>
                <a:gd name="T26" fmla="*/ 0 w 100"/>
                <a:gd name="T27" fmla="*/ 32 h 96"/>
                <a:gd name="T28" fmla="*/ 76 w 100"/>
                <a:gd name="T29" fmla="*/ 20 h 96"/>
                <a:gd name="T30" fmla="*/ 76 w 100"/>
                <a:gd name="T31" fmla="*/ 28 h 96"/>
                <a:gd name="T32" fmla="*/ 92 w 100"/>
                <a:gd name="T33" fmla="*/ 48 h 96"/>
                <a:gd name="T34" fmla="*/ 76 w 100"/>
                <a:gd name="T35" fmla="*/ 68 h 96"/>
                <a:gd name="T36" fmla="*/ 76 w 100"/>
                <a:gd name="T37" fmla="*/ 76 h 96"/>
                <a:gd name="T38" fmla="*/ 100 w 100"/>
                <a:gd name="T39" fmla="*/ 48 h 96"/>
                <a:gd name="T40" fmla="*/ 76 w 100"/>
                <a:gd name="T41"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96">
                  <a:moveTo>
                    <a:pt x="56" y="0"/>
                  </a:moveTo>
                  <a:cubicBezTo>
                    <a:pt x="28" y="19"/>
                    <a:pt x="28" y="19"/>
                    <a:pt x="28" y="19"/>
                  </a:cubicBezTo>
                  <a:cubicBezTo>
                    <a:pt x="28" y="77"/>
                    <a:pt x="28" y="77"/>
                    <a:pt x="28" y="77"/>
                  </a:cubicBezTo>
                  <a:cubicBezTo>
                    <a:pt x="56" y="96"/>
                    <a:pt x="56" y="96"/>
                    <a:pt x="56" y="96"/>
                  </a:cubicBezTo>
                  <a:cubicBezTo>
                    <a:pt x="60" y="96"/>
                    <a:pt x="64" y="92"/>
                    <a:pt x="64" y="88"/>
                  </a:cubicBezTo>
                  <a:cubicBezTo>
                    <a:pt x="64" y="8"/>
                    <a:pt x="64" y="8"/>
                    <a:pt x="64" y="8"/>
                  </a:cubicBezTo>
                  <a:cubicBezTo>
                    <a:pt x="64" y="4"/>
                    <a:pt x="60" y="0"/>
                    <a:pt x="56" y="0"/>
                  </a:cubicBezTo>
                  <a:close/>
                  <a:moveTo>
                    <a:pt x="0" y="32"/>
                  </a:moveTo>
                  <a:cubicBezTo>
                    <a:pt x="0" y="64"/>
                    <a:pt x="0" y="64"/>
                    <a:pt x="0" y="64"/>
                  </a:cubicBezTo>
                  <a:cubicBezTo>
                    <a:pt x="0" y="68"/>
                    <a:pt x="4" y="72"/>
                    <a:pt x="8" y="72"/>
                  </a:cubicBezTo>
                  <a:cubicBezTo>
                    <a:pt x="20" y="72"/>
                    <a:pt x="20" y="72"/>
                    <a:pt x="20" y="72"/>
                  </a:cubicBezTo>
                  <a:cubicBezTo>
                    <a:pt x="20" y="24"/>
                    <a:pt x="20" y="24"/>
                    <a:pt x="20" y="24"/>
                  </a:cubicBezTo>
                  <a:cubicBezTo>
                    <a:pt x="8" y="24"/>
                    <a:pt x="8" y="24"/>
                    <a:pt x="8" y="24"/>
                  </a:cubicBezTo>
                  <a:cubicBezTo>
                    <a:pt x="4" y="24"/>
                    <a:pt x="0" y="28"/>
                    <a:pt x="0" y="32"/>
                  </a:cubicBezTo>
                  <a:close/>
                  <a:moveTo>
                    <a:pt x="76" y="20"/>
                  </a:moveTo>
                  <a:cubicBezTo>
                    <a:pt x="76" y="28"/>
                    <a:pt x="76" y="28"/>
                    <a:pt x="76" y="28"/>
                  </a:cubicBezTo>
                  <a:cubicBezTo>
                    <a:pt x="85" y="30"/>
                    <a:pt x="92" y="38"/>
                    <a:pt x="92" y="48"/>
                  </a:cubicBezTo>
                  <a:cubicBezTo>
                    <a:pt x="92" y="58"/>
                    <a:pt x="85" y="66"/>
                    <a:pt x="76" y="68"/>
                  </a:cubicBezTo>
                  <a:cubicBezTo>
                    <a:pt x="76" y="76"/>
                    <a:pt x="76" y="76"/>
                    <a:pt x="76" y="76"/>
                  </a:cubicBezTo>
                  <a:cubicBezTo>
                    <a:pt x="90" y="74"/>
                    <a:pt x="100" y="62"/>
                    <a:pt x="100" y="48"/>
                  </a:cubicBezTo>
                  <a:cubicBezTo>
                    <a:pt x="100" y="34"/>
                    <a:pt x="90" y="22"/>
                    <a:pt x="76" y="20"/>
                  </a:cubicBez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grpSp>
        <p:nvGrpSpPr>
          <p:cNvPr id="29" name="组合 28"/>
          <p:cNvGrpSpPr/>
          <p:nvPr/>
        </p:nvGrpSpPr>
        <p:grpSpPr>
          <a:xfrm>
            <a:off x="6737602" y="1625941"/>
            <a:ext cx="1172142" cy="1172144"/>
            <a:chOff x="8980827" y="1468801"/>
            <a:chExt cx="1562856" cy="1562858"/>
          </a:xfrm>
        </p:grpSpPr>
        <p:grpSp>
          <p:nvGrpSpPr>
            <p:cNvPr id="30" name="组合 29"/>
            <p:cNvGrpSpPr/>
            <p:nvPr/>
          </p:nvGrpSpPr>
          <p:grpSpPr>
            <a:xfrm>
              <a:off x="8980827" y="1468801"/>
              <a:ext cx="1562856" cy="1562858"/>
              <a:chOff x="1982097" y="1814457"/>
              <a:chExt cx="1034526" cy="1034526"/>
            </a:xfrm>
          </p:grpSpPr>
          <p:sp>
            <p:nvSpPr>
              <p:cNvPr id="32" name="矩形: 圆角 37"/>
              <p:cNvSpPr/>
              <p:nvPr/>
            </p:nvSpPr>
            <p:spPr>
              <a:xfrm rot="2700000">
                <a:off x="1982097" y="1814457"/>
                <a:ext cx="1034526" cy="1034526"/>
              </a:xfrm>
              <a:prstGeom prst="roundRect">
                <a:avLst>
                  <a:gd name="adj" fmla="val 1196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33" name="矩形: 圆角 38"/>
              <p:cNvSpPr/>
              <p:nvPr/>
            </p:nvSpPr>
            <p:spPr>
              <a:xfrm rot="2700000">
                <a:off x="2070736" y="1903094"/>
                <a:ext cx="857250" cy="857250"/>
              </a:xfrm>
              <a:prstGeom prst="roundRect">
                <a:avLst>
                  <a:gd name="adj" fmla="val 11964"/>
                </a:avLst>
              </a:prstGeom>
              <a:solidFill>
                <a:srgbClr val="95C1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sp>
          <p:nvSpPr>
            <p:cNvPr id="31" name="Freeform 106"/>
            <p:cNvSpPr>
              <a:spLocks noEditPoints="1"/>
            </p:cNvSpPr>
            <p:nvPr/>
          </p:nvSpPr>
          <p:spPr bwMode="auto">
            <a:xfrm>
              <a:off x="9564139" y="1960979"/>
              <a:ext cx="396231" cy="576585"/>
            </a:xfrm>
            <a:custGeom>
              <a:avLst/>
              <a:gdLst>
                <a:gd name="T0" fmla="*/ 83 w 88"/>
                <a:gd name="T1" fmla="*/ 29 h 128"/>
                <a:gd name="T2" fmla="*/ 44 w 88"/>
                <a:gd name="T3" fmla="*/ 0 h 128"/>
                <a:gd name="T4" fmla="*/ 5 w 88"/>
                <a:gd name="T5" fmla="*/ 29 h 128"/>
                <a:gd name="T6" fmla="*/ 0 w 88"/>
                <a:gd name="T7" fmla="*/ 36 h 128"/>
                <a:gd name="T8" fmla="*/ 0 w 88"/>
                <a:gd name="T9" fmla="*/ 44 h 128"/>
                <a:gd name="T10" fmla="*/ 8 w 88"/>
                <a:gd name="T11" fmla="*/ 52 h 128"/>
                <a:gd name="T12" fmla="*/ 44 w 88"/>
                <a:gd name="T13" fmla="*/ 72 h 128"/>
                <a:gd name="T14" fmla="*/ 80 w 88"/>
                <a:gd name="T15" fmla="*/ 52 h 128"/>
                <a:gd name="T16" fmla="*/ 88 w 88"/>
                <a:gd name="T17" fmla="*/ 44 h 128"/>
                <a:gd name="T18" fmla="*/ 88 w 88"/>
                <a:gd name="T19" fmla="*/ 36 h 128"/>
                <a:gd name="T20" fmla="*/ 83 w 88"/>
                <a:gd name="T21" fmla="*/ 29 h 128"/>
                <a:gd name="T22" fmla="*/ 76 w 88"/>
                <a:gd name="T23" fmla="*/ 44 h 128"/>
                <a:gd name="T24" fmla="*/ 12 w 88"/>
                <a:gd name="T25" fmla="*/ 44 h 128"/>
                <a:gd name="T26" fmla="*/ 8 w 88"/>
                <a:gd name="T27" fmla="*/ 40 h 128"/>
                <a:gd name="T28" fmla="*/ 12 w 88"/>
                <a:gd name="T29" fmla="*/ 36 h 128"/>
                <a:gd name="T30" fmla="*/ 76 w 88"/>
                <a:gd name="T31" fmla="*/ 36 h 128"/>
                <a:gd name="T32" fmla="*/ 80 w 88"/>
                <a:gd name="T33" fmla="*/ 40 h 128"/>
                <a:gd name="T34" fmla="*/ 76 w 88"/>
                <a:gd name="T35" fmla="*/ 44 h 128"/>
                <a:gd name="T36" fmla="*/ 22 w 88"/>
                <a:gd name="T37" fmla="*/ 76 h 128"/>
                <a:gd name="T38" fmla="*/ 28 w 88"/>
                <a:gd name="T39" fmla="*/ 120 h 128"/>
                <a:gd name="T40" fmla="*/ 36 w 88"/>
                <a:gd name="T41" fmla="*/ 128 h 128"/>
                <a:gd name="T42" fmla="*/ 52 w 88"/>
                <a:gd name="T43" fmla="*/ 128 h 128"/>
                <a:gd name="T44" fmla="*/ 60 w 88"/>
                <a:gd name="T45" fmla="*/ 120 h 128"/>
                <a:gd name="T46" fmla="*/ 66 w 88"/>
                <a:gd name="T47" fmla="*/ 76 h 128"/>
                <a:gd name="T48" fmla="*/ 22 w 88"/>
                <a:gd name="T49"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8">
                  <a:moveTo>
                    <a:pt x="83" y="29"/>
                  </a:moveTo>
                  <a:cubicBezTo>
                    <a:pt x="79" y="12"/>
                    <a:pt x="63" y="0"/>
                    <a:pt x="44" y="0"/>
                  </a:cubicBezTo>
                  <a:cubicBezTo>
                    <a:pt x="25" y="0"/>
                    <a:pt x="9" y="12"/>
                    <a:pt x="5" y="29"/>
                  </a:cubicBezTo>
                  <a:cubicBezTo>
                    <a:pt x="2" y="30"/>
                    <a:pt x="0" y="33"/>
                    <a:pt x="0" y="36"/>
                  </a:cubicBezTo>
                  <a:cubicBezTo>
                    <a:pt x="0" y="44"/>
                    <a:pt x="0" y="44"/>
                    <a:pt x="0" y="44"/>
                  </a:cubicBezTo>
                  <a:cubicBezTo>
                    <a:pt x="0" y="48"/>
                    <a:pt x="4" y="52"/>
                    <a:pt x="8" y="52"/>
                  </a:cubicBezTo>
                  <a:cubicBezTo>
                    <a:pt x="8" y="52"/>
                    <a:pt x="17" y="72"/>
                    <a:pt x="44" y="72"/>
                  </a:cubicBezTo>
                  <a:cubicBezTo>
                    <a:pt x="71" y="72"/>
                    <a:pt x="80" y="52"/>
                    <a:pt x="80" y="52"/>
                  </a:cubicBezTo>
                  <a:cubicBezTo>
                    <a:pt x="84" y="52"/>
                    <a:pt x="88" y="48"/>
                    <a:pt x="88" y="44"/>
                  </a:cubicBezTo>
                  <a:cubicBezTo>
                    <a:pt x="88" y="36"/>
                    <a:pt x="88" y="36"/>
                    <a:pt x="88" y="36"/>
                  </a:cubicBezTo>
                  <a:cubicBezTo>
                    <a:pt x="88" y="33"/>
                    <a:pt x="86" y="30"/>
                    <a:pt x="83" y="29"/>
                  </a:cubicBezTo>
                  <a:close/>
                  <a:moveTo>
                    <a:pt x="76" y="44"/>
                  </a:moveTo>
                  <a:cubicBezTo>
                    <a:pt x="12" y="44"/>
                    <a:pt x="12" y="44"/>
                    <a:pt x="12" y="44"/>
                  </a:cubicBezTo>
                  <a:cubicBezTo>
                    <a:pt x="10" y="44"/>
                    <a:pt x="8" y="42"/>
                    <a:pt x="8" y="40"/>
                  </a:cubicBezTo>
                  <a:cubicBezTo>
                    <a:pt x="8" y="38"/>
                    <a:pt x="10" y="36"/>
                    <a:pt x="12" y="36"/>
                  </a:cubicBezTo>
                  <a:cubicBezTo>
                    <a:pt x="76" y="36"/>
                    <a:pt x="76" y="36"/>
                    <a:pt x="76" y="36"/>
                  </a:cubicBezTo>
                  <a:cubicBezTo>
                    <a:pt x="78" y="36"/>
                    <a:pt x="80" y="38"/>
                    <a:pt x="80" y="40"/>
                  </a:cubicBezTo>
                  <a:cubicBezTo>
                    <a:pt x="80" y="42"/>
                    <a:pt x="78" y="44"/>
                    <a:pt x="76" y="44"/>
                  </a:cubicBezTo>
                  <a:close/>
                  <a:moveTo>
                    <a:pt x="22" y="76"/>
                  </a:moveTo>
                  <a:cubicBezTo>
                    <a:pt x="28" y="120"/>
                    <a:pt x="28" y="120"/>
                    <a:pt x="28" y="120"/>
                  </a:cubicBezTo>
                  <a:cubicBezTo>
                    <a:pt x="28" y="124"/>
                    <a:pt x="32" y="128"/>
                    <a:pt x="36" y="128"/>
                  </a:cubicBezTo>
                  <a:cubicBezTo>
                    <a:pt x="52" y="128"/>
                    <a:pt x="52" y="128"/>
                    <a:pt x="52" y="128"/>
                  </a:cubicBezTo>
                  <a:cubicBezTo>
                    <a:pt x="56" y="128"/>
                    <a:pt x="60" y="124"/>
                    <a:pt x="60" y="120"/>
                  </a:cubicBezTo>
                  <a:cubicBezTo>
                    <a:pt x="66" y="76"/>
                    <a:pt x="66" y="76"/>
                    <a:pt x="66" y="76"/>
                  </a:cubicBezTo>
                  <a:cubicBezTo>
                    <a:pt x="44" y="85"/>
                    <a:pt x="24" y="77"/>
                    <a:pt x="22" y="76"/>
                  </a:cubicBez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grpSp>
        <p:nvGrpSpPr>
          <p:cNvPr id="34" name="组合 33"/>
          <p:cNvGrpSpPr/>
          <p:nvPr/>
        </p:nvGrpSpPr>
        <p:grpSpPr>
          <a:xfrm>
            <a:off x="5362758" y="2109685"/>
            <a:ext cx="1172142" cy="1172144"/>
            <a:chOff x="7147701" y="2113791"/>
            <a:chExt cx="1562856" cy="1562858"/>
          </a:xfrm>
        </p:grpSpPr>
        <p:grpSp>
          <p:nvGrpSpPr>
            <p:cNvPr id="35" name="组合 34"/>
            <p:cNvGrpSpPr/>
            <p:nvPr/>
          </p:nvGrpSpPr>
          <p:grpSpPr>
            <a:xfrm>
              <a:off x="7147701" y="2113791"/>
              <a:ext cx="1562856" cy="1562858"/>
              <a:chOff x="1982097" y="1814457"/>
              <a:chExt cx="1034526" cy="1034526"/>
            </a:xfrm>
          </p:grpSpPr>
          <p:sp>
            <p:nvSpPr>
              <p:cNvPr id="37" name="矩形: 圆角 23"/>
              <p:cNvSpPr/>
              <p:nvPr/>
            </p:nvSpPr>
            <p:spPr>
              <a:xfrm rot="2700000">
                <a:off x="1982097" y="1814457"/>
                <a:ext cx="1034526" cy="1034526"/>
              </a:xfrm>
              <a:prstGeom prst="roundRect">
                <a:avLst>
                  <a:gd name="adj" fmla="val 1196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38" name="矩形: 圆角 24"/>
              <p:cNvSpPr/>
              <p:nvPr/>
            </p:nvSpPr>
            <p:spPr>
              <a:xfrm rot="2700000">
                <a:off x="2070736" y="1903094"/>
                <a:ext cx="857250" cy="857250"/>
              </a:xfrm>
              <a:prstGeom prst="roundRect">
                <a:avLst>
                  <a:gd name="adj" fmla="val 11964"/>
                </a:avLst>
              </a:prstGeom>
              <a:solidFill>
                <a:srgbClr val="95C1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sp>
          <p:nvSpPr>
            <p:cNvPr id="36" name="Freeform 107"/>
            <p:cNvSpPr/>
            <p:nvPr/>
          </p:nvSpPr>
          <p:spPr bwMode="auto">
            <a:xfrm>
              <a:off x="7698910" y="2663769"/>
              <a:ext cx="462898" cy="462898"/>
            </a:xfrm>
            <a:custGeom>
              <a:avLst/>
              <a:gdLst>
                <a:gd name="T0" fmla="*/ 120 w 128"/>
                <a:gd name="T1" fmla="*/ 58 h 128"/>
                <a:gd name="T2" fmla="*/ 120 w 128"/>
                <a:gd name="T3" fmla="*/ 54 h 128"/>
                <a:gd name="T4" fmla="*/ 64 w 128"/>
                <a:gd name="T5" fmla="*/ 0 h 128"/>
                <a:gd name="T6" fmla="*/ 8 w 128"/>
                <a:gd name="T7" fmla="*/ 54 h 128"/>
                <a:gd name="T8" fmla="*/ 8 w 128"/>
                <a:gd name="T9" fmla="*/ 58 h 128"/>
                <a:gd name="T10" fmla="*/ 0 w 128"/>
                <a:gd name="T11" fmla="*/ 72 h 128"/>
                <a:gd name="T12" fmla="*/ 0 w 128"/>
                <a:gd name="T13" fmla="*/ 96 h 128"/>
                <a:gd name="T14" fmla="*/ 16 w 128"/>
                <a:gd name="T15" fmla="*/ 112 h 128"/>
                <a:gd name="T16" fmla="*/ 32 w 128"/>
                <a:gd name="T17" fmla="*/ 112 h 128"/>
                <a:gd name="T18" fmla="*/ 48 w 128"/>
                <a:gd name="T19" fmla="*/ 96 h 128"/>
                <a:gd name="T20" fmla="*/ 48 w 128"/>
                <a:gd name="T21" fmla="*/ 72 h 128"/>
                <a:gd name="T22" fmla="*/ 32 w 128"/>
                <a:gd name="T23" fmla="*/ 56 h 128"/>
                <a:gd name="T24" fmla="*/ 16 w 128"/>
                <a:gd name="T25" fmla="*/ 56 h 128"/>
                <a:gd name="T26" fmla="*/ 64 w 128"/>
                <a:gd name="T27" fmla="*/ 8 h 128"/>
                <a:gd name="T28" fmla="*/ 112 w 128"/>
                <a:gd name="T29" fmla="*/ 56 h 128"/>
                <a:gd name="T30" fmla="*/ 96 w 128"/>
                <a:gd name="T31" fmla="*/ 56 h 128"/>
                <a:gd name="T32" fmla="*/ 80 w 128"/>
                <a:gd name="T33" fmla="*/ 72 h 128"/>
                <a:gd name="T34" fmla="*/ 80 w 128"/>
                <a:gd name="T35" fmla="*/ 96 h 128"/>
                <a:gd name="T36" fmla="*/ 96 w 128"/>
                <a:gd name="T37" fmla="*/ 112 h 128"/>
                <a:gd name="T38" fmla="*/ 104 w 128"/>
                <a:gd name="T39" fmla="*/ 112 h 128"/>
                <a:gd name="T40" fmla="*/ 104 w 128"/>
                <a:gd name="T41" fmla="*/ 124 h 128"/>
                <a:gd name="T42" fmla="*/ 108 w 128"/>
                <a:gd name="T43" fmla="*/ 128 h 128"/>
                <a:gd name="T44" fmla="*/ 112 w 128"/>
                <a:gd name="T45" fmla="*/ 124 h 128"/>
                <a:gd name="T46" fmla="*/ 112 w 128"/>
                <a:gd name="T47" fmla="*/ 112 h 128"/>
                <a:gd name="T48" fmla="*/ 128 w 128"/>
                <a:gd name="T49" fmla="*/ 96 h 128"/>
                <a:gd name="T50" fmla="*/ 128 w 128"/>
                <a:gd name="T51" fmla="*/ 72 h 128"/>
                <a:gd name="T52" fmla="*/ 120 w 128"/>
                <a:gd name="T53"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20" y="58"/>
                  </a:moveTo>
                  <a:cubicBezTo>
                    <a:pt x="120" y="57"/>
                    <a:pt x="120" y="55"/>
                    <a:pt x="120" y="54"/>
                  </a:cubicBezTo>
                  <a:cubicBezTo>
                    <a:pt x="120" y="24"/>
                    <a:pt x="95" y="0"/>
                    <a:pt x="64" y="0"/>
                  </a:cubicBezTo>
                  <a:cubicBezTo>
                    <a:pt x="33" y="0"/>
                    <a:pt x="8" y="24"/>
                    <a:pt x="8" y="54"/>
                  </a:cubicBezTo>
                  <a:cubicBezTo>
                    <a:pt x="8" y="55"/>
                    <a:pt x="8" y="57"/>
                    <a:pt x="8" y="58"/>
                  </a:cubicBezTo>
                  <a:cubicBezTo>
                    <a:pt x="3" y="61"/>
                    <a:pt x="0" y="66"/>
                    <a:pt x="0" y="72"/>
                  </a:cubicBezTo>
                  <a:cubicBezTo>
                    <a:pt x="0" y="96"/>
                    <a:pt x="0" y="96"/>
                    <a:pt x="0" y="96"/>
                  </a:cubicBezTo>
                  <a:cubicBezTo>
                    <a:pt x="0" y="105"/>
                    <a:pt x="7" y="112"/>
                    <a:pt x="16" y="112"/>
                  </a:cubicBezTo>
                  <a:cubicBezTo>
                    <a:pt x="16" y="112"/>
                    <a:pt x="32" y="112"/>
                    <a:pt x="32" y="112"/>
                  </a:cubicBezTo>
                  <a:cubicBezTo>
                    <a:pt x="41" y="112"/>
                    <a:pt x="48" y="105"/>
                    <a:pt x="48" y="96"/>
                  </a:cubicBezTo>
                  <a:cubicBezTo>
                    <a:pt x="48" y="72"/>
                    <a:pt x="48" y="72"/>
                    <a:pt x="48" y="72"/>
                  </a:cubicBezTo>
                  <a:cubicBezTo>
                    <a:pt x="48" y="63"/>
                    <a:pt x="41" y="56"/>
                    <a:pt x="32" y="56"/>
                  </a:cubicBezTo>
                  <a:cubicBezTo>
                    <a:pt x="32" y="56"/>
                    <a:pt x="17" y="56"/>
                    <a:pt x="16" y="56"/>
                  </a:cubicBezTo>
                  <a:cubicBezTo>
                    <a:pt x="16" y="28"/>
                    <a:pt x="37" y="8"/>
                    <a:pt x="64" y="8"/>
                  </a:cubicBezTo>
                  <a:cubicBezTo>
                    <a:pt x="91" y="8"/>
                    <a:pt x="112" y="28"/>
                    <a:pt x="112" y="56"/>
                  </a:cubicBezTo>
                  <a:cubicBezTo>
                    <a:pt x="112" y="57"/>
                    <a:pt x="96" y="56"/>
                    <a:pt x="96" y="56"/>
                  </a:cubicBezTo>
                  <a:cubicBezTo>
                    <a:pt x="87" y="56"/>
                    <a:pt x="80" y="63"/>
                    <a:pt x="80" y="72"/>
                  </a:cubicBezTo>
                  <a:cubicBezTo>
                    <a:pt x="80" y="96"/>
                    <a:pt x="80" y="96"/>
                    <a:pt x="80" y="96"/>
                  </a:cubicBezTo>
                  <a:cubicBezTo>
                    <a:pt x="80" y="105"/>
                    <a:pt x="88" y="112"/>
                    <a:pt x="96" y="112"/>
                  </a:cubicBezTo>
                  <a:cubicBezTo>
                    <a:pt x="96" y="112"/>
                    <a:pt x="104" y="112"/>
                    <a:pt x="104" y="112"/>
                  </a:cubicBezTo>
                  <a:cubicBezTo>
                    <a:pt x="104" y="124"/>
                    <a:pt x="104" y="124"/>
                    <a:pt x="104" y="124"/>
                  </a:cubicBezTo>
                  <a:cubicBezTo>
                    <a:pt x="104" y="126"/>
                    <a:pt x="106" y="128"/>
                    <a:pt x="108" y="128"/>
                  </a:cubicBezTo>
                  <a:cubicBezTo>
                    <a:pt x="110" y="128"/>
                    <a:pt x="112" y="126"/>
                    <a:pt x="112" y="124"/>
                  </a:cubicBezTo>
                  <a:cubicBezTo>
                    <a:pt x="112" y="112"/>
                    <a:pt x="112" y="112"/>
                    <a:pt x="112" y="112"/>
                  </a:cubicBezTo>
                  <a:cubicBezTo>
                    <a:pt x="121" y="112"/>
                    <a:pt x="128" y="105"/>
                    <a:pt x="128" y="96"/>
                  </a:cubicBezTo>
                  <a:cubicBezTo>
                    <a:pt x="128" y="72"/>
                    <a:pt x="128" y="72"/>
                    <a:pt x="128" y="72"/>
                  </a:cubicBezTo>
                  <a:cubicBezTo>
                    <a:pt x="128" y="66"/>
                    <a:pt x="125" y="61"/>
                    <a:pt x="120" y="58"/>
                  </a:cubicBez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grpSp>
        <p:nvGrpSpPr>
          <p:cNvPr id="39" name="组合 38"/>
          <p:cNvGrpSpPr/>
          <p:nvPr/>
        </p:nvGrpSpPr>
        <p:grpSpPr>
          <a:xfrm>
            <a:off x="1238220" y="1625224"/>
            <a:ext cx="1172142" cy="1172144"/>
            <a:chOff x="1648317" y="1467844"/>
            <a:chExt cx="1562856" cy="1562858"/>
          </a:xfrm>
        </p:grpSpPr>
        <p:grpSp>
          <p:nvGrpSpPr>
            <p:cNvPr id="40" name="组合 39"/>
            <p:cNvGrpSpPr/>
            <p:nvPr/>
          </p:nvGrpSpPr>
          <p:grpSpPr>
            <a:xfrm>
              <a:off x="1648317" y="1467844"/>
              <a:ext cx="1562856" cy="1562858"/>
              <a:chOff x="1982097" y="1814457"/>
              <a:chExt cx="1034526" cy="1034526"/>
            </a:xfrm>
          </p:grpSpPr>
          <p:sp>
            <p:nvSpPr>
              <p:cNvPr id="42" name="矩形: 圆角 12"/>
              <p:cNvSpPr/>
              <p:nvPr/>
            </p:nvSpPr>
            <p:spPr>
              <a:xfrm rot="2700000">
                <a:off x="1982097" y="1814457"/>
                <a:ext cx="1034526" cy="1034526"/>
              </a:xfrm>
              <a:prstGeom prst="roundRect">
                <a:avLst>
                  <a:gd name="adj" fmla="val 1196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43" name="矩形: 圆角 14"/>
              <p:cNvSpPr/>
              <p:nvPr/>
            </p:nvSpPr>
            <p:spPr>
              <a:xfrm rot="2700000">
                <a:off x="2070736" y="1903094"/>
                <a:ext cx="857250" cy="857250"/>
              </a:xfrm>
              <a:prstGeom prst="roundRect">
                <a:avLst>
                  <a:gd name="adj" fmla="val 11964"/>
                </a:avLst>
              </a:prstGeom>
              <a:solidFill>
                <a:srgbClr val="95C1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grpSp>
        <p:sp>
          <p:nvSpPr>
            <p:cNvPr id="41" name="Freeform 133"/>
            <p:cNvSpPr>
              <a:spLocks noEditPoints="1"/>
            </p:cNvSpPr>
            <p:nvPr/>
          </p:nvSpPr>
          <p:spPr bwMode="auto">
            <a:xfrm>
              <a:off x="2212501" y="1979482"/>
              <a:ext cx="434488" cy="576585"/>
            </a:xfrm>
            <a:custGeom>
              <a:avLst/>
              <a:gdLst>
                <a:gd name="T0" fmla="*/ 48 w 96"/>
                <a:gd name="T1" fmla="*/ 0 h 128"/>
                <a:gd name="T2" fmla="*/ 0 w 96"/>
                <a:gd name="T3" fmla="*/ 48 h 128"/>
                <a:gd name="T4" fmla="*/ 48 w 96"/>
                <a:gd name="T5" fmla="*/ 128 h 128"/>
                <a:gd name="T6" fmla="*/ 96 w 96"/>
                <a:gd name="T7" fmla="*/ 48 h 128"/>
                <a:gd name="T8" fmla="*/ 48 w 96"/>
                <a:gd name="T9" fmla="*/ 0 h 128"/>
                <a:gd name="T10" fmla="*/ 48 w 96"/>
                <a:gd name="T11" fmla="*/ 68 h 128"/>
                <a:gd name="T12" fmla="*/ 28 w 96"/>
                <a:gd name="T13" fmla="*/ 48 h 128"/>
                <a:gd name="T14" fmla="*/ 48 w 96"/>
                <a:gd name="T15" fmla="*/ 28 h 128"/>
                <a:gd name="T16" fmla="*/ 68 w 96"/>
                <a:gd name="T17" fmla="*/ 48 h 128"/>
                <a:gd name="T18" fmla="*/ 48 w 96"/>
                <a:gd name="T19" fmla="*/ 68 h 128"/>
                <a:gd name="T20" fmla="*/ 48 w 96"/>
                <a:gd name="T21" fmla="*/ 36 h 128"/>
                <a:gd name="T22" fmla="*/ 36 w 96"/>
                <a:gd name="T23" fmla="*/ 48 h 128"/>
                <a:gd name="T24" fmla="*/ 48 w 96"/>
                <a:gd name="T25" fmla="*/ 60 h 128"/>
                <a:gd name="T26" fmla="*/ 60 w 96"/>
                <a:gd name="T27" fmla="*/ 48 h 128"/>
                <a:gd name="T28" fmla="*/ 48 w 96"/>
                <a:gd name="T29" fmla="*/ 3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28">
                  <a:moveTo>
                    <a:pt x="48" y="0"/>
                  </a:moveTo>
                  <a:cubicBezTo>
                    <a:pt x="21" y="0"/>
                    <a:pt x="0" y="21"/>
                    <a:pt x="0" y="48"/>
                  </a:cubicBezTo>
                  <a:cubicBezTo>
                    <a:pt x="0" y="68"/>
                    <a:pt x="40" y="128"/>
                    <a:pt x="48" y="128"/>
                  </a:cubicBezTo>
                  <a:cubicBezTo>
                    <a:pt x="56" y="128"/>
                    <a:pt x="96" y="68"/>
                    <a:pt x="96" y="48"/>
                  </a:cubicBezTo>
                  <a:cubicBezTo>
                    <a:pt x="96" y="21"/>
                    <a:pt x="75" y="0"/>
                    <a:pt x="48" y="0"/>
                  </a:cubicBezTo>
                  <a:close/>
                  <a:moveTo>
                    <a:pt x="48" y="68"/>
                  </a:moveTo>
                  <a:cubicBezTo>
                    <a:pt x="37" y="68"/>
                    <a:pt x="28" y="59"/>
                    <a:pt x="28" y="48"/>
                  </a:cubicBezTo>
                  <a:cubicBezTo>
                    <a:pt x="28" y="37"/>
                    <a:pt x="37" y="28"/>
                    <a:pt x="48" y="28"/>
                  </a:cubicBezTo>
                  <a:cubicBezTo>
                    <a:pt x="59" y="28"/>
                    <a:pt x="68" y="37"/>
                    <a:pt x="68" y="48"/>
                  </a:cubicBezTo>
                  <a:cubicBezTo>
                    <a:pt x="68" y="59"/>
                    <a:pt x="59" y="68"/>
                    <a:pt x="48" y="68"/>
                  </a:cubicBezTo>
                  <a:close/>
                  <a:moveTo>
                    <a:pt x="48" y="36"/>
                  </a:moveTo>
                  <a:cubicBezTo>
                    <a:pt x="41" y="36"/>
                    <a:pt x="36" y="41"/>
                    <a:pt x="36" y="48"/>
                  </a:cubicBezTo>
                  <a:cubicBezTo>
                    <a:pt x="36" y="55"/>
                    <a:pt x="41" y="60"/>
                    <a:pt x="48" y="60"/>
                  </a:cubicBezTo>
                  <a:cubicBezTo>
                    <a:pt x="55" y="60"/>
                    <a:pt x="60" y="55"/>
                    <a:pt x="60" y="48"/>
                  </a:cubicBezTo>
                  <a:cubicBezTo>
                    <a:pt x="60" y="41"/>
                    <a:pt x="55" y="36"/>
                    <a:pt x="48" y="36"/>
                  </a:cubicBez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decel="10000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0-#ppt_w/2"/>
                                          </p:val>
                                        </p:tav>
                                        <p:tav tm="100000">
                                          <p:val>
                                            <p:strVal val="#ppt_x"/>
                                          </p:val>
                                        </p:tav>
                                      </p:tavLst>
                                    </p:anim>
                                    <p:anim calcmode="lin" valueType="num">
                                      <p:cBhvr additive="base">
                                        <p:cTn id="22" dur="500" fill="hold"/>
                                        <p:tgtEl>
                                          <p:spTgt spid="39"/>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50"/>
                                        <p:tgtEl>
                                          <p:spTgt spid="9"/>
                                        </p:tgtEl>
                                      </p:cBhvr>
                                    </p:animEffect>
                                    <p:anim calcmode="lin" valueType="num">
                                      <p:cBhvr>
                                        <p:cTn id="27" dur="250" fill="hold"/>
                                        <p:tgtEl>
                                          <p:spTgt spid="9"/>
                                        </p:tgtEl>
                                        <p:attrNameLst>
                                          <p:attrName>ppt_x</p:attrName>
                                        </p:attrNameLst>
                                      </p:cBhvr>
                                      <p:tavLst>
                                        <p:tav tm="0">
                                          <p:val>
                                            <p:strVal val="#ppt_x"/>
                                          </p:val>
                                        </p:tav>
                                        <p:tav tm="100000">
                                          <p:val>
                                            <p:strVal val="#ppt_x"/>
                                          </p:val>
                                        </p:tav>
                                      </p:tavLst>
                                    </p:anim>
                                    <p:anim calcmode="lin" valueType="num">
                                      <p:cBhvr>
                                        <p:cTn id="28" dur="250" fill="hold"/>
                                        <p:tgtEl>
                                          <p:spTgt spid="9"/>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0"/>
                                  </p:stCondLst>
                                  <p:iterate type="wd">
                                    <p:tmPct val="10000"/>
                                  </p:iterate>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2" decel="10000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anim calcmode="lin" valueType="num">
                                      <p:cBhvr>
                                        <p:cTn id="42" dur="250" fill="hold"/>
                                        <p:tgtEl>
                                          <p:spTgt spid="11"/>
                                        </p:tgtEl>
                                        <p:attrNameLst>
                                          <p:attrName>ppt_x</p:attrName>
                                        </p:attrNameLst>
                                      </p:cBhvr>
                                      <p:tavLst>
                                        <p:tav tm="0">
                                          <p:val>
                                            <p:strVal val="#ppt_x"/>
                                          </p:val>
                                        </p:tav>
                                        <p:tav tm="100000">
                                          <p:val>
                                            <p:strVal val="#ppt_x"/>
                                          </p:val>
                                        </p:tav>
                                      </p:tavLst>
                                    </p:anim>
                                    <p:anim calcmode="lin" valueType="num">
                                      <p:cBhvr>
                                        <p:cTn id="43" dur="250" fill="hold"/>
                                        <p:tgtEl>
                                          <p:spTgt spid="11"/>
                                        </p:tgtEl>
                                        <p:attrNameLst>
                                          <p:attrName>ppt_y</p:attrName>
                                        </p:attrNameLst>
                                      </p:cBhvr>
                                      <p:tavLst>
                                        <p:tav tm="0">
                                          <p:val>
                                            <p:strVal val="#ppt_y+.1"/>
                                          </p:val>
                                        </p:tav>
                                        <p:tav tm="100000">
                                          <p:val>
                                            <p:strVal val="#ppt_y"/>
                                          </p:val>
                                        </p:tav>
                                      </p:tavLst>
                                    </p:anim>
                                  </p:childTnLst>
                                </p:cTn>
                              </p:par>
                              <p:par>
                                <p:cTn id="44" presetID="10" presetClass="entr" presetSubtype="0" fill="hold" grpId="0" nodeType="withEffect">
                                  <p:stCondLst>
                                    <p:cond delay="0"/>
                                  </p:stCondLst>
                                  <p:iterate type="wd">
                                    <p:tmPct val="10000"/>
                                  </p:iterate>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3" decel="10000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0-#ppt_h/2"/>
                                          </p:val>
                                        </p:tav>
                                        <p:tav tm="100000">
                                          <p:val>
                                            <p:strVal val="#ppt_y"/>
                                          </p:val>
                                        </p:tav>
                                      </p:tavLst>
                                    </p:anim>
                                  </p:childTnLst>
                                </p:cTn>
                              </p:par>
                            </p:childTnLst>
                          </p:cTn>
                        </p:par>
                        <p:par>
                          <p:cTn id="53" fill="hold">
                            <p:stCondLst>
                              <p:cond delay="500"/>
                            </p:stCondLst>
                            <p:childTnLst>
                              <p:par>
                                <p:cTn id="54" presetID="42"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250"/>
                                        <p:tgtEl>
                                          <p:spTgt spid="13"/>
                                        </p:tgtEl>
                                      </p:cBhvr>
                                    </p:animEffect>
                                    <p:anim calcmode="lin" valueType="num">
                                      <p:cBhvr>
                                        <p:cTn id="57" dur="250" fill="hold"/>
                                        <p:tgtEl>
                                          <p:spTgt spid="13"/>
                                        </p:tgtEl>
                                        <p:attrNameLst>
                                          <p:attrName>ppt_x</p:attrName>
                                        </p:attrNameLst>
                                      </p:cBhvr>
                                      <p:tavLst>
                                        <p:tav tm="0">
                                          <p:val>
                                            <p:strVal val="#ppt_x"/>
                                          </p:val>
                                        </p:tav>
                                        <p:tav tm="100000">
                                          <p:val>
                                            <p:strVal val="#ppt_x"/>
                                          </p:val>
                                        </p:tav>
                                      </p:tavLst>
                                    </p:anim>
                                    <p:anim calcmode="lin" valueType="num">
                                      <p:cBhvr>
                                        <p:cTn id="58" dur="250" fill="hold"/>
                                        <p:tgtEl>
                                          <p:spTgt spid="13"/>
                                        </p:tgtEl>
                                        <p:attrNameLst>
                                          <p:attrName>ppt_y</p:attrName>
                                        </p:attrNameLst>
                                      </p:cBhvr>
                                      <p:tavLst>
                                        <p:tav tm="0">
                                          <p:val>
                                            <p:strVal val="#ppt_y+.1"/>
                                          </p:val>
                                        </p:tav>
                                        <p:tav tm="100000">
                                          <p:val>
                                            <p:strVal val="#ppt_y"/>
                                          </p:val>
                                        </p:tav>
                                      </p:tavLst>
                                    </p:anim>
                                  </p:childTnLst>
                                </p:cTn>
                              </p:par>
                              <p:par>
                                <p:cTn id="59" presetID="10" presetClass="entr" presetSubtype="0" fill="hold" grpId="0" nodeType="withEffect">
                                  <p:stCondLst>
                                    <p:cond delay="0"/>
                                  </p:stCondLst>
                                  <p:iterate type="wd">
                                    <p:tmPct val="10000"/>
                                  </p:iterate>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12" decel="100000"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500" fill="hold"/>
                                        <p:tgtEl>
                                          <p:spTgt spid="34"/>
                                        </p:tgtEl>
                                        <p:attrNameLst>
                                          <p:attrName>ppt_x</p:attrName>
                                        </p:attrNameLst>
                                      </p:cBhvr>
                                      <p:tavLst>
                                        <p:tav tm="0">
                                          <p:val>
                                            <p:strVal val="0-#ppt_w/2"/>
                                          </p:val>
                                        </p:tav>
                                        <p:tav tm="100000">
                                          <p:val>
                                            <p:strVal val="#ppt_x"/>
                                          </p:val>
                                        </p:tav>
                                      </p:tavLst>
                                    </p:anim>
                                    <p:anim calcmode="lin" valueType="num">
                                      <p:cBhvr additive="base">
                                        <p:cTn id="67" dur="5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5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250"/>
                                        <p:tgtEl>
                                          <p:spTgt spid="17"/>
                                        </p:tgtEl>
                                      </p:cBhvr>
                                    </p:animEffect>
                                    <p:anim calcmode="lin" valueType="num">
                                      <p:cBhvr>
                                        <p:cTn id="72" dur="250" fill="hold"/>
                                        <p:tgtEl>
                                          <p:spTgt spid="17"/>
                                        </p:tgtEl>
                                        <p:attrNameLst>
                                          <p:attrName>ppt_x</p:attrName>
                                        </p:attrNameLst>
                                      </p:cBhvr>
                                      <p:tavLst>
                                        <p:tav tm="0">
                                          <p:val>
                                            <p:strVal val="#ppt_x"/>
                                          </p:val>
                                        </p:tav>
                                        <p:tav tm="100000">
                                          <p:val>
                                            <p:strVal val="#ppt_x"/>
                                          </p:val>
                                        </p:tav>
                                      </p:tavLst>
                                    </p:anim>
                                    <p:anim calcmode="lin" valueType="num">
                                      <p:cBhvr>
                                        <p:cTn id="73" dur="250" fill="hold"/>
                                        <p:tgtEl>
                                          <p:spTgt spid="17"/>
                                        </p:tgtEl>
                                        <p:attrNameLst>
                                          <p:attrName>ppt_y</p:attrName>
                                        </p:attrNameLst>
                                      </p:cBhvr>
                                      <p:tavLst>
                                        <p:tav tm="0">
                                          <p:val>
                                            <p:strVal val="#ppt_y+.1"/>
                                          </p:val>
                                        </p:tav>
                                        <p:tav tm="100000">
                                          <p:val>
                                            <p:strVal val="#ppt_y"/>
                                          </p:val>
                                        </p:tav>
                                      </p:tavLst>
                                    </p:anim>
                                  </p:childTnLst>
                                </p:cTn>
                              </p:par>
                              <p:par>
                                <p:cTn id="74" presetID="10" presetClass="entr" presetSubtype="0" fill="hold" grpId="0" nodeType="withEffect">
                                  <p:stCondLst>
                                    <p:cond delay="0"/>
                                  </p:stCondLst>
                                  <p:iterate type="wd">
                                    <p:tmPct val="10000"/>
                                  </p:iterate>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8" decel="100000"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0-#ppt_w/2"/>
                                          </p:val>
                                        </p:tav>
                                        <p:tav tm="100000">
                                          <p:val>
                                            <p:strVal val="#ppt_x"/>
                                          </p:val>
                                        </p:tav>
                                      </p:tavLst>
                                    </p:anim>
                                    <p:anim calcmode="lin" valueType="num">
                                      <p:cBhvr additive="base">
                                        <p:cTn id="82" dur="500" fill="hold"/>
                                        <p:tgtEl>
                                          <p:spTgt spid="29"/>
                                        </p:tgtEl>
                                        <p:attrNameLst>
                                          <p:attrName>ppt_y</p:attrName>
                                        </p:attrNameLst>
                                      </p:cBhvr>
                                      <p:tavLst>
                                        <p:tav tm="0">
                                          <p:val>
                                            <p:strVal val="#ppt_y"/>
                                          </p:val>
                                        </p:tav>
                                        <p:tav tm="100000">
                                          <p:val>
                                            <p:strVal val="#ppt_y"/>
                                          </p:val>
                                        </p:tav>
                                      </p:tavLst>
                                    </p:anim>
                                  </p:childTnLst>
                                </p:cTn>
                              </p:par>
                            </p:childTnLst>
                          </p:cTn>
                        </p:par>
                        <p:par>
                          <p:cTn id="83" fill="hold">
                            <p:stCondLst>
                              <p:cond delay="500"/>
                            </p:stCondLst>
                            <p:childTnLst>
                              <p:par>
                                <p:cTn id="84" presetID="42" presetClass="entr" presetSubtype="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250"/>
                                        <p:tgtEl>
                                          <p:spTgt spid="15"/>
                                        </p:tgtEl>
                                      </p:cBhvr>
                                    </p:animEffect>
                                    <p:anim calcmode="lin" valueType="num">
                                      <p:cBhvr>
                                        <p:cTn id="87" dur="250" fill="hold"/>
                                        <p:tgtEl>
                                          <p:spTgt spid="15"/>
                                        </p:tgtEl>
                                        <p:attrNameLst>
                                          <p:attrName>ppt_x</p:attrName>
                                        </p:attrNameLst>
                                      </p:cBhvr>
                                      <p:tavLst>
                                        <p:tav tm="0">
                                          <p:val>
                                            <p:strVal val="#ppt_x"/>
                                          </p:val>
                                        </p:tav>
                                        <p:tav tm="100000">
                                          <p:val>
                                            <p:strVal val="#ppt_x"/>
                                          </p:val>
                                        </p:tav>
                                      </p:tavLst>
                                    </p:anim>
                                    <p:anim calcmode="lin" valueType="num">
                                      <p:cBhvr>
                                        <p:cTn id="88" dur="250" fill="hold"/>
                                        <p:tgtEl>
                                          <p:spTgt spid="15"/>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0"/>
                                  </p:stCondLst>
                                  <p:iterate type="wd">
                                    <p:tmPct val="10000"/>
                                  </p:iterate>
                                  <p:childTnLst>
                                    <p:set>
                                      <p:cBhvr>
                                        <p:cTn id="90" dur="1" fill="hold">
                                          <p:stCondLst>
                                            <p:cond delay="0"/>
                                          </p:stCondLst>
                                        </p:cTn>
                                        <p:tgtEl>
                                          <p:spTgt spid="16"/>
                                        </p:tgtEl>
                                        <p:attrNameLst>
                                          <p:attrName>style.visibility</p:attrName>
                                        </p:attrNameLst>
                                      </p:cBhvr>
                                      <p:to>
                                        <p:strVal val="visible"/>
                                      </p:to>
                                    </p:set>
                                    <p:animEffect transition="in" filter="fade">
                                      <p:cBhvr>
                                        <p:cTn id="9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1" grpId="0"/>
      <p:bldP spid="12" grpId="0"/>
      <p:bldP spid="13" grpId="0"/>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23851" y="224633"/>
            <a:ext cx="17331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2000" b="1" dirty="0" smtClean="0">
                <a:solidFill>
                  <a:srgbClr val="95C1AD"/>
                </a:solidFill>
              </a:rPr>
              <a:t>单击添加标题</a:t>
            </a:r>
            <a:endParaRPr lang="en-US" altLang="zh-CN" sz="2000" b="1" dirty="0">
              <a:solidFill>
                <a:srgbClr val="95C1AD"/>
              </a:solidFill>
            </a:endParaRPr>
          </a:p>
        </p:txBody>
      </p:sp>
      <p:sp>
        <p:nvSpPr>
          <p:cNvPr id="5" name="Text Box 8"/>
          <p:cNvSpPr txBox="1">
            <a:spLocks noChangeArrowheads="1"/>
          </p:cNvSpPr>
          <p:nvPr/>
        </p:nvSpPr>
        <p:spPr bwMode="auto">
          <a:xfrm>
            <a:off x="396876" y="555656"/>
            <a:ext cx="17956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00" dirty="0" smtClean="0">
                <a:solidFill>
                  <a:srgbClr val="95C1AD"/>
                </a:solidFill>
              </a:rPr>
              <a:t>Click here to add your title text</a:t>
            </a:r>
            <a:endParaRPr lang="en-US" altLang="zh-CN" sz="1000" dirty="0">
              <a:solidFill>
                <a:srgbClr val="95C1AD"/>
              </a:solidFill>
            </a:endParaRPr>
          </a:p>
        </p:txBody>
      </p:sp>
      <p:grpSp>
        <p:nvGrpSpPr>
          <p:cNvPr id="6" name="Group 16"/>
          <p:cNvGrpSpPr/>
          <p:nvPr/>
        </p:nvGrpSpPr>
        <p:grpSpPr bwMode="auto">
          <a:xfrm>
            <a:off x="0" y="299244"/>
            <a:ext cx="323850" cy="431800"/>
            <a:chOff x="0" y="168"/>
            <a:chExt cx="204" cy="318"/>
          </a:xfrm>
        </p:grpSpPr>
        <p:sp>
          <p:nvSpPr>
            <p:cNvPr id="7" name="Rectangle 14"/>
            <p:cNvSpPr>
              <a:spLocks noChangeArrowheads="1"/>
            </p:cNvSpPr>
            <p:nvPr/>
          </p:nvSpPr>
          <p:spPr bwMode="auto">
            <a:xfrm>
              <a:off x="158" y="168"/>
              <a:ext cx="46" cy="318"/>
            </a:xfrm>
            <a:prstGeom prst="rect">
              <a:avLst/>
            </a:prstGeom>
            <a:solidFill>
              <a:srgbClr val="E343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15"/>
            <p:cNvSpPr>
              <a:spLocks noChangeArrowheads="1"/>
            </p:cNvSpPr>
            <p:nvPr/>
          </p:nvSpPr>
          <p:spPr bwMode="auto">
            <a:xfrm>
              <a:off x="0" y="168"/>
              <a:ext cx="158" cy="318"/>
            </a:xfrm>
            <a:prstGeom prst="rect">
              <a:avLst/>
            </a:prstGeom>
            <a:solidFill>
              <a:srgbClr val="95C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 name="六边形 8"/>
          <p:cNvSpPr/>
          <p:nvPr/>
        </p:nvSpPr>
        <p:spPr>
          <a:xfrm rot="16200000">
            <a:off x="588110" y="1409124"/>
            <a:ext cx="797366" cy="750462"/>
          </a:xfrm>
          <a:prstGeom prst="hexagon">
            <a:avLst/>
          </a:prstGeom>
          <a:solidFill>
            <a:srgbClr val="95C1AD"/>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TextBox 25"/>
          <p:cNvSpPr txBox="1"/>
          <p:nvPr/>
        </p:nvSpPr>
        <p:spPr>
          <a:xfrm>
            <a:off x="667799" y="1520979"/>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1" name="TextBox 26"/>
          <p:cNvSpPr txBox="1"/>
          <p:nvPr/>
        </p:nvSpPr>
        <p:spPr bwMode="auto">
          <a:xfrm>
            <a:off x="1475659" y="1895007"/>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12" name="矩形 11"/>
          <p:cNvSpPr/>
          <p:nvPr/>
        </p:nvSpPr>
        <p:spPr bwMode="auto">
          <a:xfrm>
            <a:off x="1475659" y="1548349"/>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13" name="六边形 12"/>
          <p:cNvSpPr/>
          <p:nvPr/>
        </p:nvSpPr>
        <p:spPr>
          <a:xfrm rot="16200000">
            <a:off x="588109" y="3214603"/>
            <a:ext cx="797366" cy="750462"/>
          </a:xfrm>
          <a:prstGeom prst="hexagon">
            <a:avLst/>
          </a:prstGeom>
          <a:solidFill>
            <a:srgbClr val="95C1AD"/>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TextBox 29"/>
          <p:cNvSpPr txBox="1"/>
          <p:nvPr/>
        </p:nvSpPr>
        <p:spPr>
          <a:xfrm>
            <a:off x="667798" y="3326458"/>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5" name="TextBox 30"/>
          <p:cNvSpPr txBox="1"/>
          <p:nvPr/>
        </p:nvSpPr>
        <p:spPr bwMode="auto">
          <a:xfrm>
            <a:off x="1475658" y="3700486"/>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16" name="矩形 15"/>
          <p:cNvSpPr/>
          <p:nvPr/>
        </p:nvSpPr>
        <p:spPr bwMode="auto">
          <a:xfrm>
            <a:off x="1475658" y="3353828"/>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17" name="六边形 16"/>
          <p:cNvSpPr/>
          <p:nvPr/>
        </p:nvSpPr>
        <p:spPr>
          <a:xfrm rot="16200000">
            <a:off x="4764575" y="1414404"/>
            <a:ext cx="797366" cy="750462"/>
          </a:xfrm>
          <a:prstGeom prst="hexagon">
            <a:avLst/>
          </a:prstGeom>
          <a:solidFill>
            <a:srgbClr val="95C1AD"/>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TextBox 33"/>
          <p:cNvSpPr txBox="1"/>
          <p:nvPr/>
        </p:nvSpPr>
        <p:spPr>
          <a:xfrm>
            <a:off x="4844264" y="1526259"/>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9" name="TextBox 34"/>
          <p:cNvSpPr txBox="1"/>
          <p:nvPr/>
        </p:nvSpPr>
        <p:spPr bwMode="auto">
          <a:xfrm>
            <a:off x="5652124" y="1900287"/>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0" name="矩形 19"/>
          <p:cNvSpPr/>
          <p:nvPr/>
        </p:nvSpPr>
        <p:spPr bwMode="auto">
          <a:xfrm>
            <a:off x="5652124" y="1553629"/>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21" name="六边形 20"/>
          <p:cNvSpPr/>
          <p:nvPr/>
        </p:nvSpPr>
        <p:spPr>
          <a:xfrm rot="16200000">
            <a:off x="4764574" y="3219883"/>
            <a:ext cx="797366" cy="750462"/>
          </a:xfrm>
          <a:prstGeom prst="hexagon">
            <a:avLst/>
          </a:prstGeom>
          <a:solidFill>
            <a:srgbClr val="95C1AD"/>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TextBox 37"/>
          <p:cNvSpPr txBox="1"/>
          <p:nvPr/>
        </p:nvSpPr>
        <p:spPr>
          <a:xfrm>
            <a:off x="4844263" y="3331738"/>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3" name="TextBox 38"/>
          <p:cNvSpPr txBox="1"/>
          <p:nvPr/>
        </p:nvSpPr>
        <p:spPr bwMode="auto">
          <a:xfrm>
            <a:off x="5652123" y="3705766"/>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4" name="矩形 23"/>
          <p:cNvSpPr/>
          <p:nvPr/>
        </p:nvSpPr>
        <p:spPr bwMode="auto">
          <a:xfrm>
            <a:off x="5652123" y="3359108"/>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2" presetClass="entr" presetSubtype="8"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0-#ppt_w/2"/>
                                          </p:val>
                                        </p:tav>
                                        <p:tav tm="100000">
                                          <p:val>
                                            <p:strVal val="#ppt_x"/>
                                          </p:val>
                                        </p:tav>
                                      </p:tavLst>
                                    </p:anim>
                                    <p:anim calcmode="lin" valueType="num">
                                      <p:cBhvr additive="base">
                                        <p:cTn id="45" dur="500" fill="hold"/>
                                        <p:tgtEl>
                                          <p:spTgt spid="17"/>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2" presetClass="entr" presetSubtype="8"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0-#ppt_w/2"/>
                                          </p:val>
                                        </p:tav>
                                        <p:tav tm="100000">
                                          <p:val>
                                            <p:strVal val="#ppt_x"/>
                                          </p:val>
                                        </p:tav>
                                      </p:tavLst>
                                    </p:anim>
                                    <p:anim calcmode="lin" valueType="num">
                                      <p:cBhvr additive="base">
                                        <p:cTn id="61" dur="500" fill="hold"/>
                                        <p:tgtEl>
                                          <p:spTgt spid="14"/>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fill="hold"/>
                                        <p:tgtEl>
                                          <p:spTgt spid="13"/>
                                        </p:tgtEl>
                                        <p:attrNameLst>
                                          <p:attrName>ppt_x</p:attrName>
                                        </p:attrNameLst>
                                      </p:cBhvr>
                                      <p:tavLst>
                                        <p:tav tm="0">
                                          <p:val>
                                            <p:strVal val="0-#ppt_w/2"/>
                                          </p:val>
                                        </p:tav>
                                        <p:tav tm="100000">
                                          <p:val>
                                            <p:strVal val="#ppt_x"/>
                                          </p:val>
                                        </p:tav>
                                      </p:tavLst>
                                    </p:anim>
                                    <p:anim calcmode="lin" valueType="num">
                                      <p:cBhvr additive="base">
                                        <p:cTn id="65" dur="500" fill="hold"/>
                                        <p:tgtEl>
                                          <p:spTgt spid="13"/>
                                        </p:tgtEl>
                                        <p:attrNameLst>
                                          <p:attrName>ppt_y</p:attrName>
                                        </p:attrNameLst>
                                      </p:cBhvr>
                                      <p:tavLst>
                                        <p:tav tm="0">
                                          <p:val>
                                            <p:strVal val="#ppt_y"/>
                                          </p:val>
                                        </p:tav>
                                        <p:tav tm="100000">
                                          <p:val>
                                            <p:strVal val="#ppt_y"/>
                                          </p:val>
                                        </p:tav>
                                      </p:tavLst>
                                    </p:anim>
                                  </p:childTnLst>
                                </p:cTn>
                              </p:par>
                            </p:childTnLst>
                          </p:cTn>
                        </p:par>
                        <p:par>
                          <p:cTn id="66" fill="hold">
                            <p:stCondLst>
                              <p:cond delay="4000"/>
                            </p:stCondLst>
                            <p:childTnLst>
                              <p:par>
                                <p:cTn id="67" presetID="42"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anim calcmode="lin" valueType="num">
                                      <p:cBhvr>
                                        <p:cTn id="70" dur="1000" fill="hold"/>
                                        <p:tgtEl>
                                          <p:spTgt spid="16"/>
                                        </p:tgtEl>
                                        <p:attrNameLst>
                                          <p:attrName>ppt_x</p:attrName>
                                        </p:attrNameLst>
                                      </p:cBhvr>
                                      <p:tavLst>
                                        <p:tav tm="0">
                                          <p:val>
                                            <p:strVal val="#ppt_x"/>
                                          </p:val>
                                        </p:tav>
                                        <p:tav tm="100000">
                                          <p:val>
                                            <p:strVal val="#ppt_x"/>
                                          </p:val>
                                        </p:tav>
                                      </p:tavLst>
                                    </p:anim>
                                    <p:anim calcmode="lin" valueType="num">
                                      <p:cBhvr>
                                        <p:cTn id="71" dur="1000" fill="hold"/>
                                        <p:tgtEl>
                                          <p:spTgt spid="16"/>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childTnLst>
                          </p:cTn>
                        </p:par>
                        <p:par>
                          <p:cTn id="77" fill="hold">
                            <p:stCondLst>
                              <p:cond delay="5000"/>
                            </p:stCondLst>
                            <p:childTnLst>
                              <p:par>
                                <p:cTn id="78" presetID="2" presetClass="entr" presetSubtype="8"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fill="hold"/>
                                        <p:tgtEl>
                                          <p:spTgt spid="22"/>
                                        </p:tgtEl>
                                        <p:attrNameLst>
                                          <p:attrName>ppt_x</p:attrName>
                                        </p:attrNameLst>
                                      </p:cBhvr>
                                      <p:tavLst>
                                        <p:tav tm="0">
                                          <p:val>
                                            <p:strVal val="0-#ppt_w/2"/>
                                          </p:val>
                                        </p:tav>
                                        <p:tav tm="100000">
                                          <p:val>
                                            <p:strVal val="#ppt_x"/>
                                          </p:val>
                                        </p:tav>
                                      </p:tavLst>
                                    </p:anim>
                                    <p:anim calcmode="lin" valueType="num">
                                      <p:cBhvr additive="base">
                                        <p:cTn id="81" dur="500" fill="hold"/>
                                        <p:tgtEl>
                                          <p:spTgt spid="22"/>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fill="hold"/>
                                        <p:tgtEl>
                                          <p:spTgt spid="21"/>
                                        </p:tgtEl>
                                        <p:attrNameLst>
                                          <p:attrName>ppt_x</p:attrName>
                                        </p:attrNameLst>
                                      </p:cBhvr>
                                      <p:tavLst>
                                        <p:tav tm="0">
                                          <p:val>
                                            <p:strVal val="0-#ppt_w/2"/>
                                          </p:val>
                                        </p:tav>
                                        <p:tav tm="100000">
                                          <p:val>
                                            <p:strVal val="#ppt_x"/>
                                          </p:val>
                                        </p:tav>
                                      </p:tavLst>
                                    </p:anim>
                                    <p:anim calcmode="lin" valueType="num">
                                      <p:cBhvr additive="base">
                                        <p:cTn id="85" dur="500" fill="hold"/>
                                        <p:tgtEl>
                                          <p:spTgt spid="21"/>
                                        </p:tgtEl>
                                        <p:attrNameLst>
                                          <p:attrName>ppt_y</p:attrName>
                                        </p:attrNameLst>
                                      </p:cBhvr>
                                      <p:tavLst>
                                        <p:tav tm="0">
                                          <p:val>
                                            <p:strVal val="#ppt_y"/>
                                          </p:val>
                                        </p:tav>
                                        <p:tav tm="100000">
                                          <p:val>
                                            <p:strVal val="#ppt_y"/>
                                          </p:val>
                                        </p:tav>
                                      </p:tavLst>
                                    </p:anim>
                                  </p:childTnLst>
                                </p:cTn>
                              </p:par>
                            </p:childTnLst>
                          </p:cTn>
                        </p:par>
                        <p:par>
                          <p:cTn id="86" fill="hold">
                            <p:stCondLst>
                              <p:cond delay="5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1000"/>
                                        <p:tgtEl>
                                          <p:spTgt spid="23"/>
                                        </p:tgtEl>
                                      </p:cBhvr>
                                    </p:animEffect>
                                    <p:anim calcmode="lin" valueType="num">
                                      <p:cBhvr>
                                        <p:cTn id="95" dur="1000" fill="hold"/>
                                        <p:tgtEl>
                                          <p:spTgt spid="23"/>
                                        </p:tgtEl>
                                        <p:attrNameLst>
                                          <p:attrName>ppt_x</p:attrName>
                                        </p:attrNameLst>
                                      </p:cBhvr>
                                      <p:tavLst>
                                        <p:tav tm="0">
                                          <p:val>
                                            <p:strVal val="#ppt_x"/>
                                          </p:val>
                                        </p:tav>
                                        <p:tav tm="100000">
                                          <p:val>
                                            <p:strVal val="#ppt_x"/>
                                          </p:val>
                                        </p:tav>
                                      </p:tavLst>
                                    </p:anim>
                                    <p:anim calcmode="lin" valueType="num">
                                      <p:cBhvr>
                                        <p:cTn id="9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0" grpId="0"/>
      <p:bldP spid="11" grpId="0"/>
      <p:bldP spid="12" grpId="0"/>
      <p:bldP spid="13" grpId="0" animBg="1"/>
      <p:bldP spid="14" grpId="0"/>
      <p:bldP spid="15" grpId="0"/>
      <p:bldP spid="16" grpId="0"/>
      <p:bldP spid="17" grpId="0" animBg="1"/>
      <p:bldP spid="18" grpId="0"/>
      <p:bldP spid="19" grpId="0"/>
      <p:bldP spid="20" grpId="0"/>
      <p:bldP spid="21" grpId="0" animBg="1"/>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23851" y="224633"/>
            <a:ext cx="17331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2000" b="1" dirty="0" smtClean="0">
                <a:solidFill>
                  <a:srgbClr val="95C1AD"/>
                </a:solidFill>
              </a:rPr>
              <a:t>单击添加标题</a:t>
            </a:r>
            <a:endParaRPr lang="en-US" altLang="zh-CN" sz="2000" b="1" dirty="0">
              <a:solidFill>
                <a:srgbClr val="95C1AD"/>
              </a:solidFill>
            </a:endParaRPr>
          </a:p>
        </p:txBody>
      </p:sp>
      <p:sp>
        <p:nvSpPr>
          <p:cNvPr id="5" name="Text Box 8"/>
          <p:cNvSpPr txBox="1">
            <a:spLocks noChangeArrowheads="1"/>
          </p:cNvSpPr>
          <p:nvPr/>
        </p:nvSpPr>
        <p:spPr bwMode="auto">
          <a:xfrm>
            <a:off x="396876" y="555656"/>
            <a:ext cx="17956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00" dirty="0" smtClean="0">
                <a:solidFill>
                  <a:srgbClr val="95C1AD"/>
                </a:solidFill>
              </a:rPr>
              <a:t>Click here to add your title text</a:t>
            </a:r>
            <a:endParaRPr lang="en-US" altLang="zh-CN" sz="1000" dirty="0">
              <a:solidFill>
                <a:srgbClr val="95C1AD"/>
              </a:solidFill>
            </a:endParaRPr>
          </a:p>
        </p:txBody>
      </p:sp>
      <p:grpSp>
        <p:nvGrpSpPr>
          <p:cNvPr id="6" name="Group 16"/>
          <p:cNvGrpSpPr/>
          <p:nvPr/>
        </p:nvGrpSpPr>
        <p:grpSpPr bwMode="auto">
          <a:xfrm>
            <a:off x="0" y="299244"/>
            <a:ext cx="323850" cy="431800"/>
            <a:chOff x="0" y="168"/>
            <a:chExt cx="204" cy="318"/>
          </a:xfrm>
        </p:grpSpPr>
        <p:sp>
          <p:nvSpPr>
            <p:cNvPr id="7" name="Rectangle 14"/>
            <p:cNvSpPr>
              <a:spLocks noChangeArrowheads="1"/>
            </p:cNvSpPr>
            <p:nvPr/>
          </p:nvSpPr>
          <p:spPr bwMode="auto">
            <a:xfrm>
              <a:off x="158" y="168"/>
              <a:ext cx="46" cy="318"/>
            </a:xfrm>
            <a:prstGeom prst="rect">
              <a:avLst/>
            </a:prstGeom>
            <a:solidFill>
              <a:srgbClr val="E343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15"/>
            <p:cNvSpPr>
              <a:spLocks noChangeArrowheads="1"/>
            </p:cNvSpPr>
            <p:nvPr/>
          </p:nvSpPr>
          <p:spPr bwMode="auto">
            <a:xfrm>
              <a:off x="0" y="168"/>
              <a:ext cx="158" cy="318"/>
            </a:xfrm>
            <a:prstGeom prst="rect">
              <a:avLst/>
            </a:prstGeom>
            <a:solidFill>
              <a:srgbClr val="95C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 name="圆角矩形 8"/>
          <p:cNvSpPr>
            <a:spLocks noChangeArrowheads="1"/>
          </p:cNvSpPr>
          <p:nvPr/>
        </p:nvSpPr>
        <p:spPr bwMode="auto">
          <a:xfrm>
            <a:off x="1691434" y="1333978"/>
            <a:ext cx="2065849" cy="485522"/>
          </a:xfrm>
          <a:prstGeom prst="roundRect">
            <a:avLst>
              <a:gd name="adj" fmla="val 50000"/>
            </a:avLst>
          </a:prstGeom>
          <a:solidFill>
            <a:srgbClr val="95C1AD"/>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575">
              <a:solidFill>
                <a:srgbClr val="FFFFFF"/>
              </a:solidFill>
              <a:latin typeface="Calibri" panose="020F0502020204030204" pitchFamily="34" charset="0"/>
              <a:sym typeface="Calibri" panose="020F0502020204030204" pitchFamily="34" charset="0"/>
            </a:endParaRPr>
          </a:p>
        </p:txBody>
      </p:sp>
      <p:sp>
        <p:nvSpPr>
          <p:cNvPr id="10" name="文本框 12"/>
          <p:cNvSpPr>
            <a:spLocks noChangeArrowheads="1"/>
          </p:cNvSpPr>
          <p:nvPr/>
        </p:nvSpPr>
        <p:spPr bwMode="auto">
          <a:xfrm>
            <a:off x="2074615" y="1400619"/>
            <a:ext cx="1396536" cy="3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5"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en-US" sz="1575"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Freeform 12"/>
          <p:cNvSpPr>
            <a:spLocks noEditPoints="1" noChangeArrowheads="1"/>
          </p:cNvSpPr>
          <p:nvPr/>
        </p:nvSpPr>
        <p:spPr bwMode="auto">
          <a:xfrm>
            <a:off x="1102381" y="1333978"/>
            <a:ext cx="418882" cy="421262"/>
          </a:xfrm>
          <a:custGeom>
            <a:avLst/>
            <a:gdLst>
              <a:gd name="T0" fmla="*/ 2147483647 w 85"/>
              <a:gd name="T1" fmla="*/ 2147483647 h 85"/>
              <a:gd name="T2" fmla="*/ 2147483647 w 85"/>
              <a:gd name="T3" fmla="*/ 2147483647 h 85"/>
              <a:gd name="T4" fmla="*/ 2147483647 w 85"/>
              <a:gd name="T5" fmla="*/ 2147483647 h 85"/>
              <a:gd name="T6" fmla="*/ 2147483647 w 85"/>
              <a:gd name="T7" fmla="*/ 2147483647 h 85"/>
              <a:gd name="T8" fmla="*/ 2147483647 w 85"/>
              <a:gd name="T9" fmla="*/ 2147483647 h 85"/>
              <a:gd name="T10" fmla="*/ 2147483647 w 85"/>
              <a:gd name="T11" fmla="*/ 2147483647 h 85"/>
              <a:gd name="T12" fmla="*/ 2147483647 w 85"/>
              <a:gd name="T13" fmla="*/ 2147483647 h 85"/>
              <a:gd name="T14" fmla="*/ 2147483647 w 85"/>
              <a:gd name="T15" fmla="*/ 2147483647 h 85"/>
              <a:gd name="T16" fmla="*/ 2147483647 w 85"/>
              <a:gd name="T17" fmla="*/ 2147483647 h 85"/>
              <a:gd name="T18" fmla="*/ 2147483647 w 85"/>
              <a:gd name="T19" fmla="*/ 2147483647 h 85"/>
              <a:gd name="T20" fmla="*/ 2147483647 w 85"/>
              <a:gd name="T21" fmla="*/ 2147483647 h 85"/>
              <a:gd name="T22" fmla="*/ 2147483647 w 85"/>
              <a:gd name="T23" fmla="*/ 2147483647 h 85"/>
              <a:gd name="T24" fmla="*/ 2147483647 w 85"/>
              <a:gd name="T25" fmla="*/ 2147483647 h 85"/>
              <a:gd name="T26" fmla="*/ 2147483647 w 85"/>
              <a:gd name="T27" fmla="*/ 2147483647 h 85"/>
              <a:gd name="T28" fmla="*/ 2147483647 w 85"/>
              <a:gd name="T29" fmla="*/ 2147483647 h 85"/>
              <a:gd name="T30" fmla="*/ 2147483647 w 85"/>
              <a:gd name="T31" fmla="*/ 2147483647 h 85"/>
              <a:gd name="T32" fmla="*/ 2147483647 w 85"/>
              <a:gd name="T33" fmla="*/ 2147483647 h 85"/>
              <a:gd name="T34" fmla="*/ 2147483647 w 85"/>
              <a:gd name="T35" fmla="*/ 2147483647 h 85"/>
              <a:gd name="T36" fmla="*/ 2147483647 w 85"/>
              <a:gd name="T37" fmla="*/ 2147483647 h 85"/>
              <a:gd name="T38" fmla="*/ 2147483647 w 85"/>
              <a:gd name="T39" fmla="*/ 2147483647 h 85"/>
              <a:gd name="T40" fmla="*/ 2147483647 w 85"/>
              <a:gd name="T41" fmla="*/ 2147483647 h 85"/>
              <a:gd name="T42" fmla="*/ 2147483647 w 85"/>
              <a:gd name="T43" fmla="*/ 2147483647 h 85"/>
              <a:gd name="T44" fmla="*/ 2147483647 w 85"/>
              <a:gd name="T45" fmla="*/ 2147483647 h 85"/>
              <a:gd name="T46" fmla="*/ 2147483647 w 85"/>
              <a:gd name="T47" fmla="*/ 0 h 85"/>
              <a:gd name="T48" fmla="*/ 2147483647 w 85"/>
              <a:gd name="T49" fmla="*/ 0 h 85"/>
              <a:gd name="T50" fmla="*/ 2147483647 w 85"/>
              <a:gd name="T51" fmla="*/ 2147483647 h 85"/>
              <a:gd name="T52" fmla="*/ 2147483647 w 85"/>
              <a:gd name="T53" fmla="*/ 2147483647 h 85"/>
              <a:gd name="T54" fmla="*/ 2147483647 w 85"/>
              <a:gd name="T55" fmla="*/ 2147483647 h 85"/>
              <a:gd name="T56" fmla="*/ 2147483647 w 85"/>
              <a:gd name="T57" fmla="*/ 2147483647 h 85"/>
              <a:gd name="T58" fmla="*/ 2147483647 w 85"/>
              <a:gd name="T59" fmla="*/ 2147483647 h 85"/>
              <a:gd name="T60" fmla="*/ 2147483647 w 85"/>
              <a:gd name="T61" fmla="*/ 2147483647 h 85"/>
              <a:gd name="T62" fmla="*/ 2147483647 w 85"/>
              <a:gd name="T63" fmla="*/ 2147483647 h 85"/>
              <a:gd name="T64" fmla="*/ 2147483647 w 85"/>
              <a:gd name="T65" fmla="*/ 2147483647 h 85"/>
              <a:gd name="T66" fmla="*/ 2147483647 w 85"/>
              <a:gd name="T67" fmla="*/ 0 h 85"/>
              <a:gd name="T68" fmla="*/ 0 w 85"/>
              <a:gd name="T69" fmla="*/ 2147483647 h 85"/>
              <a:gd name="T70" fmla="*/ 0 w 85"/>
              <a:gd name="T71" fmla="*/ 2147483647 h 85"/>
              <a:gd name="T72" fmla="*/ 2147483647 w 85"/>
              <a:gd name="T73" fmla="*/ 2147483647 h 85"/>
              <a:gd name="T74" fmla="*/ 2147483647 w 85"/>
              <a:gd name="T75" fmla="*/ 2147483647 h 85"/>
              <a:gd name="T76" fmla="*/ 0 w 85"/>
              <a:gd name="T77" fmla="*/ 2147483647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5"/>
              <a:gd name="T118" fmla="*/ 0 h 85"/>
              <a:gd name="T119" fmla="*/ 85 w 8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95C1AD"/>
          </a:solidFill>
          <a:ln>
            <a:noFill/>
          </a:ln>
        </p:spPr>
        <p:txBody>
          <a:bodyPr anchor="ctr"/>
          <a:lstStyle/>
          <a:p>
            <a:endParaRPr lang="zh-CN" altLang="en-US" sz="1180"/>
          </a:p>
        </p:txBody>
      </p:sp>
      <p:sp>
        <p:nvSpPr>
          <p:cNvPr id="12" name="圆角矩形 13"/>
          <p:cNvSpPr>
            <a:spLocks noChangeArrowheads="1"/>
          </p:cNvSpPr>
          <p:nvPr/>
        </p:nvSpPr>
        <p:spPr bwMode="auto">
          <a:xfrm>
            <a:off x="1725944" y="2183642"/>
            <a:ext cx="2065849" cy="483142"/>
          </a:xfrm>
          <a:prstGeom prst="roundRect">
            <a:avLst>
              <a:gd name="adj" fmla="val 50000"/>
            </a:avLst>
          </a:prstGeom>
          <a:solidFill>
            <a:srgbClr val="95C1AD"/>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575">
              <a:solidFill>
                <a:srgbClr val="FFFFFF"/>
              </a:solidFill>
              <a:latin typeface="Calibri" panose="020F0502020204030204" pitchFamily="34" charset="0"/>
              <a:sym typeface="Calibri" panose="020F0502020204030204" pitchFamily="34" charset="0"/>
            </a:endParaRPr>
          </a:p>
        </p:txBody>
      </p:sp>
      <p:sp>
        <p:nvSpPr>
          <p:cNvPr id="13" name="Freeform 5"/>
          <p:cNvSpPr>
            <a:spLocks noEditPoints="1" noChangeArrowheads="1"/>
          </p:cNvSpPr>
          <p:nvPr/>
        </p:nvSpPr>
        <p:spPr bwMode="auto">
          <a:xfrm>
            <a:off x="1089291" y="2176502"/>
            <a:ext cx="443872" cy="446252"/>
          </a:xfrm>
          <a:custGeom>
            <a:avLst/>
            <a:gdLst>
              <a:gd name="T0" fmla="*/ 2147483647 w 104"/>
              <a:gd name="T1" fmla="*/ 2147483647 h 104"/>
              <a:gd name="T2" fmla="*/ 2147483647 w 104"/>
              <a:gd name="T3" fmla="*/ 2147483647 h 104"/>
              <a:gd name="T4" fmla="*/ 2147483647 w 104"/>
              <a:gd name="T5" fmla="*/ 2147483647 h 104"/>
              <a:gd name="T6" fmla="*/ 2147483647 w 104"/>
              <a:gd name="T7" fmla="*/ 0 h 104"/>
              <a:gd name="T8" fmla="*/ 0 w 104"/>
              <a:gd name="T9" fmla="*/ 2147483647 h 104"/>
              <a:gd name="T10" fmla="*/ 2147483647 w 104"/>
              <a:gd name="T11" fmla="*/ 2147483647 h 104"/>
              <a:gd name="T12" fmla="*/ 2147483647 w 104"/>
              <a:gd name="T13" fmla="*/ 2147483647 h 104"/>
              <a:gd name="T14" fmla="*/ 2147483647 w 104"/>
              <a:gd name="T15" fmla="*/ 0 h 104"/>
              <a:gd name="T16" fmla="*/ 2147483647 w 104"/>
              <a:gd name="T17" fmla="*/ 2147483647 h 104"/>
              <a:gd name="T18" fmla="*/ 2147483647 w 104"/>
              <a:gd name="T19" fmla="*/ 2147483647 h 104"/>
              <a:gd name="T20" fmla="*/ 2147483647 w 104"/>
              <a:gd name="T21" fmla="*/ 2147483647 h 104"/>
              <a:gd name="T22" fmla="*/ 2147483647 w 104"/>
              <a:gd name="T23" fmla="*/ 2147483647 h 104"/>
              <a:gd name="T24" fmla="*/ 2147483647 w 104"/>
              <a:gd name="T25" fmla="*/ 2147483647 h 104"/>
              <a:gd name="T26" fmla="*/ 2147483647 w 104"/>
              <a:gd name="T27" fmla="*/ 2147483647 h 104"/>
              <a:gd name="T28" fmla="*/ 2147483647 w 104"/>
              <a:gd name="T29" fmla="*/ 2147483647 h 104"/>
              <a:gd name="T30" fmla="*/ 2147483647 w 104"/>
              <a:gd name="T31" fmla="*/ 2147483647 h 104"/>
              <a:gd name="T32" fmla="*/ 2147483647 w 104"/>
              <a:gd name="T33" fmla="*/ 2147483647 h 104"/>
              <a:gd name="T34" fmla="*/ 2147483647 w 104"/>
              <a:gd name="T35" fmla="*/ 2147483647 h 104"/>
              <a:gd name="T36" fmla="*/ 2147483647 w 104"/>
              <a:gd name="T37" fmla="*/ 2147483647 h 104"/>
              <a:gd name="T38" fmla="*/ 2147483647 w 104"/>
              <a:gd name="T39" fmla="*/ 2147483647 h 104"/>
              <a:gd name="T40" fmla="*/ 2147483647 w 104"/>
              <a:gd name="T41" fmla="*/ 2147483647 h 104"/>
              <a:gd name="T42" fmla="*/ 2147483647 w 104"/>
              <a:gd name="T43" fmla="*/ 2147483647 h 104"/>
              <a:gd name="T44" fmla="*/ 2147483647 w 104"/>
              <a:gd name="T45" fmla="*/ 2147483647 h 104"/>
              <a:gd name="T46" fmla="*/ 2147483647 w 104"/>
              <a:gd name="T47" fmla="*/ 2147483647 h 104"/>
              <a:gd name="T48" fmla="*/ 2147483647 w 104"/>
              <a:gd name="T49" fmla="*/ 2147483647 h 104"/>
              <a:gd name="T50" fmla="*/ 2147483647 w 104"/>
              <a:gd name="T51" fmla="*/ 2147483647 h 104"/>
              <a:gd name="T52" fmla="*/ 2147483647 w 104"/>
              <a:gd name="T53" fmla="*/ 2147483647 h 104"/>
              <a:gd name="T54" fmla="*/ 2147483647 w 104"/>
              <a:gd name="T55" fmla="*/ 2147483647 h 104"/>
              <a:gd name="T56" fmla="*/ 2147483647 w 104"/>
              <a:gd name="T57" fmla="*/ 2147483647 h 104"/>
              <a:gd name="T58" fmla="*/ 2147483647 w 104"/>
              <a:gd name="T59" fmla="*/ 2147483647 h 104"/>
              <a:gd name="T60" fmla="*/ 2147483647 w 104"/>
              <a:gd name="T61" fmla="*/ 2147483647 h 104"/>
              <a:gd name="T62" fmla="*/ 2147483647 w 104"/>
              <a:gd name="T63" fmla="*/ 2147483647 h 104"/>
              <a:gd name="T64" fmla="*/ 2147483647 w 104"/>
              <a:gd name="T65" fmla="*/ 2147483647 h 104"/>
              <a:gd name="T66" fmla="*/ 2147483647 w 104"/>
              <a:gd name="T67" fmla="*/ 2147483647 h 104"/>
              <a:gd name="T68" fmla="*/ 2147483647 w 104"/>
              <a:gd name="T69" fmla="*/ 2147483647 h 104"/>
              <a:gd name="T70" fmla="*/ 2147483647 w 104"/>
              <a:gd name="T71" fmla="*/ 2147483647 h 104"/>
              <a:gd name="T72" fmla="*/ 2147483647 w 104"/>
              <a:gd name="T73" fmla="*/ 2147483647 h 104"/>
              <a:gd name="T74" fmla="*/ 2147483647 w 104"/>
              <a:gd name="T75" fmla="*/ 2147483647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4"/>
              <a:gd name="T115" fmla="*/ 0 h 104"/>
              <a:gd name="T116" fmla="*/ 104 w 104"/>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95C1AD"/>
          </a:solidFill>
          <a:ln>
            <a:noFill/>
          </a:ln>
        </p:spPr>
        <p:txBody>
          <a:bodyPr anchor="ctr"/>
          <a:lstStyle/>
          <a:p>
            <a:endParaRPr lang="zh-CN" altLang="en-US" sz="1180"/>
          </a:p>
        </p:txBody>
      </p:sp>
      <p:sp>
        <p:nvSpPr>
          <p:cNvPr id="14" name="圆角矩形 18"/>
          <p:cNvSpPr>
            <a:spLocks noChangeArrowheads="1"/>
          </p:cNvSpPr>
          <p:nvPr/>
        </p:nvSpPr>
        <p:spPr bwMode="auto">
          <a:xfrm>
            <a:off x="1734274" y="3026166"/>
            <a:ext cx="2064659" cy="483142"/>
          </a:xfrm>
          <a:prstGeom prst="roundRect">
            <a:avLst>
              <a:gd name="adj" fmla="val 50000"/>
            </a:avLst>
          </a:prstGeom>
          <a:solidFill>
            <a:srgbClr val="95C1AD"/>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575">
              <a:solidFill>
                <a:srgbClr val="FFFFFF"/>
              </a:solidFill>
              <a:latin typeface="Calibri" panose="020F0502020204030204" pitchFamily="34" charset="0"/>
              <a:sym typeface="Calibri" panose="020F0502020204030204" pitchFamily="34" charset="0"/>
            </a:endParaRPr>
          </a:p>
        </p:txBody>
      </p:sp>
      <p:sp>
        <p:nvSpPr>
          <p:cNvPr id="15" name="Freeform 22"/>
          <p:cNvSpPr>
            <a:spLocks noEditPoints="1" noChangeArrowheads="1"/>
          </p:cNvSpPr>
          <p:nvPr/>
        </p:nvSpPr>
        <p:spPr bwMode="auto">
          <a:xfrm>
            <a:off x="1080961" y="3066626"/>
            <a:ext cx="483142" cy="390322"/>
          </a:xfrm>
          <a:custGeom>
            <a:avLst/>
            <a:gdLst>
              <a:gd name="T0" fmla="*/ 2147483647 w 109"/>
              <a:gd name="T1" fmla="*/ 2147483647 h 88"/>
              <a:gd name="T2" fmla="*/ 2147483647 w 109"/>
              <a:gd name="T3" fmla="*/ 2147483647 h 88"/>
              <a:gd name="T4" fmla="*/ 2147483647 w 109"/>
              <a:gd name="T5" fmla="*/ 2147483647 h 88"/>
              <a:gd name="T6" fmla="*/ 2147483647 w 109"/>
              <a:gd name="T7" fmla="*/ 0 h 88"/>
              <a:gd name="T8" fmla="*/ 2147483647 w 109"/>
              <a:gd name="T9" fmla="*/ 2147483647 h 88"/>
              <a:gd name="T10" fmla="*/ 2147483647 w 109"/>
              <a:gd name="T11" fmla="*/ 2147483647 h 88"/>
              <a:gd name="T12" fmla="*/ 2147483647 w 109"/>
              <a:gd name="T13" fmla="*/ 2147483647 h 88"/>
              <a:gd name="T14" fmla="*/ 2147483647 w 109"/>
              <a:gd name="T15" fmla="*/ 2147483647 h 88"/>
              <a:gd name="T16" fmla="*/ 2147483647 w 109"/>
              <a:gd name="T17" fmla="*/ 2147483647 h 88"/>
              <a:gd name="T18" fmla="*/ 0 w 109"/>
              <a:gd name="T19" fmla="*/ 2147483647 h 88"/>
              <a:gd name="T20" fmla="*/ 2147483647 w 109"/>
              <a:gd name="T21" fmla="*/ 2147483647 h 88"/>
              <a:gd name="T22" fmla="*/ 2147483647 w 109"/>
              <a:gd name="T23" fmla="*/ 2147483647 h 88"/>
              <a:gd name="T24" fmla="*/ 2147483647 w 109"/>
              <a:gd name="T25" fmla="*/ 2147483647 h 88"/>
              <a:gd name="T26" fmla="*/ 2147483647 w 109"/>
              <a:gd name="T27" fmla="*/ 2147483647 h 88"/>
              <a:gd name="T28" fmla="*/ 2147483647 w 109"/>
              <a:gd name="T29" fmla="*/ 2147483647 h 88"/>
              <a:gd name="T30" fmla="*/ 2147483647 w 109"/>
              <a:gd name="T31" fmla="*/ 2147483647 h 88"/>
              <a:gd name="T32" fmla="*/ 2147483647 w 109"/>
              <a:gd name="T33" fmla="*/ 2147483647 h 88"/>
              <a:gd name="T34" fmla="*/ 2147483647 w 109"/>
              <a:gd name="T35" fmla="*/ 2147483647 h 88"/>
              <a:gd name="T36" fmla="*/ 2147483647 w 109"/>
              <a:gd name="T37" fmla="*/ 2147483647 h 88"/>
              <a:gd name="T38" fmla="*/ 2147483647 w 109"/>
              <a:gd name="T39" fmla="*/ 2147483647 h 88"/>
              <a:gd name="T40" fmla="*/ 2147483647 w 109"/>
              <a:gd name="T41" fmla="*/ 2147483647 h 88"/>
              <a:gd name="T42" fmla="*/ 2147483647 w 109"/>
              <a:gd name="T43" fmla="*/ 2147483647 h 88"/>
              <a:gd name="T44" fmla="*/ 2147483647 w 109"/>
              <a:gd name="T45" fmla="*/ 2147483647 h 88"/>
              <a:gd name="T46" fmla="*/ 2147483647 w 109"/>
              <a:gd name="T47" fmla="*/ 2147483647 h 88"/>
              <a:gd name="T48" fmla="*/ 2147483647 w 109"/>
              <a:gd name="T49" fmla="*/ 2147483647 h 88"/>
              <a:gd name="T50" fmla="*/ 2147483647 w 109"/>
              <a:gd name="T51" fmla="*/ 2147483647 h 88"/>
              <a:gd name="T52" fmla="*/ 2147483647 w 109"/>
              <a:gd name="T53" fmla="*/ 2147483647 h 88"/>
              <a:gd name="T54" fmla="*/ 2147483647 w 109"/>
              <a:gd name="T55" fmla="*/ 2147483647 h 88"/>
              <a:gd name="T56" fmla="*/ 2147483647 w 109"/>
              <a:gd name="T57" fmla="*/ 2147483647 h 88"/>
              <a:gd name="T58" fmla="*/ 2147483647 w 109"/>
              <a:gd name="T59" fmla="*/ 2147483647 h 88"/>
              <a:gd name="T60" fmla="*/ 2147483647 w 109"/>
              <a:gd name="T61" fmla="*/ 2147483647 h 88"/>
              <a:gd name="T62" fmla="*/ 2147483647 w 109"/>
              <a:gd name="T63" fmla="*/ 2147483647 h 88"/>
              <a:gd name="T64" fmla="*/ 2147483647 w 109"/>
              <a:gd name="T65" fmla="*/ 2147483647 h 88"/>
              <a:gd name="T66" fmla="*/ 2147483647 w 109"/>
              <a:gd name="T67" fmla="*/ 2147483647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88"/>
              <a:gd name="T104" fmla="*/ 109 w 109"/>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95C1AD"/>
          </a:solidFill>
          <a:ln>
            <a:noFill/>
          </a:ln>
        </p:spPr>
        <p:txBody>
          <a:bodyPr anchor="ctr"/>
          <a:lstStyle/>
          <a:p>
            <a:endParaRPr lang="zh-CN" altLang="en-US" sz="1180"/>
          </a:p>
        </p:txBody>
      </p:sp>
      <p:sp>
        <p:nvSpPr>
          <p:cNvPr id="16" name="圆角矩形 23"/>
          <p:cNvSpPr>
            <a:spLocks noChangeArrowheads="1"/>
          </p:cNvSpPr>
          <p:nvPr/>
        </p:nvSpPr>
        <p:spPr bwMode="auto">
          <a:xfrm>
            <a:off x="1708094" y="3867499"/>
            <a:ext cx="2065849" cy="484332"/>
          </a:xfrm>
          <a:prstGeom prst="roundRect">
            <a:avLst>
              <a:gd name="adj" fmla="val 50000"/>
            </a:avLst>
          </a:prstGeom>
          <a:solidFill>
            <a:srgbClr val="95C1AD"/>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575">
              <a:solidFill>
                <a:srgbClr val="FFFFFF"/>
              </a:solidFill>
              <a:latin typeface="Calibri" panose="020F0502020204030204" pitchFamily="34" charset="0"/>
              <a:sym typeface="Calibri" panose="020F0502020204030204" pitchFamily="34" charset="0"/>
            </a:endParaRPr>
          </a:p>
        </p:txBody>
      </p:sp>
      <p:sp>
        <p:nvSpPr>
          <p:cNvPr id="17" name="Freeform 24"/>
          <p:cNvSpPr>
            <a:spLocks noEditPoints="1" noChangeArrowheads="1"/>
          </p:cNvSpPr>
          <p:nvPr/>
        </p:nvSpPr>
        <p:spPr bwMode="auto">
          <a:xfrm>
            <a:off x="1076201" y="3868690"/>
            <a:ext cx="471242" cy="487902"/>
          </a:xfrm>
          <a:custGeom>
            <a:avLst/>
            <a:gdLst>
              <a:gd name="T0" fmla="*/ 2147483647 w 89"/>
              <a:gd name="T1" fmla="*/ 2147483647 h 92"/>
              <a:gd name="T2" fmla="*/ 2147483647 w 89"/>
              <a:gd name="T3" fmla="*/ 2147483647 h 92"/>
              <a:gd name="T4" fmla="*/ 2147483647 w 89"/>
              <a:gd name="T5" fmla="*/ 2147483647 h 92"/>
              <a:gd name="T6" fmla="*/ 2147483647 w 89"/>
              <a:gd name="T7" fmla="*/ 2147483647 h 92"/>
              <a:gd name="T8" fmla="*/ 2147483647 w 89"/>
              <a:gd name="T9" fmla="*/ 2147483647 h 92"/>
              <a:gd name="T10" fmla="*/ 2147483647 w 89"/>
              <a:gd name="T11" fmla="*/ 2147483647 h 92"/>
              <a:gd name="T12" fmla="*/ 2147483647 w 89"/>
              <a:gd name="T13" fmla="*/ 2147483647 h 92"/>
              <a:gd name="T14" fmla="*/ 2147483647 w 89"/>
              <a:gd name="T15" fmla="*/ 2147483647 h 92"/>
              <a:gd name="T16" fmla="*/ 2147483647 w 89"/>
              <a:gd name="T17" fmla="*/ 2147483647 h 92"/>
              <a:gd name="T18" fmla="*/ 2147483647 w 89"/>
              <a:gd name="T19" fmla="*/ 2147483647 h 92"/>
              <a:gd name="T20" fmla="*/ 2147483647 w 89"/>
              <a:gd name="T21" fmla="*/ 2147483647 h 92"/>
              <a:gd name="T22" fmla="*/ 2147483647 w 89"/>
              <a:gd name="T23" fmla="*/ 2147483647 h 92"/>
              <a:gd name="T24" fmla="*/ 2147483647 w 89"/>
              <a:gd name="T25" fmla="*/ 2147483647 h 92"/>
              <a:gd name="T26" fmla="*/ 2147483647 w 89"/>
              <a:gd name="T27" fmla="*/ 2147483647 h 92"/>
              <a:gd name="T28" fmla="*/ 2147483647 w 89"/>
              <a:gd name="T29" fmla="*/ 2147483647 h 92"/>
              <a:gd name="T30" fmla="*/ 2147483647 w 89"/>
              <a:gd name="T31" fmla="*/ 2147483647 h 92"/>
              <a:gd name="T32" fmla="*/ 2147483647 w 89"/>
              <a:gd name="T33" fmla="*/ 2147483647 h 92"/>
              <a:gd name="T34" fmla="*/ 2147483647 w 89"/>
              <a:gd name="T35" fmla="*/ 2147483647 h 92"/>
              <a:gd name="T36" fmla="*/ 2147483647 w 89"/>
              <a:gd name="T37" fmla="*/ 2147483647 h 92"/>
              <a:gd name="T38" fmla="*/ 2147483647 w 89"/>
              <a:gd name="T39" fmla="*/ 2147483647 h 92"/>
              <a:gd name="T40" fmla="*/ 2147483647 w 89"/>
              <a:gd name="T41" fmla="*/ 2147483647 h 92"/>
              <a:gd name="T42" fmla="*/ 2147483647 w 89"/>
              <a:gd name="T43" fmla="*/ 2147483647 h 92"/>
              <a:gd name="T44" fmla="*/ 2147483647 w 89"/>
              <a:gd name="T45" fmla="*/ 2147483647 h 92"/>
              <a:gd name="T46" fmla="*/ 2147483647 w 89"/>
              <a:gd name="T47" fmla="*/ 2147483647 h 92"/>
              <a:gd name="T48" fmla="*/ 2147483647 w 89"/>
              <a:gd name="T49" fmla="*/ 2147483647 h 92"/>
              <a:gd name="T50" fmla="*/ 2147483647 w 89"/>
              <a:gd name="T51" fmla="*/ 2147483647 h 92"/>
              <a:gd name="T52" fmla="*/ 2147483647 w 89"/>
              <a:gd name="T53" fmla="*/ 2147483647 h 92"/>
              <a:gd name="T54" fmla="*/ 2147483647 w 89"/>
              <a:gd name="T55" fmla="*/ 2147483647 h 92"/>
              <a:gd name="T56" fmla="*/ 2147483647 w 89"/>
              <a:gd name="T57" fmla="*/ 2147483647 h 92"/>
              <a:gd name="T58" fmla="*/ 2147483647 w 89"/>
              <a:gd name="T59" fmla="*/ 2147483647 h 92"/>
              <a:gd name="T60" fmla="*/ 2147483647 w 89"/>
              <a:gd name="T61" fmla="*/ 2147483647 h 92"/>
              <a:gd name="T62" fmla="*/ 2147483647 w 89"/>
              <a:gd name="T63" fmla="*/ 2147483647 h 92"/>
              <a:gd name="T64" fmla="*/ 2147483647 w 89"/>
              <a:gd name="T65" fmla="*/ 2147483647 h 92"/>
              <a:gd name="T66" fmla="*/ 2147483647 w 89"/>
              <a:gd name="T67" fmla="*/ 2147483647 h 92"/>
              <a:gd name="T68" fmla="*/ 2147483647 w 89"/>
              <a:gd name="T69" fmla="*/ 2147483647 h 92"/>
              <a:gd name="T70" fmla="*/ 2147483647 w 89"/>
              <a:gd name="T71" fmla="*/ 2147483647 h 92"/>
              <a:gd name="T72" fmla="*/ 2147483647 w 89"/>
              <a:gd name="T73" fmla="*/ 2147483647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92"/>
              <a:gd name="T113" fmla="*/ 89 w 89"/>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95C1AD"/>
          </a:solidFill>
          <a:ln>
            <a:noFill/>
          </a:ln>
        </p:spPr>
        <p:txBody>
          <a:bodyPr anchor="ctr"/>
          <a:lstStyle/>
          <a:p>
            <a:endParaRPr lang="zh-CN" altLang="en-US" sz="1180"/>
          </a:p>
        </p:txBody>
      </p:sp>
      <p:sp>
        <p:nvSpPr>
          <p:cNvPr id="18" name="TextBox 47"/>
          <p:cNvSpPr>
            <a:spLocks noChangeArrowheads="1"/>
          </p:cNvSpPr>
          <p:nvPr/>
        </p:nvSpPr>
        <p:spPr bwMode="auto">
          <a:xfrm>
            <a:off x="3936973" y="2172932"/>
            <a:ext cx="4318529" cy="5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5">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en-US" sz="1575">
              <a:solidFill>
                <a:srgbClr val="000000"/>
              </a:solidFill>
              <a:latin typeface="微软雅黑" panose="020B0503020204020204" pitchFamily="34" charset="-122"/>
              <a:ea typeface="微软雅黑" panose="020B0503020204020204" pitchFamily="34" charset="-122"/>
              <a:sym typeface="Calibri" panose="020F0502020204030204" pitchFamily="34" charset="0"/>
            </a:endParaRPr>
          </a:p>
          <a:p>
            <a:pPr eaLnBrk="1" hangingPunct="1"/>
            <a:r>
              <a:rPr lang="zh-CN" altLang="en-US" sz="1575">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zh-CN" altLang="en-US" sz="1575">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 name="TextBox 48"/>
          <p:cNvSpPr>
            <a:spLocks noChangeArrowheads="1"/>
          </p:cNvSpPr>
          <p:nvPr/>
        </p:nvSpPr>
        <p:spPr bwMode="auto">
          <a:xfrm>
            <a:off x="3936973" y="3015456"/>
            <a:ext cx="4318529" cy="5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5">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en-US" sz="1575">
              <a:solidFill>
                <a:srgbClr val="000000"/>
              </a:solidFill>
              <a:latin typeface="微软雅黑" panose="020B0503020204020204" pitchFamily="34" charset="-122"/>
              <a:ea typeface="微软雅黑" panose="020B0503020204020204" pitchFamily="34" charset="-122"/>
              <a:sym typeface="Calibri" panose="020F0502020204030204" pitchFamily="34" charset="0"/>
            </a:endParaRPr>
          </a:p>
          <a:p>
            <a:pPr eaLnBrk="1" hangingPunct="1"/>
            <a:r>
              <a:rPr lang="zh-CN" altLang="en-US" sz="1575">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zh-CN" altLang="en-US" sz="1575">
              <a:latin typeface="微软雅黑" panose="020B0503020204020204" pitchFamily="34" charset="-122"/>
              <a:ea typeface="微软雅黑" panose="020B0503020204020204" pitchFamily="34" charset="-122"/>
            </a:endParaRPr>
          </a:p>
        </p:txBody>
      </p:sp>
      <p:sp>
        <p:nvSpPr>
          <p:cNvPr id="20" name="TextBox 50"/>
          <p:cNvSpPr>
            <a:spLocks noChangeArrowheads="1"/>
          </p:cNvSpPr>
          <p:nvPr/>
        </p:nvSpPr>
        <p:spPr bwMode="auto">
          <a:xfrm>
            <a:off x="3936973" y="3856789"/>
            <a:ext cx="4318529" cy="5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5">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en-US" sz="1575">
              <a:solidFill>
                <a:srgbClr val="000000"/>
              </a:solidFill>
              <a:latin typeface="微软雅黑" panose="020B0503020204020204" pitchFamily="34" charset="-122"/>
              <a:ea typeface="微软雅黑" panose="020B0503020204020204" pitchFamily="34" charset="-122"/>
              <a:sym typeface="Calibri" panose="020F0502020204030204" pitchFamily="34" charset="0"/>
            </a:endParaRPr>
          </a:p>
          <a:p>
            <a:pPr eaLnBrk="1" hangingPunct="1"/>
            <a:r>
              <a:rPr lang="zh-CN" altLang="en-US" sz="1575">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zh-CN" altLang="en-US" sz="1575">
              <a:latin typeface="微软雅黑" panose="020B0503020204020204" pitchFamily="34" charset="-122"/>
              <a:ea typeface="微软雅黑" panose="020B0503020204020204" pitchFamily="34" charset="-122"/>
            </a:endParaRPr>
          </a:p>
        </p:txBody>
      </p:sp>
      <p:sp>
        <p:nvSpPr>
          <p:cNvPr id="21" name="TextBox 51"/>
          <p:cNvSpPr>
            <a:spLocks noChangeArrowheads="1"/>
          </p:cNvSpPr>
          <p:nvPr/>
        </p:nvSpPr>
        <p:spPr bwMode="auto">
          <a:xfrm>
            <a:off x="3936973" y="1323269"/>
            <a:ext cx="4318529" cy="5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5"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en-US" sz="1575" dirty="0">
              <a:solidFill>
                <a:srgbClr val="000000"/>
              </a:solidFill>
              <a:latin typeface="微软雅黑" panose="020B0503020204020204" pitchFamily="34" charset="-122"/>
              <a:ea typeface="微软雅黑" panose="020B0503020204020204" pitchFamily="34" charset="-122"/>
              <a:sym typeface="Calibri" panose="020F0502020204030204" pitchFamily="34" charset="0"/>
            </a:endParaRPr>
          </a:p>
          <a:p>
            <a:pPr eaLnBrk="1" hangingPunct="1"/>
            <a:r>
              <a:rPr lang="zh-CN" altLang="en-US" sz="1575"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zh-CN" altLang="en-US" sz="1575" dirty="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2" name="文本框 12"/>
          <p:cNvSpPr>
            <a:spLocks noChangeArrowheads="1"/>
          </p:cNvSpPr>
          <p:nvPr/>
        </p:nvSpPr>
        <p:spPr bwMode="auto">
          <a:xfrm>
            <a:off x="2074615" y="2269322"/>
            <a:ext cx="1396536" cy="3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5"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en-US" sz="1575"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文本框 12"/>
          <p:cNvSpPr>
            <a:spLocks noChangeArrowheads="1"/>
          </p:cNvSpPr>
          <p:nvPr/>
        </p:nvSpPr>
        <p:spPr bwMode="auto">
          <a:xfrm>
            <a:off x="2047245" y="3107086"/>
            <a:ext cx="1396536" cy="3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5"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en-US" sz="1575"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文本框 12"/>
          <p:cNvSpPr>
            <a:spLocks noChangeArrowheads="1"/>
          </p:cNvSpPr>
          <p:nvPr/>
        </p:nvSpPr>
        <p:spPr bwMode="auto">
          <a:xfrm>
            <a:off x="2074615" y="3954370"/>
            <a:ext cx="1396536" cy="3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5"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en-US" sz="1575"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0-#ppt_w/2"/>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ppt_x</p:attrName>
                                        </p:attrNameLst>
                                      </p:cBhvr>
                                      <p:tavLst>
                                        <p:tav tm="0">
                                          <p:val>
                                            <p:strVal val="0-#ppt_w/2"/>
                                          </p:val>
                                        </p:tav>
                                        <p:tav tm="100000">
                                          <p:val>
                                            <p:strVal val="#ppt_x"/>
                                          </p:val>
                                        </p:tav>
                                      </p:tavLst>
                                    </p:anim>
                                    <p:anim calcmode="lin" valueType="num">
                                      <p:cBhvr>
                                        <p:cTn id="26" dur="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ppt_x</p:attrName>
                                        </p:attrNameLst>
                                      </p:cBhvr>
                                      <p:tavLst>
                                        <p:tav tm="0">
                                          <p:val>
                                            <p:strVal val="0-#ppt_w/2"/>
                                          </p:val>
                                        </p:tav>
                                        <p:tav tm="100000">
                                          <p:val>
                                            <p:strVal val="#ppt_x"/>
                                          </p:val>
                                        </p:tav>
                                      </p:tavLst>
                                    </p:anim>
                                    <p:anim calcmode="lin" valueType="num">
                                      <p:cBhvr>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ppt_x</p:attrName>
                                        </p:attrNameLst>
                                      </p:cBhvr>
                                      <p:tavLst>
                                        <p:tav tm="0">
                                          <p:val>
                                            <p:strVal val="0-#ppt_w/2"/>
                                          </p:val>
                                        </p:tav>
                                        <p:tav tm="100000">
                                          <p:val>
                                            <p:strVal val="#ppt_x"/>
                                          </p:val>
                                        </p:tav>
                                      </p:tavLst>
                                    </p:anim>
                                    <p:anim calcmode="lin" valueType="num">
                                      <p:cBhvr>
                                        <p:cTn id="34" dur="500" fill="hold"/>
                                        <p:tgtEl>
                                          <p:spTgt spid="1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ppt_x</p:attrName>
                                        </p:attrNameLst>
                                      </p:cBhvr>
                                      <p:tavLst>
                                        <p:tav tm="0">
                                          <p:val>
                                            <p:strVal val="1+#ppt_w/2"/>
                                          </p:val>
                                        </p:tav>
                                        <p:tav tm="100000">
                                          <p:val>
                                            <p:strVal val="#ppt_x"/>
                                          </p:val>
                                        </p:tav>
                                      </p:tavLst>
                                    </p:anim>
                                    <p:anim calcmode="lin" valueType="num">
                                      <p:cBhvr>
                                        <p:cTn id="38" dur="5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ppt_x</p:attrName>
                                        </p:attrNameLst>
                                      </p:cBhvr>
                                      <p:tavLst>
                                        <p:tav tm="0">
                                          <p:val>
                                            <p:strVal val="1+#ppt_w/2"/>
                                          </p:val>
                                        </p:tav>
                                        <p:tav tm="100000">
                                          <p:val>
                                            <p:strVal val="#ppt_x"/>
                                          </p:val>
                                        </p:tav>
                                      </p:tavLst>
                                    </p:anim>
                                    <p:anim calcmode="lin" valueType="num">
                                      <p:cBhvr>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1+#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ppt_x</p:attrName>
                                        </p:attrNameLst>
                                      </p:cBhvr>
                                      <p:tavLst>
                                        <p:tav tm="0">
                                          <p:val>
                                            <p:strVal val="1+#ppt_w/2"/>
                                          </p:val>
                                        </p:tav>
                                        <p:tav tm="100000">
                                          <p:val>
                                            <p:strVal val="#ppt_x"/>
                                          </p:val>
                                        </p:tav>
                                      </p:tavLst>
                                    </p:anim>
                                    <p:anim calcmode="lin" valueType="num">
                                      <p:cBhvr>
                                        <p:cTn id="50" dur="500" fill="hold"/>
                                        <p:tgtEl>
                                          <p:spTgt spid="16"/>
                                        </p:tgtEl>
                                        <p:attrNameLst>
                                          <p:attrName>ppt_y</p:attrName>
                                        </p:attrNameLst>
                                      </p:cBhvr>
                                      <p:tavLst>
                                        <p:tav tm="0">
                                          <p:val>
                                            <p:strVal val="#ppt_y"/>
                                          </p:val>
                                        </p:tav>
                                        <p:tav tm="100000">
                                          <p:val>
                                            <p:strVal val="#ppt_y"/>
                                          </p:val>
                                        </p:tav>
                                      </p:tavLst>
                                    </p:anim>
                                  </p:childTnLst>
                                </p:cTn>
                              </p:par>
                              <p:par>
                                <p:cTn id="51" presetID="41" presetClass="entr" presetSubtype="0" fill="hold" grpId="0" nodeType="withEffect">
                                  <p:stCondLst>
                                    <p:cond delay="0"/>
                                  </p:stCondLst>
                                  <p:iterate type="lt">
                                    <p:tmPct val="10000"/>
                                  </p:iterate>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0"/>
                                        </p:tgtEl>
                                        <p:attrNameLst>
                                          <p:attrName>ppt_y</p:attrName>
                                        </p:attrNameLst>
                                      </p:cBhvr>
                                      <p:tavLst>
                                        <p:tav tm="0">
                                          <p:val>
                                            <p:strVal val="#ppt_y"/>
                                          </p:val>
                                        </p:tav>
                                        <p:tav tm="100000">
                                          <p:val>
                                            <p:strVal val="#ppt_y"/>
                                          </p:val>
                                        </p:tav>
                                      </p:tavLst>
                                    </p:anim>
                                    <p:anim calcmode="lin" valueType="num">
                                      <p:cBhvr>
                                        <p:cTn id="5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0"/>
                                        </p:tgtEl>
                                        <p:attrNameLst>
                                          <p:attrName>ppt_w</p:attrName>
                                        </p:attrNameLst>
                                      </p:cBhvr>
                                      <p:tavLst>
                                        <p:tav tm="0">
                                          <p:val>
                                            <p:strVal val="#ppt_w/10"/>
                                          </p:val>
                                        </p:tav>
                                        <p:tav tm="50000">
                                          <p:val>
                                            <p:strVal val="#ppt_w+.01"/>
                                          </p:val>
                                        </p:tav>
                                        <p:tav tm="100000">
                                          <p:val>
                                            <p:strVal val="#ppt_w"/>
                                          </p:val>
                                        </p:tav>
                                      </p:tavLst>
                                    </p:anim>
                                    <p:animEffect>
                                      <p:cBhvr>
                                        <p:cTn id="57" dur="500" tmFilter="0,0; .5, 1; 1, 1"/>
                                        <p:tgtEl>
                                          <p:spTgt spid="10"/>
                                        </p:tgtEl>
                                      </p:cBhvr>
                                    </p:animEffect>
                                  </p:childTnLst>
                                </p:cTn>
                              </p:par>
                            </p:childTnLst>
                          </p:cTn>
                        </p:par>
                        <p:par>
                          <p:cTn id="58" fill="hold">
                            <p:stCondLst>
                              <p:cond delay="750"/>
                            </p:stCondLst>
                            <p:childTnLst>
                              <p:par>
                                <p:cTn id="59" presetID="42"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par>
                          <p:cTn id="64" fill="hold">
                            <p:stCondLst>
                              <p:cond delay="175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2"/>
                                        </p:tgtEl>
                                        <p:attrNameLst>
                                          <p:attrName>ppt_y</p:attrName>
                                        </p:attrNameLst>
                                      </p:cBhvr>
                                      <p:tavLst>
                                        <p:tav tm="0">
                                          <p:val>
                                            <p:strVal val="#ppt_y"/>
                                          </p:val>
                                        </p:tav>
                                        <p:tav tm="100000">
                                          <p:val>
                                            <p:strVal val="#ppt_y"/>
                                          </p:val>
                                        </p:tav>
                                      </p:tavLst>
                                    </p:anim>
                                    <p:anim calcmode="lin" valueType="num">
                                      <p:cBhvr>
                                        <p:cTn id="6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2"/>
                                        </p:tgtEl>
                                        <p:attrNameLst>
                                          <p:attrName>ppt_w</p:attrName>
                                        </p:attrNameLst>
                                      </p:cBhvr>
                                      <p:tavLst>
                                        <p:tav tm="0">
                                          <p:val>
                                            <p:strVal val="#ppt_w/10"/>
                                          </p:val>
                                        </p:tav>
                                        <p:tav tm="50000">
                                          <p:val>
                                            <p:strVal val="#ppt_w+.01"/>
                                          </p:val>
                                        </p:tav>
                                        <p:tav tm="100000">
                                          <p:val>
                                            <p:strVal val="#ppt_w"/>
                                          </p:val>
                                        </p:tav>
                                      </p:tavLst>
                                    </p:anim>
                                    <p:animEffect>
                                      <p:cBhvr>
                                        <p:cTn id="71" dur="500" tmFilter="0,0; .5, 1; 1, 1"/>
                                        <p:tgtEl>
                                          <p:spTgt spid="22"/>
                                        </p:tgtEl>
                                      </p:cBhvr>
                                    </p:animEffect>
                                  </p:childTnLst>
                                </p:cTn>
                              </p:par>
                            </p:childTnLst>
                          </p:cTn>
                        </p:par>
                        <p:par>
                          <p:cTn id="72" fill="hold">
                            <p:stCondLst>
                              <p:cond delay="2500"/>
                            </p:stCondLst>
                            <p:childTnLst>
                              <p:par>
                                <p:cTn id="73" presetID="42" presetClass="entr" presetSubtype="0"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p:cBhvr>
                                        <p:cTn id="75" dur="1000"/>
                                        <p:tgtEl>
                                          <p:spTgt spid="18"/>
                                        </p:tgtEl>
                                      </p:cBhvr>
                                    </p:animEffect>
                                    <p:anim calcmode="lin" valueType="num">
                                      <p:cBhvr>
                                        <p:cTn id="76" dur="1000" fill="hold"/>
                                        <p:tgtEl>
                                          <p:spTgt spid="18"/>
                                        </p:tgtEl>
                                        <p:attrNameLst>
                                          <p:attrName>ppt_x</p:attrName>
                                        </p:attrNameLst>
                                      </p:cBhvr>
                                      <p:tavLst>
                                        <p:tav tm="0">
                                          <p:val>
                                            <p:strVal val="#ppt_x"/>
                                          </p:val>
                                        </p:tav>
                                        <p:tav tm="100000">
                                          <p:val>
                                            <p:strVal val="#ppt_x"/>
                                          </p:val>
                                        </p:tav>
                                      </p:tavLst>
                                    </p:anim>
                                    <p:anim calcmode="lin" valueType="num">
                                      <p:cBhvr>
                                        <p:cTn id="77" dur="1000" fill="hold"/>
                                        <p:tgtEl>
                                          <p:spTgt spid="18"/>
                                        </p:tgtEl>
                                        <p:attrNameLst>
                                          <p:attrName>ppt_y</p:attrName>
                                        </p:attrNameLst>
                                      </p:cBhvr>
                                      <p:tavLst>
                                        <p:tav tm="0">
                                          <p:val>
                                            <p:strVal val="#ppt_y+.1"/>
                                          </p:val>
                                        </p:tav>
                                        <p:tav tm="100000">
                                          <p:val>
                                            <p:strVal val="#ppt_y"/>
                                          </p:val>
                                        </p:tav>
                                      </p:tavLst>
                                    </p:anim>
                                  </p:childTnLst>
                                </p:cTn>
                              </p:par>
                            </p:childTnLst>
                          </p:cTn>
                        </p:par>
                        <p:par>
                          <p:cTn id="78" fill="hold">
                            <p:stCondLst>
                              <p:cond delay="350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23"/>
                                        </p:tgtEl>
                                        <p:attrNameLst>
                                          <p:attrName>style.visibility</p:attrName>
                                        </p:attrNameLst>
                                      </p:cBhvr>
                                      <p:to>
                                        <p:strVal val="visible"/>
                                      </p:to>
                                    </p:set>
                                    <p:anim calcmode="lin" valueType="num">
                                      <p:cBhvr>
                                        <p:cTn id="8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23"/>
                                        </p:tgtEl>
                                        <p:attrNameLst>
                                          <p:attrName>ppt_y</p:attrName>
                                        </p:attrNameLst>
                                      </p:cBhvr>
                                      <p:tavLst>
                                        <p:tav tm="0">
                                          <p:val>
                                            <p:strVal val="#ppt_y"/>
                                          </p:val>
                                        </p:tav>
                                        <p:tav tm="100000">
                                          <p:val>
                                            <p:strVal val="#ppt_y"/>
                                          </p:val>
                                        </p:tav>
                                      </p:tavLst>
                                    </p:anim>
                                    <p:anim calcmode="lin" valueType="num">
                                      <p:cBhvr>
                                        <p:cTn id="8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23"/>
                                        </p:tgtEl>
                                        <p:attrNameLst>
                                          <p:attrName>ppt_w</p:attrName>
                                        </p:attrNameLst>
                                      </p:cBhvr>
                                      <p:tavLst>
                                        <p:tav tm="0">
                                          <p:val>
                                            <p:strVal val="#ppt_w/10"/>
                                          </p:val>
                                        </p:tav>
                                        <p:tav tm="50000">
                                          <p:val>
                                            <p:strVal val="#ppt_w+.01"/>
                                          </p:val>
                                        </p:tav>
                                        <p:tav tm="100000">
                                          <p:val>
                                            <p:strVal val="#ppt_w"/>
                                          </p:val>
                                        </p:tav>
                                      </p:tavLst>
                                    </p:anim>
                                    <p:animEffect>
                                      <p:cBhvr>
                                        <p:cTn id="85" dur="500" tmFilter="0,0; .5, 1; 1, 1"/>
                                        <p:tgtEl>
                                          <p:spTgt spid="23"/>
                                        </p:tgtEl>
                                      </p:cBhvr>
                                    </p:animEffect>
                                  </p:childTnLst>
                                </p:cTn>
                              </p:par>
                            </p:childTnLst>
                          </p:cTn>
                        </p:par>
                        <p:par>
                          <p:cTn id="86" fill="hold">
                            <p:stCondLst>
                              <p:cond delay="4250"/>
                            </p:stCondLst>
                            <p:childTnLst>
                              <p:par>
                                <p:cTn id="87" presetID="42" presetClass="entr" presetSubtype="0"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p:cBhvr>
                                        <p:cTn id="89" dur="1000"/>
                                        <p:tgtEl>
                                          <p:spTgt spid="19"/>
                                        </p:tgtEl>
                                      </p:cBhvr>
                                    </p:animEffect>
                                    <p:anim calcmode="lin" valueType="num">
                                      <p:cBhvr>
                                        <p:cTn id="90" dur="1000" fill="hold"/>
                                        <p:tgtEl>
                                          <p:spTgt spid="19"/>
                                        </p:tgtEl>
                                        <p:attrNameLst>
                                          <p:attrName>ppt_x</p:attrName>
                                        </p:attrNameLst>
                                      </p:cBhvr>
                                      <p:tavLst>
                                        <p:tav tm="0">
                                          <p:val>
                                            <p:strVal val="#ppt_x"/>
                                          </p:val>
                                        </p:tav>
                                        <p:tav tm="100000">
                                          <p:val>
                                            <p:strVal val="#ppt_x"/>
                                          </p:val>
                                        </p:tav>
                                      </p:tavLst>
                                    </p:anim>
                                    <p:anim calcmode="lin" valueType="num">
                                      <p:cBhvr>
                                        <p:cTn id="91" dur="1000" fill="hold"/>
                                        <p:tgtEl>
                                          <p:spTgt spid="19"/>
                                        </p:tgtEl>
                                        <p:attrNameLst>
                                          <p:attrName>ppt_y</p:attrName>
                                        </p:attrNameLst>
                                      </p:cBhvr>
                                      <p:tavLst>
                                        <p:tav tm="0">
                                          <p:val>
                                            <p:strVal val="#ppt_y+.1"/>
                                          </p:val>
                                        </p:tav>
                                        <p:tav tm="100000">
                                          <p:val>
                                            <p:strVal val="#ppt_y"/>
                                          </p:val>
                                        </p:tav>
                                      </p:tavLst>
                                    </p:anim>
                                  </p:childTnLst>
                                </p:cTn>
                              </p:par>
                            </p:childTnLst>
                          </p:cTn>
                        </p:par>
                        <p:par>
                          <p:cTn id="92" fill="hold">
                            <p:stCondLst>
                              <p:cond delay="525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24"/>
                                        </p:tgtEl>
                                        <p:attrNameLst>
                                          <p:attrName>ppt_y</p:attrName>
                                        </p:attrNameLst>
                                      </p:cBhvr>
                                      <p:tavLst>
                                        <p:tav tm="0">
                                          <p:val>
                                            <p:strVal val="#ppt_y"/>
                                          </p:val>
                                        </p:tav>
                                        <p:tav tm="100000">
                                          <p:val>
                                            <p:strVal val="#ppt_y"/>
                                          </p:val>
                                        </p:tav>
                                      </p:tavLst>
                                    </p:anim>
                                    <p:anim calcmode="lin" valueType="num">
                                      <p:cBhvr>
                                        <p:cTn id="9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24"/>
                                        </p:tgtEl>
                                        <p:attrNameLst>
                                          <p:attrName>ppt_w</p:attrName>
                                        </p:attrNameLst>
                                      </p:cBhvr>
                                      <p:tavLst>
                                        <p:tav tm="0">
                                          <p:val>
                                            <p:strVal val="#ppt_w/10"/>
                                          </p:val>
                                        </p:tav>
                                        <p:tav tm="50000">
                                          <p:val>
                                            <p:strVal val="#ppt_w+.01"/>
                                          </p:val>
                                        </p:tav>
                                        <p:tav tm="100000">
                                          <p:val>
                                            <p:strVal val="#ppt_w"/>
                                          </p:val>
                                        </p:tav>
                                      </p:tavLst>
                                    </p:anim>
                                    <p:animEffect>
                                      <p:cBhvr>
                                        <p:cTn id="99" dur="500" tmFilter="0,0; .5, 1; 1, 1"/>
                                        <p:tgtEl>
                                          <p:spTgt spid="24"/>
                                        </p:tgtEl>
                                      </p:cBhvr>
                                    </p:animEffect>
                                  </p:childTnLst>
                                </p:cTn>
                              </p:par>
                            </p:childTnLst>
                          </p:cTn>
                        </p:par>
                        <p:par>
                          <p:cTn id="100" fill="hold">
                            <p:stCondLst>
                              <p:cond delay="60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bldLvl="0" animBg="1" autoUpdateAnimBg="0"/>
      <p:bldP spid="10" grpId="0" bldLvl="0" autoUpdateAnimBg="0"/>
      <p:bldP spid="11" grpId="0" animBg="1"/>
      <p:bldP spid="12" grpId="0" bldLvl="0" animBg="1" autoUpdateAnimBg="0"/>
      <p:bldP spid="13" grpId="0" animBg="1"/>
      <p:bldP spid="14" grpId="0" bldLvl="0" animBg="1" autoUpdateAnimBg="0"/>
      <p:bldP spid="15" grpId="0" animBg="1"/>
      <p:bldP spid="16" grpId="0" bldLvl="0" animBg="1" autoUpdateAnimBg="0"/>
      <p:bldP spid="17" grpId="0" animBg="1"/>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5C1AD"/>
        </a:solidFill>
        <a:effectLst/>
      </p:bgPr>
    </p:bg>
    <p:spTree>
      <p:nvGrpSpPr>
        <p:cNvPr id="1" name=""/>
        <p:cNvGrpSpPr/>
        <p:nvPr/>
      </p:nvGrpSpPr>
      <p:grpSpPr>
        <a:xfrm>
          <a:off x="0" y="0"/>
          <a:ext cx="0" cy="0"/>
          <a:chOff x="0" y="0"/>
          <a:chExt cx="0" cy="0"/>
        </a:xfrm>
      </p:grpSpPr>
      <p:sp>
        <p:nvSpPr>
          <p:cNvPr id="5" name="Rectangle 3"/>
          <p:cNvSpPr>
            <a:spLocks noChangeArrowheads="1"/>
          </p:cNvSpPr>
          <p:nvPr/>
        </p:nvSpPr>
        <p:spPr bwMode="auto">
          <a:xfrm>
            <a:off x="3924301" y="2212183"/>
            <a:ext cx="299402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Arial" panose="020B0604020202020204" pitchFamily="34" charset="0"/>
              <a:buNone/>
            </a:pPr>
            <a:r>
              <a:rPr lang="zh-CN" altLang="en-US" dirty="0" smtClean="0">
                <a:solidFill>
                  <a:schemeClr val="bg1"/>
                </a:solidFill>
                <a:ea typeface="微软雅黑" panose="020B0503020204020204" pitchFamily="34" charset="-122"/>
              </a:rPr>
              <a:t>添加标题</a:t>
            </a:r>
            <a:endParaRPr lang="zh-CN" altLang="en-US" dirty="0">
              <a:solidFill>
                <a:schemeClr val="bg1"/>
              </a:solidFill>
              <a:ea typeface="微软雅黑" panose="020B0503020204020204" pitchFamily="34" charset="-122"/>
            </a:endParaRPr>
          </a:p>
        </p:txBody>
      </p:sp>
      <p:sp>
        <p:nvSpPr>
          <p:cNvPr id="6" name="Rectangle 4"/>
          <p:cNvSpPr>
            <a:spLocks noChangeArrowheads="1"/>
          </p:cNvSpPr>
          <p:nvPr/>
        </p:nvSpPr>
        <p:spPr bwMode="auto">
          <a:xfrm>
            <a:off x="3843339" y="2513808"/>
            <a:ext cx="33115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Arial" panose="020B0604020202020204" pitchFamily="34" charset="0"/>
              <a:buNone/>
            </a:pPr>
            <a:r>
              <a:rPr lang="en-US" sz="800" dirty="0">
                <a:solidFill>
                  <a:schemeClr val="bg1"/>
                </a:solidFill>
              </a:rPr>
              <a:t>We have many PowerPoint </a:t>
            </a:r>
            <a:r>
              <a:rPr lang="zh-CN" altLang="en-US" sz="800" dirty="0">
                <a:solidFill>
                  <a:schemeClr val="bg1"/>
                </a:solidFill>
              </a:rPr>
              <a:t>templates</a:t>
            </a:r>
            <a:r>
              <a:rPr lang="en-US" sz="800" dirty="0">
                <a:solidFill>
                  <a:schemeClr val="bg1"/>
                </a:solidFill>
              </a:rPr>
              <a:t> that has been specifically designed</a:t>
            </a:r>
            <a:r>
              <a:rPr lang="zh-CN" altLang="en-US" sz="800" dirty="0">
                <a:solidFill>
                  <a:schemeClr val="bg1"/>
                </a:solidFill>
              </a:rPr>
              <a:t> to help anyone that is stepping into the world of PowerPoint for the very first time. </a:t>
            </a:r>
            <a:endParaRPr lang="zh-CN" altLang="en-US" sz="800" dirty="0">
              <a:solidFill>
                <a:schemeClr val="bg1"/>
              </a:solidFill>
            </a:endParaRPr>
          </a:p>
        </p:txBody>
      </p:sp>
      <p:grpSp>
        <p:nvGrpSpPr>
          <p:cNvPr id="23" name="组合 22"/>
          <p:cNvGrpSpPr/>
          <p:nvPr/>
        </p:nvGrpSpPr>
        <p:grpSpPr>
          <a:xfrm>
            <a:off x="1868489" y="1727995"/>
            <a:ext cx="1692275" cy="1685925"/>
            <a:chOff x="1868489" y="1727995"/>
            <a:chExt cx="1692275" cy="1685925"/>
          </a:xfrm>
        </p:grpSpPr>
        <p:sp>
          <p:nvSpPr>
            <p:cNvPr id="4" name="Oval 2"/>
            <p:cNvSpPr>
              <a:spLocks noChangeArrowheads="1"/>
            </p:cNvSpPr>
            <p:nvPr/>
          </p:nvSpPr>
          <p:spPr bwMode="auto">
            <a:xfrm>
              <a:off x="1868489" y="1727995"/>
              <a:ext cx="1692275" cy="1685925"/>
            </a:xfrm>
            <a:prstGeom prst="ellipse">
              <a:avLst/>
            </a:prstGeom>
            <a:solidFill>
              <a:srgbClr val="F4F4F4"/>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Text Box 30"/>
            <p:cNvSpPr txBox="1">
              <a:spLocks noChangeArrowheads="1"/>
            </p:cNvSpPr>
            <p:nvPr/>
          </p:nvSpPr>
          <p:spPr bwMode="auto">
            <a:xfrm>
              <a:off x="2124075" y="2021682"/>
              <a:ext cx="1252538"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Font typeface="Arial" panose="020B0604020202020204" pitchFamily="34" charset="0"/>
                <a:buNone/>
              </a:pPr>
              <a:r>
                <a:rPr lang="en-US" altLang="zh-CN" sz="6600" dirty="0">
                  <a:solidFill>
                    <a:srgbClr val="95C1AD"/>
                  </a:solidFill>
                </a:rPr>
                <a:t>02</a:t>
              </a:r>
              <a:endParaRPr lang="en-US" altLang="zh-CN" sz="6600" dirty="0">
                <a:solidFill>
                  <a:srgbClr val="95C1AD"/>
                </a:solidFill>
              </a:endParaRPr>
            </a:p>
          </p:txBody>
        </p:sp>
      </p:grpSp>
      <p:grpSp>
        <p:nvGrpSpPr>
          <p:cNvPr id="8" name="Group 65"/>
          <p:cNvGrpSpPr/>
          <p:nvPr/>
        </p:nvGrpSpPr>
        <p:grpSpPr bwMode="auto">
          <a:xfrm>
            <a:off x="2955925" y="1624808"/>
            <a:ext cx="533400" cy="530225"/>
            <a:chOff x="2064" y="395"/>
            <a:chExt cx="336" cy="334"/>
          </a:xfrm>
        </p:grpSpPr>
        <p:sp>
          <p:nvSpPr>
            <p:cNvPr id="9" name="Oval 31"/>
            <p:cNvSpPr>
              <a:spLocks noChangeArrowheads="1"/>
            </p:cNvSpPr>
            <p:nvPr/>
          </p:nvSpPr>
          <p:spPr bwMode="auto">
            <a:xfrm>
              <a:off x="2064" y="395"/>
              <a:ext cx="336" cy="334"/>
            </a:xfrm>
            <a:prstGeom prst="ellipse">
              <a:avLst/>
            </a:prstGeom>
            <a:solidFill>
              <a:srgbClr val="E34326"/>
            </a:solidFill>
            <a:ln>
              <a:noFill/>
            </a:ln>
            <a:effectLst>
              <a:outerShdw dist="35921" dir="8100000" algn="ctr" rotWithShape="0">
                <a:schemeClr val="bg2">
                  <a:alpha val="50000"/>
                </a:schemeClr>
              </a:outerShdw>
            </a:effectLst>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10" name="Group 32"/>
            <p:cNvGrpSpPr/>
            <p:nvPr/>
          </p:nvGrpSpPr>
          <p:grpSpPr bwMode="auto">
            <a:xfrm>
              <a:off x="2154" y="454"/>
              <a:ext cx="147" cy="209"/>
              <a:chOff x="669" y="2548"/>
              <a:chExt cx="365" cy="524"/>
            </a:xfrm>
          </p:grpSpPr>
          <p:sp>
            <p:nvSpPr>
              <p:cNvPr id="11" name="Freeform 33"/>
              <p:cNvSpPr/>
              <p:nvPr/>
            </p:nvSpPr>
            <p:spPr bwMode="auto">
              <a:xfrm>
                <a:off x="800" y="2835"/>
                <a:ext cx="66" cy="48"/>
              </a:xfrm>
              <a:custGeom>
                <a:avLst/>
                <a:gdLst>
                  <a:gd name="T0" fmla="*/ 28 w 33"/>
                  <a:gd name="T1" fmla="*/ 24 h 24"/>
                  <a:gd name="T2" fmla="*/ 1 w 33"/>
                  <a:gd name="T3" fmla="*/ 12 h 24"/>
                  <a:gd name="T4" fmla="*/ 5 w 33"/>
                  <a:gd name="T5" fmla="*/ 4 h 24"/>
                  <a:gd name="T6" fmla="*/ 12 w 33"/>
                  <a:gd name="T7" fmla="*/ 1 h 24"/>
                  <a:gd name="T8" fmla="*/ 29 w 33"/>
                  <a:gd name="T9" fmla="*/ 9 h 24"/>
                  <a:gd name="T10" fmla="*/ 32 w 33"/>
                  <a:gd name="T11" fmla="*/ 16 h 24"/>
                  <a:gd name="T12" fmla="*/ 28 w 3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28" y="24"/>
                    </a:moveTo>
                    <a:cubicBezTo>
                      <a:pt x="28" y="24"/>
                      <a:pt x="0" y="11"/>
                      <a:pt x="1" y="12"/>
                    </a:cubicBezTo>
                    <a:cubicBezTo>
                      <a:pt x="2" y="13"/>
                      <a:pt x="5" y="4"/>
                      <a:pt x="5" y="4"/>
                    </a:cubicBezTo>
                    <a:cubicBezTo>
                      <a:pt x="6" y="1"/>
                      <a:pt x="9" y="0"/>
                      <a:pt x="12" y="1"/>
                    </a:cubicBezTo>
                    <a:cubicBezTo>
                      <a:pt x="29" y="9"/>
                      <a:pt x="29" y="9"/>
                      <a:pt x="29" y="9"/>
                    </a:cubicBezTo>
                    <a:cubicBezTo>
                      <a:pt x="32" y="10"/>
                      <a:pt x="33" y="13"/>
                      <a:pt x="32" y="16"/>
                    </a:cubicBezTo>
                    <a:lnTo>
                      <a:pt x="28" y="24"/>
                    </a:lnTo>
                    <a:close/>
                  </a:path>
                </a:pathLst>
              </a:custGeom>
              <a:solidFill>
                <a:srgbClr val="0096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34"/>
              <p:cNvSpPr/>
              <p:nvPr/>
            </p:nvSpPr>
            <p:spPr bwMode="auto">
              <a:xfrm>
                <a:off x="904" y="2548"/>
                <a:ext cx="96" cy="102"/>
              </a:xfrm>
              <a:custGeom>
                <a:avLst/>
                <a:gdLst>
                  <a:gd name="T0" fmla="*/ 33 w 48"/>
                  <a:gd name="T1" fmla="*/ 47 h 51"/>
                  <a:gd name="T2" fmla="*/ 27 w 48"/>
                  <a:gd name="T3" fmla="*/ 50 h 51"/>
                  <a:gd name="T4" fmla="*/ 3 w 48"/>
                  <a:gd name="T5" fmla="*/ 39 h 51"/>
                  <a:gd name="T6" fmla="*/ 1 w 48"/>
                  <a:gd name="T7" fmla="*/ 33 h 51"/>
                  <a:gd name="T8" fmla="*/ 15 w 48"/>
                  <a:gd name="T9" fmla="*/ 0 h 51"/>
                  <a:gd name="T10" fmla="*/ 48 w 48"/>
                  <a:gd name="T11" fmla="*/ 14 h 51"/>
                  <a:gd name="T12" fmla="*/ 33 w 48"/>
                  <a:gd name="T13" fmla="*/ 47 h 51"/>
                </a:gdLst>
                <a:ahLst/>
                <a:cxnLst>
                  <a:cxn ang="0">
                    <a:pos x="T0" y="T1"/>
                  </a:cxn>
                  <a:cxn ang="0">
                    <a:pos x="T2" y="T3"/>
                  </a:cxn>
                  <a:cxn ang="0">
                    <a:pos x="T4" y="T5"/>
                  </a:cxn>
                  <a:cxn ang="0">
                    <a:pos x="T6" y="T7"/>
                  </a:cxn>
                  <a:cxn ang="0">
                    <a:pos x="T8" y="T9"/>
                  </a:cxn>
                  <a:cxn ang="0">
                    <a:pos x="T10" y="T11"/>
                  </a:cxn>
                  <a:cxn ang="0">
                    <a:pos x="T12" y="T13"/>
                  </a:cxn>
                </a:cxnLst>
                <a:rect l="0" t="0" r="r" b="b"/>
                <a:pathLst>
                  <a:path w="48" h="51">
                    <a:moveTo>
                      <a:pt x="33" y="47"/>
                    </a:moveTo>
                    <a:cubicBezTo>
                      <a:pt x="32" y="50"/>
                      <a:pt x="29" y="51"/>
                      <a:pt x="27" y="50"/>
                    </a:cubicBezTo>
                    <a:cubicBezTo>
                      <a:pt x="3" y="39"/>
                      <a:pt x="3" y="39"/>
                      <a:pt x="3" y="39"/>
                    </a:cubicBezTo>
                    <a:cubicBezTo>
                      <a:pt x="1" y="38"/>
                      <a:pt x="0" y="35"/>
                      <a:pt x="1" y="33"/>
                    </a:cubicBezTo>
                    <a:cubicBezTo>
                      <a:pt x="15" y="0"/>
                      <a:pt x="15" y="0"/>
                      <a:pt x="15" y="0"/>
                    </a:cubicBezTo>
                    <a:cubicBezTo>
                      <a:pt x="48" y="14"/>
                      <a:pt x="48" y="14"/>
                      <a:pt x="48" y="14"/>
                    </a:cubicBezTo>
                    <a:lnTo>
                      <a:pt x="33" y="47"/>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35"/>
              <p:cNvSpPr/>
              <p:nvPr/>
            </p:nvSpPr>
            <p:spPr bwMode="auto">
              <a:xfrm>
                <a:off x="806" y="2594"/>
                <a:ext cx="186" cy="241"/>
              </a:xfrm>
              <a:custGeom>
                <a:avLst/>
                <a:gdLst>
                  <a:gd name="T0" fmla="*/ 52 w 93"/>
                  <a:gd name="T1" fmla="*/ 116 h 120"/>
                  <a:gd name="T2" fmla="*/ 45 w 93"/>
                  <a:gd name="T3" fmla="*/ 119 h 120"/>
                  <a:gd name="T4" fmla="*/ 4 w 93"/>
                  <a:gd name="T5" fmla="*/ 101 h 120"/>
                  <a:gd name="T6" fmla="*/ 1 w 93"/>
                  <a:gd name="T7" fmla="*/ 93 h 120"/>
                  <a:gd name="T8" fmla="*/ 41 w 93"/>
                  <a:gd name="T9" fmla="*/ 4 h 120"/>
                  <a:gd name="T10" fmla="*/ 48 w 93"/>
                  <a:gd name="T11" fmla="*/ 1 h 120"/>
                  <a:gd name="T12" fmla="*/ 89 w 93"/>
                  <a:gd name="T13" fmla="*/ 20 h 120"/>
                  <a:gd name="T14" fmla="*/ 92 w 93"/>
                  <a:gd name="T15" fmla="*/ 27 h 120"/>
                  <a:gd name="T16" fmla="*/ 52 w 93"/>
                  <a:gd name="T17"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20">
                    <a:moveTo>
                      <a:pt x="52" y="116"/>
                    </a:moveTo>
                    <a:cubicBezTo>
                      <a:pt x="51" y="119"/>
                      <a:pt x="48" y="120"/>
                      <a:pt x="45" y="119"/>
                    </a:cubicBezTo>
                    <a:cubicBezTo>
                      <a:pt x="4" y="101"/>
                      <a:pt x="4" y="101"/>
                      <a:pt x="4" y="101"/>
                    </a:cubicBezTo>
                    <a:cubicBezTo>
                      <a:pt x="1" y="99"/>
                      <a:pt x="0" y="96"/>
                      <a:pt x="1" y="93"/>
                    </a:cubicBezTo>
                    <a:cubicBezTo>
                      <a:pt x="41" y="4"/>
                      <a:pt x="41" y="4"/>
                      <a:pt x="41" y="4"/>
                    </a:cubicBezTo>
                    <a:cubicBezTo>
                      <a:pt x="42" y="1"/>
                      <a:pt x="45" y="0"/>
                      <a:pt x="48" y="1"/>
                    </a:cubicBezTo>
                    <a:cubicBezTo>
                      <a:pt x="89" y="20"/>
                      <a:pt x="89" y="20"/>
                      <a:pt x="89" y="20"/>
                    </a:cubicBezTo>
                    <a:cubicBezTo>
                      <a:pt x="92" y="21"/>
                      <a:pt x="93" y="24"/>
                      <a:pt x="92" y="27"/>
                    </a:cubicBezTo>
                    <a:lnTo>
                      <a:pt x="52" y="1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36"/>
              <p:cNvSpPr/>
              <p:nvPr/>
            </p:nvSpPr>
            <p:spPr bwMode="auto">
              <a:xfrm>
                <a:off x="785" y="2781"/>
                <a:ext cx="125" cy="96"/>
              </a:xfrm>
              <a:custGeom>
                <a:avLst/>
                <a:gdLst>
                  <a:gd name="T0" fmla="*/ 53 w 62"/>
                  <a:gd name="T1" fmla="*/ 44 h 48"/>
                  <a:gd name="T2" fmla="*/ 45 w 62"/>
                  <a:gd name="T3" fmla="*/ 47 h 48"/>
                  <a:gd name="T4" fmla="*/ 4 w 62"/>
                  <a:gd name="T5" fmla="*/ 29 h 48"/>
                  <a:gd name="T6" fmla="*/ 1 w 62"/>
                  <a:gd name="T7" fmla="*/ 21 h 48"/>
                  <a:gd name="T8" fmla="*/ 11 w 62"/>
                  <a:gd name="T9" fmla="*/ 0 h 48"/>
                  <a:gd name="T10" fmla="*/ 62 w 62"/>
                  <a:gd name="T11" fmla="*/ 23 h 48"/>
                  <a:gd name="T12" fmla="*/ 53 w 62"/>
                  <a:gd name="T13" fmla="*/ 44 h 48"/>
                </a:gdLst>
                <a:ahLst/>
                <a:cxnLst>
                  <a:cxn ang="0">
                    <a:pos x="T0" y="T1"/>
                  </a:cxn>
                  <a:cxn ang="0">
                    <a:pos x="T2" y="T3"/>
                  </a:cxn>
                  <a:cxn ang="0">
                    <a:pos x="T4" y="T5"/>
                  </a:cxn>
                  <a:cxn ang="0">
                    <a:pos x="T6" y="T7"/>
                  </a:cxn>
                  <a:cxn ang="0">
                    <a:pos x="T8" y="T9"/>
                  </a:cxn>
                  <a:cxn ang="0">
                    <a:pos x="T10" y="T11"/>
                  </a:cxn>
                  <a:cxn ang="0">
                    <a:pos x="T12" y="T13"/>
                  </a:cxn>
                </a:cxnLst>
                <a:rect l="0" t="0" r="r" b="b"/>
                <a:pathLst>
                  <a:path w="62" h="48">
                    <a:moveTo>
                      <a:pt x="53" y="44"/>
                    </a:moveTo>
                    <a:cubicBezTo>
                      <a:pt x="51" y="47"/>
                      <a:pt x="48" y="48"/>
                      <a:pt x="45" y="47"/>
                    </a:cubicBezTo>
                    <a:cubicBezTo>
                      <a:pt x="4" y="29"/>
                      <a:pt x="4" y="29"/>
                      <a:pt x="4" y="29"/>
                    </a:cubicBezTo>
                    <a:cubicBezTo>
                      <a:pt x="1" y="28"/>
                      <a:pt x="0" y="24"/>
                      <a:pt x="1" y="21"/>
                    </a:cubicBezTo>
                    <a:cubicBezTo>
                      <a:pt x="11" y="0"/>
                      <a:pt x="11" y="0"/>
                      <a:pt x="11" y="0"/>
                    </a:cubicBezTo>
                    <a:cubicBezTo>
                      <a:pt x="62" y="23"/>
                      <a:pt x="62" y="23"/>
                      <a:pt x="62" y="23"/>
                    </a:cubicBezTo>
                    <a:lnTo>
                      <a:pt x="53" y="44"/>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37"/>
              <p:cNvSpPr/>
              <p:nvPr/>
            </p:nvSpPr>
            <p:spPr bwMode="auto">
              <a:xfrm>
                <a:off x="727" y="2718"/>
                <a:ext cx="307" cy="288"/>
              </a:xfrm>
              <a:custGeom>
                <a:avLst/>
                <a:gdLst>
                  <a:gd name="T0" fmla="*/ 153 w 153"/>
                  <a:gd name="T1" fmla="*/ 64 h 143"/>
                  <a:gd name="T2" fmla="*/ 92 w 153"/>
                  <a:gd name="T3" fmla="*/ 1 h 143"/>
                  <a:gd name="T4" fmla="*/ 87 w 153"/>
                  <a:gd name="T5" fmla="*/ 5 h 143"/>
                  <a:gd name="T6" fmla="*/ 87 w 153"/>
                  <a:gd name="T7" fmla="*/ 16 h 143"/>
                  <a:gd name="T8" fmla="*/ 92 w 153"/>
                  <a:gd name="T9" fmla="*/ 24 h 143"/>
                  <a:gd name="T10" fmla="*/ 130 w 153"/>
                  <a:gd name="T11" fmla="*/ 65 h 143"/>
                  <a:gd name="T12" fmla="*/ 82 w 153"/>
                  <a:gd name="T13" fmla="*/ 119 h 143"/>
                  <a:gd name="T14" fmla="*/ 0 w 153"/>
                  <a:gd name="T15" fmla="*/ 119 h 143"/>
                  <a:gd name="T16" fmla="*/ 0 w 153"/>
                  <a:gd name="T17" fmla="*/ 143 h 143"/>
                  <a:gd name="T18" fmla="*/ 82 w 153"/>
                  <a:gd name="T19" fmla="*/ 143 h 143"/>
                  <a:gd name="T20" fmla="*/ 153 w 153"/>
                  <a:gd name="T21" fmla="*/ 6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43">
                    <a:moveTo>
                      <a:pt x="153" y="64"/>
                    </a:moveTo>
                    <a:cubicBezTo>
                      <a:pt x="153" y="16"/>
                      <a:pt x="92" y="1"/>
                      <a:pt x="92" y="1"/>
                    </a:cubicBezTo>
                    <a:cubicBezTo>
                      <a:pt x="89" y="0"/>
                      <a:pt x="87" y="1"/>
                      <a:pt x="87" y="5"/>
                    </a:cubicBezTo>
                    <a:cubicBezTo>
                      <a:pt x="87" y="16"/>
                      <a:pt x="87" y="16"/>
                      <a:pt x="87" y="16"/>
                    </a:cubicBezTo>
                    <a:cubicBezTo>
                      <a:pt x="87" y="20"/>
                      <a:pt x="89" y="23"/>
                      <a:pt x="92" y="24"/>
                    </a:cubicBezTo>
                    <a:cubicBezTo>
                      <a:pt x="92" y="24"/>
                      <a:pt x="130" y="35"/>
                      <a:pt x="130" y="65"/>
                    </a:cubicBezTo>
                    <a:cubicBezTo>
                      <a:pt x="130" y="94"/>
                      <a:pt x="101" y="119"/>
                      <a:pt x="82" y="119"/>
                    </a:cubicBezTo>
                    <a:cubicBezTo>
                      <a:pt x="71" y="119"/>
                      <a:pt x="0" y="119"/>
                      <a:pt x="0" y="119"/>
                    </a:cubicBezTo>
                    <a:cubicBezTo>
                      <a:pt x="0" y="143"/>
                      <a:pt x="0" y="143"/>
                      <a:pt x="0" y="143"/>
                    </a:cubicBezTo>
                    <a:cubicBezTo>
                      <a:pt x="0" y="143"/>
                      <a:pt x="52" y="143"/>
                      <a:pt x="82" y="143"/>
                    </a:cubicBezTo>
                    <a:cubicBezTo>
                      <a:pt x="115" y="143"/>
                      <a:pt x="153" y="113"/>
                      <a:pt x="153" y="64"/>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38"/>
              <p:cNvSpPr/>
              <p:nvPr/>
            </p:nvSpPr>
            <p:spPr bwMode="auto">
              <a:xfrm>
                <a:off x="669" y="3046"/>
                <a:ext cx="299" cy="26"/>
              </a:xfrm>
              <a:custGeom>
                <a:avLst/>
                <a:gdLst>
                  <a:gd name="T0" fmla="*/ 149 w 149"/>
                  <a:gd name="T1" fmla="*/ 8 h 13"/>
                  <a:gd name="T2" fmla="*/ 144 w 149"/>
                  <a:gd name="T3" fmla="*/ 13 h 13"/>
                  <a:gd name="T4" fmla="*/ 0 w 149"/>
                  <a:gd name="T5" fmla="*/ 13 h 13"/>
                  <a:gd name="T6" fmla="*/ 0 w 149"/>
                  <a:gd name="T7" fmla="*/ 0 h 13"/>
                  <a:gd name="T8" fmla="*/ 144 w 149"/>
                  <a:gd name="T9" fmla="*/ 0 h 13"/>
                  <a:gd name="T10" fmla="*/ 149 w 149"/>
                  <a:gd name="T11" fmla="*/ 6 h 13"/>
                  <a:gd name="T12" fmla="*/ 149 w 149"/>
                  <a:gd name="T13" fmla="*/ 8 h 13"/>
                </a:gdLst>
                <a:ahLst/>
                <a:cxnLst>
                  <a:cxn ang="0">
                    <a:pos x="T0" y="T1"/>
                  </a:cxn>
                  <a:cxn ang="0">
                    <a:pos x="T2" y="T3"/>
                  </a:cxn>
                  <a:cxn ang="0">
                    <a:pos x="T4" y="T5"/>
                  </a:cxn>
                  <a:cxn ang="0">
                    <a:pos x="T6" y="T7"/>
                  </a:cxn>
                  <a:cxn ang="0">
                    <a:pos x="T8" y="T9"/>
                  </a:cxn>
                  <a:cxn ang="0">
                    <a:pos x="T10" y="T11"/>
                  </a:cxn>
                  <a:cxn ang="0">
                    <a:pos x="T12" y="T13"/>
                  </a:cxn>
                </a:cxnLst>
                <a:rect l="0" t="0" r="r" b="b"/>
                <a:pathLst>
                  <a:path w="149" h="13">
                    <a:moveTo>
                      <a:pt x="149" y="8"/>
                    </a:moveTo>
                    <a:cubicBezTo>
                      <a:pt x="149" y="11"/>
                      <a:pt x="147" y="13"/>
                      <a:pt x="144" y="13"/>
                    </a:cubicBezTo>
                    <a:cubicBezTo>
                      <a:pt x="0" y="13"/>
                      <a:pt x="0" y="13"/>
                      <a:pt x="0" y="13"/>
                    </a:cubicBezTo>
                    <a:cubicBezTo>
                      <a:pt x="0" y="0"/>
                      <a:pt x="0" y="0"/>
                      <a:pt x="0" y="0"/>
                    </a:cubicBezTo>
                    <a:cubicBezTo>
                      <a:pt x="144" y="0"/>
                      <a:pt x="144" y="0"/>
                      <a:pt x="144" y="0"/>
                    </a:cubicBezTo>
                    <a:cubicBezTo>
                      <a:pt x="147" y="0"/>
                      <a:pt x="149" y="3"/>
                      <a:pt x="149" y="6"/>
                    </a:cubicBezTo>
                    <a:lnTo>
                      <a:pt x="149" y="8"/>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Oval 39"/>
              <p:cNvSpPr>
                <a:spLocks noChangeArrowheads="1"/>
              </p:cNvSpPr>
              <p:nvPr/>
            </p:nvSpPr>
            <p:spPr bwMode="auto">
              <a:xfrm>
                <a:off x="866" y="2684"/>
                <a:ext cx="102" cy="103"/>
              </a:xfrm>
              <a:prstGeom prst="ellipse">
                <a:avLst/>
              </a:prstGeom>
              <a:solidFill>
                <a:srgbClr val="0096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Oval 40"/>
              <p:cNvSpPr>
                <a:spLocks noChangeArrowheads="1"/>
              </p:cNvSpPr>
              <p:nvPr/>
            </p:nvSpPr>
            <p:spPr bwMode="auto">
              <a:xfrm>
                <a:off x="882" y="2700"/>
                <a:ext cx="72" cy="71"/>
              </a:xfrm>
              <a:prstGeom prst="ellipse">
                <a:avLst/>
              </a:pr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41"/>
              <p:cNvSpPr/>
              <p:nvPr/>
            </p:nvSpPr>
            <p:spPr bwMode="auto">
              <a:xfrm>
                <a:off x="812" y="2957"/>
                <a:ext cx="180" cy="115"/>
              </a:xfrm>
              <a:custGeom>
                <a:avLst/>
                <a:gdLst>
                  <a:gd name="T0" fmla="*/ 86 w 90"/>
                  <a:gd name="T1" fmla="*/ 57 h 57"/>
                  <a:gd name="T2" fmla="*/ 0 w 90"/>
                  <a:gd name="T3" fmla="*/ 57 h 57"/>
                  <a:gd name="T4" fmla="*/ 0 w 90"/>
                  <a:gd name="T5" fmla="*/ 0 h 57"/>
                  <a:gd name="T6" fmla="*/ 43 w 90"/>
                  <a:gd name="T7" fmla="*/ 0 h 57"/>
                  <a:gd name="T8" fmla="*/ 87 w 90"/>
                  <a:gd name="T9" fmla="*/ 54 h 57"/>
                  <a:gd name="T10" fmla="*/ 86 w 90"/>
                  <a:gd name="T11" fmla="*/ 57 h 57"/>
                </a:gdLst>
                <a:ahLst/>
                <a:cxnLst>
                  <a:cxn ang="0">
                    <a:pos x="T0" y="T1"/>
                  </a:cxn>
                  <a:cxn ang="0">
                    <a:pos x="T2" y="T3"/>
                  </a:cxn>
                  <a:cxn ang="0">
                    <a:pos x="T4" y="T5"/>
                  </a:cxn>
                  <a:cxn ang="0">
                    <a:pos x="T6" y="T7"/>
                  </a:cxn>
                  <a:cxn ang="0">
                    <a:pos x="T8" y="T9"/>
                  </a:cxn>
                  <a:cxn ang="0">
                    <a:pos x="T10" y="T11"/>
                  </a:cxn>
                </a:cxnLst>
                <a:rect l="0" t="0" r="r" b="b"/>
                <a:pathLst>
                  <a:path w="90" h="57">
                    <a:moveTo>
                      <a:pt x="86" y="57"/>
                    </a:moveTo>
                    <a:cubicBezTo>
                      <a:pt x="81" y="57"/>
                      <a:pt x="0" y="57"/>
                      <a:pt x="0" y="57"/>
                    </a:cubicBezTo>
                    <a:cubicBezTo>
                      <a:pt x="0" y="0"/>
                      <a:pt x="0" y="0"/>
                      <a:pt x="0" y="0"/>
                    </a:cubicBezTo>
                    <a:cubicBezTo>
                      <a:pt x="43" y="0"/>
                      <a:pt x="43" y="0"/>
                      <a:pt x="43" y="0"/>
                    </a:cubicBezTo>
                    <a:cubicBezTo>
                      <a:pt x="87" y="54"/>
                      <a:pt x="87" y="54"/>
                      <a:pt x="87" y="54"/>
                    </a:cubicBezTo>
                    <a:cubicBezTo>
                      <a:pt x="87" y="54"/>
                      <a:pt x="90" y="57"/>
                      <a:pt x="86"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Oval 42"/>
              <p:cNvSpPr>
                <a:spLocks noChangeArrowheads="1"/>
              </p:cNvSpPr>
              <p:nvPr/>
            </p:nvSpPr>
            <p:spPr bwMode="auto">
              <a:xfrm>
                <a:off x="900" y="2716"/>
                <a:ext cx="36" cy="39"/>
              </a:xfrm>
              <a:prstGeom prst="ellipse">
                <a:avLst/>
              </a:prstGeom>
              <a:solidFill>
                <a:srgbClr val="00965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Oval 43"/>
              <p:cNvSpPr>
                <a:spLocks noChangeArrowheads="1"/>
              </p:cNvSpPr>
              <p:nvPr/>
            </p:nvSpPr>
            <p:spPr bwMode="auto">
              <a:xfrm>
                <a:off x="832" y="2973"/>
                <a:ext cx="22" cy="23"/>
              </a:xfrm>
              <a:prstGeom prst="ellipse">
                <a:avLst/>
              </a:prstGeom>
              <a:solidFill>
                <a:srgbClr val="4038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Oval 44"/>
              <p:cNvSpPr>
                <a:spLocks noChangeArrowheads="1"/>
              </p:cNvSpPr>
              <p:nvPr/>
            </p:nvSpPr>
            <p:spPr bwMode="auto">
              <a:xfrm>
                <a:off x="828" y="3046"/>
                <a:ext cx="22" cy="22"/>
              </a:xfrm>
              <a:prstGeom prst="ellipse">
                <a:avLst/>
              </a:prstGeom>
              <a:solidFill>
                <a:srgbClr val="4038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iterate type="lt">
                                    <p:tmPct val="5581"/>
                                  </p:iterate>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323851" y="224633"/>
            <a:ext cx="17331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zh-CN" altLang="en-US" sz="2000" b="1" dirty="0" smtClean="0">
                <a:solidFill>
                  <a:srgbClr val="95C1AD"/>
                </a:solidFill>
              </a:rPr>
              <a:t>单击添加标题</a:t>
            </a:r>
            <a:endParaRPr lang="en-US" altLang="zh-CN" sz="2000" b="1" dirty="0">
              <a:solidFill>
                <a:srgbClr val="95C1AD"/>
              </a:solidFill>
            </a:endParaRPr>
          </a:p>
        </p:txBody>
      </p:sp>
      <p:sp>
        <p:nvSpPr>
          <p:cNvPr id="5" name="Text Box 8"/>
          <p:cNvSpPr txBox="1">
            <a:spLocks noChangeArrowheads="1"/>
          </p:cNvSpPr>
          <p:nvPr/>
        </p:nvSpPr>
        <p:spPr bwMode="auto">
          <a:xfrm>
            <a:off x="396876" y="555656"/>
            <a:ext cx="17956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anose="020B0604020202020204" pitchFamily="34" charset="0"/>
              <a:buNone/>
            </a:pPr>
            <a:r>
              <a:rPr lang="en-US" altLang="zh-CN" sz="1000" dirty="0" smtClean="0">
                <a:solidFill>
                  <a:srgbClr val="95C1AD"/>
                </a:solidFill>
              </a:rPr>
              <a:t>Click here to add your title text</a:t>
            </a:r>
            <a:endParaRPr lang="en-US" altLang="zh-CN" sz="1000" dirty="0">
              <a:solidFill>
                <a:srgbClr val="95C1AD"/>
              </a:solidFill>
            </a:endParaRPr>
          </a:p>
        </p:txBody>
      </p:sp>
      <p:grpSp>
        <p:nvGrpSpPr>
          <p:cNvPr id="6" name="Group 16"/>
          <p:cNvGrpSpPr/>
          <p:nvPr/>
        </p:nvGrpSpPr>
        <p:grpSpPr bwMode="auto">
          <a:xfrm>
            <a:off x="0" y="299244"/>
            <a:ext cx="323850" cy="431800"/>
            <a:chOff x="0" y="168"/>
            <a:chExt cx="204" cy="318"/>
          </a:xfrm>
        </p:grpSpPr>
        <p:sp>
          <p:nvSpPr>
            <p:cNvPr id="7" name="Rectangle 14"/>
            <p:cNvSpPr>
              <a:spLocks noChangeArrowheads="1"/>
            </p:cNvSpPr>
            <p:nvPr/>
          </p:nvSpPr>
          <p:spPr bwMode="auto">
            <a:xfrm>
              <a:off x="158" y="168"/>
              <a:ext cx="46" cy="318"/>
            </a:xfrm>
            <a:prstGeom prst="rect">
              <a:avLst/>
            </a:prstGeom>
            <a:solidFill>
              <a:srgbClr val="E343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Rectangle 15"/>
            <p:cNvSpPr>
              <a:spLocks noChangeArrowheads="1"/>
            </p:cNvSpPr>
            <p:nvPr/>
          </p:nvSpPr>
          <p:spPr bwMode="auto">
            <a:xfrm>
              <a:off x="0" y="168"/>
              <a:ext cx="158" cy="318"/>
            </a:xfrm>
            <a:prstGeom prst="rect">
              <a:avLst/>
            </a:prstGeom>
            <a:solidFill>
              <a:srgbClr val="95C1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pic>
        <p:nvPicPr>
          <p:cNvPr id="70" name="图片 69"/>
          <p:cNvPicPr>
            <a:picLocks noChangeAspect="1"/>
          </p:cNvPicPr>
          <p:nvPr/>
        </p:nvPicPr>
        <p:blipFill>
          <a:blip r:embed="rId3" cstate="email"/>
          <a:srcRect/>
          <a:stretch>
            <a:fillRect/>
          </a:stretch>
        </p:blipFill>
        <p:spPr>
          <a:xfrm>
            <a:off x="4707176" y="1017989"/>
            <a:ext cx="1458000" cy="1458000"/>
          </a:xfrm>
          <a:custGeom>
            <a:avLst/>
            <a:gdLst>
              <a:gd name="connsiteX0" fmla="*/ 972000 w 1944000"/>
              <a:gd name="connsiteY0" fmla="*/ 0 h 1944000"/>
              <a:gd name="connsiteX1" fmla="*/ 1038553 w 1944000"/>
              <a:gd name="connsiteY1" fmla="*/ 27568 h 1944000"/>
              <a:gd name="connsiteX2" fmla="*/ 1916433 w 1944000"/>
              <a:gd name="connsiteY2" fmla="*/ 905447 h 1944000"/>
              <a:gd name="connsiteX3" fmla="*/ 1916433 w 1944000"/>
              <a:gd name="connsiteY3" fmla="*/ 1038553 h 1944000"/>
              <a:gd name="connsiteX4" fmla="*/ 1038553 w 1944000"/>
              <a:gd name="connsiteY4" fmla="*/ 1916433 h 1944000"/>
              <a:gd name="connsiteX5" fmla="*/ 905447 w 1944000"/>
              <a:gd name="connsiteY5" fmla="*/ 1916433 h 1944000"/>
              <a:gd name="connsiteX6" fmla="*/ 27568 w 1944000"/>
              <a:gd name="connsiteY6" fmla="*/ 1038553 h 1944000"/>
              <a:gd name="connsiteX7" fmla="*/ 27568 w 1944000"/>
              <a:gd name="connsiteY7" fmla="*/ 905447 h 1944000"/>
              <a:gd name="connsiteX8" fmla="*/ 905447 w 1944000"/>
              <a:gd name="connsiteY8" fmla="*/ 27568 h 1944000"/>
              <a:gd name="connsiteX9" fmla="*/ 972000 w 1944000"/>
              <a:gd name="connsiteY9"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4000" h="1944000">
                <a:moveTo>
                  <a:pt x="972000" y="0"/>
                </a:moveTo>
                <a:cubicBezTo>
                  <a:pt x="996088" y="0"/>
                  <a:pt x="1020176" y="9189"/>
                  <a:pt x="1038553" y="27568"/>
                </a:cubicBezTo>
                <a:lnTo>
                  <a:pt x="1916433" y="905447"/>
                </a:lnTo>
                <a:cubicBezTo>
                  <a:pt x="1953189" y="942204"/>
                  <a:pt x="1953189" y="1001797"/>
                  <a:pt x="1916433" y="1038553"/>
                </a:cubicBezTo>
                <a:lnTo>
                  <a:pt x="1038553" y="1916433"/>
                </a:lnTo>
                <a:cubicBezTo>
                  <a:pt x="1001797" y="1953189"/>
                  <a:pt x="942204" y="1953189"/>
                  <a:pt x="905447" y="1916433"/>
                </a:cubicBezTo>
                <a:lnTo>
                  <a:pt x="27568" y="1038553"/>
                </a:lnTo>
                <a:cubicBezTo>
                  <a:pt x="-9189" y="1001797"/>
                  <a:pt x="-9189" y="942204"/>
                  <a:pt x="27568" y="905447"/>
                </a:cubicBezTo>
                <a:lnTo>
                  <a:pt x="905447" y="27568"/>
                </a:lnTo>
                <a:cubicBezTo>
                  <a:pt x="923826" y="9189"/>
                  <a:pt x="947913" y="0"/>
                  <a:pt x="972000" y="0"/>
                </a:cubicBezTo>
                <a:close/>
              </a:path>
            </a:pathLst>
          </a:custGeom>
        </p:spPr>
      </p:pic>
      <p:pic>
        <p:nvPicPr>
          <p:cNvPr id="71" name="图片 70"/>
          <p:cNvPicPr>
            <a:picLocks noChangeAspect="1"/>
          </p:cNvPicPr>
          <p:nvPr/>
        </p:nvPicPr>
        <p:blipFill>
          <a:blip r:embed="rId4" cstate="email"/>
          <a:srcRect/>
          <a:stretch>
            <a:fillRect/>
          </a:stretch>
        </p:blipFill>
        <p:spPr>
          <a:xfrm>
            <a:off x="305991" y="1017989"/>
            <a:ext cx="1458000" cy="1458000"/>
          </a:xfrm>
          <a:custGeom>
            <a:avLst/>
            <a:gdLst>
              <a:gd name="connsiteX0" fmla="*/ 1232929 w 2465858"/>
              <a:gd name="connsiteY0" fmla="*/ 0 h 2465858"/>
              <a:gd name="connsiteX1" fmla="*/ 1317348 w 2465858"/>
              <a:gd name="connsiteY1" fmla="*/ 34968 h 2465858"/>
              <a:gd name="connsiteX2" fmla="*/ 2430890 w 2465858"/>
              <a:gd name="connsiteY2" fmla="*/ 1148510 h 2465858"/>
              <a:gd name="connsiteX3" fmla="*/ 2430890 w 2465858"/>
              <a:gd name="connsiteY3" fmla="*/ 1317348 h 2465858"/>
              <a:gd name="connsiteX4" fmla="*/ 1317348 w 2465858"/>
              <a:gd name="connsiteY4" fmla="*/ 2430890 h 2465858"/>
              <a:gd name="connsiteX5" fmla="*/ 1148510 w 2465858"/>
              <a:gd name="connsiteY5" fmla="*/ 2430890 h 2465858"/>
              <a:gd name="connsiteX6" fmla="*/ 34968 w 2465858"/>
              <a:gd name="connsiteY6" fmla="*/ 1317348 h 2465858"/>
              <a:gd name="connsiteX7" fmla="*/ 34968 w 2465858"/>
              <a:gd name="connsiteY7" fmla="*/ 1148510 h 2465858"/>
              <a:gd name="connsiteX8" fmla="*/ 1148510 w 2465858"/>
              <a:gd name="connsiteY8" fmla="*/ 34968 h 2465858"/>
              <a:gd name="connsiteX9" fmla="*/ 1232929 w 2465858"/>
              <a:gd name="connsiteY9" fmla="*/ 0 h 246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5858" h="2465858">
                <a:moveTo>
                  <a:pt x="1232929" y="0"/>
                </a:moveTo>
                <a:cubicBezTo>
                  <a:pt x="1263483" y="0"/>
                  <a:pt x="1294037" y="11656"/>
                  <a:pt x="1317348" y="34968"/>
                </a:cubicBezTo>
                <a:lnTo>
                  <a:pt x="2430890" y="1148510"/>
                </a:lnTo>
                <a:cubicBezTo>
                  <a:pt x="2477514" y="1195134"/>
                  <a:pt x="2477514" y="1270725"/>
                  <a:pt x="2430890" y="1317348"/>
                </a:cubicBezTo>
                <a:lnTo>
                  <a:pt x="1317348" y="2430890"/>
                </a:lnTo>
                <a:cubicBezTo>
                  <a:pt x="1270725" y="2477514"/>
                  <a:pt x="1195134" y="2477514"/>
                  <a:pt x="1148510" y="2430890"/>
                </a:cubicBezTo>
                <a:lnTo>
                  <a:pt x="34968" y="1317348"/>
                </a:lnTo>
                <a:cubicBezTo>
                  <a:pt x="-11656" y="1270725"/>
                  <a:pt x="-11656" y="1195134"/>
                  <a:pt x="34968" y="1148510"/>
                </a:cubicBezTo>
                <a:lnTo>
                  <a:pt x="1148510" y="34968"/>
                </a:lnTo>
                <a:cubicBezTo>
                  <a:pt x="1171822" y="11656"/>
                  <a:pt x="1202376" y="0"/>
                  <a:pt x="1232929" y="0"/>
                </a:cubicBezTo>
                <a:close/>
              </a:path>
            </a:pathLst>
          </a:custGeom>
        </p:spPr>
      </p:pic>
      <p:sp>
        <p:nvSpPr>
          <p:cNvPr id="72" name="文本框 71"/>
          <p:cNvSpPr txBox="1"/>
          <p:nvPr/>
        </p:nvSpPr>
        <p:spPr>
          <a:xfrm>
            <a:off x="1763991" y="1320698"/>
            <a:ext cx="2025054" cy="369332"/>
          </a:xfrm>
          <a:prstGeom prst="rect">
            <a:avLst/>
          </a:prstGeom>
          <a:noFill/>
        </p:spPr>
        <p:txBody>
          <a:bodyPr wrap="square" rtlCol="0">
            <a:spAutoFit/>
          </a:bodyPr>
          <a:lstStyle/>
          <a:p>
            <a:r>
              <a:rPr lang="zh-CN" altLang="en-US" sz="1800" dirty="0">
                <a:solidFill>
                  <a:schemeClr val="tx1">
                    <a:lumMod val="65000"/>
                    <a:lumOff val="35000"/>
                  </a:schemeClr>
                </a:solidFill>
                <a:latin typeface="+mj-ea"/>
                <a:ea typeface="+mj-ea"/>
              </a:rPr>
              <a:t>点击添加人物姓名</a:t>
            </a:r>
            <a:endParaRPr lang="zh-CN" altLang="en-US" sz="1800" dirty="0">
              <a:solidFill>
                <a:schemeClr val="tx1">
                  <a:lumMod val="65000"/>
                  <a:lumOff val="35000"/>
                </a:schemeClr>
              </a:solidFill>
              <a:latin typeface="+mj-ea"/>
              <a:ea typeface="+mj-ea"/>
            </a:endParaRPr>
          </a:p>
        </p:txBody>
      </p:sp>
      <p:sp>
        <p:nvSpPr>
          <p:cNvPr id="73" name="文本框 72"/>
          <p:cNvSpPr txBox="1"/>
          <p:nvPr/>
        </p:nvSpPr>
        <p:spPr>
          <a:xfrm>
            <a:off x="1770779" y="1686542"/>
            <a:ext cx="2446893" cy="812530"/>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rPr>
              <a:t>点击添加文字说明点击添加文字说明点击添加文字说明点击添加文字说明</a:t>
            </a:r>
            <a:endParaRPr lang="zh-CN" altLang="en-US" sz="1200" dirty="0">
              <a:solidFill>
                <a:schemeClr val="tx1">
                  <a:lumMod val="75000"/>
                  <a:lumOff val="25000"/>
                </a:schemeClr>
              </a:solidFill>
            </a:endParaRPr>
          </a:p>
        </p:txBody>
      </p:sp>
      <p:grpSp>
        <p:nvGrpSpPr>
          <p:cNvPr id="74" name="组合 73"/>
          <p:cNvGrpSpPr/>
          <p:nvPr/>
        </p:nvGrpSpPr>
        <p:grpSpPr>
          <a:xfrm>
            <a:off x="1845945" y="1686542"/>
            <a:ext cx="1943100" cy="954"/>
            <a:chOff x="7894320" y="2046603"/>
            <a:chExt cx="2590800" cy="1272"/>
          </a:xfrm>
        </p:grpSpPr>
        <p:cxnSp>
          <p:nvCxnSpPr>
            <p:cNvPr id="75" name="直接连接符 74"/>
            <p:cNvCxnSpPr/>
            <p:nvPr/>
          </p:nvCxnSpPr>
          <p:spPr>
            <a:xfrm>
              <a:off x="7894320" y="2047875"/>
              <a:ext cx="540000" cy="0"/>
            </a:xfrm>
            <a:prstGeom prst="line">
              <a:avLst/>
            </a:prstGeom>
            <a:ln w="34925">
              <a:solidFill>
                <a:srgbClr val="95C1AD"/>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8399145" y="2046603"/>
              <a:ext cx="2085975" cy="0"/>
            </a:xfrm>
            <a:prstGeom prst="line">
              <a:avLst/>
            </a:prstGeom>
            <a:ln w="3175">
              <a:solidFill>
                <a:srgbClr val="95C1AD"/>
              </a:solidFill>
            </a:ln>
          </p:spPr>
          <p:style>
            <a:lnRef idx="1">
              <a:schemeClr val="accent1"/>
            </a:lnRef>
            <a:fillRef idx="0">
              <a:schemeClr val="accent1"/>
            </a:fillRef>
            <a:effectRef idx="0">
              <a:schemeClr val="accent1"/>
            </a:effectRef>
            <a:fontRef idx="minor">
              <a:schemeClr val="tx1"/>
            </a:fontRef>
          </p:style>
        </p:cxnSp>
      </p:grpSp>
      <p:graphicFrame>
        <p:nvGraphicFramePr>
          <p:cNvPr id="77" name="图表 76"/>
          <p:cNvGraphicFramePr/>
          <p:nvPr/>
        </p:nvGraphicFramePr>
        <p:xfrm>
          <a:off x="1239613" y="2571751"/>
          <a:ext cx="3570515" cy="2359478"/>
        </p:xfrm>
        <a:graphic>
          <a:graphicData uri="http://schemas.openxmlformats.org/drawingml/2006/chart">
            <c:chart xmlns:c="http://schemas.openxmlformats.org/drawingml/2006/chart" xmlns:r="http://schemas.openxmlformats.org/officeDocument/2006/relationships" r:id="rId1"/>
          </a:graphicData>
        </a:graphic>
      </p:graphicFrame>
      <p:grpSp>
        <p:nvGrpSpPr>
          <p:cNvPr id="78" name="组合 77"/>
          <p:cNvGrpSpPr/>
          <p:nvPr/>
        </p:nvGrpSpPr>
        <p:grpSpPr>
          <a:xfrm>
            <a:off x="743350" y="3867268"/>
            <a:ext cx="277100" cy="277100"/>
            <a:chOff x="991131" y="5156356"/>
            <a:chExt cx="369466" cy="369466"/>
          </a:xfrm>
        </p:grpSpPr>
        <p:sp>
          <p:nvSpPr>
            <p:cNvPr id="79" name="矩形: 圆角 31"/>
            <p:cNvSpPr/>
            <p:nvPr/>
          </p:nvSpPr>
          <p:spPr>
            <a:xfrm rot="2700000">
              <a:off x="991131" y="5156356"/>
              <a:ext cx="369466" cy="369466"/>
            </a:xfrm>
            <a:prstGeom prst="roundRect">
              <a:avLst>
                <a:gd name="adj" fmla="val 10494"/>
              </a:avLst>
            </a:prstGeom>
            <a:solidFill>
              <a:srgbClr val="95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0" name="Freeform 29"/>
            <p:cNvSpPr>
              <a:spLocks noEditPoints="1"/>
            </p:cNvSpPr>
            <p:nvPr/>
          </p:nvSpPr>
          <p:spPr bwMode="auto">
            <a:xfrm>
              <a:off x="1104383" y="5240234"/>
              <a:ext cx="145922" cy="181604"/>
            </a:xfrm>
            <a:custGeom>
              <a:avLst/>
              <a:gdLst>
                <a:gd name="T0" fmla="*/ 384 w 1536"/>
                <a:gd name="T1" fmla="*/ 384 h 1920"/>
                <a:gd name="T2" fmla="*/ 768 w 1536"/>
                <a:gd name="T3" fmla="*/ 0 h 1920"/>
                <a:gd name="T4" fmla="*/ 1152 w 1536"/>
                <a:gd name="T5" fmla="*/ 384 h 1920"/>
                <a:gd name="T6" fmla="*/ 768 w 1536"/>
                <a:gd name="T7" fmla="*/ 768 h 1920"/>
                <a:gd name="T8" fmla="*/ 384 w 1536"/>
                <a:gd name="T9" fmla="*/ 384 h 1920"/>
                <a:gd name="T10" fmla="*/ 1280 w 1536"/>
                <a:gd name="T11" fmla="*/ 896 h 1920"/>
                <a:gd name="T12" fmla="*/ 1209 w 1536"/>
                <a:gd name="T13" fmla="*/ 896 h 1920"/>
                <a:gd name="T14" fmla="*/ 811 w 1536"/>
                <a:gd name="T15" fmla="*/ 1704 h 1920"/>
                <a:gd name="T16" fmla="*/ 960 w 1536"/>
                <a:gd name="T17" fmla="*/ 960 h 1920"/>
                <a:gd name="T18" fmla="*/ 768 w 1536"/>
                <a:gd name="T19" fmla="*/ 768 h 1920"/>
                <a:gd name="T20" fmla="*/ 576 w 1536"/>
                <a:gd name="T21" fmla="*/ 960 h 1920"/>
                <a:gd name="T22" fmla="*/ 725 w 1536"/>
                <a:gd name="T23" fmla="*/ 1704 h 1920"/>
                <a:gd name="T24" fmla="*/ 327 w 1536"/>
                <a:gd name="T25" fmla="*/ 896 h 1920"/>
                <a:gd name="T26" fmla="*/ 256 w 1536"/>
                <a:gd name="T27" fmla="*/ 896 h 1920"/>
                <a:gd name="T28" fmla="*/ 0 w 1536"/>
                <a:gd name="T29" fmla="*/ 1280 h 1920"/>
                <a:gd name="T30" fmla="*/ 0 w 1536"/>
                <a:gd name="T31" fmla="*/ 1920 h 1920"/>
                <a:gd name="T32" fmla="*/ 1536 w 1536"/>
                <a:gd name="T33" fmla="*/ 1920 h 1920"/>
                <a:gd name="T34" fmla="*/ 1536 w 1536"/>
                <a:gd name="T35" fmla="*/ 1280 h 1920"/>
                <a:gd name="T36" fmla="*/ 1280 w 1536"/>
                <a:gd name="T37" fmla="*/ 896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36" h="1920">
                  <a:moveTo>
                    <a:pt x="384" y="384"/>
                  </a:moveTo>
                  <a:cubicBezTo>
                    <a:pt x="384" y="172"/>
                    <a:pt x="556" y="0"/>
                    <a:pt x="768" y="0"/>
                  </a:cubicBezTo>
                  <a:cubicBezTo>
                    <a:pt x="980" y="0"/>
                    <a:pt x="1152" y="172"/>
                    <a:pt x="1152" y="384"/>
                  </a:cubicBezTo>
                  <a:cubicBezTo>
                    <a:pt x="1152" y="596"/>
                    <a:pt x="980" y="768"/>
                    <a:pt x="768" y="768"/>
                  </a:cubicBezTo>
                  <a:cubicBezTo>
                    <a:pt x="556" y="768"/>
                    <a:pt x="384" y="596"/>
                    <a:pt x="384" y="384"/>
                  </a:cubicBezTo>
                  <a:close/>
                  <a:moveTo>
                    <a:pt x="1280" y="896"/>
                  </a:moveTo>
                  <a:cubicBezTo>
                    <a:pt x="1209" y="896"/>
                    <a:pt x="1209" y="896"/>
                    <a:pt x="1209" y="896"/>
                  </a:cubicBezTo>
                  <a:cubicBezTo>
                    <a:pt x="811" y="1704"/>
                    <a:pt x="811" y="1704"/>
                    <a:pt x="811" y="1704"/>
                  </a:cubicBezTo>
                  <a:cubicBezTo>
                    <a:pt x="960" y="960"/>
                    <a:pt x="960" y="960"/>
                    <a:pt x="960" y="960"/>
                  </a:cubicBezTo>
                  <a:cubicBezTo>
                    <a:pt x="768" y="768"/>
                    <a:pt x="768" y="768"/>
                    <a:pt x="768" y="768"/>
                  </a:cubicBezTo>
                  <a:cubicBezTo>
                    <a:pt x="576" y="960"/>
                    <a:pt x="576" y="960"/>
                    <a:pt x="576" y="960"/>
                  </a:cubicBezTo>
                  <a:cubicBezTo>
                    <a:pt x="725" y="1704"/>
                    <a:pt x="725" y="1704"/>
                    <a:pt x="725" y="1704"/>
                  </a:cubicBezTo>
                  <a:cubicBezTo>
                    <a:pt x="327" y="896"/>
                    <a:pt x="327" y="896"/>
                    <a:pt x="327" y="896"/>
                  </a:cubicBezTo>
                  <a:cubicBezTo>
                    <a:pt x="256" y="896"/>
                    <a:pt x="256" y="896"/>
                    <a:pt x="256" y="896"/>
                  </a:cubicBezTo>
                  <a:cubicBezTo>
                    <a:pt x="0" y="896"/>
                    <a:pt x="0" y="1068"/>
                    <a:pt x="0" y="1280"/>
                  </a:cubicBezTo>
                  <a:cubicBezTo>
                    <a:pt x="0" y="1920"/>
                    <a:pt x="0" y="1920"/>
                    <a:pt x="0" y="1920"/>
                  </a:cubicBezTo>
                  <a:cubicBezTo>
                    <a:pt x="1536" y="1920"/>
                    <a:pt x="1536" y="1920"/>
                    <a:pt x="1536" y="1920"/>
                  </a:cubicBezTo>
                  <a:cubicBezTo>
                    <a:pt x="1536" y="1280"/>
                    <a:pt x="1536" y="1280"/>
                    <a:pt x="1536" y="1280"/>
                  </a:cubicBezTo>
                  <a:cubicBezTo>
                    <a:pt x="1536" y="1068"/>
                    <a:pt x="1536" y="896"/>
                    <a:pt x="1280" y="896"/>
                  </a:cubicBez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grpSp>
        <p:nvGrpSpPr>
          <p:cNvPr id="81" name="组合 80"/>
          <p:cNvGrpSpPr/>
          <p:nvPr/>
        </p:nvGrpSpPr>
        <p:grpSpPr>
          <a:xfrm>
            <a:off x="749815" y="3332737"/>
            <a:ext cx="277100" cy="277100"/>
            <a:chOff x="999754" y="4443650"/>
            <a:chExt cx="369466" cy="369466"/>
          </a:xfrm>
        </p:grpSpPr>
        <p:sp>
          <p:nvSpPr>
            <p:cNvPr id="82" name="矩形: 圆角 30"/>
            <p:cNvSpPr/>
            <p:nvPr/>
          </p:nvSpPr>
          <p:spPr>
            <a:xfrm rot="2700000">
              <a:off x="999754" y="4443650"/>
              <a:ext cx="369466" cy="369466"/>
            </a:xfrm>
            <a:prstGeom prst="roundRect">
              <a:avLst>
                <a:gd name="adj" fmla="val 10494"/>
              </a:avLst>
            </a:prstGeom>
            <a:solidFill>
              <a:srgbClr val="95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3" name="Freeform 25"/>
            <p:cNvSpPr>
              <a:spLocks noEditPoints="1"/>
            </p:cNvSpPr>
            <p:nvPr/>
          </p:nvSpPr>
          <p:spPr bwMode="auto">
            <a:xfrm>
              <a:off x="1065395" y="4513302"/>
              <a:ext cx="227046" cy="204758"/>
            </a:xfrm>
            <a:custGeom>
              <a:avLst/>
              <a:gdLst>
                <a:gd name="T0" fmla="*/ 1024 w 2048"/>
                <a:gd name="T1" fmla="*/ 0 h 1856"/>
                <a:gd name="T2" fmla="*/ 0 w 2048"/>
                <a:gd name="T3" fmla="*/ 1024 h 1856"/>
                <a:gd name="T4" fmla="*/ 192 w 2048"/>
                <a:gd name="T5" fmla="*/ 1216 h 1856"/>
                <a:gd name="T6" fmla="*/ 384 w 2048"/>
                <a:gd name="T7" fmla="*/ 1024 h 1856"/>
                <a:gd name="T8" fmla="*/ 384 w 2048"/>
                <a:gd name="T9" fmla="*/ 1856 h 1856"/>
                <a:gd name="T10" fmla="*/ 896 w 2048"/>
                <a:gd name="T11" fmla="*/ 1856 h 1856"/>
                <a:gd name="T12" fmla="*/ 896 w 2048"/>
                <a:gd name="T13" fmla="*/ 1472 h 1856"/>
                <a:gd name="T14" fmla="*/ 1152 w 2048"/>
                <a:gd name="T15" fmla="*/ 1472 h 1856"/>
                <a:gd name="T16" fmla="*/ 1152 w 2048"/>
                <a:gd name="T17" fmla="*/ 1856 h 1856"/>
                <a:gd name="T18" fmla="*/ 1664 w 2048"/>
                <a:gd name="T19" fmla="*/ 1856 h 1856"/>
                <a:gd name="T20" fmla="*/ 1664 w 2048"/>
                <a:gd name="T21" fmla="*/ 1024 h 1856"/>
                <a:gd name="T22" fmla="*/ 1856 w 2048"/>
                <a:gd name="T23" fmla="*/ 1216 h 1856"/>
                <a:gd name="T24" fmla="*/ 2048 w 2048"/>
                <a:gd name="T25" fmla="*/ 1024 h 1856"/>
                <a:gd name="T26" fmla="*/ 1024 w 2048"/>
                <a:gd name="T27" fmla="*/ 0 h 1856"/>
                <a:gd name="T28" fmla="*/ 1024 w 2048"/>
                <a:gd name="T29" fmla="*/ 832 h 1856"/>
                <a:gd name="T30" fmla="*/ 896 w 2048"/>
                <a:gd name="T31" fmla="*/ 704 h 1856"/>
                <a:gd name="T32" fmla="*/ 1024 w 2048"/>
                <a:gd name="T33" fmla="*/ 576 h 1856"/>
                <a:gd name="T34" fmla="*/ 1152 w 2048"/>
                <a:gd name="T35" fmla="*/ 704 h 1856"/>
                <a:gd name="T36" fmla="*/ 1024 w 2048"/>
                <a:gd name="T37" fmla="*/ 832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8" h="1856">
                  <a:moveTo>
                    <a:pt x="1024" y="0"/>
                  </a:moveTo>
                  <a:cubicBezTo>
                    <a:pt x="0" y="1024"/>
                    <a:pt x="0" y="1024"/>
                    <a:pt x="0" y="1024"/>
                  </a:cubicBezTo>
                  <a:cubicBezTo>
                    <a:pt x="192" y="1216"/>
                    <a:pt x="192" y="1216"/>
                    <a:pt x="192" y="1216"/>
                  </a:cubicBezTo>
                  <a:cubicBezTo>
                    <a:pt x="384" y="1024"/>
                    <a:pt x="384" y="1024"/>
                    <a:pt x="384" y="1024"/>
                  </a:cubicBezTo>
                  <a:cubicBezTo>
                    <a:pt x="384" y="1856"/>
                    <a:pt x="384" y="1856"/>
                    <a:pt x="384" y="1856"/>
                  </a:cubicBezTo>
                  <a:cubicBezTo>
                    <a:pt x="896" y="1856"/>
                    <a:pt x="896" y="1856"/>
                    <a:pt x="896" y="1856"/>
                  </a:cubicBezTo>
                  <a:cubicBezTo>
                    <a:pt x="896" y="1472"/>
                    <a:pt x="896" y="1472"/>
                    <a:pt x="896" y="1472"/>
                  </a:cubicBezTo>
                  <a:cubicBezTo>
                    <a:pt x="1152" y="1472"/>
                    <a:pt x="1152" y="1472"/>
                    <a:pt x="1152" y="1472"/>
                  </a:cubicBezTo>
                  <a:cubicBezTo>
                    <a:pt x="1152" y="1856"/>
                    <a:pt x="1152" y="1856"/>
                    <a:pt x="1152" y="1856"/>
                  </a:cubicBezTo>
                  <a:cubicBezTo>
                    <a:pt x="1664" y="1856"/>
                    <a:pt x="1664" y="1856"/>
                    <a:pt x="1664" y="1856"/>
                  </a:cubicBezTo>
                  <a:cubicBezTo>
                    <a:pt x="1664" y="1024"/>
                    <a:pt x="1664" y="1024"/>
                    <a:pt x="1664" y="1024"/>
                  </a:cubicBezTo>
                  <a:cubicBezTo>
                    <a:pt x="1856" y="1216"/>
                    <a:pt x="1856" y="1216"/>
                    <a:pt x="1856" y="1216"/>
                  </a:cubicBezTo>
                  <a:cubicBezTo>
                    <a:pt x="2048" y="1024"/>
                    <a:pt x="2048" y="1024"/>
                    <a:pt x="2048" y="1024"/>
                  </a:cubicBezTo>
                  <a:lnTo>
                    <a:pt x="1024" y="0"/>
                  </a:lnTo>
                  <a:close/>
                  <a:moveTo>
                    <a:pt x="1024" y="832"/>
                  </a:moveTo>
                  <a:cubicBezTo>
                    <a:pt x="953" y="832"/>
                    <a:pt x="896" y="775"/>
                    <a:pt x="896" y="704"/>
                  </a:cubicBezTo>
                  <a:cubicBezTo>
                    <a:pt x="896" y="633"/>
                    <a:pt x="953" y="576"/>
                    <a:pt x="1024" y="576"/>
                  </a:cubicBezTo>
                  <a:cubicBezTo>
                    <a:pt x="1095" y="576"/>
                    <a:pt x="1152" y="633"/>
                    <a:pt x="1152" y="704"/>
                  </a:cubicBezTo>
                  <a:cubicBezTo>
                    <a:pt x="1152" y="775"/>
                    <a:pt x="1095" y="832"/>
                    <a:pt x="1024" y="832"/>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schemeClr val="bg1"/>
                </a:solidFill>
              </a:endParaRPr>
            </a:p>
          </p:txBody>
        </p:sp>
      </p:grpSp>
      <p:grpSp>
        <p:nvGrpSpPr>
          <p:cNvPr id="84" name="组合 83"/>
          <p:cNvGrpSpPr/>
          <p:nvPr/>
        </p:nvGrpSpPr>
        <p:grpSpPr>
          <a:xfrm>
            <a:off x="749818" y="2791933"/>
            <a:ext cx="277100" cy="277100"/>
            <a:chOff x="999755" y="3722577"/>
            <a:chExt cx="369466" cy="369466"/>
          </a:xfrm>
        </p:grpSpPr>
        <p:sp>
          <p:nvSpPr>
            <p:cNvPr id="85" name="矩形: 圆角 21"/>
            <p:cNvSpPr/>
            <p:nvPr/>
          </p:nvSpPr>
          <p:spPr>
            <a:xfrm rot="2700000">
              <a:off x="999755" y="3722577"/>
              <a:ext cx="369466" cy="369466"/>
            </a:xfrm>
            <a:prstGeom prst="roundRect">
              <a:avLst>
                <a:gd name="adj" fmla="val 10494"/>
              </a:avLst>
            </a:prstGeom>
            <a:solidFill>
              <a:srgbClr val="95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6" name="Freeform 32"/>
            <p:cNvSpPr>
              <a:spLocks noEditPoints="1"/>
            </p:cNvSpPr>
            <p:nvPr/>
          </p:nvSpPr>
          <p:spPr bwMode="auto">
            <a:xfrm>
              <a:off x="1096889" y="3810528"/>
              <a:ext cx="169024" cy="234422"/>
            </a:xfrm>
            <a:custGeom>
              <a:avLst/>
              <a:gdLst>
                <a:gd name="T0" fmla="*/ 1025 w 2051"/>
                <a:gd name="T1" fmla="*/ 0 h 2859"/>
                <a:gd name="T2" fmla="*/ 0 w 2051"/>
                <a:gd name="T3" fmla="*/ 1025 h 2859"/>
                <a:gd name="T4" fmla="*/ 1025 w 2051"/>
                <a:gd name="T5" fmla="*/ 2859 h 2859"/>
                <a:gd name="T6" fmla="*/ 2051 w 2051"/>
                <a:gd name="T7" fmla="*/ 1025 h 2859"/>
                <a:gd name="T8" fmla="*/ 1025 w 2051"/>
                <a:gd name="T9" fmla="*/ 0 h 2859"/>
                <a:gd name="T10" fmla="*/ 1025 w 2051"/>
                <a:gd name="T11" fmla="*/ 1461 h 2859"/>
                <a:gd name="T12" fmla="*/ 590 w 2051"/>
                <a:gd name="T13" fmla="*/ 1025 h 2859"/>
                <a:gd name="T14" fmla="*/ 1025 w 2051"/>
                <a:gd name="T15" fmla="*/ 590 h 2859"/>
                <a:gd name="T16" fmla="*/ 1461 w 2051"/>
                <a:gd name="T17" fmla="*/ 1025 h 2859"/>
                <a:gd name="T18" fmla="*/ 1025 w 2051"/>
                <a:gd name="T19" fmla="*/ 1461 h 2859"/>
                <a:gd name="T20" fmla="*/ 1025 w 2051"/>
                <a:gd name="T21" fmla="*/ 1461 h 2859"/>
                <a:gd name="T22" fmla="*/ 1025 w 2051"/>
                <a:gd name="T23" fmla="*/ 1461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1" h="2859">
                  <a:moveTo>
                    <a:pt x="1025" y="0"/>
                  </a:moveTo>
                  <a:cubicBezTo>
                    <a:pt x="459" y="0"/>
                    <a:pt x="0" y="459"/>
                    <a:pt x="0" y="1025"/>
                  </a:cubicBezTo>
                  <a:cubicBezTo>
                    <a:pt x="0" y="2051"/>
                    <a:pt x="1025" y="2859"/>
                    <a:pt x="1025" y="2859"/>
                  </a:cubicBezTo>
                  <a:cubicBezTo>
                    <a:pt x="1025" y="2859"/>
                    <a:pt x="2051" y="2043"/>
                    <a:pt x="2051" y="1025"/>
                  </a:cubicBezTo>
                  <a:cubicBezTo>
                    <a:pt x="2051" y="459"/>
                    <a:pt x="1592" y="0"/>
                    <a:pt x="1025" y="0"/>
                  </a:cubicBezTo>
                  <a:close/>
                  <a:moveTo>
                    <a:pt x="1025" y="1461"/>
                  </a:moveTo>
                  <a:cubicBezTo>
                    <a:pt x="785" y="1461"/>
                    <a:pt x="590" y="1266"/>
                    <a:pt x="590" y="1025"/>
                  </a:cubicBezTo>
                  <a:cubicBezTo>
                    <a:pt x="590" y="785"/>
                    <a:pt x="785" y="590"/>
                    <a:pt x="1025" y="590"/>
                  </a:cubicBezTo>
                  <a:cubicBezTo>
                    <a:pt x="1266" y="590"/>
                    <a:pt x="1461" y="785"/>
                    <a:pt x="1461" y="1025"/>
                  </a:cubicBezTo>
                  <a:cubicBezTo>
                    <a:pt x="1461" y="1266"/>
                    <a:pt x="1266" y="1461"/>
                    <a:pt x="1025" y="1461"/>
                  </a:cubicBezTo>
                  <a:close/>
                  <a:moveTo>
                    <a:pt x="1025" y="1461"/>
                  </a:moveTo>
                  <a:cubicBezTo>
                    <a:pt x="1025" y="1461"/>
                    <a:pt x="1025" y="1461"/>
                    <a:pt x="1025" y="1461"/>
                  </a:cubicBezTo>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grpSp>
        <p:nvGrpSpPr>
          <p:cNvPr id="87" name="组合 86"/>
          <p:cNvGrpSpPr/>
          <p:nvPr/>
        </p:nvGrpSpPr>
        <p:grpSpPr>
          <a:xfrm>
            <a:off x="743347" y="4412149"/>
            <a:ext cx="277100" cy="277100"/>
            <a:chOff x="991130" y="5882864"/>
            <a:chExt cx="369466" cy="369466"/>
          </a:xfrm>
        </p:grpSpPr>
        <p:sp>
          <p:nvSpPr>
            <p:cNvPr id="88" name="矩形: 圆角 32"/>
            <p:cNvSpPr/>
            <p:nvPr/>
          </p:nvSpPr>
          <p:spPr>
            <a:xfrm rot="2700000">
              <a:off x="991130" y="5882864"/>
              <a:ext cx="369466" cy="369466"/>
            </a:xfrm>
            <a:prstGeom prst="roundRect">
              <a:avLst>
                <a:gd name="adj" fmla="val 10494"/>
              </a:avLst>
            </a:prstGeom>
            <a:solidFill>
              <a:srgbClr val="95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9" name="Freeform 40"/>
            <p:cNvSpPr>
              <a:spLocks noEditPoints="1"/>
            </p:cNvSpPr>
            <p:nvPr/>
          </p:nvSpPr>
          <p:spPr bwMode="auto">
            <a:xfrm>
              <a:off x="1096216" y="5984425"/>
              <a:ext cx="167022" cy="166344"/>
            </a:xfrm>
            <a:custGeom>
              <a:avLst/>
              <a:gdLst>
                <a:gd name="T0" fmla="*/ 1429 w 2859"/>
                <a:gd name="T1" fmla="*/ 0 h 2859"/>
                <a:gd name="T2" fmla="*/ 0 w 2859"/>
                <a:gd name="T3" fmla="*/ 1429 h 2859"/>
                <a:gd name="T4" fmla="*/ 1429 w 2859"/>
                <a:gd name="T5" fmla="*/ 2859 h 2859"/>
                <a:gd name="T6" fmla="*/ 2859 w 2859"/>
                <a:gd name="T7" fmla="*/ 1429 h 2859"/>
                <a:gd name="T8" fmla="*/ 1429 w 2859"/>
                <a:gd name="T9" fmla="*/ 0 h 2859"/>
                <a:gd name="T10" fmla="*/ 1544 w 2859"/>
                <a:gd name="T11" fmla="*/ 2132 h 2859"/>
                <a:gd name="T12" fmla="*/ 1494 w 2859"/>
                <a:gd name="T13" fmla="*/ 2198 h 2859"/>
                <a:gd name="T14" fmla="*/ 1494 w 2859"/>
                <a:gd name="T15" fmla="*/ 2308 h 2859"/>
                <a:gd name="T16" fmla="*/ 1410 w 2859"/>
                <a:gd name="T17" fmla="*/ 2382 h 2859"/>
                <a:gd name="T18" fmla="*/ 1329 w 2859"/>
                <a:gd name="T19" fmla="*/ 2313 h 2859"/>
                <a:gd name="T20" fmla="*/ 1329 w 2859"/>
                <a:gd name="T21" fmla="*/ 2201 h 2859"/>
                <a:gd name="T22" fmla="*/ 1270 w 2859"/>
                <a:gd name="T23" fmla="*/ 2145 h 2859"/>
                <a:gd name="T24" fmla="*/ 1000 w 2859"/>
                <a:gd name="T25" fmla="*/ 2082 h 2859"/>
                <a:gd name="T26" fmla="*/ 962 w 2859"/>
                <a:gd name="T27" fmla="*/ 1965 h 2859"/>
                <a:gd name="T28" fmla="*/ 1070 w 2859"/>
                <a:gd name="T29" fmla="*/ 1929 h 2859"/>
                <a:gd name="T30" fmla="*/ 1368 w 2859"/>
                <a:gd name="T31" fmla="*/ 1990 h 2859"/>
                <a:gd name="T32" fmla="*/ 1679 w 2859"/>
                <a:gd name="T33" fmla="*/ 1763 h 2859"/>
                <a:gd name="T34" fmla="*/ 1384 w 2859"/>
                <a:gd name="T35" fmla="*/ 1486 h 2859"/>
                <a:gd name="T36" fmla="*/ 953 w 2859"/>
                <a:gd name="T37" fmla="*/ 1085 h 2859"/>
                <a:gd name="T38" fmla="*/ 1297 w 2859"/>
                <a:gd name="T39" fmla="*/ 720 h 2859"/>
                <a:gd name="T40" fmla="*/ 1347 w 2859"/>
                <a:gd name="T41" fmla="*/ 653 h 2859"/>
                <a:gd name="T42" fmla="*/ 1347 w 2859"/>
                <a:gd name="T43" fmla="*/ 544 h 2859"/>
                <a:gd name="T44" fmla="*/ 1429 w 2859"/>
                <a:gd name="T45" fmla="*/ 476 h 2859"/>
                <a:gd name="T46" fmla="*/ 1509 w 2859"/>
                <a:gd name="T47" fmla="*/ 541 h 2859"/>
                <a:gd name="T48" fmla="*/ 1509 w 2859"/>
                <a:gd name="T49" fmla="*/ 651 h 2859"/>
                <a:gd name="T50" fmla="*/ 1565 w 2859"/>
                <a:gd name="T51" fmla="*/ 705 h 2859"/>
                <a:gd name="T52" fmla="*/ 1773 w 2859"/>
                <a:gd name="T53" fmla="*/ 749 h 2859"/>
                <a:gd name="T54" fmla="*/ 1818 w 2859"/>
                <a:gd name="T55" fmla="*/ 854 h 2859"/>
                <a:gd name="T56" fmla="*/ 1704 w 2859"/>
                <a:gd name="T57" fmla="*/ 901 h 2859"/>
                <a:gd name="T58" fmla="*/ 1455 w 2859"/>
                <a:gd name="T59" fmla="*/ 857 h 2859"/>
                <a:gd name="T60" fmla="*/ 1178 w 2859"/>
                <a:gd name="T61" fmla="*/ 1057 h 2859"/>
                <a:gd name="T62" fmla="*/ 1502 w 2859"/>
                <a:gd name="T63" fmla="*/ 1321 h 2859"/>
                <a:gd name="T64" fmla="*/ 1906 w 2859"/>
                <a:gd name="T65" fmla="*/ 1746 h 2859"/>
                <a:gd name="T66" fmla="*/ 1544 w 2859"/>
                <a:gd name="T67" fmla="*/ 2132 h 2859"/>
                <a:gd name="T68" fmla="*/ 1544 w 2859"/>
                <a:gd name="T69" fmla="*/ 2132 h 2859"/>
                <a:gd name="T70" fmla="*/ 1544 w 2859"/>
                <a:gd name="T71" fmla="*/ 2132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59" h="2859">
                  <a:moveTo>
                    <a:pt x="1429" y="0"/>
                  </a:moveTo>
                  <a:cubicBezTo>
                    <a:pt x="640" y="0"/>
                    <a:pt x="0" y="640"/>
                    <a:pt x="0" y="1429"/>
                  </a:cubicBezTo>
                  <a:cubicBezTo>
                    <a:pt x="0" y="2219"/>
                    <a:pt x="640" y="2859"/>
                    <a:pt x="1429" y="2859"/>
                  </a:cubicBezTo>
                  <a:cubicBezTo>
                    <a:pt x="2219" y="2859"/>
                    <a:pt x="2859" y="2219"/>
                    <a:pt x="2859" y="1429"/>
                  </a:cubicBezTo>
                  <a:cubicBezTo>
                    <a:pt x="2859" y="640"/>
                    <a:pt x="2219" y="0"/>
                    <a:pt x="1429" y="0"/>
                  </a:cubicBezTo>
                  <a:close/>
                  <a:moveTo>
                    <a:pt x="1544" y="2132"/>
                  </a:moveTo>
                  <a:cubicBezTo>
                    <a:pt x="1504" y="2143"/>
                    <a:pt x="1494" y="2167"/>
                    <a:pt x="1494" y="2198"/>
                  </a:cubicBezTo>
                  <a:cubicBezTo>
                    <a:pt x="1494" y="2308"/>
                    <a:pt x="1494" y="2308"/>
                    <a:pt x="1494" y="2308"/>
                  </a:cubicBezTo>
                  <a:cubicBezTo>
                    <a:pt x="1494" y="2349"/>
                    <a:pt x="1475" y="2382"/>
                    <a:pt x="1410" y="2382"/>
                  </a:cubicBezTo>
                  <a:cubicBezTo>
                    <a:pt x="1345" y="2382"/>
                    <a:pt x="1329" y="2345"/>
                    <a:pt x="1329" y="2313"/>
                  </a:cubicBezTo>
                  <a:cubicBezTo>
                    <a:pt x="1329" y="2201"/>
                    <a:pt x="1329" y="2201"/>
                    <a:pt x="1329" y="2201"/>
                  </a:cubicBezTo>
                  <a:cubicBezTo>
                    <a:pt x="1329" y="2164"/>
                    <a:pt x="1290" y="2147"/>
                    <a:pt x="1270" y="2145"/>
                  </a:cubicBezTo>
                  <a:cubicBezTo>
                    <a:pt x="1172" y="2137"/>
                    <a:pt x="1076" y="2114"/>
                    <a:pt x="1000" y="2082"/>
                  </a:cubicBezTo>
                  <a:cubicBezTo>
                    <a:pt x="974" y="2071"/>
                    <a:pt x="935" y="2017"/>
                    <a:pt x="962" y="1965"/>
                  </a:cubicBezTo>
                  <a:cubicBezTo>
                    <a:pt x="990" y="1913"/>
                    <a:pt x="1042" y="1917"/>
                    <a:pt x="1070" y="1929"/>
                  </a:cubicBezTo>
                  <a:cubicBezTo>
                    <a:pt x="1155" y="1965"/>
                    <a:pt x="1259" y="1990"/>
                    <a:pt x="1368" y="1990"/>
                  </a:cubicBezTo>
                  <a:cubicBezTo>
                    <a:pt x="1554" y="1990"/>
                    <a:pt x="1679" y="1895"/>
                    <a:pt x="1679" y="1763"/>
                  </a:cubicBezTo>
                  <a:cubicBezTo>
                    <a:pt x="1679" y="1635"/>
                    <a:pt x="1577" y="1556"/>
                    <a:pt x="1384" y="1486"/>
                  </a:cubicBezTo>
                  <a:cubicBezTo>
                    <a:pt x="1118" y="1394"/>
                    <a:pt x="953" y="1287"/>
                    <a:pt x="953" y="1085"/>
                  </a:cubicBezTo>
                  <a:cubicBezTo>
                    <a:pt x="953" y="906"/>
                    <a:pt x="1086" y="767"/>
                    <a:pt x="1297" y="720"/>
                  </a:cubicBezTo>
                  <a:cubicBezTo>
                    <a:pt x="1331" y="713"/>
                    <a:pt x="1347" y="685"/>
                    <a:pt x="1347" y="653"/>
                  </a:cubicBezTo>
                  <a:cubicBezTo>
                    <a:pt x="1347" y="544"/>
                    <a:pt x="1347" y="544"/>
                    <a:pt x="1347" y="544"/>
                  </a:cubicBezTo>
                  <a:cubicBezTo>
                    <a:pt x="1347" y="514"/>
                    <a:pt x="1370" y="476"/>
                    <a:pt x="1429" y="476"/>
                  </a:cubicBezTo>
                  <a:cubicBezTo>
                    <a:pt x="1489" y="476"/>
                    <a:pt x="1509" y="506"/>
                    <a:pt x="1509" y="541"/>
                  </a:cubicBezTo>
                  <a:cubicBezTo>
                    <a:pt x="1509" y="651"/>
                    <a:pt x="1509" y="651"/>
                    <a:pt x="1509" y="651"/>
                  </a:cubicBezTo>
                  <a:cubicBezTo>
                    <a:pt x="1509" y="680"/>
                    <a:pt x="1532" y="704"/>
                    <a:pt x="1565" y="705"/>
                  </a:cubicBezTo>
                  <a:cubicBezTo>
                    <a:pt x="1649" y="712"/>
                    <a:pt x="1717" y="729"/>
                    <a:pt x="1773" y="749"/>
                  </a:cubicBezTo>
                  <a:cubicBezTo>
                    <a:pt x="1801" y="760"/>
                    <a:pt x="1839" y="791"/>
                    <a:pt x="1818" y="854"/>
                  </a:cubicBezTo>
                  <a:cubicBezTo>
                    <a:pt x="1797" y="918"/>
                    <a:pt x="1737" y="913"/>
                    <a:pt x="1704" y="901"/>
                  </a:cubicBezTo>
                  <a:cubicBezTo>
                    <a:pt x="1644" y="878"/>
                    <a:pt x="1562" y="857"/>
                    <a:pt x="1455" y="857"/>
                  </a:cubicBezTo>
                  <a:cubicBezTo>
                    <a:pt x="1253" y="857"/>
                    <a:pt x="1178" y="964"/>
                    <a:pt x="1178" y="1057"/>
                  </a:cubicBezTo>
                  <a:cubicBezTo>
                    <a:pt x="1178" y="1178"/>
                    <a:pt x="1274" y="1238"/>
                    <a:pt x="1502" y="1321"/>
                  </a:cubicBezTo>
                  <a:cubicBezTo>
                    <a:pt x="1770" y="1419"/>
                    <a:pt x="1906" y="1540"/>
                    <a:pt x="1906" y="1746"/>
                  </a:cubicBezTo>
                  <a:cubicBezTo>
                    <a:pt x="1906" y="1918"/>
                    <a:pt x="1781" y="2079"/>
                    <a:pt x="1544" y="2132"/>
                  </a:cubicBezTo>
                  <a:close/>
                  <a:moveTo>
                    <a:pt x="1544" y="2132"/>
                  </a:moveTo>
                  <a:cubicBezTo>
                    <a:pt x="1544" y="2132"/>
                    <a:pt x="1544" y="2132"/>
                    <a:pt x="1544" y="2132"/>
                  </a:cubicBezTo>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sp>
        <p:nvSpPr>
          <p:cNvPr id="90" name="文本框 89"/>
          <p:cNvSpPr txBox="1"/>
          <p:nvPr/>
        </p:nvSpPr>
        <p:spPr>
          <a:xfrm>
            <a:off x="1269545" y="2679464"/>
            <a:ext cx="729000" cy="230832"/>
          </a:xfrm>
          <a:prstGeom prst="rect">
            <a:avLst/>
          </a:prstGeom>
          <a:noFill/>
        </p:spPr>
        <p:txBody>
          <a:bodyPr wrap="square" rtlCol="0">
            <a:spAutoFit/>
          </a:bodyPr>
          <a:lstStyle/>
          <a:p>
            <a:r>
              <a:rPr lang="zh-CN" altLang="en-US" sz="900" dirty="0">
                <a:solidFill>
                  <a:schemeClr val="bg1">
                    <a:lumMod val="50000"/>
                  </a:schemeClr>
                </a:solidFill>
                <a:latin typeface="+mj-ea"/>
                <a:ea typeface="+mj-ea"/>
              </a:rPr>
              <a:t>表格表头</a:t>
            </a:r>
            <a:endParaRPr lang="zh-CN" altLang="en-US" sz="900" dirty="0">
              <a:solidFill>
                <a:schemeClr val="bg1">
                  <a:lumMod val="50000"/>
                </a:schemeClr>
              </a:solidFill>
              <a:latin typeface="+mj-ea"/>
              <a:ea typeface="+mj-ea"/>
            </a:endParaRPr>
          </a:p>
        </p:txBody>
      </p:sp>
      <p:sp>
        <p:nvSpPr>
          <p:cNvPr id="91" name="文本框 90"/>
          <p:cNvSpPr txBox="1"/>
          <p:nvPr/>
        </p:nvSpPr>
        <p:spPr>
          <a:xfrm>
            <a:off x="1274187" y="3218765"/>
            <a:ext cx="729000" cy="230832"/>
          </a:xfrm>
          <a:prstGeom prst="rect">
            <a:avLst/>
          </a:prstGeom>
          <a:noFill/>
        </p:spPr>
        <p:txBody>
          <a:bodyPr wrap="square" rtlCol="0">
            <a:spAutoFit/>
          </a:bodyPr>
          <a:lstStyle/>
          <a:p>
            <a:r>
              <a:rPr lang="zh-CN" altLang="en-US" sz="900" dirty="0">
                <a:solidFill>
                  <a:schemeClr val="bg1">
                    <a:lumMod val="50000"/>
                  </a:schemeClr>
                </a:solidFill>
                <a:latin typeface="+mj-ea"/>
                <a:ea typeface="+mj-ea"/>
              </a:rPr>
              <a:t>表格表头</a:t>
            </a:r>
            <a:endParaRPr lang="zh-CN" altLang="en-US" sz="900" dirty="0">
              <a:solidFill>
                <a:schemeClr val="bg1">
                  <a:lumMod val="50000"/>
                </a:schemeClr>
              </a:solidFill>
              <a:latin typeface="+mj-ea"/>
              <a:ea typeface="+mj-ea"/>
            </a:endParaRPr>
          </a:p>
        </p:txBody>
      </p:sp>
      <p:sp>
        <p:nvSpPr>
          <p:cNvPr id="92" name="文本框 91"/>
          <p:cNvSpPr txBox="1"/>
          <p:nvPr/>
        </p:nvSpPr>
        <p:spPr>
          <a:xfrm>
            <a:off x="1273115" y="3740922"/>
            <a:ext cx="729000" cy="230832"/>
          </a:xfrm>
          <a:prstGeom prst="rect">
            <a:avLst/>
          </a:prstGeom>
          <a:noFill/>
        </p:spPr>
        <p:txBody>
          <a:bodyPr wrap="square" rtlCol="0">
            <a:spAutoFit/>
          </a:bodyPr>
          <a:lstStyle/>
          <a:p>
            <a:r>
              <a:rPr lang="zh-CN" altLang="en-US" sz="900" dirty="0">
                <a:solidFill>
                  <a:schemeClr val="bg1">
                    <a:lumMod val="50000"/>
                  </a:schemeClr>
                </a:solidFill>
                <a:latin typeface="+mj-ea"/>
                <a:ea typeface="+mj-ea"/>
              </a:rPr>
              <a:t>表格表头</a:t>
            </a:r>
            <a:endParaRPr lang="zh-CN" altLang="en-US" sz="900" dirty="0">
              <a:solidFill>
                <a:schemeClr val="bg1">
                  <a:lumMod val="50000"/>
                </a:schemeClr>
              </a:solidFill>
              <a:latin typeface="+mj-ea"/>
              <a:ea typeface="+mj-ea"/>
            </a:endParaRPr>
          </a:p>
        </p:txBody>
      </p:sp>
      <p:sp>
        <p:nvSpPr>
          <p:cNvPr id="93" name="文本框 92"/>
          <p:cNvSpPr txBox="1"/>
          <p:nvPr/>
        </p:nvSpPr>
        <p:spPr>
          <a:xfrm>
            <a:off x="1272042" y="4291654"/>
            <a:ext cx="729000" cy="230832"/>
          </a:xfrm>
          <a:prstGeom prst="rect">
            <a:avLst/>
          </a:prstGeom>
          <a:noFill/>
        </p:spPr>
        <p:txBody>
          <a:bodyPr wrap="square" rtlCol="0">
            <a:spAutoFit/>
          </a:bodyPr>
          <a:lstStyle/>
          <a:p>
            <a:r>
              <a:rPr lang="zh-CN" altLang="en-US" sz="900" dirty="0">
                <a:solidFill>
                  <a:schemeClr val="bg1">
                    <a:lumMod val="50000"/>
                  </a:schemeClr>
                </a:solidFill>
                <a:latin typeface="+mj-ea"/>
                <a:ea typeface="+mj-ea"/>
              </a:rPr>
              <a:t>表格表头</a:t>
            </a:r>
            <a:endParaRPr lang="zh-CN" altLang="en-US" sz="900" dirty="0">
              <a:solidFill>
                <a:schemeClr val="bg1">
                  <a:lumMod val="50000"/>
                </a:schemeClr>
              </a:solidFill>
              <a:latin typeface="+mj-ea"/>
              <a:ea typeface="+mj-ea"/>
            </a:endParaRPr>
          </a:p>
        </p:txBody>
      </p:sp>
      <p:sp>
        <p:nvSpPr>
          <p:cNvPr id="94" name="文本框 93"/>
          <p:cNvSpPr txBox="1"/>
          <p:nvPr/>
        </p:nvSpPr>
        <p:spPr>
          <a:xfrm>
            <a:off x="6165176" y="1320698"/>
            <a:ext cx="2025054" cy="369332"/>
          </a:xfrm>
          <a:prstGeom prst="rect">
            <a:avLst/>
          </a:prstGeom>
          <a:noFill/>
        </p:spPr>
        <p:txBody>
          <a:bodyPr wrap="square" rtlCol="0">
            <a:spAutoFit/>
          </a:bodyPr>
          <a:lstStyle/>
          <a:p>
            <a:r>
              <a:rPr lang="zh-CN" altLang="en-US" sz="1800" dirty="0">
                <a:solidFill>
                  <a:schemeClr val="tx1">
                    <a:lumMod val="65000"/>
                    <a:lumOff val="35000"/>
                  </a:schemeClr>
                </a:solidFill>
                <a:latin typeface="+mj-ea"/>
                <a:ea typeface="+mj-ea"/>
              </a:rPr>
              <a:t>点击添加人物姓名</a:t>
            </a:r>
            <a:endParaRPr lang="zh-CN" altLang="en-US" sz="1800" dirty="0">
              <a:solidFill>
                <a:schemeClr val="tx1">
                  <a:lumMod val="65000"/>
                  <a:lumOff val="35000"/>
                </a:schemeClr>
              </a:solidFill>
              <a:latin typeface="+mj-ea"/>
              <a:ea typeface="+mj-ea"/>
            </a:endParaRPr>
          </a:p>
        </p:txBody>
      </p:sp>
      <p:sp>
        <p:nvSpPr>
          <p:cNvPr id="95" name="文本框 94"/>
          <p:cNvSpPr txBox="1"/>
          <p:nvPr/>
        </p:nvSpPr>
        <p:spPr>
          <a:xfrm>
            <a:off x="6171962" y="1686542"/>
            <a:ext cx="2446893" cy="812530"/>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rPr>
              <a:t>点击添加文字说明点击添加文字说明点击添加文字说明点击添加文字说明</a:t>
            </a:r>
            <a:endParaRPr lang="zh-CN" altLang="en-US" sz="1200" dirty="0">
              <a:solidFill>
                <a:schemeClr val="tx1">
                  <a:lumMod val="75000"/>
                  <a:lumOff val="25000"/>
                </a:schemeClr>
              </a:solidFill>
            </a:endParaRPr>
          </a:p>
        </p:txBody>
      </p:sp>
      <p:grpSp>
        <p:nvGrpSpPr>
          <p:cNvPr id="96" name="组合 95"/>
          <p:cNvGrpSpPr/>
          <p:nvPr/>
        </p:nvGrpSpPr>
        <p:grpSpPr>
          <a:xfrm>
            <a:off x="6247130" y="1686542"/>
            <a:ext cx="1943100" cy="954"/>
            <a:chOff x="8329506" y="2248722"/>
            <a:chExt cx="2590800" cy="1272"/>
          </a:xfrm>
        </p:grpSpPr>
        <p:cxnSp>
          <p:nvCxnSpPr>
            <p:cNvPr id="97" name="直接连接符 96"/>
            <p:cNvCxnSpPr/>
            <p:nvPr/>
          </p:nvCxnSpPr>
          <p:spPr>
            <a:xfrm>
              <a:off x="8329506" y="2249994"/>
              <a:ext cx="540000" cy="0"/>
            </a:xfrm>
            <a:prstGeom prst="line">
              <a:avLst/>
            </a:prstGeom>
            <a:ln w="34925">
              <a:solidFill>
                <a:srgbClr val="95C1AD"/>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8834331" y="2248722"/>
              <a:ext cx="2085975" cy="0"/>
            </a:xfrm>
            <a:prstGeom prst="line">
              <a:avLst/>
            </a:prstGeom>
            <a:ln w="3175">
              <a:solidFill>
                <a:srgbClr val="95C1AD"/>
              </a:solidFill>
            </a:ln>
          </p:spPr>
          <p:style>
            <a:lnRef idx="1">
              <a:schemeClr val="accent1"/>
            </a:lnRef>
            <a:fillRef idx="0">
              <a:schemeClr val="accent1"/>
            </a:fillRef>
            <a:effectRef idx="0">
              <a:schemeClr val="accent1"/>
            </a:effectRef>
            <a:fontRef idx="minor">
              <a:schemeClr val="tx1"/>
            </a:fontRef>
          </p:style>
        </p:cxnSp>
      </p:grpSp>
      <p:graphicFrame>
        <p:nvGraphicFramePr>
          <p:cNvPr id="99" name="图表 98"/>
          <p:cNvGraphicFramePr/>
          <p:nvPr/>
        </p:nvGraphicFramePr>
        <p:xfrm>
          <a:off x="5640798" y="2571751"/>
          <a:ext cx="3570515" cy="2359478"/>
        </p:xfrm>
        <a:graphic>
          <a:graphicData uri="http://schemas.openxmlformats.org/drawingml/2006/chart">
            <c:chart xmlns:c="http://schemas.openxmlformats.org/drawingml/2006/chart" xmlns:r="http://schemas.openxmlformats.org/officeDocument/2006/relationships" r:id="rId2"/>
          </a:graphicData>
        </a:graphic>
      </p:graphicFrame>
      <p:sp>
        <p:nvSpPr>
          <p:cNvPr id="100" name="文本框 99"/>
          <p:cNvSpPr txBox="1"/>
          <p:nvPr/>
        </p:nvSpPr>
        <p:spPr>
          <a:xfrm>
            <a:off x="5670729" y="2679464"/>
            <a:ext cx="729000" cy="230832"/>
          </a:xfrm>
          <a:prstGeom prst="rect">
            <a:avLst/>
          </a:prstGeom>
          <a:noFill/>
        </p:spPr>
        <p:txBody>
          <a:bodyPr wrap="square" rtlCol="0">
            <a:spAutoFit/>
          </a:bodyPr>
          <a:lstStyle/>
          <a:p>
            <a:r>
              <a:rPr lang="zh-CN" altLang="en-US" sz="900" dirty="0">
                <a:solidFill>
                  <a:schemeClr val="bg1">
                    <a:lumMod val="50000"/>
                  </a:schemeClr>
                </a:solidFill>
                <a:latin typeface="+mj-ea"/>
                <a:ea typeface="+mj-ea"/>
              </a:rPr>
              <a:t>表格表头</a:t>
            </a:r>
            <a:endParaRPr lang="zh-CN" altLang="en-US" sz="900" dirty="0">
              <a:solidFill>
                <a:schemeClr val="bg1">
                  <a:lumMod val="50000"/>
                </a:schemeClr>
              </a:solidFill>
              <a:latin typeface="+mj-ea"/>
              <a:ea typeface="+mj-ea"/>
            </a:endParaRPr>
          </a:p>
        </p:txBody>
      </p:sp>
      <p:sp>
        <p:nvSpPr>
          <p:cNvPr id="101" name="文本框 100"/>
          <p:cNvSpPr txBox="1"/>
          <p:nvPr/>
        </p:nvSpPr>
        <p:spPr>
          <a:xfrm>
            <a:off x="5675372" y="3218765"/>
            <a:ext cx="729000" cy="230832"/>
          </a:xfrm>
          <a:prstGeom prst="rect">
            <a:avLst/>
          </a:prstGeom>
          <a:noFill/>
        </p:spPr>
        <p:txBody>
          <a:bodyPr wrap="square" rtlCol="0">
            <a:spAutoFit/>
          </a:bodyPr>
          <a:lstStyle/>
          <a:p>
            <a:r>
              <a:rPr lang="zh-CN" altLang="en-US" sz="900" dirty="0">
                <a:solidFill>
                  <a:schemeClr val="bg1">
                    <a:lumMod val="50000"/>
                  </a:schemeClr>
                </a:solidFill>
                <a:latin typeface="+mj-ea"/>
                <a:ea typeface="+mj-ea"/>
              </a:rPr>
              <a:t>表格表头</a:t>
            </a:r>
            <a:endParaRPr lang="zh-CN" altLang="en-US" sz="900" dirty="0">
              <a:solidFill>
                <a:schemeClr val="bg1">
                  <a:lumMod val="50000"/>
                </a:schemeClr>
              </a:solidFill>
              <a:latin typeface="+mj-ea"/>
              <a:ea typeface="+mj-ea"/>
            </a:endParaRPr>
          </a:p>
        </p:txBody>
      </p:sp>
      <p:sp>
        <p:nvSpPr>
          <p:cNvPr id="102" name="文本框 101"/>
          <p:cNvSpPr txBox="1"/>
          <p:nvPr/>
        </p:nvSpPr>
        <p:spPr>
          <a:xfrm>
            <a:off x="5674299" y="3740922"/>
            <a:ext cx="729000" cy="230832"/>
          </a:xfrm>
          <a:prstGeom prst="rect">
            <a:avLst/>
          </a:prstGeom>
          <a:noFill/>
        </p:spPr>
        <p:txBody>
          <a:bodyPr wrap="square" rtlCol="0">
            <a:spAutoFit/>
          </a:bodyPr>
          <a:lstStyle/>
          <a:p>
            <a:r>
              <a:rPr lang="zh-CN" altLang="en-US" sz="900" dirty="0">
                <a:solidFill>
                  <a:schemeClr val="bg1">
                    <a:lumMod val="50000"/>
                  </a:schemeClr>
                </a:solidFill>
                <a:latin typeface="+mj-ea"/>
                <a:ea typeface="+mj-ea"/>
              </a:rPr>
              <a:t>表格表头</a:t>
            </a:r>
            <a:endParaRPr lang="zh-CN" altLang="en-US" sz="900" dirty="0">
              <a:solidFill>
                <a:schemeClr val="bg1">
                  <a:lumMod val="50000"/>
                </a:schemeClr>
              </a:solidFill>
              <a:latin typeface="+mj-ea"/>
              <a:ea typeface="+mj-ea"/>
            </a:endParaRPr>
          </a:p>
        </p:txBody>
      </p:sp>
      <p:sp>
        <p:nvSpPr>
          <p:cNvPr id="103" name="文本框 102"/>
          <p:cNvSpPr txBox="1"/>
          <p:nvPr/>
        </p:nvSpPr>
        <p:spPr>
          <a:xfrm>
            <a:off x="5673227" y="4291654"/>
            <a:ext cx="729000" cy="230832"/>
          </a:xfrm>
          <a:prstGeom prst="rect">
            <a:avLst/>
          </a:prstGeom>
          <a:noFill/>
        </p:spPr>
        <p:txBody>
          <a:bodyPr wrap="square" rtlCol="0">
            <a:spAutoFit/>
          </a:bodyPr>
          <a:lstStyle/>
          <a:p>
            <a:r>
              <a:rPr lang="zh-CN" altLang="en-US" sz="900" dirty="0">
                <a:solidFill>
                  <a:schemeClr val="bg1">
                    <a:lumMod val="50000"/>
                  </a:schemeClr>
                </a:solidFill>
                <a:latin typeface="+mj-ea"/>
                <a:ea typeface="+mj-ea"/>
              </a:rPr>
              <a:t>表格表头</a:t>
            </a:r>
            <a:endParaRPr lang="zh-CN" altLang="en-US" sz="900" dirty="0">
              <a:solidFill>
                <a:schemeClr val="bg1">
                  <a:lumMod val="50000"/>
                </a:schemeClr>
              </a:solidFill>
              <a:latin typeface="+mj-ea"/>
              <a:ea typeface="+mj-ea"/>
            </a:endParaRPr>
          </a:p>
        </p:txBody>
      </p:sp>
      <p:grpSp>
        <p:nvGrpSpPr>
          <p:cNvPr id="104" name="组合 103"/>
          <p:cNvGrpSpPr/>
          <p:nvPr/>
        </p:nvGrpSpPr>
        <p:grpSpPr>
          <a:xfrm>
            <a:off x="5144533" y="3867268"/>
            <a:ext cx="277100" cy="277100"/>
            <a:chOff x="6859377" y="5156356"/>
            <a:chExt cx="369466" cy="369466"/>
          </a:xfrm>
        </p:grpSpPr>
        <p:sp>
          <p:nvSpPr>
            <p:cNvPr id="105" name="矩形: 圆角 48"/>
            <p:cNvSpPr/>
            <p:nvPr/>
          </p:nvSpPr>
          <p:spPr>
            <a:xfrm rot="2700000">
              <a:off x="6859377" y="5156356"/>
              <a:ext cx="369466" cy="369466"/>
            </a:xfrm>
            <a:prstGeom prst="roundRect">
              <a:avLst>
                <a:gd name="adj" fmla="val 10494"/>
              </a:avLst>
            </a:prstGeom>
            <a:solidFill>
              <a:srgbClr val="95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06" name="组合 105"/>
            <p:cNvGrpSpPr/>
            <p:nvPr/>
          </p:nvGrpSpPr>
          <p:grpSpPr>
            <a:xfrm>
              <a:off x="6954545" y="5252928"/>
              <a:ext cx="179444" cy="176322"/>
              <a:chOff x="2143125" y="3465513"/>
              <a:chExt cx="1460500" cy="1435100"/>
            </a:xfrm>
            <a:solidFill>
              <a:schemeClr val="bg1"/>
            </a:solidFill>
          </p:grpSpPr>
          <p:sp>
            <p:nvSpPr>
              <p:cNvPr id="107" name="Freeform 86"/>
              <p:cNvSpPr/>
              <p:nvPr/>
            </p:nvSpPr>
            <p:spPr bwMode="auto">
              <a:xfrm>
                <a:off x="2143125" y="3465513"/>
                <a:ext cx="1430337" cy="1420813"/>
              </a:xfrm>
              <a:custGeom>
                <a:avLst/>
                <a:gdLst>
                  <a:gd name="T0" fmla="*/ 350 w 526"/>
                  <a:gd name="T1" fmla="*/ 447 h 524"/>
                  <a:gd name="T2" fmla="*/ 320 w 526"/>
                  <a:gd name="T3" fmla="*/ 458 h 524"/>
                  <a:gd name="T4" fmla="*/ 307 w 526"/>
                  <a:gd name="T5" fmla="*/ 474 h 524"/>
                  <a:gd name="T6" fmla="*/ 302 w 526"/>
                  <a:gd name="T7" fmla="*/ 509 h 524"/>
                  <a:gd name="T8" fmla="*/ 285 w 526"/>
                  <a:gd name="T9" fmla="*/ 524 h 524"/>
                  <a:gd name="T10" fmla="*/ 243 w 526"/>
                  <a:gd name="T11" fmla="*/ 524 h 524"/>
                  <a:gd name="T12" fmla="*/ 226 w 526"/>
                  <a:gd name="T13" fmla="*/ 510 h 524"/>
                  <a:gd name="T14" fmla="*/ 220 w 526"/>
                  <a:gd name="T15" fmla="*/ 473 h 524"/>
                  <a:gd name="T16" fmla="*/ 208 w 526"/>
                  <a:gd name="T17" fmla="*/ 459 h 524"/>
                  <a:gd name="T18" fmla="*/ 162 w 526"/>
                  <a:gd name="T19" fmla="*/ 440 h 524"/>
                  <a:gd name="T20" fmla="*/ 146 w 526"/>
                  <a:gd name="T21" fmla="*/ 441 h 524"/>
                  <a:gd name="T22" fmla="*/ 120 w 526"/>
                  <a:gd name="T23" fmla="*/ 461 h 524"/>
                  <a:gd name="T24" fmla="*/ 113 w 526"/>
                  <a:gd name="T25" fmla="*/ 466 h 524"/>
                  <a:gd name="T26" fmla="*/ 67 w 526"/>
                  <a:gd name="T27" fmla="*/ 441 h 524"/>
                  <a:gd name="T28" fmla="*/ 62 w 526"/>
                  <a:gd name="T29" fmla="*/ 409 h 524"/>
                  <a:gd name="T30" fmla="*/ 74 w 526"/>
                  <a:gd name="T31" fmla="*/ 333 h 524"/>
                  <a:gd name="T32" fmla="*/ 30 w 526"/>
                  <a:gd name="T33" fmla="*/ 302 h 524"/>
                  <a:gd name="T34" fmla="*/ 2 w 526"/>
                  <a:gd name="T35" fmla="*/ 271 h 524"/>
                  <a:gd name="T36" fmla="*/ 1 w 526"/>
                  <a:gd name="T37" fmla="*/ 246 h 524"/>
                  <a:gd name="T38" fmla="*/ 21 w 526"/>
                  <a:gd name="T39" fmla="*/ 223 h 524"/>
                  <a:gd name="T40" fmla="*/ 79 w 526"/>
                  <a:gd name="T41" fmla="*/ 179 h 524"/>
                  <a:gd name="T42" fmla="*/ 71 w 526"/>
                  <a:gd name="T43" fmla="*/ 125 h 524"/>
                  <a:gd name="T44" fmla="*/ 74 w 526"/>
                  <a:gd name="T45" fmla="*/ 76 h 524"/>
                  <a:gd name="T46" fmla="*/ 79 w 526"/>
                  <a:gd name="T47" fmla="*/ 70 h 524"/>
                  <a:gd name="T48" fmla="*/ 126 w 526"/>
                  <a:gd name="T49" fmla="*/ 68 h 524"/>
                  <a:gd name="T50" fmla="*/ 181 w 526"/>
                  <a:gd name="T51" fmla="*/ 75 h 524"/>
                  <a:gd name="T52" fmla="*/ 195 w 526"/>
                  <a:gd name="T53" fmla="*/ 69 h 524"/>
                  <a:gd name="T54" fmla="*/ 223 w 526"/>
                  <a:gd name="T55" fmla="*/ 31 h 524"/>
                  <a:gd name="T56" fmla="*/ 224 w 526"/>
                  <a:gd name="T57" fmla="*/ 22 h 524"/>
                  <a:gd name="T58" fmla="*/ 250 w 526"/>
                  <a:gd name="T59" fmla="*/ 0 h 524"/>
                  <a:gd name="T60" fmla="*/ 277 w 526"/>
                  <a:gd name="T61" fmla="*/ 0 h 524"/>
                  <a:gd name="T62" fmla="*/ 303 w 526"/>
                  <a:gd name="T63" fmla="*/ 23 h 524"/>
                  <a:gd name="T64" fmla="*/ 344 w 526"/>
                  <a:gd name="T65" fmla="*/ 75 h 524"/>
                  <a:gd name="T66" fmla="*/ 405 w 526"/>
                  <a:gd name="T67" fmla="*/ 66 h 524"/>
                  <a:gd name="T68" fmla="*/ 447 w 526"/>
                  <a:gd name="T69" fmla="*/ 68 h 524"/>
                  <a:gd name="T70" fmla="*/ 454 w 526"/>
                  <a:gd name="T71" fmla="*/ 75 h 524"/>
                  <a:gd name="T72" fmla="*/ 457 w 526"/>
                  <a:gd name="T73" fmla="*/ 124 h 524"/>
                  <a:gd name="T74" fmla="*/ 450 w 526"/>
                  <a:gd name="T75" fmla="*/ 178 h 524"/>
                  <a:gd name="T76" fmla="*/ 457 w 526"/>
                  <a:gd name="T77" fmla="*/ 195 h 524"/>
                  <a:gd name="T78" fmla="*/ 492 w 526"/>
                  <a:gd name="T79" fmla="*/ 221 h 524"/>
                  <a:gd name="T80" fmla="*/ 498 w 526"/>
                  <a:gd name="T81" fmla="*/ 222 h 524"/>
                  <a:gd name="T82" fmla="*/ 526 w 526"/>
                  <a:gd name="T83" fmla="*/ 251 h 524"/>
                  <a:gd name="T84" fmla="*/ 526 w 526"/>
                  <a:gd name="T85" fmla="*/ 274 h 524"/>
                  <a:gd name="T86" fmla="*/ 501 w 526"/>
                  <a:gd name="T87" fmla="*/ 302 h 524"/>
                  <a:gd name="T88" fmla="*/ 497 w 526"/>
                  <a:gd name="T89" fmla="*/ 302 h 524"/>
                  <a:gd name="T90" fmla="*/ 455 w 526"/>
                  <a:gd name="T91" fmla="*/ 332 h 524"/>
                  <a:gd name="T92" fmla="*/ 445 w 526"/>
                  <a:gd name="T93" fmla="*/ 347 h 524"/>
                  <a:gd name="T94" fmla="*/ 432 w 526"/>
                  <a:gd name="T95" fmla="*/ 334 h 524"/>
                  <a:gd name="T96" fmla="*/ 405 w 526"/>
                  <a:gd name="T97" fmla="*/ 258 h 524"/>
                  <a:gd name="T98" fmla="*/ 277 w 526"/>
                  <a:gd name="T99" fmla="*/ 120 h 524"/>
                  <a:gd name="T100" fmla="*/ 124 w 526"/>
                  <a:gd name="T101" fmla="*/ 231 h 524"/>
                  <a:gd name="T102" fmla="*/ 276 w 526"/>
                  <a:gd name="T103" fmla="*/ 404 h 524"/>
                  <a:gd name="T104" fmla="*/ 351 w 526"/>
                  <a:gd name="T105" fmla="*/ 442 h 524"/>
                  <a:gd name="T106" fmla="*/ 350 w 526"/>
                  <a:gd name="T107" fmla="*/ 44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6" h="524">
                    <a:moveTo>
                      <a:pt x="350" y="447"/>
                    </a:moveTo>
                    <a:cubicBezTo>
                      <a:pt x="340" y="451"/>
                      <a:pt x="330" y="455"/>
                      <a:pt x="320" y="458"/>
                    </a:cubicBezTo>
                    <a:cubicBezTo>
                      <a:pt x="312" y="461"/>
                      <a:pt x="307" y="464"/>
                      <a:pt x="307" y="474"/>
                    </a:cubicBezTo>
                    <a:cubicBezTo>
                      <a:pt x="306" y="485"/>
                      <a:pt x="303" y="497"/>
                      <a:pt x="302" y="509"/>
                    </a:cubicBezTo>
                    <a:cubicBezTo>
                      <a:pt x="301" y="520"/>
                      <a:pt x="295" y="524"/>
                      <a:pt x="285" y="524"/>
                    </a:cubicBezTo>
                    <a:cubicBezTo>
                      <a:pt x="271" y="524"/>
                      <a:pt x="257" y="524"/>
                      <a:pt x="243" y="524"/>
                    </a:cubicBezTo>
                    <a:cubicBezTo>
                      <a:pt x="233" y="524"/>
                      <a:pt x="227" y="521"/>
                      <a:pt x="226" y="510"/>
                    </a:cubicBezTo>
                    <a:cubicBezTo>
                      <a:pt x="224" y="497"/>
                      <a:pt x="223" y="485"/>
                      <a:pt x="220" y="473"/>
                    </a:cubicBezTo>
                    <a:cubicBezTo>
                      <a:pt x="219" y="468"/>
                      <a:pt x="214" y="461"/>
                      <a:pt x="208" y="459"/>
                    </a:cubicBezTo>
                    <a:cubicBezTo>
                      <a:pt x="193" y="452"/>
                      <a:pt x="178" y="445"/>
                      <a:pt x="162" y="440"/>
                    </a:cubicBezTo>
                    <a:cubicBezTo>
                      <a:pt x="157" y="438"/>
                      <a:pt x="150" y="438"/>
                      <a:pt x="146" y="441"/>
                    </a:cubicBezTo>
                    <a:cubicBezTo>
                      <a:pt x="137" y="447"/>
                      <a:pt x="129" y="454"/>
                      <a:pt x="120" y="461"/>
                    </a:cubicBezTo>
                    <a:cubicBezTo>
                      <a:pt x="118" y="463"/>
                      <a:pt x="115" y="465"/>
                      <a:pt x="113" y="466"/>
                    </a:cubicBezTo>
                    <a:cubicBezTo>
                      <a:pt x="89" y="474"/>
                      <a:pt x="80" y="453"/>
                      <a:pt x="67" y="441"/>
                    </a:cubicBezTo>
                    <a:cubicBezTo>
                      <a:pt x="58" y="432"/>
                      <a:pt x="51" y="420"/>
                      <a:pt x="62" y="409"/>
                    </a:cubicBezTo>
                    <a:cubicBezTo>
                      <a:pt x="88" y="386"/>
                      <a:pt x="89" y="364"/>
                      <a:pt x="74" y="333"/>
                    </a:cubicBezTo>
                    <a:cubicBezTo>
                      <a:pt x="63" y="311"/>
                      <a:pt x="52" y="303"/>
                      <a:pt x="30" y="302"/>
                    </a:cubicBezTo>
                    <a:cubicBezTo>
                      <a:pt x="3" y="301"/>
                      <a:pt x="2" y="298"/>
                      <a:pt x="2" y="271"/>
                    </a:cubicBezTo>
                    <a:cubicBezTo>
                      <a:pt x="2" y="263"/>
                      <a:pt x="2" y="254"/>
                      <a:pt x="1" y="246"/>
                    </a:cubicBezTo>
                    <a:cubicBezTo>
                      <a:pt x="0" y="231"/>
                      <a:pt x="7" y="222"/>
                      <a:pt x="21" y="223"/>
                    </a:cubicBezTo>
                    <a:cubicBezTo>
                      <a:pt x="54" y="225"/>
                      <a:pt x="67" y="208"/>
                      <a:pt x="79" y="179"/>
                    </a:cubicBezTo>
                    <a:cubicBezTo>
                      <a:pt x="87" y="156"/>
                      <a:pt x="86" y="142"/>
                      <a:pt x="71" y="125"/>
                    </a:cubicBezTo>
                    <a:cubicBezTo>
                      <a:pt x="50" y="102"/>
                      <a:pt x="51" y="98"/>
                      <a:pt x="74" y="76"/>
                    </a:cubicBezTo>
                    <a:cubicBezTo>
                      <a:pt x="75" y="74"/>
                      <a:pt x="77" y="72"/>
                      <a:pt x="79" y="70"/>
                    </a:cubicBezTo>
                    <a:cubicBezTo>
                      <a:pt x="100" y="49"/>
                      <a:pt x="104" y="48"/>
                      <a:pt x="126" y="68"/>
                    </a:cubicBezTo>
                    <a:cubicBezTo>
                      <a:pt x="144" y="85"/>
                      <a:pt x="160" y="92"/>
                      <a:pt x="181" y="75"/>
                    </a:cubicBezTo>
                    <a:cubicBezTo>
                      <a:pt x="185" y="72"/>
                      <a:pt x="190" y="70"/>
                      <a:pt x="195" y="69"/>
                    </a:cubicBezTo>
                    <a:cubicBezTo>
                      <a:pt x="220" y="67"/>
                      <a:pt x="223" y="50"/>
                      <a:pt x="223" y="31"/>
                    </a:cubicBezTo>
                    <a:cubicBezTo>
                      <a:pt x="224" y="28"/>
                      <a:pt x="224" y="25"/>
                      <a:pt x="224" y="22"/>
                    </a:cubicBezTo>
                    <a:cubicBezTo>
                      <a:pt x="227" y="2"/>
                      <a:pt x="229" y="0"/>
                      <a:pt x="250" y="0"/>
                    </a:cubicBezTo>
                    <a:cubicBezTo>
                      <a:pt x="259" y="0"/>
                      <a:pt x="268" y="0"/>
                      <a:pt x="277" y="0"/>
                    </a:cubicBezTo>
                    <a:cubicBezTo>
                      <a:pt x="299" y="0"/>
                      <a:pt x="303" y="1"/>
                      <a:pt x="303" y="23"/>
                    </a:cubicBezTo>
                    <a:cubicBezTo>
                      <a:pt x="302" y="54"/>
                      <a:pt x="318" y="64"/>
                      <a:pt x="344" y="75"/>
                    </a:cubicBezTo>
                    <a:cubicBezTo>
                      <a:pt x="370" y="87"/>
                      <a:pt x="386" y="84"/>
                      <a:pt x="405" y="66"/>
                    </a:cubicBezTo>
                    <a:cubicBezTo>
                      <a:pt x="421" y="50"/>
                      <a:pt x="430" y="52"/>
                      <a:pt x="447" y="68"/>
                    </a:cubicBezTo>
                    <a:cubicBezTo>
                      <a:pt x="449" y="70"/>
                      <a:pt x="452" y="73"/>
                      <a:pt x="454" y="75"/>
                    </a:cubicBezTo>
                    <a:cubicBezTo>
                      <a:pt x="475" y="97"/>
                      <a:pt x="477" y="102"/>
                      <a:pt x="457" y="124"/>
                    </a:cubicBezTo>
                    <a:cubicBezTo>
                      <a:pt x="442" y="142"/>
                      <a:pt x="433" y="157"/>
                      <a:pt x="450" y="178"/>
                    </a:cubicBezTo>
                    <a:cubicBezTo>
                      <a:pt x="454" y="182"/>
                      <a:pt x="455" y="189"/>
                      <a:pt x="457" y="195"/>
                    </a:cubicBezTo>
                    <a:cubicBezTo>
                      <a:pt x="466" y="220"/>
                      <a:pt x="466" y="220"/>
                      <a:pt x="492" y="221"/>
                    </a:cubicBezTo>
                    <a:cubicBezTo>
                      <a:pt x="494" y="222"/>
                      <a:pt x="496" y="221"/>
                      <a:pt x="498" y="222"/>
                    </a:cubicBezTo>
                    <a:cubicBezTo>
                      <a:pt x="524" y="223"/>
                      <a:pt x="526" y="226"/>
                      <a:pt x="526" y="251"/>
                    </a:cubicBezTo>
                    <a:cubicBezTo>
                      <a:pt x="526" y="259"/>
                      <a:pt x="526" y="266"/>
                      <a:pt x="526" y="274"/>
                    </a:cubicBezTo>
                    <a:cubicBezTo>
                      <a:pt x="526" y="297"/>
                      <a:pt x="525" y="299"/>
                      <a:pt x="501" y="302"/>
                    </a:cubicBezTo>
                    <a:cubicBezTo>
                      <a:pt x="500" y="302"/>
                      <a:pt x="498" y="302"/>
                      <a:pt x="497" y="302"/>
                    </a:cubicBezTo>
                    <a:cubicBezTo>
                      <a:pt x="476" y="302"/>
                      <a:pt x="459" y="306"/>
                      <a:pt x="455" y="332"/>
                    </a:cubicBezTo>
                    <a:cubicBezTo>
                      <a:pt x="455" y="337"/>
                      <a:pt x="449" y="342"/>
                      <a:pt x="445" y="347"/>
                    </a:cubicBezTo>
                    <a:cubicBezTo>
                      <a:pt x="441" y="343"/>
                      <a:pt x="437" y="338"/>
                      <a:pt x="432" y="334"/>
                    </a:cubicBezTo>
                    <a:cubicBezTo>
                      <a:pt x="404" y="316"/>
                      <a:pt x="404" y="289"/>
                      <a:pt x="405" y="258"/>
                    </a:cubicBezTo>
                    <a:cubicBezTo>
                      <a:pt x="408" y="188"/>
                      <a:pt x="347" y="125"/>
                      <a:pt x="277" y="120"/>
                    </a:cubicBezTo>
                    <a:cubicBezTo>
                      <a:pt x="205" y="114"/>
                      <a:pt x="139" y="162"/>
                      <a:pt x="124" y="231"/>
                    </a:cubicBezTo>
                    <a:cubicBezTo>
                      <a:pt x="105" y="326"/>
                      <a:pt x="179" y="411"/>
                      <a:pt x="276" y="404"/>
                    </a:cubicBezTo>
                    <a:cubicBezTo>
                      <a:pt x="316" y="388"/>
                      <a:pt x="328" y="425"/>
                      <a:pt x="351" y="442"/>
                    </a:cubicBezTo>
                    <a:cubicBezTo>
                      <a:pt x="350" y="443"/>
                      <a:pt x="350" y="445"/>
                      <a:pt x="350" y="447"/>
                    </a:cubicBezTo>
                    <a:close/>
                  </a:path>
                </a:pathLst>
              </a:custGeom>
              <a:grpFill/>
              <a:ln>
                <a:noFill/>
              </a:ln>
            </p:spPr>
            <p:txBody>
              <a:bodyPr vert="horz" wrap="square" lIns="68580" tIns="34290" rIns="68580" bIns="34290" numCol="1" anchor="t" anchorCtr="0" compatLnSpc="1"/>
              <a:lstStyle/>
              <a:p>
                <a:endParaRPr lang="zh-CN" altLang="en-US" sz="1015"/>
              </a:p>
            </p:txBody>
          </p:sp>
          <p:sp>
            <p:nvSpPr>
              <p:cNvPr id="108" name="Freeform 87"/>
              <p:cNvSpPr>
                <a:spLocks noEditPoints="1"/>
              </p:cNvSpPr>
              <p:nvPr/>
            </p:nvSpPr>
            <p:spPr bwMode="auto">
              <a:xfrm>
                <a:off x="2540000" y="3883025"/>
                <a:ext cx="1063625" cy="1017588"/>
              </a:xfrm>
              <a:custGeom>
                <a:avLst/>
                <a:gdLst>
                  <a:gd name="T0" fmla="*/ 17 w 391"/>
                  <a:gd name="T1" fmla="*/ 74 h 375"/>
                  <a:gd name="T2" fmla="*/ 57 w 391"/>
                  <a:gd name="T3" fmla="*/ 108 h 375"/>
                  <a:gd name="T4" fmla="*/ 77 w 391"/>
                  <a:gd name="T5" fmla="*/ 111 h 375"/>
                  <a:gd name="T6" fmla="*/ 100 w 391"/>
                  <a:gd name="T7" fmla="*/ 86 h 375"/>
                  <a:gd name="T8" fmla="*/ 110 w 391"/>
                  <a:gd name="T9" fmla="*/ 73 h 375"/>
                  <a:gd name="T10" fmla="*/ 113 w 391"/>
                  <a:gd name="T11" fmla="*/ 46 h 375"/>
                  <a:gd name="T12" fmla="*/ 78 w 391"/>
                  <a:gd name="T13" fmla="*/ 11 h 375"/>
                  <a:gd name="T14" fmla="*/ 142 w 391"/>
                  <a:gd name="T15" fmla="*/ 6 h 375"/>
                  <a:gd name="T16" fmla="*/ 225 w 391"/>
                  <a:gd name="T17" fmla="*/ 126 h 375"/>
                  <a:gd name="T18" fmla="*/ 241 w 391"/>
                  <a:gd name="T19" fmla="*/ 157 h 375"/>
                  <a:gd name="T20" fmla="*/ 250 w 391"/>
                  <a:gd name="T21" fmla="*/ 164 h 375"/>
                  <a:gd name="T22" fmla="*/ 328 w 391"/>
                  <a:gd name="T23" fmla="*/ 245 h 375"/>
                  <a:gd name="T24" fmla="*/ 370 w 391"/>
                  <a:gd name="T25" fmla="*/ 286 h 375"/>
                  <a:gd name="T26" fmla="*/ 374 w 391"/>
                  <a:gd name="T27" fmla="*/ 353 h 375"/>
                  <a:gd name="T28" fmla="*/ 306 w 391"/>
                  <a:gd name="T29" fmla="*/ 358 h 375"/>
                  <a:gd name="T30" fmla="*/ 293 w 391"/>
                  <a:gd name="T31" fmla="*/ 346 h 375"/>
                  <a:gd name="T32" fmla="*/ 165 w 391"/>
                  <a:gd name="T33" fmla="*/ 223 h 375"/>
                  <a:gd name="T34" fmla="*/ 143 w 391"/>
                  <a:gd name="T35" fmla="*/ 216 h 375"/>
                  <a:gd name="T36" fmla="*/ 12 w 391"/>
                  <a:gd name="T37" fmla="*/ 89 h 375"/>
                  <a:gd name="T38" fmla="*/ 17 w 391"/>
                  <a:gd name="T39" fmla="*/ 74 h 375"/>
                  <a:gd name="T40" fmla="*/ 360 w 391"/>
                  <a:gd name="T41" fmla="*/ 335 h 375"/>
                  <a:gd name="T42" fmla="*/ 342 w 391"/>
                  <a:gd name="T43" fmla="*/ 323 h 375"/>
                  <a:gd name="T44" fmla="*/ 334 w 391"/>
                  <a:gd name="T45" fmla="*/ 333 h 375"/>
                  <a:gd name="T46" fmla="*/ 346 w 391"/>
                  <a:gd name="T47" fmla="*/ 343 h 375"/>
                  <a:gd name="T48" fmla="*/ 360 w 391"/>
                  <a:gd name="T49" fmla="*/ 33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375">
                    <a:moveTo>
                      <a:pt x="17" y="74"/>
                    </a:moveTo>
                    <a:cubicBezTo>
                      <a:pt x="32" y="87"/>
                      <a:pt x="46" y="97"/>
                      <a:pt x="57" y="108"/>
                    </a:cubicBezTo>
                    <a:cubicBezTo>
                      <a:pt x="64" y="115"/>
                      <a:pt x="71" y="116"/>
                      <a:pt x="77" y="111"/>
                    </a:cubicBezTo>
                    <a:cubicBezTo>
                      <a:pt x="86" y="103"/>
                      <a:pt x="92" y="94"/>
                      <a:pt x="100" y="86"/>
                    </a:cubicBezTo>
                    <a:cubicBezTo>
                      <a:pt x="104" y="82"/>
                      <a:pt x="106" y="77"/>
                      <a:pt x="110" y="73"/>
                    </a:cubicBezTo>
                    <a:cubicBezTo>
                      <a:pt x="122" y="64"/>
                      <a:pt x="123" y="57"/>
                      <a:pt x="113" y="46"/>
                    </a:cubicBezTo>
                    <a:cubicBezTo>
                      <a:pt x="102" y="35"/>
                      <a:pt x="91" y="24"/>
                      <a:pt x="78" y="11"/>
                    </a:cubicBezTo>
                    <a:cubicBezTo>
                      <a:pt x="101" y="0"/>
                      <a:pt x="121" y="1"/>
                      <a:pt x="142" y="6"/>
                    </a:cubicBezTo>
                    <a:cubicBezTo>
                      <a:pt x="187" y="17"/>
                      <a:pt x="233" y="63"/>
                      <a:pt x="225" y="126"/>
                    </a:cubicBezTo>
                    <a:cubicBezTo>
                      <a:pt x="223" y="140"/>
                      <a:pt x="226" y="151"/>
                      <a:pt x="241" y="157"/>
                    </a:cubicBezTo>
                    <a:cubicBezTo>
                      <a:pt x="244" y="158"/>
                      <a:pt x="247" y="161"/>
                      <a:pt x="250" y="164"/>
                    </a:cubicBezTo>
                    <a:cubicBezTo>
                      <a:pt x="276" y="191"/>
                      <a:pt x="302" y="218"/>
                      <a:pt x="328" y="245"/>
                    </a:cubicBezTo>
                    <a:cubicBezTo>
                      <a:pt x="341" y="259"/>
                      <a:pt x="356" y="272"/>
                      <a:pt x="370" y="286"/>
                    </a:cubicBezTo>
                    <a:cubicBezTo>
                      <a:pt x="390" y="307"/>
                      <a:pt x="391" y="333"/>
                      <a:pt x="374" y="353"/>
                    </a:cubicBezTo>
                    <a:cubicBezTo>
                      <a:pt x="356" y="373"/>
                      <a:pt x="330" y="375"/>
                      <a:pt x="306" y="358"/>
                    </a:cubicBezTo>
                    <a:cubicBezTo>
                      <a:pt x="302" y="355"/>
                      <a:pt x="297" y="350"/>
                      <a:pt x="293" y="346"/>
                    </a:cubicBezTo>
                    <a:cubicBezTo>
                      <a:pt x="251" y="305"/>
                      <a:pt x="208" y="264"/>
                      <a:pt x="165" y="223"/>
                    </a:cubicBezTo>
                    <a:cubicBezTo>
                      <a:pt x="160" y="218"/>
                      <a:pt x="150" y="215"/>
                      <a:pt x="143" y="216"/>
                    </a:cubicBezTo>
                    <a:cubicBezTo>
                      <a:pt x="67" y="230"/>
                      <a:pt x="0" y="167"/>
                      <a:pt x="12" y="89"/>
                    </a:cubicBezTo>
                    <a:cubicBezTo>
                      <a:pt x="12" y="85"/>
                      <a:pt x="14" y="81"/>
                      <a:pt x="17" y="74"/>
                    </a:cubicBezTo>
                    <a:close/>
                    <a:moveTo>
                      <a:pt x="360" y="335"/>
                    </a:moveTo>
                    <a:cubicBezTo>
                      <a:pt x="352" y="329"/>
                      <a:pt x="347" y="325"/>
                      <a:pt x="342" y="323"/>
                    </a:cubicBezTo>
                    <a:cubicBezTo>
                      <a:pt x="340" y="323"/>
                      <a:pt x="333" y="331"/>
                      <a:pt x="334" y="333"/>
                    </a:cubicBezTo>
                    <a:cubicBezTo>
                      <a:pt x="336" y="337"/>
                      <a:pt x="341" y="342"/>
                      <a:pt x="346" y="343"/>
                    </a:cubicBezTo>
                    <a:cubicBezTo>
                      <a:pt x="349" y="344"/>
                      <a:pt x="353" y="339"/>
                      <a:pt x="360" y="335"/>
                    </a:cubicBezTo>
                    <a:close/>
                  </a:path>
                </a:pathLst>
              </a:custGeom>
              <a:grpFill/>
              <a:ln>
                <a:noFill/>
              </a:ln>
            </p:spPr>
            <p:txBody>
              <a:bodyPr vert="horz" wrap="square" lIns="68580" tIns="34290" rIns="68580" bIns="34290" numCol="1" anchor="t" anchorCtr="0" compatLnSpc="1"/>
              <a:lstStyle/>
              <a:p>
                <a:endParaRPr lang="zh-CN" altLang="en-US" sz="1015" dirty="0"/>
              </a:p>
            </p:txBody>
          </p:sp>
        </p:grpSp>
      </p:grpSp>
      <p:grpSp>
        <p:nvGrpSpPr>
          <p:cNvPr id="109" name="组合 108"/>
          <p:cNvGrpSpPr/>
          <p:nvPr/>
        </p:nvGrpSpPr>
        <p:grpSpPr>
          <a:xfrm>
            <a:off x="5151001" y="3332737"/>
            <a:ext cx="277100" cy="277100"/>
            <a:chOff x="6868000" y="4443650"/>
            <a:chExt cx="369466" cy="369466"/>
          </a:xfrm>
        </p:grpSpPr>
        <p:sp>
          <p:nvSpPr>
            <p:cNvPr id="110" name="矩形: 圆角 49"/>
            <p:cNvSpPr/>
            <p:nvPr/>
          </p:nvSpPr>
          <p:spPr>
            <a:xfrm rot="2700000">
              <a:off x="6868000" y="4443650"/>
              <a:ext cx="369466" cy="369466"/>
            </a:xfrm>
            <a:prstGeom prst="roundRect">
              <a:avLst>
                <a:gd name="adj" fmla="val 10494"/>
              </a:avLst>
            </a:prstGeom>
            <a:solidFill>
              <a:srgbClr val="95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1" name="组合 110"/>
            <p:cNvGrpSpPr/>
            <p:nvPr/>
          </p:nvGrpSpPr>
          <p:grpSpPr>
            <a:xfrm>
              <a:off x="6946286" y="4526348"/>
              <a:ext cx="204608" cy="204070"/>
              <a:chOff x="4673600" y="4648200"/>
              <a:chExt cx="1819275" cy="1814513"/>
            </a:xfrm>
            <a:solidFill>
              <a:schemeClr val="bg1"/>
            </a:solidFill>
          </p:grpSpPr>
          <p:sp>
            <p:nvSpPr>
              <p:cNvPr id="112" name="Freeform 290"/>
              <p:cNvSpPr/>
              <p:nvPr/>
            </p:nvSpPr>
            <p:spPr bwMode="auto">
              <a:xfrm>
                <a:off x="5468938" y="4648200"/>
                <a:ext cx="1023937" cy="1022350"/>
              </a:xfrm>
              <a:custGeom>
                <a:avLst/>
                <a:gdLst>
                  <a:gd name="T0" fmla="*/ 20 w 376"/>
                  <a:gd name="T1" fmla="*/ 265 h 377"/>
                  <a:gd name="T2" fmla="*/ 42 w 376"/>
                  <a:gd name="T3" fmla="*/ 137 h 377"/>
                  <a:gd name="T4" fmla="*/ 130 w 376"/>
                  <a:gd name="T5" fmla="*/ 49 h 377"/>
                  <a:gd name="T6" fmla="*/ 297 w 376"/>
                  <a:gd name="T7" fmla="*/ 48 h 377"/>
                  <a:gd name="T8" fmla="*/ 333 w 376"/>
                  <a:gd name="T9" fmla="*/ 85 h 377"/>
                  <a:gd name="T10" fmla="*/ 334 w 376"/>
                  <a:gd name="T11" fmla="*/ 241 h 377"/>
                  <a:gd name="T12" fmla="*/ 237 w 376"/>
                  <a:gd name="T13" fmla="*/ 337 h 377"/>
                  <a:gd name="T14" fmla="*/ 111 w 376"/>
                  <a:gd name="T15" fmla="*/ 355 h 377"/>
                  <a:gd name="T16" fmla="*/ 157 w 376"/>
                  <a:gd name="T17" fmla="*/ 311 h 377"/>
                  <a:gd name="T18" fmla="*/ 261 w 376"/>
                  <a:gd name="T19" fmla="*/ 208 h 377"/>
                  <a:gd name="T20" fmla="*/ 261 w 376"/>
                  <a:gd name="T21" fmla="*/ 120 h 377"/>
                  <a:gd name="T22" fmla="*/ 227 w 376"/>
                  <a:gd name="T23" fmla="*/ 96 h 377"/>
                  <a:gd name="T24" fmla="*/ 169 w 376"/>
                  <a:gd name="T25" fmla="*/ 116 h 377"/>
                  <a:gd name="T26" fmla="*/ 32 w 376"/>
                  <a:gd name="T27" fmla="*/ 254 h 377"/>
                  <a:gd name="T28" fmla="*/ 20 w 376"/>
                  <a:gd name="T29" fmla="*/ 26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6" h="377">
                    <a:moveTo>
                      <a:pt x="20" y="265"/>
                    </a:moveTo>
                    <a:cubicBezTo>
                      <a:pt x="0" y="220"/>
                      <a:pt x="9" y="170"/>
                      <a:pt x="42" y="137"/>
                    </a:cubicBezTo>
                    <a:cubicBezTo>
                      <a:pt x="71" y="107"/>
                      <a:pt x="101" y="78"/>
                      <a:pt x="130" y="49"/>
                    </a:cubicBezTo>
                    <a:cubicBezTo>
                      <a:pt x="180" y="0"/>
                      <a:pt x="248" y="0"/>
                      <a:pt x="297" y="48"/>
                    </a:cubicBezTo>
                    <a:cubicBezTo>
                      <a:pt x="310" y="60"/>
                      <a:pt x="322" y="72"/>
                      <a:pt x="333" y="85"/>
                    </a:cubicBezTo>
                    <a:cubicBezTo>
                      <a:pt x="375" y="130"/>
                      <a:pt x="376" y="196"/>
                      <a:pt x="334" y="241"/>
                    </a:cubicBezTo>
                    <a:cubicBezTo>
                      <a:pt x="302" y="274"/>
                      <a:pt x="270" y="306"/>
                      <a:pt x="237" y="337"/>
                    </a:cubicBezTo>
                    <a:cubicBezTo>
                      <a:pt x="204" y="370"/>
                      <a:pt x="151" y="377"/>
                      <a:pt x="111" y="355"/>
                    </a:cubicBezTo>
                    <a:cubicBezTo>
                      <a:pt x="127" y="340"/>
                      <a:pt x="142" y="326"/>
                      <a:pt x="157" y="311"/>
                    </a:cubicBezTo>
                    <a:cubicBezTo>
                      <a:pt x="192" y="277"/>
                      <a:pt x="226" y="242"/>
                      <a:pt x="261" y="208"/>
                    </a:cubicBezTo>
                    <a:cubicBezTo>
                      <a:pt x="292" y="177"/>
                      <a:pt x="292" y="150"/>
                      <a:pt x="261" y="120"/>
                    </a:cubicBezTo>
                    <a:cubicBezTo>
                      <a:pt x="251" y="110"/>
                      <a:pt x="239" y="100"/>
                      <a:pt x="227" y="96"/>
                    </a:cubicBezTo>
                    <a:cubicBezTo>
                      <a:pt x="204" y="88"/>
                      <a:pt x="185" y="99"/>
                      <a:pt x="169" y="116"/>
                    </a:cubicBezTo>
                    <a:cubicBezTo>
                      <a:pt x="124" y="162"/>
                      <a:pt x="78" y="208"/>
                      <a:pt x="32" y="254"/>
                    </a:cubicBezTo>
                    <a:cubicBezTo>
                      <a:pt x="28" y="257"/>
                      <a:pt x="24" y="260"/>
                      <a:pt x="20"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3" name="Freeform 291"/>
              <p:cNvSpPr/>
              <p:nvPr/>
            </p:nvSpPr>
            <p:spPr bwMode="auto">
              <a:xfrm>
                <a:off x="4673600" y="5440363"/>
                <a:ext cx="1022350" cy="1022350"/>
              </a:xfrm>
              <a:custGeom>
                <a:avLst/>
                <a:gdLst>
                  <a:gd name="T0" fmla="*/ 266 w 375"/>
                  <a:gd name="T1" fmla="*/ 22 h 377"/>
                  <a:gd name="T2" fmla="*/ 210 w 375"/>
                  <a:gd name="T3" fmla="*/ 76 h 377"/>
                  <a:gd name="T4" fmla="*/ 111 w 375"/>
                  <a:gd name="T5" fmla="*/ 174 h 377"/>
                  <a:gd name="T6" fmla="*/ 111 w 375"/>
                  <a:gd name="T7" fmla="*/ 256 h 377"/>
                  <a:gd name="T8" fmla="*/ 123 w 375"/>
                  <a:gd name="T9" fmla="*/ 267 h 377"/>
                  <a:gd name="T10" fmla="*/ 201 w 375"/>
                  <a:gd name="T11" fmla="*/ 267 h 377"/>
                  <a:gd name="T12" fmla="*/ 340 w 375"/>
                  <a:gd name="T13" fmla="*/ 128 h 377"/>
                  <a:gd name="T14" fmla="*/ 353 w 375"/>
                  <a:gd name="T15" fmla="*/ 110 h 377"/>
                  <a:gd name="T16" fmla="*/ 341 w 375"/>
                  <a:gd name="T17" fmla="*/ 232 h 377"/>
                  <a:gd name="T18" fmla="*/ 236 w 375"/>
                  <a:gd name="T19" fmla="*/ 338 h 377"/>
                  <a:gd name="T20" fmla="*/ 85 w 375"/>
                  <a:gd name="T21" fmla="*/ 336 h 377"/>
                  <a:gd name="T22" fmla="*/ 46 w 375"/>
                  <a:gd name="T23" fmla="*/ 297 h 377"/>
                  <a:gd name="T24" fmla="*/ 46 w 375"/>
                  <a:gd name="T25" fmla="*/ 133 h 377"/>
                  <a:gd name="T26" fmla="*/ 132 w 375"/>
                  <a:gd name="T27" fmla="*/ 47 h 377"/>
                  <a:gd name="T28" fmla="*/ 266 w 375"/>
                  <a:gd name="T29" fmla="*/ 2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5" h="377">
                    <a:moveTo>
                      <a:pt x="266" y="22"/>
                    </a:moveTo>
                    <a:cubicBezTo>
                      <a:pt x="247" y="41"/>
                      <a:pt x="228" y="58"/>
                      <a:pt x="210" y="76"/>
                    </a:cubicBezTo>
                    <a:cubicBezTo>
                      <a:pt x="177" y="108"/>
                      <a:pt x="144" y="141"/>
                      <a:pt x="111" y="174"/>
                    </a:cubicBezTo>
                    <a:cubicBezTo>
                      <a:pt x="85" y="200"/>
                      <a:pt x="85" y="230"/>
                      <a:pt x="111" y="256"/>
                    </a:cubicBezTo>
                    <a:cubicBezTo>
                      <a:pt x="115" y="260"/>
                      <a:pt x="119" y="264"/>
                      <a:pt x="123" y="267"/>
                    </a:cubicBezTo>
                    <a:cubicBezTo>
                      <a:pt x="147" y="291"/>
                      <a:pt x="177" y="291"/>
                      <a:pt x="201" y="267"/>
                    </a:cubicBezTo>
                    <a:cubicBezTo>
                      <a:pt x="248" y="221"/>
                      <a:pt x="294" y="175"/>
                      <a:pt x="340" y="128"/>
                    </a:cubicBezTo>
                    <a:cubicBezTo>
                      <a:pt x="345" y="123"/>
                      <a:pt x="348" y="117"/>
                      <a:pt x="353" y="110"/>
                    </a:cubicBezTo>
                    <a:cubicBezTo>
                      <a:pt x="375" y="149"/>
                      <a:pt x="370" y="201"/>
                      <a:pt x="341" y="232"/>
                    </a:cubicBezTo>
                    <a:cubicBezTo>
                      <a:pt x="308" y="269"/>
                      <a:pt x="272" y="305"/>
                      <a:pt x="236" y="338"/>
                    </a:cubicBezTo>
                    <a:cubicBezTo>
                      <a:pt x="193" y="377"/>
                      <a:pt x="127" y="374"/>
                      <a:pt x="85" y="336"/>
                    </a:cubicBezTo>
                    <a:cubicBezTo>
                      <a:pt x="72" y="323"/>
                      <a:pt x="59" y="310"/>
                      <a:pt x="46" y="297"/>
                    </a:cubicBezTo>
                    <a:cubicBezTo>
                      <a:pt x="0" y="249"/>
                      <a:pt x="0" y="180"/>
                      <a:pt x="46" y="133"/>
                    </a:cubicBezTo>
                    <a:cubicBezTo>
                      <a:pt x="75" y="104"/>
                      <a:pt x="103" y="75"/>
                      <a:pt x="132" y="47"/>
                    </a:cubicBezTo>
                    <a:cubicBezTo>
                      <a:pt x="170" y="10"/>
                      <a:pt x="220" y="0"/>
                      <a:pt x="26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4" name="Freeform 292"/>
              <p:cNvSpPr/>
              <p:nvPr/>
            </p:nvSpPr>
            <p:spPr bwMode="auto">
              <a:xfrm>
                <a:off x="5183188" y="5148263"/>
                <a:ext cx="809625" cy="815975"/>
              </a:xfrm>
              <a:custGeom>
                <a:avLst/>
                <a:gdLst>
                  <a:gd name="T0" fmla="*/ 0 w 297"/>
                  <a:gd name="T1" fmla="*/ 254 h 301"/>
                  <a:gd name="T2" fmla="*/ 12 w 297"/>
                  <a:gd name="T3" fmla="*/ 232 h 301"/>
                  <a:gd name="T4" fmla="*/ 229 w 297"/>
                  <a:gd name="T5" fmla="*/ 15 h 301"/>
                  <a:gd name="T6" fmla="*/ 282 w 297"/>
                  <a:gd name="T7" fmla="*/ 16 h 301"/>
                  <a:gd name="T8" fmla="*/ 280 w 297"/>
                  <a:gd name="T9" fmla="*/ 71 h 301"/>
                  <a:gd name="T10" fmla="*/ 167 w 297"/>
                  <a:gd name="T11" fmla="*/ 184 h 301"/>
                  <a:gd name="T12" fmla="*/ 65 w 297"/>
                  <a:gd name="T13" fmla="*/ 286 h 301"/>
                  <a:gd name="T14" fmla="*/ 22 w 297"/>
                  <a:gd name="T15" fmla="*/ 294 h 301"/>
                  <a:gd name="T16" fmla="*/ 0 w 297"/>
                  <a:gd name="T17" fmla="*/ 25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301">
                    <a:moveTo>
                      <a:pt x="0" y="254"/>
                    </a:moveTo>
                    <a:cubicBezTo>
                      <a:pt x="3" y="249"/>
                      <a:pt x="6" y="239"/>
                      <a:pt x="12" y="232"/>
                    </a:cubicBezTo>
                    <a:cubicBezTo>
                      <a:pt x="84" y="160"/>
                      <a:pt x="157" y="87"/>
                      <a:pt x="229" y="15"/>
                    </a:cubicBezTo>
                    <a:cubicBezTo>
                      <a:pt x="245" y="0"/>
                      <a:pt x="267" y="1"/>
                      <a:pt x="282" y="16"/>
                    </a:cubicBezTo>
                    <a:cubicBezTo>
                      <a:pt x="297" y="31"/>
                      <a:pt x="297" y="53"/>
                      <a:pt x="280" y="71"/>
                    </a:cubicBezTo>
                    <a:cubicBezTo>
                      <a:pt x="243" y="109"/>
                      <a:pt x="205" y="146"/>
                      <a:pt x="167" y="184"/>
                    </a:cubicBezTo>
                    <a:cubicBezTo>
                      <a:pt x="133" y="218"/>
                      <a:pt x="99" y="252"/>
                      <a:pt x="65" y="286"/>
                    </a:cubicBezTo>
                    <a:cubicBezTo>
                      <a:pt x="52" y="298"/>
                      <a:pt x="36" y="301"/>
                      <a:pt x="22" y="294"/>
                    </a:cubicBezTo>
                    <a:cubicBezTo>
                      <a:pt x="8" y="287"/>
                      <a:pt x="1" y="275"/>
                      <a:pt x="0"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grpSp>
        <p:nvGrpSpPr>
          <p:cNvPr id="115" name="组合 114"/>
          <p:cNvGrpSpPr/>
          <p:nvPr/>
        </p:nvGrpSpPr>
        <p:grpSpPr>
          <a:xfrm>
            <a:off x="5151001" y="2791933"/>
            <a:ext cx="277100" cy="277100"/>
            <a:chOff x="6868001" y="3722577"/>
            <a:chExt cx="369466" cy="369466"/>
          </a:xfrm>
        </p:grpSpPr>
        <p:sp>
          <p:nvSpPr>
            <p:cNvPr id="116" name="矩形: 圆角 50"/>
            <p:cNvSpPr/>
            <p:nvPr/>
          </p:nvSpPr>
          <p:spPr>
            <a:xfrm rot="2700000">
              <a:off x="6868001" y="3722577"/>
              <a:ext cx="369466" cy="369466"/>
            </a:xfrm>
            <a:prstGeom prst="roundRect">
              <a:avLst>
                <a:gd name="adj" fmla="val 10494"/>
              </a:avLst>
            </a:prstGeom>
            <a:solidFill>
              <a:srgbClr val="95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17" name="组合 116"/>
            <p:cNvGrpSpPr/>
            <p:nvPr/>
          </p:nvGrpSpPr>
          <p:grpSpPr>
            <a:xfrm flipH="1">
              <a:off x="6947621" y="3801567"/>
              <a:ext cx="192976" cy="211486"/>
              <a:chOff x="8794750" y="4346575"/>
              <a:chExt cx="1903413" cy="2085975"/>
            </a:xfrm>
            <a:solidFill>
              <a:schemeClr val="bg1"/>
            </a:solidFill>
          </p:grpSpPr>
          <p:sp>
            <p:nvSpPr>
              <p:cNvPr id="118" name="Freeform 309"/>
              <p:cNvSpPr/>
              <p:nvPr/>
            </p:nvSpPr>
            <p:spPr bwMode="auto">
              <a:xfrm>
                <a:off x="9263063" y="4721225"/>
                <a:ext cx="958850" cy="1282700"/>
              </a:xfrm>
              <a:custGeom>
                <a:avLst/>
                <a:gdLst>
                  <a:gd name="T0" fmla="*/ 246 w 352"/>
                  <a:gd name="T1" fmla="*/ 473 h 473"/>
                  <a:gd name="T2" fmla="*/ 106 w 352"/>
                  <a:gd name="T3" fmla="*/ 473 h 473"/>
                  <a:gd name="T4" fmla="*/ 92 w 352"/>
                  <a:gd name="T5" fmla="*/ 408 h 473"/>
                  <a:gd name="T6" fmla="*/ 45 w 352"/>
                  <a:gd name="T7" fmla="*/ 303 h 473"/>
                  <a:gd name="T8" fmla="*/ 10 w 352"/>
                  <a:gd name="T9" fmla="*/ 207 h 473"/>
                  <a:gd name="T10" fmla="*/ 139 w 352"/>
                  <a:gd name="T11" fmla="*/ 23 h 473"/>
                  <a:gd name="T12" fmla="*/ 344 w 352"/>
                  <a:gd name="T13" fmla="*/ 148 h 473"/>
                  <a:gd name="T14" fmla="*/ 332 w 352"/>
                  <a:gd name="T15" fmla="*/ 254 h 473"/>
                  <a:gd name="T16" fmla="*/ 290 w 352"/>
                  <a:gd name="T17" fmla="*/ 335 h 473"/>
                  <a:gd name="T18" fmla="*/ 246 w 352"/>
                  <a:gd name="T19"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473">
                    <a:moveTo>
                      <a:pt x="246" y="473"/>
                    </a:moveTo>
                    <a:cubicBezTo>
                      <a:pt x="199" y="473"/>
                      <a:pt x="152" y="473"/>
                      <a:pt x="106" y="473"/>
                    </a:cubicBezTo>
                    <a:cubicBezTo>
                      <a:pt x="102" y="451"/>
                      <a:pt x="100" y="428"/>
                      <a:pt x="92" y="408"/>
                    </a:cubicBezTo>
                    <a:cubicBezTo>
                      <a:pt x="79" y="372"/>
                      <a:pt x="62" y="337"/>
                      <a:pt x="45" y="303"/>
                    </a:cubicBezTo>
                    <a:cubicBezTo>
                      <a:pt x="30" y="272"/>
                      <a:pt x="14" y="242"/>
                      <a:pt x="10" y="207"/>
                    </a:cubicBezTo>
                    <a:cubicBezTo>
                      <a:pt x="0" y="118"/>
                      <a:pt x="52" y="44"/>
                      <a:pt x="139" y="23"/>
                    </a:cubicBezTo>
                    <a:cubicBezTo>
                      <a:pt x="230" y="0"/>
                      <a:pt x="323" y="57"/>
                      <a:pt x="344" y="148"/>
                    </a:cubicBezTo>
                    <a:cubicBezTo>
                      <a:pt x="352" y="185"/>
                      <a:pt x="348" y="220"/>
                      <a:pt x="332" y="254"/>
                    </a:cubicBezTo>
                    <a:cubicBezTo>
                      <a:pt x="320" y="281"/>
                      <a:pt x="305" y="308"/>
                      <a:pt x="290" y="335"/>
                    </a:cubicBezTo>
                    <a:cubicBezTo>
                      <a:pt x="267" y="378"/>
                      <a:pt x="249" y="422"/>
                      <a:pt x="246" y="4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19" name="Freeform 310"/>
              <p:cNvSpPr/>
              <p:nvPr/>
            </p:nvSpPr>
            <p:spPr bwMode="auto">
              <a:xfrm>
                <a:off x="9548813" y="6075363"/>
                <a:ext cx="384175" cy="357187"/>
              </a:xfrm>
              <a:custGeom>
                <a:avLst/>
                <a:gdLst>
                  <a:gd name="T0" fmla="*/ 0 w 141"/>
                  <a:gd name="T1" fmla="*/ 0 h 132"/>
                  <a:gd name="T2" fmla="*/ 139 w 141"/>
                  <a:gd name="T3" fmla="*/ 0 h 132"/>
                  <a:gd name="T4" fmla="*/ 138 w 141"/>
                  <a:gd name="T5" fmla="*/ 78 h 132"/>
                  <a:gd name="T6" fmla="*/ 67 w 141"/>
                  <a:gd name="T7" fmla="*/ 131 h 132"/>
                  <a:gd name="T8" fmla="*/ 1 w 141"/>
                  <a:gd name="T9" fmla="*/ 73 h 132"/>
                  <a:gd name="T10" fmla="*/ 0 w 141"/>
                  <a:gd name="T11" fmla="*/ 55 h 132"/>
                  <a:gd name="T12" fmla="*/ 0 w 141"/>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41" h="132">
                    <a:moveTo>
                      <a:pt x="0" y="0"/>
                    </a:moveTo>
                    <a:cubicBezTo>
                      <a:pt x="48" y="0"/>
                      <a:pt x="93" y="0"/>
                      <a:pt x="139" y="0"/>
                    </a:cubicBezTo>
                    <a:cubicBezTo>
                      <a:pt x="139" y="26"/>
                      <a:pt x="141" y="52"/>
                      <a:pt x="138" y="78"/>
                    </a:cubicBezTo>
                    <a:cubicBezTo>
                      <a:pt x="134" y="109"/>
                      <a:pt x="101" y="132"/>
                      <a:pt x="67" y="131"/>
                    </a:cubicBezTo>
                    <a:cubicBezTo>
                      <a:pt x="33" y="130"/>
                      <a:pt x="5" y="104"/>
                      <a:pt x="1" y="73"/>
                    </a:cubicBezTo>
                    <a:cubicBezTo>
                      <a:pt x="0" y="67"/>
                      <a:pt x="0" y="61"/>
                      <a:pt x="0" y="55"/>
                    </a:cubicBezTo>
                    <a:cubicBezTo>
                      <a:pt x="0" y="37"/>
                      <a:pt x="0" y="1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0" name="Freeform 311"/>
              <p:cNvSpPr/>
              <p:nvPr/>
            </p:nvSpPr>
            <p:spPr bwMode="auto">
              <a:xfrm>
                <a:off x="9712325" y="4346575"/>
                <a:ext cx="71438" cy="292100"/>
              </a:xfrm>
              <a:custGeom>
                <a:avLst/>
                <a:gdLst>
                  <a:gd name="T0" fmla="*/ 25 w 26"/>
                  <a:gd name="T1" fmla="*/ 54 h 108"/>
                  <a:gd name="T2" fmla="*/ 24 w 26"/>
                  <a:gd name="T3" fmla="*/ 94 h 108"/>
                  <a:gd name="T4" fmla="*/ 13 w 26"/>
                  <a:gd name="T5" fmla="*/ 108 h 108"/>
                  <a:gd name="T6" fmla="*/ 2 w 26"/>
                  <a:gd name="T7" fmla="*/ 93 h 108"/>
                  <a:gd name="T8" fmla="*/ 2 w 26"/>
                  <a:gd name="T9" fmla="*/ 14 h 108"/>
                  <a:gd name="T10" fmla="*/ 13 w 26"/>
                  <a:gd name="T11" fmla="*/ 0 h 108"/>
                  <a:gd name="T12" fmla="*/ 24 w 26"/>
                  <a:gd name="T13" fmla="*/ 15 h 108"/>
                  <a:gd name="T14" fmla="*/ 25 w 26"/>
                  <a:gd name="T15" fmla="*/ 5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08">
                    <a:moveTo>
                      <a:pt x="25" y="54"/>
                    </a:moveTo>
                    <a:cubicBezTo>
                      <a:pt x="25" y="67"/>
                      <a:pt x="26" y="81"/>
                      <a:pt x="24" y="94"/>
                    </a:cubicBezTo>
                    <a:cubicBezTo>
                      <a:pt x="24" y="99"/>
                      <a:pt x="17" y="103"/>
                      <a:pt x="13" y="108"/>
                    </a:cubicBezTo>
                    <a:cubicBezTo>
                      <a:pt x="9" y="103"/>
                      <a:pt x="2" y="98"/>
                      <a:pt x="2" y="93"/>
                    </a:cubicBezTo>
                    <a:cubicBezTo>
                      <a:pt x="0" y="67"/>
                      <a:pt x="0" y="41"/>
                      <a:pt x="2" y="14"/>
                    </a:cubicBezTo>
                    <a:cubicBezTo>
                      <a:pt x="2" y="9"/>
                      <a:pt x="9" y="5"/>
                      <a:pt x="13" y="0"/>
                    </a:cubicBezTo>
                    <a:cubicBezTo>
                      <a:pt x="17" y="5"/>
                      <a:pt x="24" y="9"/>
                      <a:pt x="24" y="15"/>
                    </a:cubicBezTo>
                    <a:cubicBezTo>
                      <a:pt x="26" y="27"/>
                      <a:pt x="25" y="41"/>
                      <a:pt x="2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1" name="Freeform 312"/>
              <p:cNvSpPr/>
              <p:nvPr/>
            </p:nvSpPr>
            <p:spPr bwMode="auto">
              <a:xfrm>
                <a:off x="9255125" y="4468813"/>
                <a:ext cx="182563" cy="260350"/>
              </a:xfrm>
              <a:custGeom>
                <a:avLst/>
                <a:gdLst>
                  <a:gd name="T0" fmla="*/ 67 w 67"/>
                  <a:gd name="T1" fmla="*/ 87 h 96"/>
                  <a:gd name="T2" fmla="*/ 59 w 67"/>
                  <a:gd name="T3" fmla="*/ 95 h 96"/>
                  <a:gd name="T4" fmla="*/ 46 w 67"/>
                  <a:gd name="T5" fmla="*/ 93 h 96"/>
                  <a:gd name="T6" fmla="*/ 2 w 67"/>
                  <a:gd name="T7" fmla="*/ 16 h 96"/>
                  <a:gd name="T8" fmla="*/ 8 w 67"/>
                  <a:gd name="T9" fmla="*/ 2 h 96"/>
                  <a:gd name="T10" fmla="*/ 22 w 67"/>
                  <a:gd name="T11" fmla="*/ 6 h 96"/>
                  <a:gd name="T12" fmla="*/ 65 w 67"/>
                  <a:gd name="T13" fmla="*/ 81 h 96"/>
                  <a:gd name="T14" fmla="*/ 67 w 67"/>
                  <a:gd name="T15" fmla="*/ 87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96">
                    <a:moveTo>
                      <a:pt x="67" y="87"/>
                    </a:moveTo>
                    <a:cubicBezTo>
                      <a:pt x="65" y="89"/>
                      <a:pt x="62" y="94"/>
                      <a:pt x="59" y="95"/>
                    </a:cubicBezTo>
                    <a:cubicBezTo>
                      <a:pt x="55" y="96"/>
                      <a:pt x="48" y="95"/>
                      <a:pt x="46" y="93"/>
                    </a:cubicBezTo>
                    <a:cubicBezTo>
                      <a:pt x="31" y="68"/>
                      <a:pt x="16" y="42"/>
                      <a:pt x="2" y="16"/>
                    </a:cubicBezTo>
                    <a:cubicBezTo>
                      <a:pt x="0" y="13"/>
                      <a:pt x="4" y="5"/>
                      <a:pt x="8" y="2"/>
                    </a:cubicBezTo>
                    <a:cubicBezTo>
                      <a:pt x="10" y="0"/>
                      <a:pt x="20" y="3"/>
                      <a:pt x="22" y="6"/>
                    </a:cubicBezTo>
                    <a:cubicBezTo>
                      <a:pt x="37" y="30"/>
                      <a:pt x="51" y="55"/>
                      <a:pt x="65" y="81"/>
                    </a:cubicBezTo>
                    <a:cubicBezTo>
                      <a:pt x="66" y="82"/>
                      <a:pt x="66" y="83"/>
                      <a:pt x="67"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2" name="Freeform 313"/>
              <p:cNvSpPr/>
              <p:nvPr/>
            </p:nvSpPr>
            <p:spPr bwMode="auto">
              <a:xfrm>
                <a:off x="10053638" y="4470400"/>
                <a:ext cx="187325" cy="269875"/>
              </a:xfrm>
              <a:custGeom>
                <a:avLst/>
                <a:gdLst>
                  <a:gd name="T0" fmla="*/ 69 w 69"/>
                  <a:gd name="T1" fmla="*/ 10 h 99"/>
                  <a:gd name="T2" fmla="*/ 65 w 69"/>
                  <a:gd name="T3" fmla="*/ 21 h 99"/>
                  <a:gd name="T4" fmla="*/ 28 w 69"/>
                  <a:gd name="T5" fmla="*/ 86 h 99"/>
                  <a:gd name="T6" fmla="*/ 8 w 69"/>
                  <a:gd name="T7" fmla="*/ 94 h 99"/>
                  <a:gd name="T8" fmla="*/ 7 w 69"/>
                  <a:gd name="T9" fmla="*/ 74 h 99"/>
                  <a:gd name="T10" fmla="*/ 46 w 69"/>
                  <a:gd name="T11" fmla="*/ 7 h 99"/>
                  <a:gd name="T12" fmla="*/ 60 w 69"/>
                  <a:gd name="T13" fmla="*/ 0 h 99"/>
                  <a:gd name="T14" fmla="*/ 69 w 69"/>
                  <a:gd name="T15" fmla="*/ 1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99">
                    <a:moveTo>
                      <a:pt x="69" y="10"/>
                    </a:moveTo>
                    <a:cubicBezTo>
                      <a:pt x="67" y="15"/>
                      <a:pt x="66" y="18"/>
                      <a:pt x="65" y="21"/>
                    </a:cubicBezTo>
                    <a:cubicBezTo>
                      <a:pt x="52" y="43"/>
                      <a:pt x="40" y="64"/>
                      <a:pt x="28" y="86"/>
                    </a:cubicBezTo>
                    <a:cubicBezTo>
                      <a:pt x="23" y="94"/>
                      <a:pt x="17" y="99"/>
                      <a:pt x="8" y="94"/>
                    </a:cubicBezTo>
                    <a:cubicBezTo>
                      <a:pt x="0" y="89"/>
                      <a:pt x="2" y="81"/>
                      <a:pt x="7" y="74"/>
                    </a:cubicBezTo>
                    <a:cubicBezTo>
                      <a:pt x="20" y="52"/>
                      <a:pt x="32" y="29"/>
                      <a:pt x="46" y="7"/>
                    </a:cubicBezTo>
                    <a:cubicBezTo>
                      <a:pt x="48" y="3"/>
                      <a:pt x="55" y="0"/>
                      <a:pt x="60" y="0"/>
                    </a:cubicBezTo>
                    <a:cubicBezTo>
                      <a:pt x="63" y="0"/>
                      <a:pt x="67" y="7"/>
                      <a:pt x="6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3" name="Freeform 314"/>
              <p:cNvSpPr/>
              <p:nvPr/>
            </p:nvSpPr>
            <p:spPr bwMode="auto">
              <a:xfrm>
                <a:off x="8923338" y="4791075"/>
                <a:ext cx="271463" cy="187325"/>
              </a:xfrm>
              <a:custGeom>
                <a:avLst/>
                <a:gdLst>
                  <a:gd name="T0" fmla="*/ 11 w 100"/>
                  <a:gd name="T1" fmla="*/ 4 h 69"/>
                  <a:gd name="T2" fmla="*/ 21 w 100"/>
                  <a:gd name="T3" fmla="*/ 9 h 69"/>
                  <a:gd name="T4" fmla="*/ 85 w 100"/>
                  <a:gd name="T5" fmla="*/ 46 h 69"/>
                  <a:gd name="T6" fmla="*/ 93 w 100"/>
                  <a:gd name="T7" fmla="*/ 64 h 69"/>
                  <a:gd name="T8" fmla="*/ 74 w 100"/>
                  <a:gd name="T9" fmla="*/ 66 h 69"/>
                  <a:gd name="T10" fmla="*/ 7 w 100"/>
                  <a:gd name="T11" fmla="*/ 28 h 69"/>
                  <a:gd name="T12" fmla="*/ 0 w 100"/>
                  <a:gd name="T13" fmla="*/ 13 h 69"/>
                  <a:gd name="T14" fmla="*/ 6 w 100"/>
                  <a:gd name="T15" fmla="*/ 0 h 69"/>
                  <a:gd name="T16" fmla="*/ 11 w 100"/>
                  <a:gd name="T17"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9">
                    <a:moveTo>
                      <a:pt x="11" y="4"/>
                    </a:moveTo>
                    <a:cubicBezTo>
                      <a:pt x="14" y="6"/>
                      <a:pt x="18" y="7"/>
                      <a:pt x="21" y="9"/>
                    </a:cubicBezTo>
                    <a:cubicBezTo>
                      <a:pt x="42" y="21"/>
                      <a:pt x="64" y="33"/>
                      <a:pt x="85" y="46"/>
                    </a:cubicBezTo>
                    <a:cubicBezTo>
                      <a:pt x="93" y="50"/>
                      <a:pt x="100" y="56"/>
                      <a:pt x="93" y="64"/>
                    </a:cubicBezTo>
                    <a:cubicBezTo>
                      <a:pt x="90" y="68"/>
                      <a:pt x="79" y="69"/>
                      <a:pt x="74" y="66"/>
                    </a:cubicBezTo>
                    <a:cubicBezTo>
                      <a:pt x="51" y="55"/>
                      <a:pt x="29" y="41"/>
                      <a:pt x="7" y="28"/>
                    </a:cubicBezTo>
                    <a:cubicBezTo>
                      <a:pt x="3" y="25"/>
                      <a:pt x="0" y="18"/>
                      <a:pt x="0" y="13"/>
                    </a:cubicBezTo>
                    <a:cubicBezTo>
                      <a:pt x="0" y="9"/>
                      <a:pt x="4" y="4"/>
                      <a:pt x="6" y="0"/>
                    </a:cubicBezTo>
                    <a:cubicBezTo>
                      <a:pt x="8" y="1"/>
                      <a:pt x="9" y="3"/>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4" name="Freeform 315"/>
              <p:cNvSpPr/>
              <p:nvPr/>
            </p:nvSpPr>
            <p:spPr bwMode="auto">
              <a:xfrm>
                <a:off x="10317163" y="4797425"/>
                <a:ext cx="258763" cy="184150"/>
              </a:xfrm>
              <a:custGeom>
                <a:avLst/>
                <a:gdLst>
                  <a:gd name="T0" fmla="*/ 95 w 95"/>
                  <a:gd name="T1" fmla="*/ 17 h 68"/>
                  <a:gd name="T2" fmla="*/ 87 w 95"/>
                  <a:gd name="T3" fmla="*/ 26 h 68"/>
                  <a:gd name="T4" fmla="*/ 18 w 95"/>
                  <a:gd name="T5" fmla="*/ 65 h 68"/>
                  <a:gd name="T6" fmla="*/ 0 w 95"/>
                  <a:gd name="T7" fmla="*/ 62 h 68"/>
                  <a:gd name="T8" fmla="*/ 7 w 95"/>
                  <a:gd name="T9" fmla="*/ 45 h 68"/>
                  <a:gd name="T10" fmla="*/ 75 w 95"/>
                  <a:gd name="T11" fmla="*/ 6 h 68"/>
                  <a:gd name="T12" fmla="*/ 95 w 95"/>
                  <a:gd name="T13" fmla="*/ 17 h 68"/>
                </a:gdLst>
                <a:ahLst/>
                <a:cxnLst>
                  <a:cxn ang="0">
                    <a:pos x="T0" y="T1"/>
                  </a:cxn>
                  <a:cxn ang="0">
                    <a:pos x="T2" y="T3"/>
                  </a:cxn>
                  <a:cxn ang="0">
                    <a:pos x="T4" y="T5"/>
                  </a:cxn>
                  <a:cxn ang="0">
                    <a:pos x="T6" y="T7"/>
                  </a:cxn>
                  <a:cxn ang="0">
                    <a:pos x="T8" y="T9"/>
                  </a:cxn>
                  <a:cxn ang="0">
                    <a:pos x="T10" y="T11"/>
                  </a:cxn>
                  <a:cxn ang="0">
                    <a:pos x="T12" y="T13"/>
                  </a:cxn>
                </a:cxnLst>
                <a:rect l="0" t="0" r="r" b="b"/>
                <a:pathLst>
                  <a:path w="95" h="68">
                    <a:moveTo>
                      <a:pt x="95" y="17"/>
                    </a:moveTo>
                    <a:cubicBezTo>
                      <a:pt x="93" y="19"/>
                      <a:pt x="91" y="24"/>
                      <a:pt x="87" y="26"/>
                    </a:cubicBezTo>
                    <a:cubicBezTo>
                      <a:pt x="64" y="40"/>
                      <a:pt x="42" y="53"/>
                      <a:pt x="18" y="65"/>
                    </a:cubicBezTo>
                    <a:cubicBezTo>
                      <a:pt x="14" y="68"/>
                      <a:pt x="6" y="64"/>
                      <a:pt x="0" y="62"/>
                    </a:cubicBezTo>
                    <a:cubicBezTo>
                      <a:pt x="2" y="57"/>
                      <a:pt x="3" y="48"/>
                      <a:pt x="7" y="45"/>
                    </a:cubicBezTo>
                    <a:cubicBezTo>
                      <a:pt x="29" y="31"/>
                      <a:pt x="52" y="18"/>
                      <a:pt x="75" y="6"/>
                    </a:cubicBezTo>
                    <a:cubicBezTo>
                      <a:pt x="85" y="0"/>
                      <a:pt x="95" y="5"/>
                      <a:pt x="9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5" name="Freeform 316"/>
              <p:cNvSpPr/>
              <p:nvPr/>
            </p:nvSpPr>
            <p:spPr bwMode="auto">
              <a:xfrm>
                <a:off x="8912225" y="5597525"/>
                <a:ext cx="273050" cy="184150"/>
              </a:xfrm>
              <a:custGeom>
                <a:avLst/>
                <a:gdLst>
                  <a:gd name="T0" fmla="*/ 99 w 100"/>
                  <a:gd name="T1" fmla="*/ 18 h 68"/>
                  <a:gd name="T2" fmla="*/ 91 w 100"/>
                  <a:gd name="T3" fmla="*/ 27 h 68"/>
                  <a:gd name="T4" fmla="*/ 23 w 100"/>
                  <a:gd name="T5" fmla="*/ 65 h 68"/>
                  <a:gd name="T6" fmla="*/ 5 w 100"/>
                  <a:gd name="T7" fmla="*/ 63 h 68"/>
                  <a:gd name="T8" fmla="*/ 12 w 100"/>
                  <a:gd name="T9" fmla="*/ 45 h 68"/>
                  <a:gd name="T10" fmla="*/ 79 w 100"/>
                  <a:gd name="T11" fmla="*/ 6 h 68"/>
                  <a:gd name="T12" fmla="*/ 99 w 100"/>
                  <a:gd name="T13" fmla="*/ 18 h 68"/>
                </a:gdLst>
                <a:ahLst/>
                <a:cxnLst>
                  <a:cxn ang="0">
                    <a:pos x="T0" y="T1"/>
                  </a:cxn>
                  <a:cxn ang="0">
                    <a:pos x="T2" y="T3"/>
                  </a:cxn>
                  <a:cxn ang="0">
                    <a:pos x="T4" y="T5"/>
                  </a:cxn>
                  <a:cxn ang="0">
                    <a:pos x="T6" y="T7"/>
                  </a:cxn>
                  <a:cxn ang="0">
                    <a:pos x="T8" y="T9"/>
                  </a:cxn>
                  <a:cxn ang="0">
                    <a:pos x="T10" y="T11"/>
                  </a:cxn>
                  <a:cxn ang="0">
                    <a:pos x="T12" y="T13"/>
                  </a:cxn>
                </a:cxnLst>
                <a:rect l="0" t="0" r="r" b="b"/>
                <a:pathLst>
                  <a:path w="100" h="68">
                    <a:moveTo>
                      <a:pt x="99" y="18"/>
                    </a:moveTo>
                    <a:cubicBezTo>
                      <a:pt x="97" y="20"/>
                      <a:pt x="95" y="25"/>
                      <a:pt x="91" y="27"/>
                    </a:cubicBezTo>
                    <a:cubicBezTo>
                      <a:pt x="68" y="40"/>
                      <a:pt x="46" y="54"/>
                      <a:pt x="23" y="65"/>
                    </a:cubicBezTo>
                    <a:cubicBezTo>
                      <a:pt x="19" y="68"/>
                      <a:pt x="8" y="67"/>
                      <a:pt x="5" y="63"/>
                    </a:cubicBezTo>
                    <a:cubicBezTo>
                      <a:pt x="0" y="56"/>
                      <a:pt x="4" y="49"/>
                      <a:pt x="12" y="45"/>
                    </a:cubicBezTo>
                    <a:cubicBezTo>
                      <a:pt x="34" y="32"/>
                      <a:pt x="56" y="19"/>
                      <a:pt x="79" y="6"/>
                    </a:cubicBezTo>
                    <a:cubicBezTo>
                      <a:pt x="90" y="0"/>
                      <a:pt x="100" y="6"/>
                      <a:pt x="99"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6" name="Freeform 317"/>
              <p:cNvSpPr/>
              <p:nvPr/>
            </p:nvSpPr>
            <p:spPr bwMode="auto">
              <a:xfrm>
                <a:off x="10313988" y="5605463"/>
                <a:ext cx="261938" cy="187325"/>
              </a:xfrm>
              <a:custGeom>
                <a:avLst/>
                <a:gdLst>
                  <a:gd name="T0" fmla="*/ 96 w 96"/>
                  <a:gd name="T1" fmla="*/ 52 h 69"/>
                  <a:gd name="T2" fmla="*/ 79 w 96"/>
                  <a:gd name="T3" fmla="*/ 64 h 69"/>
                  <a:gd name="T4" fmla="*/ 5 w 96"/>
                  <a:gd name="T5" fmla="*/ 22 h 69"/>
                  <a:gd name="T6" fmla="*/ 2 w 96"/>
                  <a:gd name="T7" fmla="*/ 7 h 69"/>
                  <a:gd name="T8" fmla="*/ 16 w 96"/>
                  <a:gd name="T9" fmla="*/ 2 h 69"/>
                  <a:gd name="T10" fmla="*/ 91 w 96"/>
                  <a:gd name="T11" fmla="*/ 45 h 69"/>
                  <a:gd name="T12" fmla="*/ 96 w 96"/>
                  <a:gd name="T13" fmla="*/ 52 h 69"/>
                </a:gdLst>
                <a:ahLst/>
                <a:cxnLst>
                  <a:cxn ang="0">
                    <a:pos x="T0" y="T1"/>
                  </a:cxn>
                  <a:cxn ang="0">
                    <a:pos x="T2" y="T3"/>
                  </a:cxn>
                  <a:cxn ang="0">
                    <a:pos x="T4" y="T5"/>
                  </a:cxn>
                  <a:cxn ang="0">
                    <a:pos x="T6" y="T7"/>
                  </a:cxn>
                  <a:cxn ang="0">
                    <a:pos x="T8" y="T9"/>
                  </a:cxn>
                  <a:cxn ang="0">
                    <a:pos x="T10" y="T11"/>
                  </a:cxn>
                  <a:cxn ang="0">
                    <a:pos x="T12" y="T13"/>
                  </a:cxn>
                </a:cxnLst>
                <a:rect l="0" t="0" r="r" b="b"/>
                <a:pathLst>
                  <a:path w="96" h="69">
                    <a:moveTo>
                      <a:pt x="96" y="52"/>
                    </a:moveTo>
                    <a:cubicBezTo>
                      <a:pt x="96" y="63"/>
                      <a:pt x="87" y="69"/>
                      <a:pt x="79" y="64"/>
                    </a:cubicBezTo>
                    <a:cubicBezTo>
                      <a:pt x="54" y="51"/>
                      <a:pt x="30" y="37"/>
                      <a:pt x="5" y="22"/>
                    </a:cubicBezTo>
                    <a:cubicBezTo>
                      <a:pt x="2" y="20"/>
                      <a:pt x="0" y="10"/>
                      <a:pt x="2" y="7"/>
                    </a:cubicBezTo>
                    <a:cubicBezTo>
                      <a:pt x="4" y="3"/>
                      <a:pt x="13" y="0"/>
                      <a:pt x="16" y="2"/>
                    </a:cubicBezTo>
                    <a:cubicBezTo>
                      <a:pt x="42" y="16"/>
                      <a:pt x="67" y="30"/>
                      <a:pt x="91" y="45"/>
                    </a:cubicBezTo>
                    <a:cubicBezTo>
                      <a:pt x="94" y="47"/>
                      <a:pt x="95" y="51"/>
                      <a:pt x="96"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7" name="Freeform 318"/>
              <p:cNvSpPr/>
              <p:nvPr/>
            </p:nvSpPr>
            <p:spPr bwMode="auto">
              <a:xfrm>
                <a:off x="8794750" y="5260975"/>
                <a:ext cx="296863" cy="65087"/>
              </a:xfrm>
              <a:custGeom>
                <a:avLst/>
                <a:gdLst>
                  <a:gd name="T0" fmla="*/ 54 w 109"/>
                  <a:gd name="T1" fmla="*/ 24 h 24"/>
                  <a:gd name="T2" fmla="*/ 17 w 109"/>
                  <a:gd name="T3" fmla="*/ 24 h 24"/>
                  <a:gd name="T4" fmla="*/ 2 w 109"/>
                  <a:gd name="T5" fmla="*/ 12 h 24"/>
                  <a:gd name="T6" fmla="*/ 16 w 109"/>
                  <a:gd name="T7" fmla="*/ 1 h 24"/>
                  <a:gd name="T8" fmla="*/ 93 w 109"/>
                  <a:gd name="T9" fmla="*/ 1 h 24"/>
                  <a:gd name="T10" fmla="*/ 107 w 109"/>
                  <a:gd name="T11" fmla="*/ 12 h 24"/>
                  <a:gd name="T12" fmla="*/ 93 w 109"/>
                  <a:gd name="T13" fmla="*/ 24 h 24"/>
                  <a:gd name="T14" fmla="*/ 54 w 109"/>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4">
                    <a:moveTo>
                      <a:pt x="54" y="24"/>
                    </a:moveTo>
                    <a:cubicBezTo>
                      <a:pt x="41" y="24"/>
                      <a:pt x="29" y="24"/>
                      <a:pt x="17" y="24"/>
                    </a:cubicBezTo>
                    <a:cubicBezTo>
                      <a:pt x="8" y="24"/>
                      <a:pt x="0" y="22"/>
                      <a:pt x="2" y="12"/>
                    </a:cubicBezTo>
                    <a:cubicBezTo>
                      <a:pt x="3" y="8"/>
                      <a:pt x="11" y="1"/>
                      <a:pt x="16" y="1"/>
                    </a:cubicBezTo>
                    <a:cubicBezTo>
                      <a:pt x="41" y="0"/>
                      <a:pt x="68" y="0"/>
                      <a:pt x="93" y="1"/>
                    </a:cubicBezTo>
                    <a:cubicBezTo>
                      <a:pt x="99" y="1"/>
                      <a:pt x="107" y="7"/>
                      <a:pt x="107" y="12"/>
                    </a:cubicBezTo>
                    <a:cubicBezTo>
                      <a:pt x="109" y="21"/>
                      <a:pt x="101" y="24"/>
                      <a:pt x="93" y="24"/>
                    </a:cubicBezTo>
                    <a:cubicBezTo>
                      <a:pt x="80" y="24"/>
                      <a:pt x="67" y="24"/>
                      <a:pt x="5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28" name="Freeform 319"/>
              <p:cNvSpPr/>
              <p:nvPr/>
            </p:nvSpPr>
            <p:spPr bwMode="auto">
              <a:xfrm>
                <a:off x="10404475" y="5260975"/>
                <a:ext cx="293688" cy="68262"/>
              </a:xfrm>
              <a:custGeom>
                <a:avLst/>
                <a:gdLst>
                  <a:gd name="T0" fmla="*/ 54 w 108"/>
                  <a:gd name="T1" fmla="*/ 24 h 25"/>
                  <a:gd name="T2" fmla="*/ 16 w 108"/>
                  <a:gd name="T3" fmla="*/ 24 h 25"/>
                  <a:gd name="T4" fmla="*/ 1 w 108"/>
                  <a:gd name="T5" fmla="*/ 13 h 25"/>
                  <a:gd name="T6" fmla="*/ 16 w 108"/>
                  <a:gd name="T7" fmla="*/ 0 h 25"/>
                  <a:gd name="T8" fmla="*/ 92 w 108"/>
                  <a:gd name="T9" fmla="*/ 0 h 25"/>
                  <a:gd name="T10" fmla="*/ 108 w 108"/>
                  <a:gd name="T11" fmla="*/ 13 h 25"/>
                  <a:gd name="T12" fmla="*/ 92 w 108"/>
                  <a:gd name="T13" fmla="*/ 24 h 25"/>
                  <a:gd name="T14" fmla="*/ 54 w 108"/>
                  <a:gd name="T15" fmla="*/ 24 h 25"/>
                  <a:gd name="T16" fmla="*/ 54 w 108"/>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25">
                    <a:moveTo>
                      <a:pt x="54" y="24"/>
                    </a:moveTo>
                    <a:cubicBezTo>
                      <a:pt x="41" y="24"/>
                      <a:pt x="28" y="25"/>
                      <a:pt x="16" y="24"/>
                    </a:cubicBezTo>
                    <a:cubicBezTo>
                      <a:pt x="10" y="23"/>
                      <a:pt x="2" y="17"/>
                      <a:pt x="1" y="13"/>
                    </a:cubicBezTo>
                    <a:cubicBezTo>
                      <a:pt x="0" y="4"/>
                      <a:pt x="7" y="0"/>
                      <a:pt x="16" y="0"/>
                    </a:cubicBezTo>
                    <a:cubicBezTo>
                      <a:pt x="41" y="0"/>
                      <a:pt x="67" y="0"/>
                      <a:pt x="92" y="0"/>
                    </a:cubicBezTo>
                    <a:cubicBezTo>
                      <a:pt x="101" y="0"/>
                      <a:pt x="108" y="3"/>
                      <a:pt x="108" y="13"/>
                    </a:cubicBezTo>
                    <a:cubicBezTo>
                      <a:pt x="108" y="22"/>
                      <a:pt x="100" y="24"/>
                      <a:pt x="92" y="24"/>
                    </a:cubicBezTo>
                    <a:cubicBezTo>
                      <a:pt x="79" y="24"/>
                      <a:pt x="67" y="24"/>
                      <a:pt x="54" y="24"/>
                    </a:cubicBezTo>
                    <a:cubicBezTo>
                      <a:pt x="54" y="24"/>
                      <a:pt x="54" y="24"/>
                      <a:pt x="5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grpSp>
        <p:nvGrpSpPr>
          <p:cNvPr id="129" name="组合 128"/>
          <p:cNvGrpSpPr/>
          <p:nvPr/>
        </p:nvGrpSpPr>
        <p:grpSpPr>
          <a:xfrm>
            <a:off x="5144533" y="4412149"/>
            <a:ext cx="277100" cy="277100"/>
            <a:chOff x="6859376" y="5882864"/>
            <a:chExt cx="369466" cy="369466"/>
          </a:xfrm>
        </p:grpSpPr>
        <p:sp>
          <p:nvSpPr>
            <p:cNvPr id="130" name="矩形: 圆角 47"/>
            <p:cNvSpPr/>
            <p:nvPr/>
          </p:nvSpPr>
          <p:spPr>
            <a:xfrm rot="2700000">
              <a:off x="6859376" y="5882864"/>
              <a:ext cx="369466" cy="369466"/>
            </a:xfrm>
            <a:prstGeom prst="roundRect">
              <a:avLst>
                <a:gd name="adj" fmla="val 10494"/>
              </a:avLst>
            </a:prstGeom>
            <a:solidFill>
              <a:srgbClr val="95C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1" name="Freeform 9"/>
            <p:cNvSpPr>
              <a:spLocks noEditPoints="1"/>
            </p:cNvSpPr>
            <p:nvPr/>
          </p:nvSpPr>
          <p:spPr bwMode="auto">
            <a:xfrm>
              <a:off x="6966759" y="5995968"/>
              <a:ext cx="151424" cy="150832"/>
            </a:xfrm>
            <a:custGeom>
              <a:avLst/>
              <a:gdLst>
                <a:gd name="T0" fmla="*/ 1728 w 2048"/>
                <a:gd name="T1" fmla="*/ 0 h 2048"/>
                <a:gd name="T2" fmla="*/ 2048 w 2048"/>
                <a:gd name="T3" fmla="*/ 320 h 2048"/>
                <a:gd name="T4" fmla="*/ 1984 w 2048"/>
                <a:gd name="T5" fmla="*/ 512 h 2048"/>
                <a:gd name="T6" fmla="*/ 1856 w 2048"/>
                <a:gd name="T7" fmla="*/ 640 h 2048"/>
                <a:gd name="T8" fmla="*/ 1408 w 2048"/>
                <a:gd name="T9" fmla="*/ 192 h 2048"/>
                <a:gd name="T10" fmla="*/ 1536 w 2048"/>
                <a:gd name="T11" fmla="*/ 64 h 2048"/>
                <a:gd name="T12" fmla="*/ 1728 w 2048"/>
                <a:gd name="T13" fmla="*/ 0 h 2048"/>
                <a:gd name="T14" fmla="*/ 128 w 2048"/>
                <a:gd name="T15" fmla="*/ 1472 h 2048"/>
                <a:gd name="T16" fmla="*/ 0 w 2048"/>
                <a:gd name="T17" fmla="*/ 2048 h 2048"/>
                <a:gd name="T18" fmla="*/ 576 w 2048"/>
                <a:gd name="T19" fmla="*/ 1920 h 2048"/>
                <a:gd name="T20" fmla="*/ 1760 w 2048"/>
                <a:gd name="T21" fmla="*/ 736 h 2048"/>
                <a:gd name="T22" fmla="*/ 1312 w 2048"/>
                <a:gd name="T23" fmla="*/ 288 h 2048"/>
                <a:gd name="T24" fmla="*/ 128 w 2048"/>
                <a:gd name="T25" fmla="*/ 1472 h 2048"/>
                <a:gd name="T26" fmla="*/ 1431 w 2048"/>
                <a:gd name="T27" fmla="*/ 727 h 2048"/>
                <a:gd name="T28" fmla="*/ 535 w 2048"/>
                <a:gd name="T29" fmla="*/ 1623 h 2048"/>
                <a:gd name="T30" fmla="*/ 425 w 2048"/>
                <a:gd name="T31" fmla="*/ 1513 h 2048"/>
                <a:gd name="T32" fmla="*/ 1321 w 2048"/>
                <a:gd name="T33" fmla="*/ 617 h 2048"/>
                <a:gd name="T34" fmla="*/ 1431 w 2048"/>
                <a:gd name="T35" fmla="*/ 727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8" h="2048">
                  <a:moveTo>
                    <a:pt x="1728" y="0"/>
                  </a:moveTo>
                  <a:cubicBezTo>
                    <a:pt x="1905" y="0"/>
                    <a:pt x="2048" y="143"/>
                    <a:pt x="2048" y="320"/>
                  </a:cubicBezTo>
                  <a:cubicBezTo>
                    <a:pt x="2048" y="392"/>
                    <a:pt x="2024" y="459"/>
                    <a:pt x="1984" y="512"/>
                  </a:cubicBezTo>
                  <a:cubicBezTo>
                    <a:pt x="1856" y="640"/>
                    <a:pt x="1856" y="640"/>
                    <a:pt x="1856" y="640"/>
                  </a:cubicBezTo>
                  <a:cubicBezTo>
                    <a:pt x="1408" y="192"/>
                    <a:pt x="1408" y="192"/>
                    <a:pt x="1408" y="192"/>
                  </a:cubicBezTo>
                  <a:cubicBezTo>
                    <a:pt x="1536" y="64"/>
                    <a:pt x="1536" y="64"/>
                    <a:pt x="1536" y="64"/>
                  </a:cubicBezTo>
                  <a:cubicBezTo>
                    <a:pt x="1589" y="24"/>
                    <a:pt x="1656" y="0"/>
                    <a:pt x="1728" y="0"/>
                  </a:cubicBezTo>
                  <a:close/>
                  <a:moveTo>
                    <a:pt x="128" y="1472"/>
                  </a:moveTo>
                  <a:cubicBezTo>
                    <a:pt x="0" y="2048"/>
                    <a:pt x="0" y="2048"/>
                    <a:pt x="0" y="2048"/>
                  </a:cubicBezTo>
                  <a:cubicBezTo>
                    <a:pt x="576" y="1920"/>
                    <a:pt x="576" y="1920"/>
                    <a:pt x="576" y="1920"/>
                  </a:cubicBezTo>
                  <a:cubicBezTo>
                    <a:pt x="1760" y="736"/>
                    <a:pt x="1760" y="736"/>
                    <a:pt x="1760" y="736"/>
                  </a:cubicBezTo>
                  <a:cubicBezTo>
                    <a:pt x="1312" y="288"/>
                    <a:pt x="1312" y="288"/>
                    <a:pt x="1312" y="288"/>
                  </a:cubicBezTo>
                  <a:lnTo>
                    <a:pt x="128" y="1472"/>
                  </a:lnTo>
                  <a:close/>
                  <a:moveTo>
                    <a:pt x="1431" y="727"/>
                  </a:moveTo>
                  <a:cubicBezTo>
                    <a:pt x="535" y="1623"/>
                    <a:pt x="535" y="1623"/>
                    <a:pt x="535" y="1623"/>
                  </a:cubicBezTo>
                  <a:cubicBezTo>
                    <a:pt x="425" y="1513"/>
                    <a:pt x="425" y="1513"/>
                    <a:pt x="425" y="1513"/>
                  </a:cubicBezTo>
                  <a:cubicBezTo>
                    <a:pt x="1321" y="617"/>
                    <a:pt x="1321" y="617"/>
                    <a:pt x="1321" y="617"/>
                  </a:cubicBezTo>
                  <a:lnTo>
                    <a:pt x="1431" y="727"/>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decel="100000"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anim calcmode="lin" valueType="num">
                                      <p:cBhvr additive="base">
                                        <p:cTn id="21" dur="500" fill="hold"/>
                                        <p:tgtEl>
                                          <p:spTgt spid="71"/>
                                        </p:tgtEl>
                                        <p:attrNameLst>
                                          <p:attrName>ppt_x</p:attrName>
                                        </p:attrNameLst>
                                      </p:cBhvr>
                                      <p:tavLst>
                                        <p:tav tm="0">
                                          <p:val>
                                            <p:strVal val="0-#ppt_w/2"/>
                                          </p:val>
                                        </p:tav>
                                        <p:tav tm="100000">
                                          <p:val>
                                            <p:strVal val="#ppt_x"/>
                                          </p:val>
                                        </p:tav>
                                      </p:tavLst>
                                    </p:anim>
                                    <p:anim calcmode="lin" valueType="num">
                                      <p:cBhvr additive="base">
                                        <p:cTn id="22" dur="500" fill="hold"/>
                                        <p:tgtEl>
                                          <p:spTgt spid="71"/>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wipe(left)">
                                      <p:cBhvr>
                                        <p:cTn id="26" dur="500"/>
                                        <p:tgtEl>
                                          <p:spTgt spid="74"/>
                                        </p:tgtEl>
                                      </p:cBhvr>
                                    </p:animEffect>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250"/>
                                        <p:tgtEl>
                                          <p:spTgt spid="72"/>
                                        </p:tgtEl>
                                      </p:cBhvr>
                                    </p:animEffect>
                                    <p:anim calcmode="lin" valueType="num">
                                      <p:cBhvr>
                                        <p:cTn id="31" dur="250" fill="hold"/>
                                        <p:tgtEl>
                                          <p:spTgt spid="72"/>
                                        </p:tgtEl>
                                        <p:attrNameLst>
                                          <p:attrName>ppt_x</p:attrName>
                                        </p:attrNameLst>
                                      </p:cBhvr>
                                      <p:tavLst>
                                        <p:tav tm="0">
                                          <p:val>
                                            <p:strVal val="#ppt_x"/>
                                          </p:val>
                                        </p:tav>
                                        <p:tav tm="100000">
                                          <p:val>
                                            <p:strVal val="#ppt_x"/>
                                          </p:val>
                                        </p:tav>
                                      </p:tavLst>
                                    </p:anim>
                                    <p:anim calcmode="lin" valueType="num">
                                      <p:cBhvr>
                                        <p:cTn id="32" dur="250" fill="hold"/>
                                        <p:tgtEl>
                                          <p:spTgt spid="72"/>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0"/>
                                  </p:stCondLst>
                                  <p:iterate type="wd">
                                    <p:tmPct val="10000"/>
                                  </p:iterate>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7">
                                            <p:graphicEl>
                                              <a:chart seriesIdx="-3" categoryIdx="-3" bldStep="gridLegend"/>
                                            </p:graphicEl>
                                          </p:spTgt>
                                        </p:tgtEl>
                                        <p:attrNameLst>
                                          <p:attrName>style.visibility</p:attrName>
                                        </p:attrNameLst>
                                      </p:cBhvr>
                                      <p:to>
                                        <p:strVal val="visible"/>
                                      </p:to>
                                    </p:set>
                                    <p:animEffect transition="in" filter="wipe(left)">
                                      <p:cBhvr>
                                        <p:cTn id="40" dur="250"/>
                                        <p:tgtEl>
                                          <p:spTgt spid="77">
                                            <p:graphicEl>
                                              <a:chart seriesIdx="-3" categoryIdx="-3" bldStep="gridLegen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7">
                                            <p:graphicEl>
                                              <a:chart seriesIdx="0" categoryIdx="0" bldStep="ptInCategory"/>
                                            </p:graphicEl>
                                          </p:spTgt>
                                        </p:tgtEl>
                                        <p:attrNameLst>
                                          <p:attrName>style.visibility</p:attrName>
                                        </p:attrNameLst>
                                      </p:cBhvr>
                                      <p:to>
                                        <p:strVal val="visible"/>
                                      </p:to>
                                    </p:set>
                                    <p:animEffect transition="in" filter="wipe(left)">
                                      <p:cBhvr>
                                        <p:cTn id="45" dur="250"/>
                                        <p:tgtEl>
                                          <p:spTgt spid="77">
                                            <p:graphicEl>
                                              <a:chart seriesIdx="0" categoryIdx="0" bldStep="ptInCategory"/>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7">
                                            <p:graphicEl>
                                              <a:chart seriesIdx="1" categoryIdx="0" bldStep="ptInCategory"/>
                                            </p:graphicEl>
                                          </p:spTgt>
                                        </p:tgtEl>
                                        <p:attrNameLst>
                                          <p:attrName>style.visibility</p:attrName>
                                        </p:attrNameLst>
                                      </p:cBhvr>
                                      <p:to>
                                        <p:strVal val="visible"/>
                                      </p:to>
                                    </p:set>
                                    <p:animEffect transition="in" filter="wipe(left)">
                                      <p:cBhvr>
                                        <p:cTn id="49" dur="250"/>
                                        <p:tgtEl>
                                          <p:spTgt spid="77">
                                            <p:graphicEl>
                                              <a:chart seriesIdx="1" categoryIdx="0" bldStep="ptInCategory"/>
                                            </p:graphicEl>
                                          </p:spTgt>
                                        </p:tgtEl>
                                      </p:cBhvr>
                                    </p:animEffect>
                                  </p:childTnLst>
                                </p:cTn>
                              </p:par>
                            </p:childTnLst>
                          </p:cTn>
                        </p:par>
                        <p:par>
                          <p:cTn id="50" fill="hold">
                            <p:stCondLst>
                              <p:cond delay="1000"/>
                            </p:stCondLst>
                            <p:childTnLst>
                              <p:par>
                                <p:cTn id="51" presetID="42" presetClass="entr" presetSubtype="0" fill="hold" grpId="0" nodeType="after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fade">
                                      <p:cBhvr>
                                        <p:cTn id="53" dur="250"/>
                                        <p:tgtEl>
                                          <p:spTgt spid="93"/>
                                        </p:tgtEl>
                                      </p:cBhvr>
                                    </p:animEffect>
                                    <p:anim calcmode="lin" valueType="num">
                                      <p:cBhvr>
                                        <p:cTn id="54" dur="250" fill="hold"/>
                                        <p:tgtEl>
                                          <p:spTgt spid="93"/>
                                        </p:tgtEl>
                                        <p:attrNameLst>
                                          <p:attrName>ppt_x</p:attrName>
                                        </p:attrNameLst>
                                      </p:cBhvr>
                                      <p:tavLst>
                                        <p:tav tm="0">
                                          <p:val>
                                            <p:strVal val="#ppt_x"/>
                                          </p:val>
                                        </p:tav>
                                        <p:tav tm="100000">
                                          <p:val>
                                            <p:strVal val="#ppt_x"/>
                                          </p:val>
                                        </p:tav>
                                      </p:tavLst>
                                    </p:anim>
                                    <p:anim calcmode="lin" valueType="num">
                                      <p:cBhvr>
                                        <p:cTn id="55" dur="250" fill="hold"/>
                                        <p:tgtEl>
                                          <p:spTgt spid="93"/>
                                        </p:tgtEl>
                                        <p:attrNameLst>
                                          <p:attrName>ppt_y</p:attrName>
                                        </p:attrNameLst>
                                      </p:cBhvr>
                                      <p:tavLst>
                                        <p:tav tm="0">
                                          <p:val>
                                            <p:strVal val="#ppt_y+.1"/>
                                          </p:val>
                                        </p:tav>
                                        <p:tav tm="100000">
                                          <p:val>
                                            <p:strVal val="#ppt_y"/>
                                          </p:val>
                                        </p:tav>
                                      </p:tavLst>
                                    </p:anim>
                                  </p:childTnLst>
                                </p:cTn>
                              </p:par>
                              <p:par>
                                <p:cTn id="56" presetID="2" presetClass="entr" presetSubtype="8" decel="100000" fill="hold" nodeType="withEffect">
                                  <p:stCondLst>
                                    <p:cond delay="0"/>
                                  </p:stCondLst>
                                  <p:childTnLst>
                                    <p:set>
                                      <p:cBhvr>
                                        <p:cTn id="57" dur="1" fill="hold">
                                          <p:stCondLst>
                                            <p:cond delay="0"/>
                                          </p:stCondLst>
                                        </p:cTn>
                                        <p:tgtEl>
                                          <p:spTgt spid="87"/>
                                        </p:tgtEl>
                                        <p:attrNameLst>
                                          <p:attrName>style.visibility</p:attrName>
                                        </p:attrNameLst>
                                      </p:cBhvr>
                                      <p:to>
                                        <p:strVal val="visible"/>
                                      </p:to>
                                    </p:set>
                                    <p:anim calcmode="lin" valueType="num">
                                      <p:cBhvr additive="base">
                                        <p:cTn id="58" dur="250" fill="hold"/>
                                        <p:tgtEl>
                                          <p:spTgt spid="87"/>
                                        </p:tgtEl>
                                        <p:attrNameLst>
                                          <p:attrName>ppt_x</p:attrName>
                                        </p:attrNameLst>
                                      </p:cBhvr>
                                      <p:tavLst>
                                        <p:tav tm="0">
                                          <p:val>
                                            <p:strVal val="0-#ppt_w/2"/>
                                          </p:val>
                                        </p:tav>
                                        <p:tav tm="100000">
                                          <p:val>
                                            <p:strVal val="#ppt_x"/>
                                          </p:val>
                                        </p:tav>
                                      </p:tavLst>
                                    </p:anim>
                                    <p:anim calcmode="lin" valueType="num">
                                      <p:cBhvr additive="base">
                                        <p:cTn id="59" dur="25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7">
                                            <p:graphicEl>
                                              <a:chart seriesIdx="0" categoryIdx="1" bldStep="ptInCategory"/>
                                            </p:graphicEl>
                                          </p:spTgt>
                                        </p:tgtEl>
                                        <p:attrNameLst>
                                          <p:attrName>style.visibility</p:attrName>
                                        </p:attrNameLst>
                                      </p:cBhvr>
                                      <p:to>
                                        <p:strVal val="visible"/>
                                      </p:to>
                                    </p:set>
                                    <p:animEffect transition="in" filter="wipe(left)">
                                      <p:cBhvr>
                                        <p:cTn id="64" dur="250"/>
                                        <p:tgtEl>
                                          <p:spTgt spid="77">
                                            <p:graphicEl>
                                              <a:chart seriesIdx="0" categoryIdx="1" bldStep="ptInCategory"/>
                                            </p:graphicEl>
                                          </p:spTgt>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77">
                                            <p:graphicEl>
                                              <a:chart seriesIdx="1" categoryIdx="1" bldStep="ptInCategory"/>
                                            </p:graphicEl>
                                          </p:spTgt>
                                        </p:tgtEl>
                                        <p:attrNameLst>
                                          <p:attrName>style.visibility</p:attrName>
                                        </p:attrNameLst>
                                      </p:cBhvr>
                                      <p:to>
                                        <p:strVal val="visible"/>
                                      </p:to>
                                    </p:set>
                                    <p:animEffect transition="in" filter="wipe(left)">
                                      <p:cBhvr>
                                        <p:cTn id="68" dur="250"/>
                                        <p:tgtEl>
                                          <p:spTgt spid="77">
                                            <p:graphicEl>
                                              <a:chart seriesIdx="1" categoryIdx="1" bldStep="ptInCategory"/>
                                            </p:graphicEl>
                                          </p:spTgt>
                                        </p:tgtEl>
                                      </p:cBhvr>
                                    </p:animEffect>
                                  </p:childTnLst>
                                </p:cTn>
                              </p:par>
                            </p:childTnLst>
                          </p:cTn>
                        </p:par>
                        <p:par>
                          <p:cTn id="69" fill="hold">
                            <p:stCondLst>
                              <p:cond delay="1000"/>
                            </p:stCondLst>
                            <p:childTnLst>
                              <p:par>
                                <p:cTn id="70" presetID="42" presetClass="entr" presetSubtype="0" fill="hold" grpId="0" nodeType="after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fade">
                                      <p:cBhvr>
                                        <p:cTn id="72" dur="250"/>
                                        <p:tgtEl>
                                          <p:spTgt spid="92"/>
                                        </p:tgtEl>
                                      </p:cBhvr>
                                    </p:animEffect>
                                    <p:anim calcmode="lin" valueType="num">
                                      <p:cBhvr>
                                        <p:cTn id="73" dur="250" fill="hold"/>
                                        <p:tgtEl>
                                          <p:spTgt spid="92"/>
                                        </p:tgtEl>
                                        <p:attrNameLst>
                                          <p:attrName>ppt_x</p:attrName>
                                        </p:attrNameLst>
                                      </p:cBhvr>
                                      <p:tavLst>
                                        <p:tav tm="0">
                                          <p:val>
                                            <p:strVal val="#ppt_x"/>
                                          </p:val>
                                        </p:tav>
                                        <p:tav tm="100000">
                                          <p:val>
                                            <p:strVal val="#ppt_x"/>
                                          </p:val>
                                        </p:tav>
                                      </p:tavLst>
                                    </p:anim>
                                    <p:anim calcmode="lin" valueType="num">
                                      <p:cBhvr>
                                        <p:cTn id="74" dur="250" fill="hold"/>
                                        <p:tgtEl>
                                          <p:spTgt spid="92"/>
                                        </p:tgtEl>
                                        <p:attrNameLst>
                                          <p:attrName>ppt_y</p:attrName>
                                        </p:attrNameLst>
                                      </p:cBhvr>
                                      <p:tavLst>
                                        <p:tav tm="0">
                                          <p:val>
                                            <p:strVal val="#ppt_y+.1"/>
                                          </p:val>
                                        </p:tav>
                                        <p:tav tm="100000">
                                          <p:val>
                                            <p:strVal val="#ppt_y"/>
                                          </p:val>
                                        </p:tav>
                                      </p:tavLst>
                                    </p:anim>
                                  </p:childTnLst>
                                </p:cTn>
                              </p:par>
                              <p:par>
                                <p:cTn id="75" presetID="2" presetClass="entr" presetSubtype="8" decel="100000" fill="hold" nodeType="with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additive="base">
                                        <p:cTn id="77" dur="250" fill="hold"/>
                                        <p:tgtEl>
                                          <p:spTgt spid="78"/>
                                        </p:tgtEl>
                                        <p:attrNameLst>
                                          <p:attrName>ppt_x</p:attrName>
                                        </p:attrNameLst>
                                      </p:cBhvr>
                                      <p:tavLst>
                                        <p:tav tm="0">
                                          <p:val>
                                            <p:strVal val="0-#ppt_w/2"/>
                                          </p:val>
                                        </p:tav>
                                        <p:tav tm="100000">
                                          <p:val>
                                            <p:strVal val="#ppt_x"/>
                                          </p:val>
                                        </p:tav>
                                      </p:tavLst>
                                    </p:anim>
                                    <p:anim calcmode="lin" valueType="num">
                                      <p:cBhvr additive="base">
                                        <p:cTn id="78" dur="25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7">
                                            <p:graphicEl>
                                              <a:chart seriesIdx="0" categoryIdx="2" bldStep="ptInCategory"/>
                                            </p:graphicEl>
                                          </p:spTgt>
                                        </p:tgtEl>
                                        <p:attrNameLst>
                                          <p:attrName>style.visibility</p:attrName>
                                        </p:attrNameLst>
                                      </p:cBhvr>
                                      <p:to>
                                        <p:strVal val="visible"/>
                                      </p:to>
                                    </p:set>
                                    <p:animEffect transition="in" filter="wipe(left)">
                                      <p:cBhvr>
                                        <p:cTn id="83" dur="250"/>
                                        <p:tgtEl>
                                          <p:spTgt spid="77">
                                            <p:graphicEl>
                                              <a:chart seriesIdx="0" categoryIdx="2" bldStep="ptInCategory"/>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77">
                                            <p:graphicEl>
                                              <a:chart seriesIdx="1" categoryIdx="2" bldStep="ptInCategory"/>
                                            </p:graphicEl>
                                          </p:spTgt>
                                        </p:tgtEl>
                                        <p:attrNameLst>
                                          <p:attrName>style.visibility</p:attrName>
                                        </p:attrNameLst>
                                      </p:cBhvr>
                                      <p:to>
                                        <p:strVal val="visible"/>
                                      </p:to>
                                    </p:set>
                                    <p:animEffect transition="in" filter="wipe(left)">
                                      <p:cBhvr>
                                        <p:cTn id="87" dur="250"/>
                                        <p:tgtEl>
                                          <p:spTgt spid="77">
                                            <p:graphicEl>
                                              <a:chart seriesIdx="1" categoryIdx="2" bldStep="ptInCategory"/>
                                            </p:graphicEl>
                                          </p:spTgt>
                                        </p:tgtEl>
                                      </p:cBhvr>
                                    </p:animEffect>
                                  </p:childTnLst>
                                </p:cTn>
                              </p:par>
                            </p:childTnLst>
                          </p:cTn>
                        </p:par>
                        <p:par>
                          <p:cTn id="88" fill="hold">
                            <p:stCondLst>
                              <p:cond delay="1000"/>
                            </p:stCondLst>
                            <p:childTnLst>
                              <p:par>
                                <p:cTn id="89" presetID="42" presetClass="entr" presetSubtype="0" fill="hold" grpId="0" nodeType="afterEffect">
                                  <p:stCondLst>
                                    <p:cond delay="0"/>
                                  </p:stCondLst>
                                  <p:childTnLst>
                                    <p:set>
                                      <p:cBhvr>
                                        <p:cTn id="90" dur="1" fill="hold">
                                          <p:stCondLst>
                                            <p:cond delay="0"/>
                                          </p:stCondLst>
                                        </p:cTn>
                                        <p:tgtEl>
                                          <p:spTgt spid="91"/>
                                        </p:tgtEl>
                                        <p:attrNameLst>
                                          <p:attrName>style.visibility</p:attrName>
                                        </p:attrNameLst>
                                      </p:cBhvr>
                                      <p:to>
                                        <p:strVal val="visible"/>
                                      </p:to>
                                    </p:set>
                                    <p:animEffect transition="in" filter="fade">
                                      <p:cBhvr>
                                        <p:cTn id="91" dur="250"/>
                                        <p:tgtEl>
                                          <p:spTgt spid="91"/>
                                        </p:tgtEl>
                                      </p:cBhvr>
                                    </p:animEffect>
                                    <p:anim calcmode="lin" valueType="num">
                                      <p:cBhvr>
                                        <p:cTn id="92" dur="250" fill="hold"/>
                                        <p:tgtEl>
                                          <p:spTgt spid="91"/>
                                        </p:tgtEl>
                                        <p:attrNameLst>
                                          <p:attrName>ppt_x</p:attrName>
                                        </p:attrNameLst>
                                      </p:cBhvr>
                                      <p:tavLst>
                                        <p:tav tm="0">
                                          <p:val>
                                            <p:strVal val="#ppt_x"/>
                                          </p:val>
                                        </p:tav>
                                        <p:tav tm="100000">
                                          <p:val>
                                            <p:strVal val="#ppt_x"/>
                                          </p:val>
                                        </p:tav>
                                      </p:tavLst>
                                    </p:anim>
                                    <p:anim calcmode="lin" valueType="num">
                                      <p:cBhvr>
                                        <p:cTn id="93" dur="250" fill="hold"/>
                                        <p:tgtEl>
                                          <p:spTgt spid="91"/>
                                        </p:tgtEl>
                                        <p:attrNameLst>
                                          <p:attrName>ppt_y</p:attrName>
                                        </p:attrNameLst>
                                      </p:cBhvr>
                                      <p:tavLst>
                                        <p:tav tm="0">
                                          <p:val>
                                            <p:strVal val="#ppt_y+.1"/>
                                          </p:val>
                                        </p:tav>
                                        <p:tav tm="100000">
                                          <p:val>
                                            <p:strVal val="#ppt_y"/>
                                          </p:val>
                                        </p:tav>
                                      </p:tavLst>
                                    </p:anim>
                                  </p:childTnLst>
                                </p:cTn>
                              </p:par>
                              <p:par>
                                <p:cTn id="94" presetID="2" presetClass="entr" presetSubtype="8" decel="100000" fill="hold" nodeType="with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0-#ppt_w/2"/>
                                          </p:val>
                                        </p:tav>
                                        <p:tav tm="100000">
                                          <p:val>
                                            <p:strVal val="#ppt_x"/>
                                          </p:val>
                                        </p:tav>
                                      </p:tavLst>
                                    </p:anim>
                                    <p:anim calcmode="lin" valueType="num">
                                      <p:cBhvr additive="base">
                                        <p:cTn id="97" dur="25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77">
                                            <p:graphicEl>
                                              <a:chart seriesIdx="0" categoryIdx="3" bldStep="ptInCategory"/>
                                            </p:graphicEl>
                                          </p:spTgt>
                                        </p:tgtEl>
                                        <p:attrNameLst>
                                          <p:attrName>style.visibility</p:attrName>
                                        </p:attrNameLst>
                                      </p:cBhvr>
                                      <p:to>
                                        <p:strVal val="visible"/>
                                      </p:to>
                                    </p:set>
                                    <p:animEffect transition="in" filter="wipe(left)">
                                      <p:cBhvr>
                                        <p:cTn id="102" dur="250"/>
                                        <p:tgtEl>
                                          <p:spTgt spid="77">
                                            <p:graphicEl>
                                              <a:chart seriesIdx="0" categoryIdx="3" bldStep="ptInCategory"/>
                                            </p:graphicEl>
                                          </p:spTgt>
                                        </p:tgtEl>
                                      </p:cBhvr>
                                    </p:animEffect>
                                  </p:childTnLst>
                                </p:cTn>
                              </p:par>
                            </p:childTnLst>
                          </p:cTn>
                        </p:par>
                        <p:par>
                          <p:cTn id="103" fill="hold">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77">
                                            <p:graphicEl>
                                              <a:chart seriesIdx="1" categoryIdx="3" bldStep="ptInCategory"/>
                                            </p:graphicEl>
                                          </p:spTgt>
                                        </p:tgtEl>
                                        <p:attrNameLst>
                                          <p:attrName>style.visibility</p:attrName>
                                        </p:attrNameLst>
                                      </p:cBhvr>
                                      <p:to>
                                        <p:strVal val="visible"/>
                                      </p:to>
                                    </p:set>
                                    <p:animEffect transition="in" filter="wipe(left)">
                                      <p:cBhvr>
                                        <p:cTn id="106" dur="250"/>
                                        <p:tgtEl>
                                          <p:spTgt spid="77">
                                            <p:graphicEl>
                                              <a:chart seriesIdx="1" categoryIdx="3" bldStep="ptInCategory"/>
                                            </p:graphicEl>
                                          </p:spTgt>
                                        </p:tgtEl>
                                      </p:cBhvr>
                                    </p:animEffect>
                                  </p:childTnLst>
                                </p:cTn>
                              </p:par>
                            </p:childTnLst>
                          </p:cTn>
                        </p:par>
                        <p:par>
                          <p:cTn id="107" fill="hold">
                            <p:stCondLst>
                              <p:cond delay="1000"/>
                            </p:stCondLst>
                            <p:childTnLst>
                              <p:par>
                                <p:cTn id="108" presetID="42" presetClass="entr" presetSubtype="0"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250"/>
                                        <p:tgtEl>
                                          <p:spTgt spid="90"/>
                                        </p:tgtEl>
                                      </p:cBhvr>
                                    </p:animEffect>
                                    <p:anim calcmode="lin" valueType="num">
                                      <p:cBhvr>
                                        <p:cTn id="111" dur="250" fill="hold"/>
                                        <p:tgtEl>
                                          <p:spTgt spid="90"/>
                                        </p:tgtEl>
                                        <p:attrNameLst>
                                          <p:attrName>ppt_x</p:attrName>
                                        </p:attrNameLst>
                                      </p:cBhvr>
                                      <p:tavLst>
                                        <p:tav tm="0">
                                          <p:val>
                                            <p:strVal val="#ppt_x"/>
                                          </p:val>
                                        </p:tav>
                                        <p:tav tm="100000">
                                          <p:val>
                                            <p:strVal val="#ppt_x"/>
                                          </p:val>
                                        </p:tav>
                                      </p:tavLst>
                                    </p:anim>
                                    <p:anim calcmode="lin" valueType="num">
                                      <p:cBhvr>
                                        <p:cTn id="112" dur="250" fill="hold"/>
                                        <p:tgtEl>
                                          <p:spTgt spid="90"/>
                                        </p:tgtEl>
                                        <p:attrNameLst>
                                          <p:attrName>ppt_y</p:attrName>
                                        </p:attrNameLst>
                                      </p:cBhvr>
                                      <p:tavLst>
                                        <p:tav tm="0">
                                          <p:val>
                                            <p:strVal val="#ppt_y+.1"/>
                                          </p:val>
                                        </p:tav>
                                        <p:tav tm="100000">
                                          <p:val>
                                            <p:strVal val="#ppt_y"/>
                                          </p:val>
                                        </p:tav>
                                      </p:tavLst>
                                    </p:anim>
                                  </p:childTnLst>
                                </p:cTn>
                              </p:par>
                              <p:par>
                                <p:cTn id="113" presetID="2" presetClass="entr" presetSubtype="8" decel="100000" fill="hold" nodeType="withEffect">
                                  <p:stCondLst>
                                    <p:cond delay="0"/>
                                  </p:stCondLst>
                                  <p:childTnLst>
                                    <p:set>
                                      <p:cBhvr>
                                        <p:cTn id="114" dur="1" fill="hold">
                                          <p:stCondLst>
                                            <p:cond delay="0"/>
                                          </p:stCondLst>
                                        </p:cTn>
                                        <p:tgtEl>
                                          <p:spTgt spid="84"/>
                                        </p:tgtEl>
                                        <p:attrNameLst>
                                          <p:attrName>style.visibility</p:attrName>
                                        </p:attrNameLst>
                                      </p:cBhvr>
                                      <p:to>
                                        <p:strVal val="visible"/>
                                      </p:to>
                                    </p:set>
                                    <p:anim calcmode="lin" valueType="num">
                                      <p:cBhvr additive="base">
                                        <p:cTn id="115" dur="250" fill="hold"/>
                                        <p:tgtEl>
                                          <p:spTgt spid="84"/>
                                        </p:tgtEl>
                                        <p:attrNameLst>
                                          <p:attrName>ppt_x</p:attrName>
                                        </p:attrNameLst>
                                      </p:cBhvr>
                                      <p:tavLst>
                                        <p:tav tm="0">
                                          <p:val>
                                            <p:strVal val="0-#ppt_w/2"/>
                                          </p:val>
                                        </p:tav>
                                        <p:tav tm="100000">
                                          <p:val>
                                            <p:strVal val="#ppt_x"/>
                                          </p:val>
                                        </p:tav>
                                      </p:tavLst>
                                    </p:anim>
                                    <p:anim calcmode="lin" valueType="num">
                                      <p:cBhvr additive="base">
                                        <p:cTn id="116" dur="25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decel="100000" fill="hold" nodeType="click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500" fill="hold"/>
                                        <p:tgtEl>
                                          <p:spTgt spid="70"/>
                                        </p:tgtEl>
                                        <p:attrNameLst>
                                          <p:attrName>ppt_x</p:attrName>
                                        </p:attrNameLst>
                                      </p:cBhvr>
                                      <p:tavLst>
                                        <p:tav tm="0">
                                          <p:val>
                                            <p:strVal val="0-#ppt_w/2"/>
                                          </p:val>
                                        </p:tav>
                                        <p:tav tm="100000">
                                          <p:val>
                                            <p:strVal val="#ppt_x"/>
                                          </p:val>
                                        </p:tav>
                                      </p:tavLst>
                                    </p:anim>
                                    <p:anim calcmode="lin" valueType="num">
                                      <p:cBhvr additive="base">
                                        <p:cTn id="122" dur="500" fill="hold"/>
                                        <p:tgtEl>
                                          <p:spTgt spid="70"/>
                                        </p:tgtEl>
                                        <p:attrNameLst>
                                          <p:attrName>ppt_y</p:attrName>
                                        </p:attrNameLst>
                                      </p:cBhvr>
                                      <p:tavLst>
                                        <p:tav tm="0">
                                          <p:val>
                                            <p:strVal val="#ppt_y"/>
                                          </p:val>
                                        </p:tav>
                                        <p:tav tm="100000">
                                          <p:val>
                                            <p:strVal val="#ppt_y"/>
                                          </p:val>
                                        </p:tav>
                                      </p:tavLst>
                                    </p:anim>
                                  </p:childTnLst>
                                </p:cTn>
                              </p:par>
                            </p:childTnLst>
                          </p:cTn>
                        </p:par>
                        <p:par>
                          <p:cTn id="123" fill="hold">
                            <p:stCondLst>
                              <p:cond delay="500"/>
                            </p:stCondLst>
                            <p:childTnLst>
                              <p:par>
                                <p:cTn id="124" presetID="22" presetClass="entr" presetSubtype="8" fill="hold" nodeType="afterEffect">
                                  <p:stCondLst>
                                    <p:cond delay="0"/>
                                  </p:stCondLst>
                                  <p:childTnLst>
                                    <p:set>
                                      <p:cBhvr>
                                        <p:cTn id="125" dur="1" fill="hold">
                                          <p:stCondLst>
                                            <p:cond delay="0"/>
                                          </p:stCondLst>
                                        </p:cTn>
                                        <p:tgtEl>
                                          <p:spTgt spid="96"/>
                                        </p:tgtEl>
                                        <p:attrNameLst>
                                          <p:attrName>style.visibility</p:attrName>
                                        </p:attrNameLst>
                                      </p:cBhvr>
                                      <p:to>
                                        <p:strVal val="visible"/>
                                      </p:to>
                                    </p:set>
                                    <p:animEffect transition="in" filter="wipe(left)">
                                      <p:cBhvr>
                                        <p:cTn id="126" dur="500"/>
                                        <p:tgtEl>
                                          <p:spTgt spid="96"/>
                                        </p:tgtEl>
                                      </p:cBhvr>
                                    </p:animEffect>
                                  </p:childTnLst>
                                </p:cTn>
                              </p:par>
                            </p:childTnLst>
                          </p:cTn>
                        </p:par>
                        <p:par>
                          <p:cTn id="127" fill="hold">
                            <p:stCondLst>
                              <p:cond delay="100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250"/>
                                        <p:tgtEl>
                                          <p:spTgt spid="94"/>
                                        </p:tgtEl>
                                      </p:cBhvr>
                                    </p:animEffect>
                                    <p:anim calcmode="lin" valueType="num">
                                      <p:cBhvr>
                                        <p:cTn id="131" dur="250" fill="hold"/>
                                        <p:tgtEl>
                                          <p:spTgt spid="94"/>
                                        </p:tgtEl>
                                        <p:attrNameLst>
                                          <p:attrName>ppt_x</p:attrName>
                                        </p:attrNameLst>
                                      </p:cBhvr>
                                      <p:tavLst>
                                        <p:tav tm="0">
                                          <p:val>
                                            <p:strVal val="#ppt_x"/>
                                          </p:val>
                                        </p:tav>
                                        <p:tav tm="100000">
                                          <p:val>
                                            <p:strVal val="#ppt_x"/>
                                          </p:val>
                                        </p:tav>
                                      </p:tavLst>
                                    </p:anim>
                                    <p:anim calcmode="lin" valueType="num">
                                      <p:cBhvr>
                                        <p:cTn id="132" dur="250" fill="hold"/>
                                        <p:tgtEl>
                                          <p:spTgt spid="94"/>
                                        </p:tgtEl>
                                        <p:attrNameLst>
                                          <p:attrName>ppt_y</p:attrName>
                                        </p:attrNameLst>
                                      </p:cBhvr>
                                      <p:tavLst>
                                        <p:tav tm="0">
                                          <p:val>
                                            <p:strVal val="#ppt_y+.1"/>
                                          </p:val>
                                        </p:tav>
                                        <p:tav tm="100000">
                                          <p:val>
                                            <p:strVal val="#ppt_y"/>
                                          </p:val>
                                        </p:tav>
                                      </p:tavLst>
                                    </p:anim>
                                  </p:childTnLst>
                                </p:cTn>
                              </p:par>
                              <p:par>
                                <p:cTn id="133" presetID="10" presetClass="entr" presetSubtype="0" fill="hold" grpId="0" nodeType="withEffect">
                                  <p:stCondLst>
                                    <p:cond delay="0"/>
                                  </p:stCondLst>
                                  <p:iterate type="wd">
                                    <p:tmPct val="10000"/>
                                  </p:iterate>
                                  <p:childTnLst>
                                    <p:set>
                                      <p:cBhvr>
                                        <p:cTn id="134" dur="1" fill="hold">
                                          <p:stCondLst>
                                            <p:cond delay="0"/>
                                          </p:stCondLst>
                                        </p:cTn>
                                        <p:tgtEl>
                                          <p:spTgt spid="95"/>
                                        </p:tgtEl>
                                        <p:attrNameLst>
                                          <p:attrName>style.visibility</p:attrName>
                                        </p:attrNameLst>
                                      </p:cBhvr>
                                      <p:to>
                                        <p:strVal val="visible"/>
                                      </p:to>
                                    </p:set>
                                    <p:animEffect transition="in" filter="fade">
                                      <p:cBhvr>
                                        <p:cTn id="135" dur="500"/>
                                        <p:tgtEl>
                                          <p:spTgt spid="95"/>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99">
                                            <p:graphicEl>
                                              <a:chart seriesIdx="-3" categoryIdx="-3" bldStep="gridLegend"/>
                                            </p:graphicEl>
                                          </p:spTgt>
                                        </p:tgtEl>
                                        <p:attrNameLst>
                                          <p:attrName>style.visibility</p:attrName>
                                        </p:attrNameLst>
                                      </p:cBhvr>
                                      <p:to>
                                        <p:strVal val="visible"/>
                                      </p:to>
                                    </p:set>
                                    <p:animEffect transition="in" filter="wipe(left)">
                                      <p:cBhvr>
                                        <p:cTn id="140" dur="250"/>
                                        <p:tgtEl>
                                          <p:spTgt spid="99">
                                            <p:graphicEl>
                                              <a:chart seriesIdx="-3" categoryIdx="-3" bldStep="gridLegend"/>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99">
                                            <p:graphicEl>
                                              <a:chart seriesIdx="0" categoryIdx="0" bldStep="ptInCategory"/>
                                            </p:graphicEl>
                                          </p:spTgt>
                                        </p:tgtEl>
                                        <p:attrNameLst>
                                          <p:attrName>style.visibility</p:attrName>
                                        </p:attrNameLst>
                                      </p:cBhvr>
                                      <p:to>
                                        <p:strVal val="visible"/>
                                      </p:to>
                                    </p:set>
                                    <p:animEffect transition="in" filter="wipe(left)">
                                      <p:cBhvr>
                                        <p:cTn id="145" dur="250"/>
                                        <p:tgtEl>
                                          <p:spTgt spid="99">
                                            <p:graphicEl>
                                              <a:chart seriesIdx="0" categoryIdx="0" bldStep="ptInCategory"/>
                                            </p:graphicEl>
                                          </p:spTgt>
                                        </p:tgtEl>
                                      </p:cBhvr>
                                    </p:animEffect>
                                  </p:childTnLst>
                                </p:cTn>
                              </p:par>
                            </p:childTnLst>
                          </p:cTn>
                        </p:par>
                        <p:par>
                          <p:cTn id="146" fill="hold">
                            <p:stCondLst>
                              <p:cond delay="500"/>
                            </p:stCondLst>
                            <p:childTnLst>
                              <p:par>
                                <p:cTn id="147" presetID="22" presetClass="entr" presetSubtype="8" fill="hold" grpId="0" nodeType="afterEffect">
                                  <p:stCondLst>
                                    <p:cond delay="0"/>
                                  </p:stCondLst>
                                  <p:childTnLst>
                                    <p:set>
                                      <p:cBhvr>
                                        <p:cTn id="148" dur="1" fill="hold">
                                          <p:stCondLst>
                                            <p:cond delay="0"/>
                                          </p:stCondLst>
                                        </p:cTn>
                                        <p:tgtEl>
                                          <p:spTgt spid="99">
                                            <p:graphicEl>
                                              <a:chart seriesIdx="1" categoryIdx="0" bldStep="ptInCategory"/>
                                            </p:graphicEl>
                                          </p:spTgt>
                                        </p:tgtEl>
                                        <p:attrNameLst>
                                          <p:attrName>style.visibility</p:attrName>
                                        </p:attrNameLst>
                                      </p:cBhvr>
                                      <p:to>
                                        <p:strVal val="visible"/>
                                      </p:to>
                                    </p:set>
                                    <p:animEffect transition="in" filter="wipe(left)">
                                      <p:cBhvr>
                                        <p:cTn id="149" dur="250"/>
                                        <p:tgtEl>
                                          <p:spTgt spid="99">
                                            <p:graphicEl>
                                              <a:chart seriesIdx="1" categoryIdx="0" bldStep="ptInCategory"/>
                                            </p:graphicEl>
                                          </p:spTgt>
                                        </p:tgtEl>
                                      </p:cBhvr>
                                    </p:animEffect>
                                  </p:childTnLst>
                                </p:cTn>
                              </p:par>
                            </p:childTnLst>
                          </p:cTn>
                        </p:par>
                        <p:par>
                          <p:cTn id="150" fill="hold">
                            <p:stCondLst>
                              <p:cond delay="1000"/>
                            </p:stCondLst>
                            <p:childTnLst>
                              <p:par>
                                <p:cTn id="151" presetID="42" presetClass="entr" presetSubtype="0" fill="hold" grpId="0" nodeType="afterEffect">
                                  <p:stCondLst>
                                    <p:cond delay="0"/>
                                  </p:stCondLst>
                                  <p:childTnLst>
                                    <p:set>
                                      <p:cBhvr>
                                        <p:cTn id="152" dur="1" fill="hold">
                                          <p:stCondLst>
                                            <p:cond delay="0"/>
                                          </p:stCondLst>
                                        </p:cTn>
                                        <p:tgtEl>
                                          <p:spTgt spid="103"/>
                                        </p:tgtEl>
                                        <p:attrNameLst>
                                          <p:attrName>style.visibility</p:attrName>
                                        </p:attrNameLst>
                                      </p:cBhvr>
                                      <p:to>
                                        <p:strVal val="visible"/>
                                      </p:to>
                                    </p:set>
                                    <p:animEffect transition="in" filter="fade">
                                      <p:cBhvr>
                                        <p:cTn id="153" dur="250"/>
                                        <p:tgtEl>
                                          <p:spTgt spid="103"/>
                                        </p:tgtEl>
                                      </p:cBhvr>
                                    </p:animEffect>
                                    <p:anim calcmode="lin" valueType="num">
                                      <p:cBhvr>
                                        <p:cTn id="154" dur="250" fill="hold"/>
                                        <p:tgtEl>
                                          <p:spTgt spid="103"/>
                                        </p:tgtEl>
                                        <p:attrNameLst>
                                          <p:attrName>ppt_x</p:attrName>
                                        </p:attrNameLst>
                                      </p:cBhvr>
                                      <p:tavLst>
                                        <p:tav tm="0">
                                          <p:val>
                                            <p:strVal val="#ppt_x"/>
                                          </p:val>
                                        </p:tav>
                                        <p:tav tm="100000">
                                          <p:val>
                                            <p:strVal val="#ppt_x"/>
                                          </p:val>
                                        </p:tav>
                                      </p:tavLst>
                                    </p:anim>
                                    <p:anim calcmode="lin" valueType="num">
                                      <p:cBhvr>
                                        <p:cTn id="155" dur="250" fill="hold"/>
                                        <p:tgtEl>
                                          <p:spTgt spid="103"/>
                                        </p:tgtEl>
                                        <p:attrNameLst>
                                          <p:attrName>ppt_y</p:attrName>
                                        </p:attrNameLst>
                                      </p:cBhvr>
                                      <p:tavLst>
                                        <p:tav tm="0">
                                          <p:val>
                                            <p:strVal val="#ppt_y+.1"/>
                                          </p:val>
                                        </p:tav>
                                        <p:tav tm="100000">
                                          <p:val>
                                            <p:strVal val="#ppt_y"/>
                                          </p:val>
                                        </p:tav>
                                      </p:tavLst>
                                    </p:anim>
                                  </p:childTnLst>
                                </p:cTn>
                              </p:par>
                              <p:par>
                                <p:cTn id="156" presetID="2" presetClass="entr" presetSubtype="8" decel="100000" fill="hold" nodeType="withEffect">
                                  <p:stCondLst>
                                    <p:cond delay="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500" fill="hold"/>
                                        <p:tgtEl>
                                          <p:spTgt spid="129"/>
                                        </p:tgtEl>
                                        <p:attrNameLst>
                                          <p:attrName>ppt_x</p:attrName>
                                        </p:attrNameLst>
                                      </p:cBhvr>
                                      <p:tavLst>
                                        <p:tav tm="0">
                                          <p:val>
                                            <p:strVal val="0-#ppt_w/2"/>
                                          </p:val>
                                        </p:tav>
                                        <p:tav tm="100000">
                                          <p:val>
                                            <p:strVal val="#ppt_x"/>
                                          </p:val>
                                        </p:tav>
                                      </p:tavLst>
                                    </p:anim>
                                    <p:anim calcmode="lin" valueType="num">
                                      <p:cBhvr additive="base">
                                        <p:cTn id="159" dur="500" fill="hold"/>
                                        <p:tgtEl>
                                          <p:spTgt spid="129"/>
                                        </p:tgtEl>
                                        <p:attrNameLst>
                                          <p:attrName>ppt_y</p:attrName>
                                        </p:attrNameLst>
                                      </p:cBhvr>
                                      <p:tavLst>
                                        <p:tav tm="0">
                                          <p:val>
                                            <p:strVal val="#ppt_y"/>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99">
                                            <p:graphicEl>
                                              <a:chart seriesIdx="0" categoryIdx="1" bldStep="ptInCategory"/>
                                            </p:graphicEl>
                                          </p:spTgt>
                                        </p:tgtEl>
                                        <p:attrNameLst>
                                          <p:attrName>style.visibility</p:attrName>
                                        </p:attrNameLst>
                                      </p:cBhvr>
                                      <p:to>
                                        <p:strVal val="visible"/>
                                      </p:to>
                                    </p:set>
                                    <p:animEffect transition="in" filter="wipe(left)">
                                      <p:cBhvr>
                                        <p:cTn id="164" dur="250"/>
                                        <p:tgtEl>
                                          <p:spTgt spid="99">
                                            <p:graphicEl>
                                              <a:chart seriesIdx="0" categoryIdx="1" bldStep="ptInCategory"/>
                                            </p:graphicEl>
                                          </p:spTgt>
                                        </p:tgtEl>
                                      </p:cBhvr>
                                    </p:animEffect>
                                  </p:childTnLst>
                                </p:cTn>
                              </p:par>
                            </p:childTnLst>
                          </p:cTn>
                        </p:par>
                        <p:par>
                          <p:cTn id="165" fill="hold">
                            <p:stCondLst>
                              <p:cond delay="500"/>
                            </p:stCondLst>
                            <p:childTnLst>
                              <p:par>
                                <p:cTn id="166" presetID="22" presetClass="entr" presetSubtype="8" fill="hold" grpId="0" nodeType="afterEffect">
                                  <p:stCondLst>
                                    <p:cond delay="0"/>
                                  </p:stCondLst>
                                  <p:childTnLst>
                                    <p:set>
                                      <p:cBhvr>
                                        <p:cTn id="167" dur="1" fill="hold">
                                          <p:stCondLst>
                                            <p:cond delay="0"/>
                                          </p:stCondLst>
                                        </p:cTn>
                                        <p:tgtEl>
                                          <p:spTgt spid="99">
                                            <p:graphicEl>
                                              <a:chart seriesIdx="1" categoryIdx="1" bldStep="ptInCategory"/>
                                            </p:graphicEl>
                                          </p:spTgt>
                                        </p:tgtEl>
                                        <p:attrNameLst>
                                          <p:attrName>style.visibility</p:attrName>
                                        </p:attrNameLst>
                                      </p:cBhvr>
                                      <p:to>
                                        <p:strVal val="visible"/>
                                      </p:to>
                                    </p:set>
                                    <p:animEffect transition="in" filter="wipe(left)">
                                      <p:cBhvr>
                                        <p:cTn id="168" dur="250"/>
                                        <p:tgtEl>
                                          <p:spTgt spid="99">
                                            <p:graphicEl>
                                              <a:chart seriesIdx="1" categoryIdx="1" bldStep="ptInCategory"/>
                                            </p:graphicEl>
                                          </p:spTgt>
                                        </p:tgtEl>
                                      </p:cBhvr>
                                    </p:animEffect>
                                  </p:childTnLst>
                                </p:cTn>
                              </p:par>
                            </p:childTnLst>
                          </p:cTn>
                        </p:par>
                        <p:par>
                          <p:cTn id="169" fill="hold">
                            <p:stCondLst>
                              <p:cond delay="1000"/>
                            </p:stCondLst>
                            <p:childTnLst>
                              <p:par>
                                <p:cTn id="170" presetID="42" presetClass="entr" presetSubtype="0" fill="hold" grpId="0" nodeType="afterEffect">
                                  <p:stCondLst>
                                    <p:cond delay="0"/>
                                  </p:stCondLst>
                                  <p:childTnLst>
                                    <p:set>
                                      <p:cBhvr>
                                        <p:cTn id="171" dur="1" fill="hold">
                                          <p:stCondLst>
                                            <p:cond delay="0"/>
                                          </p:stCondLst>
                                        </p:cTn>
                                        <p:tgtEl>
                                          <p:spTgt spid="102"/>
                                        </p:tgtEl>
                                        <p:attrNameLst>
                                          <p:attrName>style.visibility</p:attrName>
                                        </p:attrNameLst>
                                      </p:cBhvr>
                                      <p:to>
                                        <p:strVal val="visible"/>
                                      </p:to>
                                    </p:set>
                                    <p:animEffect transition="in" filter="fade">
                                      <p:cBhvr>
                                        <p:cTn id="172" dur="250"/>
                                        <p:tgtEl>
                                          <p:spTgt spid="102"/>
                                        </p:tgtEl>
                                      </p:cBhvr>
                                    </p:animEffect>
                                    <p:anim calcmode="lin" valueType="num">
                                      <p:cBhvr>
                                        <p:cTn id="173" dur="250" fill="hold"/>
                                        <p:tgtEl>
                                          <p:spTgt spid="102"/>
                                        </p:tgtEl>
                                        <p:attrNameLst>
                                          <p:attrName>ppt_x</p:attrName>
                                        </p:attrNameLst>
                                      </p:cBhvr>
                                      <p:tavLst>
                                        <p:tav tm="0">
                                          <p:val>
                                            <p:strVal val="#ppt_x"/>
                                          </p:val>
                                        </p:tav>
                                        <p:tav tm="100000">
                                          <p:val>
                                            <p:strVal val="#ppt_x"/>
                                          </p:val>
                                        </p:tav>
                                      </p:tavLst>
                                    </p:anim>
                                    <p:anim calcmode="lin" valueType="num">
                                      <p:cBhvr>
                                        <p:cTn id="174" dur="250" fill="hold"/>
                                        <p:tgtEl>
                                          <p:spTgt spid="102"/>
                                        </p:tgtEl>
                                        <p:attrNameLst>
                                          <p:attrName>ppt_y</p:attrName>
                                        </p:attrNameLst>
                                      </p:cBhvr>
                                      <p:tavLst>
                                        <p:tav tm="0">
                                          <p:val>
                                            <p:strVal val="#ppt_y+.1"/>
                                          </p:val>
                                        </p:tav>
                                        <p:tav tm="100000">
                                          <p:val>
                                            <p:strVal val="#ppt_y"/>
                                          </p:val>
                                        </p:tav>
                                      </p:tavLst>
                                    </p:anim>
                                  </p:childTnLst>
                                </p:cTn>
                              </p:par>
                              <p:par>
                                <p:cTn id="175" presetID="2" presetClass="entr" presetSubtype="8" decel="100000" fill="hold" nodeType="withEffect">
                                  <p:stCondLst>
                                    <p:cond delay="0"/>
                                  </p:stCondLst>
                                  <p:childTnLst>
                                    <p:set>
                                      <p:cBhvr>
                                        <p:cTn id="176" dur="1" fill="hold">
                                          <p:stCondLst>
                                            <p:cond delay="0"/>
                                          </p:stCondLst>
                                        </p:cTn>
                                        <p:tgtEl>
                                          <p:spTgt spid="104"/>
                                        </p:tgtEl>
                                        <p:attrNameLst>
                                          <p:attrName>style.visibility</p:attrName>
                                        </p:attrNameLst>
                                      </p:cBhvr>
                                      <p:to>
                                        <p:strVal val="visible"/>
                                      </p:to>
                                    </p:set>
                                    <p:anim calcmode="lin" valueType="num">
                                      <p:cBhvr additive="base">
                                        <p:cTn id="177" dur="500" fill="hold"/>
                                        <p:tgtEl>
                                          <p:spTgt spid="104"/>
                                        </p:tgtEl>
                                        <p:attrNameLst>
                                          <p:attrName>ppt_x</p:attrName>
                                        </p:attrNameLst>
                                      </p:cBhvr>
                                      <p:tavLst>
                                        <p:tav tm="0">
                                          <p:val>
                                            <p:strVal val="0-#ppt_w/2"/>
                                          </p:val>
                                        </p:tav>
                                        <p:tav tm="100000">
                                          <p:val>
                                            <p:strVal val="#ppt_x"/>
                                          </p:val>
                                        </p:tav>
                                      </p:tavLst>
                                    </p:anim>
                                    <p:anim calcmode="lin" valueType="num">
                                      <p:cBhvr additive="base">
                                        <p:cTn id="178" dur="500" fill="hold"/>
                                        <p:tgtEl>
                                          <p:spTgt spid="104"/>
                                        </p:tgtEl>
                                        <p:attrNameLst>
                                          <p:attrName>ppt_y</p:attrName>
                                        </p:attrNameLst>
                                      </p:cBhvr>
                                      <p:tavLst>
                                        <p:tav tm="0">
                                          <p:val>
                                            <p:strVal val="#ppt_y"/>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grpId="0" nodeType="clickEffect">
                                  <p:stCondLst>
                                    <p:cond delay="0"/>
                                  </p:stCondLst>
                                  <p:childTnLst>
                                    <p:set>
                                      <p:cBhvr>
                                        <p:cTn id="182" dur="1" fill="hold">
                                          <p:stCondLst>
                                            <p:cond delay="0"/>
                                          </p:stCondLst>
                                        </p:cTn>
                                        <p:tgtEl>
                                          <p:spTgt spid="99">
                                            <p:graphicEl>
                                              <a:chart seriesIdx="0" categoryIdx="2" bldStep="ptInCategory"/>
                                            </p:graphicEl>
                                          </p:spTgt>
                                        </p:tgtEl>
                                        <p:attrNameLst>
                                          <p:attrName>style.visibility</p:attrName>
                                        </p:attrNameLst>
                                      </p:cBhvr>
                                      <p:to>
                                        <p:strVal val="visible"/>
                                      </p:to>
                                    </p:set>
                                    <p:animEffect transition="in" filter="wipe(left)">
                                      <p:cBhvr>
                                        <p:cTn id="183" dur="250"/>
                                        <p:tgtEl>
                                          <p:spTgt spid="99">
                                            <p:graphicEl>
                                              <a:chart seriesIdx="0" categoryIdx="2" bldStep="ptInCategory"/>
                                            </p:graphicEl>
                                          </p:spTgt>
                                        </p:tgtEl>
                                      </p:cBhvr>
                                    </p:animEffect>
                                  </p:childTnLst>
                                </p:cTn>
                              </p:par>
                            </p:childTnLst>
                          </p:cTn>
                        </p:par>
                        <p:par>
                          <p:cTn id="184" fill="hold">
                            <p:stCondLst>
                              <p:cond delay="500"/>
                            </p:stCondLst>
                            <p:childTnLst>
                              <p:par>
                                <p:cTn id="185" presetID="22" presetClass="entr" presetSubtype="8" fill="hold" grpId="0" nodeType="afterEffect">
                                  <p:stCondLst>
                                    <p:cond delay="0"/>
                                  </p:stCondLst>
                                  <p:childTnLst>
                                    <p:set>
                                      <p:cBhvr>
                                        <p:cTn id="186" dur="1" fill="hold">
                                          <p:stCondLst>
                                            <p:cond delay="0"/>
                                          </p:stCondLst>
                                        </p:cTn>
                                        <p:tgtEl>
                                          <p:spTgt spid="99">
                                            <p:graphicEl>
                                              <a:chart seriesIdx="1" categoryIdx="2" bldStep="ptInCategory"/>
                                            </p:graphicEl>
                                          </p:spTgt>
                                        </p:tgtEl>
                                        <p:attrNameLst>
                                          <p:attrName>style.visibility</p:attrName>
                                        </p:attrNameLst>
                                      </p:cBhvr>
                                      <p:to>
                                        <p:strVal val="visible"/>
                                      </p:to>
                                    </p:set>
                                    <p:animEffect transition="in" filter="wipe(left)">
                                      <p:cBhvr>
                                        <p:cTn id="187" dur="250"/>
                                        <p:tgtEl>
                                          <p:spTgt spid="99">
                                            <p:graphicEl>
                                              <a:chart seriesIdx="1" categoryIdx="2" bldStep="ptInCategory"/>
                                            </p:graphicEl>
                                          </p:spTgt>
                                        </p:tgtEl>
                                      </p:cBhvr>
                                    </p:animEffect>
                                  </p:childTnLst>
                                </p:cTn>
                              </p:par>
                            </p:childTnLst>
                          </p:cTn>
                        </p:par>
                        <p:par>
                          <p:cTn id="188" fill="hold">
                            <p:stCondLst>
                              <p:cond delay="1000"/>
                            </p:stCondLst>
                            <p:childTnLst>
                              <p:par>
                                <p:cTn id="189" presetID="42" presetClass="entr" presetSubtype="0" fill="hold" grpId="0" nodeType="afterEffect">
                                  <p:stCondLst>
                                    <p:cond delay="0"/>
                                  </p:stCondLst>
                                  <p:childTnLst>
                                    <p:set>
                                      <p:cBhvr>
                                        <p:cTn id="190" dur="1" fill="hold">
                                          <p:stCondLst>
                                            <p:cond delay="0"/>
                                          </p:stCondLst>
                                        </p:cTn>
                                        <p:tgtEl>
                                          <p:spTgt spid="101"/>
                                        </p:tgtEl>
                                        <p:attrNameLst>
                                          <p:attrName>style.visibility</p:attrName>
                                        </p:attrNameLst>
                                      </p:cBhvr>
                                      <p:to>
                                        <p:strVal val="visible"/>
                                      </p:to>
                                    </p:set>
                                    <p:animEffect transition="in" filter="fade">
                                      <p:cBhvr>
                                        <p:cTn id="191" dur="250"/>
                                        <p:tgtEl>
                                          <p:spTgt spid="101"/>
                                        </p:tgtEl>
                                      </p:cBhvr>
                                    </p:animEffect>
                                    <p:anim calcmode="lin" valueType="num">
                                      <p:cBhvr>
                                        <p:cTn id="192" dur="250" fill="hold"/>
                                        <p:tgtEl>
                                          <p:spTgt spid="101"/>
                                        </p:tgtEl>
                                        <p:attrNameLst>
                                          <p:attrName>ppt_x</p:attrName>
                                        </p:attrNameLst>
                                      </p:cBhvr>
                                      <p:tavLst>
                                        <p:tav tm="0">
                                          <p:val>
                                            <p:strVal val="#ppt_x"/>
                                          </p:val>
                                        </p:tav>
                                        <p:tav tm="100000">
                                          <p:val>
                                            <p:strVal val="#ppt_x"/>
                                          </p:val>
                                        </p:tav>
                                      </p:tavLst>
                                    </p:anim>
                                    <p:anim calcmode="lin" valueType="num">
                                      <p:cBhvr>
                                        <p:cTn id="193" dur="250" fill="hold"/>
                                        <p:tgtEl>
                                          <p:spTgt spid="101"/>
                                        </p:tgtEl>
                                        <p:attrNameLst>
                                          <p:attrName>ppt_y</p:attrName>
                                        </p:attrNameLst>
                                      </p:cBhvr>
                                      <p:tavLst>
                                        <p:tav tm="0">
                                          <p:val>
                                            <p:strVal val="#ppt_y+.1"/>
                                          </p:val>
                                        </p:tav>
                                        <p:tav tm="100000">
                                          <p:val>
                                            <p:strVal val="#ppt_y"/>
                                          </p:val>
                                        </p:tav>
                                      </p:tavLst>
                                    </p:anim>
                                  </p:childTnLst>
                                </p:cTn>
                              </p:par>
                              <p:par>
                                <p:cTn id="194" presetID="2" presetClass="entr" presetSubtype="8" decel="100000" fill="hold" nodeType="withEffect">
                                  <p:stCondLst>
                                    <p:cond delay="0"/>
                                  </p:stCondLst>
                                  <p:childTnLst>
                                    <p:set>
                                      <p:cBhvr>
                                        <p:cTn id="195" dur="1" fill="hold">
                                          <p:stCondLst>
                                            <p:cond delay="0"/>
                                          </p:stCondLst>
                                        </p:cTn>
                                        <p:tgtEl>
                                          <p:spTgt spid="109"/>
                                        </p:tgtEl>
                                        <p:attrNameLst>
                                          <p:attrName>style.visibility</p:attrName>
                                        </p:attrNameLst>
                                      </p:cBhvr>
                                      <p:to>
                                        <p:strVal val="visible"/>
                                      </p:to>
                                    </p:set>
                                    <p:anim calcmode="lin" valueType="num">
                                      <p:cBhvr additive="base">
                                        <p:cTn id="196" dur="500" fill="hold"/>
                                        <p:tgtEl>
                                          <p:spTgt spid="109"/>
                                        </p:tgtEl>
                                        <p:attrNameLst>
                                          <p:attrName>ppt_x</p:attrName>
                                        </p:attrNameLst>
                                      </p:cBhvr>
                                      <p:tavLst>
                                        <p:tav tm="0">
                                          <p:val>
                                            <p:strVal val="0-#ppt_w/2"/>
                                          </p:val>
                                        </p:tav>
                                        <p:tav tm="100000">
                                          <p:val>
                                            <p:strVal val="#ppt_x"/>
                                          </p:val>
                                        </p:tav>
                                      </p:tavLst>
                                    </p:anim>
                                    <p:anim calcmode="lin" valueType="num">
                                      <p:cBhvr additive="base">
                                        <p:cTn id="197" dur="500" fill="hold"/>
                                        <p:tgtEl>
                                          <p:spTgt spid="109"/>
                                        </p:tgtEl>
                                        <p:attrNameLst>
                                          <p:attrName>ppt_y</p:attrName>
                                        </p:attrNameLst>
                                      </p:cBhvr>
                                      <p:tavLst>
                                        <p:tav tm="0">
                                          <p:val>
                                            <p:strVal val="#ppt_y"/>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grpId="0" nodeType="clickEffect">
                                  <p:stCondLst>
                                    <p:cond delay="0"/>
                                  </p:stCondLst>
                                  <p:childTnLst>
                                    <p:set>
                                      <p:cBhvr>
                                        <p:cTn id="201" dur="1" fill="hold">
                                          <p:stCondLst>
                                            <p:cond delay="0"/>
                                          </p:stCondLst>
                                        </p:cTn>
                                        <p:tgtEl>
                                          <p:spTgt spid="99">
                                            <p:graphicEl>
                                              <a:chart seriesIdx="0" categoryIdx="3" bldStep="ptInCategory"/>
                                            </p:graphicEl>
                                          </p:spTgt>
                                        </p:tgtEl>
                                        <p:attrNameLst>
                                          <p:attrName>style.visibility</p:attrName>
                                        </p:attrNameLst>
                                      </p:cBhvr>
                                      <p:to>
                                        <p:strVal val="visible"/>
                                      </p:to>
                                    </p:set>
                                    <p:animEffect transition="in" filter="wipe(left)">
                                      <p:cBhvr>
                                        <p:cTn id="202" dur="250"/>
                                        <p:tgtEl>
                                          <p:spTgt spid="99">
                                            <p:graphicEl>
                                              <a:chart seriesIdx="0" categoryIdx="3" bldStep="ptInCategory"/>
                                            </p:graphicEl>
                                          </p:spTgt>
                                        </p:tgtEl>
                                      </p:cBhvr>
                                    </p:animEffect>
                                  </p:childTnLst>
                                </p:cTn>
                              </p:par>
                            </p:childTnLst>
                          </p:cTn>
                        </p:par>
                        <p:par>
                          <p:cTn id="203" fill="hold">
                            <p:stCondLst>
                              <p:cond delay="500"/>
                            </p:stCondLst>
                            <p:childTnLst>
                              <p:par>
                                <p:cTn id="204" presetID="22" presetClass="entr" presetSubtype="8" fill="hold" grpId="0" nodeType="afterEffect">
                                  <p:stCondLst>
                                    <p:cond delay="0"/>
                                  </p:stCondLst>
                                  <p:childTnLst>
                                    <p:set>
                                      <p:cBhvr>
                                        <p:cTn id="205" dur="1" fill="hold">
                                          <p:stCondLst>
                                            <p:cond delay="0"/>
                                          </p:stCondLst>
                                        </p:cTn>
                                        <p:tgtEl>
                                          <p:spTgt spid="99">
                                            <p:graphicEl>
                                              <a:chart seriesIdx="1" categoryIdx="3" bldStep="ptInCategory"/>
                                            </p:graphicEl>
                                          </p:spTgt>
                                        </p:tgtEl>
                                        <p:attrNameLst>
                                          <p:attrName>style.visibility</p:attrName>
                                        </p:attrNameLst>
                                      </p:cBhvr>
                                      <p:to>
                                        <p:strVal val="visible"/>
                                      </p:to>
                                    </p:set>
                                    <p:animEffect transition="in" filter="wipe(left)">
                                      <p:cBhvr>
                                        <p:cTn id="206" dur="250"/>
                                        <p:tgtEl>
                                          <p:spTgt spid="99">
                                            <p:graphicEl>
                                              <a:chart seriesIdx="1" categoryIdx="3" bldStep="ptInCategory"/>
                                            </p:graphicEl>
                                          </p:spTgt>
                                        </p:tgtEl>
                                      </p:cBhvr>
                                    </p:animEffect>
                                  </p:childTnLst>
                                </p:cTn>
                              </p:par>
                            </p:childTnLst>
                          </p:cTn>
                        </p:par>
                        <p:par>
                          <p:cTn id="207" fill="hold">
                            <p:stCondLst>
                              <p:cond delay="1000"/>
                            </p:stCondLst>
                            <p:childTnLst>
                              <p:par>
                                <p:cTn id="208" presetID="42" presetClass="entr" presetSubtype="0" fill="hold" grpId="0" nodeType="afterEffect">
                                  <p:stCondLst>
                                    <p:cond delay="0"/>
                                  </p:stCondLst>
                                  <p:childTnLst>
                                    <p:set>
                                      <p:cBhvr>
                                        <p:cTn id="209" dur="1" fill="hold">
                                          <p:stCondLst>
                                            <p:cond delay="0"/>
                                          </p:stCondLst>
                                        </p:cTn>
                                        <p:tgtEl>
                                          <p:spTgt spid="100"/>
                                        </p:tgtEl>
                                        <p:attrNameLst>
                                          <p:attrName>style.visibility</p:attrName>
                                        </p:attrNameLst>
                                      </p:cBhvr>
                                      <p:to>
                                        <p:strVal val="visible"/>
                                      </p:to>
                                    </p:set>
                                    <p:animEffect transition="in" filter="fade">
                                      <p:cBhvr>
                                        <p:cTn id="210" dur="250"/>
                                        <p:tgtEl>
                                          <p:spTgt spid="100"/>
                                        </p:tgtEl>
                                      </p:cBhvr>
                                    </p:animEffect>
                                    <p:anim calcmode="lin" valueType="num">
                                      <p:cBhvr>
                                        <p:cTn id="211" dur="250" fill="hold"/>
                                        <p:tgtEl>
                                          <p:spTgt spid="100"/>
                                        </p:tgtEl>
                                        <p:attrNameLst>
                                          <p:attrName>ppt_x</p:attrName>
                                        </p:attrNameLst>
                                      </p:cBhvr>
                                      <p:tavLst>
                                        <p:tav tm="0">
                                          <p:val>
                                            <p:strVal val="#ppt_x"/>
                                          </p:val>
                                        </p:tav>
                                        <p:tav tm="100000">
                                          <p:val>
                                            <p:strVal val="#ppt_x"/>
                                          </p:val>
                                        </p:tav>
                                      </p:tavLst>
                                    </p:anim>
                                    <p:anim calcmode="lin" valueType="num">
                                      <p:cBhvr>
                                        <p:cTn id="212" dur="250" fill="hold"/>
                                        <p:tgtEl>
                                          <p:spTgt spid="100"/>
                                        </p:tgtEl>
                                        <p:attrNameLst>
                                          <p:attrName>ppt_y</p:attrName>
                                        </p:attrNameLst>
                                      </p:cBhvr>
                                      <p:tavLst>
                                        <p:tav tm="0">
                                          <p:val>
                                            <p:strVal val="#ppt_y+.1"/>
                                          </p:val>
                                        </p:tav>
                                        <p:tav tm="100000">
                                          <p:val>
                                            <p:strVal val="#ppt_y"/>
                                          </p:val>
                                        </p:tav>
                                      </p:tavLst>
                                    </p:anim>
                                  </p:childTnLst>
                                </p:cTn>
                              </p:par>
                              <p:par>
                                <p:cTn id="213" presetID="2" presetClass="entr" presetSubtype="8" decel="100000" fill="hold" nodeType="withEffect">
                                  <p:stCondLst>
                                    <p:cond delay="0"/>
                                  </p:stCondLst>
                                  <p:childTnLst>
                                    <p:set>
                                      <p:cBhvr>
                                        <p:cTn id="214" dur="1" fill="hold">
                                          <p:stCondLst>
                                            <p:cond delay="0"/>
                                          </p:stCondLst>
                                        </p:cTn>
                                        <p:tgtEl>
                                          <p:spTgt spid="115"/>
                                        </p:tgtEl>
                                        <p:attrNameLst>
                                          <p:attrName>style.visibility</p:attrName>
                                        </p:attrNameLst>
                                      </p:cBhvr>
                                      <p:to>
                                        <p:strVal val="visible"/>
                                      </p:to>
                                    </p:set>
                                    <p:anim calcmode="lin" valueType="num">
                                      <p:cBhvr additive="base">
                                        <p:cTn id="215" dur="500" fill="hold"/>
                                        <p:tgtEl>
                                          <p:spTgt spid="115"/>
                                        </p:tgtEl>
                                        <p:attrNameLst>
                                          <p:attrName>ppt_x</p:attrName>
                                        </p:attrNameLst>
                                      </p:cBhvr>
                                      <p:tavLst>
                                        <p:tav tm="0">
                                          <p:val>
                                            <p:strVal val="0-#ppt_w/2"/>
                                          </p:val>
                                        </p:tav>
                                        <p:tav tm="100000">
                                          <p:val>
                                            <p:strVal val="#ppt_x"/>
                                          </p:val>
                                        </p:tav>
                                      </p:tavLst>
                                    </p:anim>
                                    <p:anim calcmode="lin" valueType="num">
                                      <p:cBhvr additive="base">
                                        <p:cTn id="216" dur="500" fill="hold"/>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2" grpId="0"/>
      <p:bldP spid="73" grpId="0"/>
      <p:bldGraphic spid="77" grpId="0">
        <p:bldSub>
          <a:bldChart bld="categoryEl"/>
        </p:bldSub>
      </p:bldGraphic>
      <p:bldP spid="90" grpId="0"/>
      <p:bldP spid="91" grpId="0"/>
      <p:bldP spid="92" grpId="0"/>
      <p:bldP spid="93" grpId="0"/>
      <p:bldP spid="94" grpId="0"/>
      <p:bldP spid="95" grpId="0"/>
      <p:bldGraphic spid="99" grpId="0">
        <p:bldSub>
          <a:bldChart bld="categoryEl"/>
        </p:bldSub>
      </p:bldGraphic>
      <p:bldP spid="100" grpId="0"/>
      <p:bldP spid="101" grpId="0"/>
      <p:bldP spid="102" grpId="0"/>
      <p:bldP spid="103" grpId="0"/>
    </p:bldLst>
  </p:timing>
</p:sld>
</file>

<file path=ppt/tags/tag1.xml><?xml version="1.0" encoding="utf-8"?>
<p:tagLst xmlns:p="http://schemas.openxmlformats.org/presentationml/2006/main">
  <p:tag name="MH" val="20151222211839"/>
  <p:tag name="MH_LIBRARY" val="GRAPHIC"/>
  <p:tag name="MH_TYPE" val="Other"/>
  <p:tag name="MH_ORDER" val="8"/>
</p:tagLst>
</file>

<file path=ppt/tags/tag10.xml><?xml version="1.0" encoding="utf-8"?>
<p:tagLst xmlns:p="http://schemas.openxmlformats.org/presentationml/2006/main">
  <p:tag name="MH" val="20151222211839"/>
  <p:tag name="MH_LIBRARY" val="GRAPHIC"/>
  <p:tag name="MH_TYPE" val="Other"/>
  <p:tag name="MH_ORDER" val="4"/>
</p:tagLst>
</file>

<file path=ppt/tags/tag11.xml><?xml version="1.0" encoding="utf-8"?>
<p:tagLst xmlns:p="http://schemas.openxmlformats.org/presentationml/2006/main">
  <p:tag name="MH" val="20151222211839"/>
  <p:tag name="MH_LIBRARY" val="GRAPHIC"/>
  <p:tag name="MH_TYPE" val="Other"/>
  <p:tag name="MH_ORDER" val="5"/>
</p:tagLst>
</file>

<file path=ppt/tags/tag12.xml><?xml version="1.0" encoding="utf-8"?>
<p:tagLst xmlns:p="http://schemas.openxmlformats.org/presentationml/2006/main">
  <p:tag name="MH" val="20151222211839"/>
  <p:tag name="MH_LIBRARY" val="GRAPHIC"/>
  <p:tag name="MH_TYPE" val="Other"/>
  <p:tag name="MH_ORDER" val="15"/>
</p:tagLst>
</file>

<file path=ppt/tags/tag13.xml><?xml version="1.0" encoding="utf-8"?>
<p:tagLst xmlns:p="http://schemas.openxmlformats.org/presentationml/2006/main">
  <p:tag name="MH" val="20151222211839"/>
  <p:tag name="MH_LIBRARY" val="GRAPHIC"/>
  <p:tag name="MH_TYPE" val="Other"/>
  <p:tag name="MH_ORDER" val="1"/>
</p:tagLst>
</file>

<file path=ppt/tags/tag14.xml><?xml version="1.0" encoding="utf-8"?>
<p:tagLst xmlns:p="http://schemas.openxmlformats.org/presentationml/2006/main">
  <p:tag name="MH" val="20151222211839"/>
  <p:tag name="MH_LIBRARY" val="GRAPHIC"/>
  <p:tag name="MH_TYPE" val="Other"/>
  <p:tag name="MH_ORDER" val="6"/>
</p:tagLst>
</file>

<file path=ppt/tags/tag15.xml><?xml version="1.0" encoding="utf-8"?>
<p:tagLst xmlns:p="http://schemas.openxmlformats.org/presentationml/2006/main">
  <p:tag name="MH" val="20151222211839"/>
  <p:tag name="MH_LIBRARY" val="GRAPHIC"/>
  <p:tag name="MH_TYPE" val="Other"/>
  <p:tag name="MH_ORDER" val="7"/>
</p:tagLst>
</file>

<file path=ppt/tags/tag16.xml><?xml version="1.0" encoding="utf-8"?>
<p:tagLst xmlns:p="http://schemas.openxmlformats.org/presentationml/2006/main">
  <p:tag name="MH" val="20151222211839"/>
  <p:tag name="MH_LIBRARY" val="GRAPHIC"/>
  <p:tag name="MH_TYPE" val="Other"/>
  <p:tag name="MH_ORDER" val="16"/>
</p:tagLst>
</file>

<file path=ppt/tags/tag17.xml><?xml version="1.0" encoding="utf-8"?>
<p:tagLst xmlns:p="http://schemas.openxmlformats.org/presentationml/2006/main">
  <p:tag name="MH" val="20151222211839"/>
  <p:tag name="MH_LIBRARY" val="GRAPHIC"/>
  <p:tag name="MH_TYPE" val="SubTitle"/>
  <p:tag name="MH_ORDER" val="4"/>
</p:tagLst>
</file>

<file path=ppt/tags/tag18.xml><?xml version="1.0" encoding="utf-8"?>
<p:tagLst xmlns:p="http://schemas.openxmlformats.org/presentationml/2006/main">
  <p:tag name="MH" val="20151222205109"/>
  <p:tag name="MH_LIBRARY" val="GRAPHIC"/>
  <p:tag name="MH_TYPE" val="SubTitle"/>
  <p:tag name="MH_ORDER" val="1"/>
</p:tagLst>
</file>

<file path=ppt/tags/tag19.xml><?xml version="1.0" encoding="utf-8"?>
<p:tagLst xmlns:p="http://schemas.openxmlformats.org/presentationml/2006/main">
  <p:tag name="MH" val="20151222211839"/>
  <p:tag name="MH_LIBRARY" val="GRAPHIC"/>
  <p:tag name="MH_TYPE" val="SubTitle"/>
  <p:tag name="MH_ORDER" val="3"/>
</p:tagLst>
</file>

<file path=ppt/tags/tag2.xml><?xml version="1.0" encoding="utf-8"?>
<p:tagLst xmlns:p="http://schemas.openxmlformats.org/presentationml/2006/main">
  <p:tag name="MH" val="20151222211839"/>
  <p:tag name="MH_LIBRARY" val="GRAPHIC"/>
  <p:tag name="MH_TYPE" val="Other"/>
  <p:tag name="MH_ORDER" val="9"/>
</p:tagLst>
</file>

<file path=ppt/tags/tag20.xml><?xml version="1.0" encoding="utf-8"?>
<p:tagLst xmlns:p="http://schemas.openxmlformats.org/presentationml/2006/main">
  <p:tag name="MH" val="20151222205109"/>
  <p:tag name="MH_LIBRARY" val="GRAPHIC"/>
  <p:tag name="MH_TYPE" val="SubTitle"/>
  <p:tag name="MH_ORDER" val="1"/>
</p:tagLst>
</file>

<file path=ppt/tags/tag21.xml><?xml version="1.0" encoding="utf-8"?>
<p:tagLst xmlns:p="http://schemas.openxmlformats.org/presentationml/2006/main">
  <p:tag name="MH" val="20151222211839"/>
  <p:tag name="MH_LIBRARY" val="GRAPHIC"/>
  <p:tag name="MH_TYPE" val="SubTitle"/>
  <p:tag name="MH_ORDER" val="1"/>
</p:tagLst>
</file>

<file path=ppt/tags/tag22.xml><?xml version="1.0" encoding="utf-8"?>
<p:tagLst xmlns:p="http://schemas.openxmlformats.org/presentationml/2006/main">
  <p:tag name="MH" val="20151222205109"/>
  <p:tag name="MH_LIBRARY" val="GRAPHIC"/>
  <p:tag name="MH_TYPE" val="SubTitle"/>
  <p:tag name="MH_ORDER" val="1"/>
</p:tagLst>
</file>

<file path=ppt/tags/tag23.xml><?xml version="1.0" encoding="utf-8"?>
<p:tagLst xmlns:p="http://schemas.openxmlformats.org/presentationml/2006/main">
  <p:tag name="MH" val="20151222211839"/>
  <p:tag name="MH_LIBRARY" val="GRAPHIC"/>
  <p:tag name="MH_TYPE" val="SubTitle"/>
  <p:tag name="MH_ORDER" val="2"/>
</p:tagLst>
</file>

<file path=ppt/tags/tag24.xml><?xml version="1.0" encoding="utf-8"?>
<p:tagLst xmlns:p="http://schemas.openxmlformats.org/presentationml/2006/main">
  <p:tag name="MH" val="20151222205109"/>
  <p:tag name="MH_LIBRARY" val="GRAPHIC"/>
  <p:tag name="MH_TYPE" val="SubTitle"/>
  <p:tag name="MH_ORDER" val="1"/>
</p:tagLst>
</file>

<file path=ppt/tags/tag3.xml><?xml version="1.0" encoding="utf-8"?>
<p:tagLst xmlns:p="http://schemas.openxmlformats.org/presentationml/2006/main">
  <p:tag name="MH" val="20151222211839"/>
  <p:tag name="MH_LIBRARY" val="GRAPHIC"/>
  <p:tag name="MH_TYPE" val="Other"/>
  <p:tag name="MH_ORDER" val="10"/>
</p:tagLst>
</file>

<file path=ppt/tags/tag4.xml><?xml version="1.0" encoding="utf-8"?>
<p:tagLst xmlns:p="http://schemas.openxmlformats.org/presentationml/2006/main">
  <p:tag name="MH" val="20151222211839"/>
  <p:tag name="MH_LIBRARY" val="GRAPHIC"/>
  <p:tag name="MH_TYPE" val="Other"/>
  <p:tag name="MH_ORDER" val="13"/>
</p:tagLst>
</file>

<file path=ppt/tags/tag5.xml><?xml version="1.0" encoding="utf-8"?>
<p:tagLst xmlns:p="http://schemas.openxmlformats.org/presentationml/2006/main">
  <p:tag name="MH" val="20151222211839"/>
  <p:tag name="MH_LIBRARY" val="GRAPHIC"/>
  <p:tag name="MH_TYPE" val="Other"/>
  <p:tag name="MH_ORDER" val="2"/>
</p:tagLst>
</file>

<file path=ppt/tags/tag6.xml><?xml version="1.0" encoding="utf-8"?>
<p:tagLst xmlns:p="http://schemas.openxmlformats.org/presentationml/2006/main">
  <p:tag name="MH" val="20151222211839"/>
  <p:tag name="MH_LIBRARY" val="GRAPHIC"/>
  <p:tag name="MH_TYPE" val="Other"/>
  <p:tag name="MH_ORDER" val="11"/>
</p:tagLst>
</file>

<file path=ppt/tags/tag7.xml><?xml version="1.0" encoding="utf-8"?>
<p:tagLst xmlns:p="http://schemas.openxmlformats.org/presentationml/2006/main">
  <p:tag name="MH" val="20151222211839"/>
  <p:tag name="MH_LIBRARY" val="GRAPHIC"/>
  <p:tag name="MH_TYPE" val="Other"/>
  <p:tag name="MH_ORDER" val="12"/>
</p:tagLst>
</file>

<file path=ppt/tags/tag8.xml><?xml version="1.0" encoding="utf-8"?>
<p:tagLst xmlns:p="http://schemas.openxmlformats.org/presentationml/2006/main">
  <p:tag name="MH" val="20151222211839"/>
  <p:tag name="MH_LIBRARY" val="GRAPHIC"/>
  <p:tag name="MH_TYPE" val="Other"/>
  <p:tag name="MH_ORDER" val="14"/>
</p:tagLst>
</file>

<file path=ppt/tags/tag9.xml><?xml version="1.0" encoding="utf-8"?>
<p:tagLst xmlns:p="http://schemas.openxmlformats.org/presentationml/2006/main">
  <p:tag name="MH" val="20151222211839"/>
  <p:tag name="MH_LIBRARY" val="GRAPHIC"/>
  <p:tag name="MH_TYPE" val="Other"/>
  <p:tag name="MH_ORDER" val="3"/>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4463</Words>
  <Application>WPS 演示</Application>
  <PresentationFormat>全屏显示(16:9)</PresentationFormat>
  <Paragraphs>482</Paragraphs>
  <Slides>23</Slides>
  <Notes>0</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23</vt:i4>
      </vt:variant>
    </vt:vector>
  </HeadingPairs>
  <TitlesOfParts>
    <vt:vector size="43" baseType="lpstr">
      <vt:lpstr>Arial</vt:lpstr>
      <vt:lpstr>宋体</vt:lpstr>
      <vt:lpstr>Wingdings</vt:lpstr>
      <vt:lpstr>微软雅黑</vt:lpstr>
      <vt:lpstr>Calibri</vt:lpstr>
      <vt:lpstr>仿宋_GB2312</vt:lpstr>
      <vt:lpstr>仿宋</vt:lpstr>
      <vt:lpstr>Arial Unicode MS</vt:lpstr>
      <vt:lpstr>Calibri Light</vt:lpstr>
      <vt:lpstr>Calibri</vt:lpstr>
      <vt:lpstr>华文黑体</vt:lpstr>
      <vt:lpstr>黑体</vt:lpstr>
      <vt:lpstr>张海山锐线体简</vt:lpstr>
      <vt:lpstr>Impact</vt:lpstr>
      <vt:lpstr>方正兰亭细黑_GBK</vt:lpstr>
      <vt:lpstr>迷你简粗倩</vt:lpstr>
      <vt:lpstr>Times New Roman</vt:lpstr>
      <vt:lpstr>Agency FB</vt:lpstr>
      <vt:lpstr>Trebuchet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kk</dc:creator>
  <cp:lastModifiedBy>一颗苹果</cp:lastModifiedBy>
  <cp:revision>7</cp:revision>
  <dcterms:created xsi:type="dcterms:W3CDTF">2016-12-17T05:51:00Z</dcterms:created>
  <dcterms:modified xsi:type="dcterms:W3CDTF">2021-09-19T03:24:46Z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D196A0208F98458DB49B3832A447D3DC</vt:lpwstr>
  </property>
</Properties>
</file>