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9" r:id="rId3"/>
    <p:sldId id="261" r:id="rId5"/>
    <p:sldId id="263" r:id="rId6"/>
    <p:sldId id="268" r:id="rId7"/>
    <p:sldId id="285" r:id="rId8"/>
    <p:sldId id="286" r:id="rId9"/>
    <p:sldId id="287" r:id="rId10"/>
    <p:sldId id="289" r:id="rId11"/>
    <p:sldId id="290" r:id="rId12"/>
    <p:sldId id="288" r:id="rId13"/>
    <p:sldId id="271" r:id="rId14"/>
    <p:sldId id="264" r:id="rId15"/>
    <p:sldId id="265" r:id="rId16"/>
    <p:sldId id="270" r:id="rId17"/>
    <p:sldId id="291" r:id="rId18"/>
    <p:sldId id="283" r:id="rId19"/>
    <p:sldId id="284" r:id="rId20"/>
    <p:sldId id="267" r:id="rId21"/>
    <p:sldId id="262" r:id="rId22"/>
    <p:sldId id="272" r:id="rId23"/>
    <p:sldId id="292" r:id="rId24"/>
    <p:sldId id="280" r:id="rId25"/>
    <p:sldId id="282" r:id="rId26"/>
    <p:sldId id="275" r:id="rId27"/>
  </p:sldIdLst>
  <p:sldSz cx="12192000" cy="6858000"/>
  <p:notesSz cx="6858000" cy="91440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7D70"/>
    <a:srgbClr val="285D4C"/>
    <a:srgbClr val="75C7BB"/>
    <a:srgbClr val="6CAAB1"/>
    <a:srgbClr val="F9F9F9"/>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A06B7-9DDA-49D0-A0C7-0ED5C6F664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C2E2A-CA45-4C90-97FE-A89C9DCD643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6D127A-2D18-4DB6-8144-FD2BDCF4991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6D127A-2D18-4DB6-8144-FD2BDCF4991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DCAE882-252E-4B18-B851-34198A1E84F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6D127A-2D18-4DB6-8144-FD2BDCF4991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EC2E2A-CA45-4C90-97FE-A89C9DCD643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000" r="-2000"/>
          </a:stretch>
        </a:blipFill>
        <a:effectLst/>
      </p:bgPr>
    </p:bg>
    <p:spTree>
      <p:nvGrpSpPr>
        <p:cNvPr id="1" name=""/>
        <p:cNvGrpSpPr/>
        <p:nvPr/>
      </p:nvGrpSpPr>
      <p:grpSpPr>
        <a:xfrm>
          <a:off x="0" y="0"/>
          <a:ext cx="0" cy="0"/>
          <a:chOff x="0" y="0"/>
          <a:chExt cx="0" cy="0"/>
        </a:xfrm>
      </p:grpSpPr>
      <p:sp>
        <p:nvSpPr>
          <p:cNvPr id="4" name="矩形 3"/>
          <p:cNvSpPr/>
          <p:nvPr/>
        </p:nvSpPr>
        <p:spPr>
          <a:xfrm>
            <a:off x="1704975" y="1392198"/>
            <a:ext cx="8782050" cy="3619500"/>
          </a:xfrm>
          <a:prstGeom prst="rect">
            <a:avLst/>
          </a:prstGeom>
          <a:noFill/>
          <a:ln w="28575">
            <a:solidFill>
              <a:srgbClr val="6CA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95525" y="1874260"/>
            <a:ext cx="7600950" cy="2438400"/>
          </a:xfrm>
          <a:prstGeom prst="rect">
            <a:avLst/>
          </a:prstGeom>
          <a:solidFill>
            <a:srgbClr val="285D4C">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3615509" y="2154198"/>
            <a:ext cx="4960981" cy="1107996"/>
          </a:xfrm>
          <a:prstGeom prst="rect">
            <a:avLst/>
          </a:prstGeom>
          <a:noFill/>
        </p:spPr>
        <p:txBody>
          <a:bodyPr wrap="square" rtlCol="0">
            <a:spAutoFit/>
          </a:bodyPr>
          <a:lstStyle/>
          <a:p>
            <a:pPr algn="dist"/>
            <a:r>
              <a:rPr lang="zh-CN" altLang="en-US" sz="6600" b="1" dirty="0">
                <a:solidFill>
                  <a:schemeClr val="bg1"/>
                </a:solidFill>
                <a:latin typeface="幼圆" panose="02010509060101010101" pitchFamily="49" charset="-122"/>
                <a:ea typeface="幼圆" panose="02010509060101010101" pitchFamily="49" charset="-122"/>
              </a:rPr>
              <a:t>简洁</a:t>
            </a:r>
            <a:r>
              <a:rPr lang="en-US" altLang="zh-CN" sz="6600" b="1" dirty="0">
                <a:solidFill>
                  <a:schemeClr val="bg1"/>
                </a:solidFill>
                <a:latin typeface="幼圆" panose="02010509060101010101" pitchFamily="49" charset="-122"/>
                <a:ea typeface="幼圆" panose="02010509060101010101" pitchFamily="49" charset="-122"/>
              </a:rPr>
              <a:t>•</a:t>
            </a:r>
            <a:r>
              <a:rPr lang="zh-CN" altLang="en-US" sz="6600" b="1" dirty="0">
                <a:solidFill>
                  <a:schemeClr val="bg1"/>
                </a:solidFill>
                <a:latin typeface="幼圆" panose="02010509060101010101" pitchFamily="49" charset="-122"/>
                <a:ea typeface="幼圆" panose="02010509060101010101" pitchFamily="49" charset="-122"/>
              </a:rPr>
              <a:t>生活</a:t>
            </a:r>
            <a:endParaRPr lang="zh-CN" altLang="en-US" sz="6600" b="1" dirty="0">
              <a:solidFill>
                <a:schemeClr val="bg1"/>
              </a:solidFill>
              <a:latin typeface="幼圆" panose="02010509060101010101" pitchFamily="49" charset="-122"/>
              <a:ea typeface="幼圆" panose="02010509060101010101" pitchFamily="49" charset="-122"/>
            </a:endParaRPr>
          </a:p>
        </p:txBody>
      </p:sp>
      <p:sp>
        <p:nvSpPr>
          <p:cNvPr id="7" name="文本框 6"/>
          <p:cNvSpPr txBox="1"/>
          <p:nvPr/>
        </p:nvSpPr>
        <p:spPr>
          <a:xfrm>
            <a:off x="4084796" y="3433644"/>
            <a:ext cx="4022408" cy="1354217"/>
          </a:xfrm>
          <a:prstGeom prst="rect">
            <a:avLst/>
          </a:prstGeom>
          <a:noFill/>
        </p:spPr>
        <p:txBody>
          <a:bodyPr wrap="square" rtlCol="0">
            <a:spAutoFit/>
          </a:bodyPr>
          <a:lstStyle/>
          <a:p>
            <a:pPr algn="ctr">
              <a:lnSpc>
                <a:spcPct val="150000"/>
              </a:lnSpc>
            </a:pPr>
            <a:r>
              <a:rPr lang="en-US" altLang="zh-CN" sz="1600" dirty="0">
                <a:solidFill>
                  <a:schemeClr val="bg1"/>
                </a:solidFill>
              </a:rPr>
              <a:t>Click here to add words Click here to add </a:t>
            </a:r>
            <a:r>
              <a:rPr lang="en-US" altLang="zh-CN" sz="1600" dirty="0" err="1">
                <a:solidFill>
                  <a:schemeClr val="bg1"/>
                </a:solidFill>
              </a:rPr>
              <a:t>add</a:t>
            </a:r>
            <a:r>
              <a:rPr lang="en-US" altLang="zh-CN" sz="1600" dirty="0">
                <a:solidFill>
                  <a:schemeClr val="bg1"/>
                </a:solidFill>
              </a:rPr>
              <a:t> words Click here to add</a:t>
            </a:r>
            <a:endParaRPr lang="zh-CN" altLang="en-US" sz="1600" dirty="0">
              <a:solidFill>
                <a:schemeClr val="bg1"/>
              </a:solidFill>
            </a:endParaRPr>
          </a:p>
          <a:p>
            <a:endParaRPr lang="zh-CN" altLang="en-US" sz="1600" dirty="0">
              <a:solidFill>
                <a:schemeClr val="bg1"/>
              </a:solidFill>
            </a:endParaRPr>
          </a:p>
          <a:p>
            <a:endParaRPr lang="zh-CN" altLang="en-US" dirty="0">
              <a:solidFill>
                <a:schemeClr val="bg1"/>
              </a:solidFill>
            </a:endParaRPr>
          </a:p>
        </p:txBody>
      </p:sp>
      <p:sp>
        <p:nvSpPr>
          <p:cNvPr id="2" name="矩形 1"/>
          <p:cNvSpPr/>
          <p:nvPr/>
        </p:nvSpPr>
        <p:spPr>
          <a:xfrm>
            <a:off x="5371465" y="6157351"/>
            <a:ext cx="1449070" cy="368300"/>
          </a:xfrm>
          <a:prstGeom prst="rect">
            <a:avLst/>
          </a:prstGeom>
        </p:spPr>
        <p:txBody>
          <a:bodyPr wrap="none">
            <a:spAutoFit/>
          </a:bodyPr>
          <a:lstStyle/>
          <a:p>
            <a:pPr algn="dist"/>
            <a:r>
              <a:rPr lang="zh-CN" altLang="en-US" b="1" dirty="0">
                <a:solidFill>
                  <a:srgbClr val="527D70"/>
                </a:solidFill>
                <a:latin typeface="幼圆" panose="02010509060101010101" pitchFamily="49" charset="-122"/>
                <a:ea typeface="幼圆" panose="02010509060101010101" pitchFamily="49" charset="-122"/>
              </a:rPr>
              <a:t>汇报人：</a:t>
            </a:r>
            <a:r>
              <a:rPr lang="en-US" altLang="zh-CN" b="1" dirty="0">
                <a:solidFill>
                  <a:srgbClr val="527D70"/>
                </a:solidFill>
                <a:latin typeface="幼圆" panose="02010509060101010101" pitchFamily="49" charset="-122"/>
                <a:ea typeface="幼圆" panose="02010509060101010101" pitchFamily="49" charset="-122"/>
              </a:rPr>
              <a:t>XXX</a:t>
            </a:r>
            <a:endParaRPr lang="en-US" altLang="zh-CN" b="1" dirty="0">
              <a:solidFill>
                <a:srgbClr val="527D70"/>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8600" y="877829"/>
            <a:ext cx="4152900" cy="1477328"/>
          </a:xfrm>
          <a:prstGeom prst="rect">
            <a:avLst/>
          </a:prstGeom>
          <a:noFill/>
        </p:spPr>
        <p:txBody>
          <a:bodyPr wrap="square" rtlCol="0">
            <a:spAutoFit/>
          </a:bodyPr>
          <a:lstStyle/>
          <a:p>
            <a:pPr algn="ctr"/>
            <a:r>
              <a:rPr lang="en-US" altLang="zh-CN" dirty="0"/>
              <a:t>words Click here to add words Click here to add words</a:t>
            </a:r>
            <a:endParaRPr lang="zh-CN" altLang="en-US" dirty="0"/>
          </a:p>
          <a:p>
            <a:endParaRPr lang="zh-CN" altLang="en-US" dirty="0"/>
          </a:p>
          <a:p>
            <a:endParaRPr lang="zh-CN" altLang="en-US" dirty="0"/>
          </a:p>
          <a:p>
            <a:pPr algn="dist"/>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29300" y="1966182"/>
            <a:ext cx="5593084" cy="3728326"/>
          </a:xfrm>
          <a:prstGeom prst="rect">
            <a:avLst/>
          </a:prstGeom>
        </p:spPr>
      </p:pic>
      <p:sp>
        <p:nvSpPr>
          <p:cNvPr id="6" name="矩形 5"/>
          <p:cNvSpPr/>
          <p:nvPr/>
        </p:nvSpPr>
        <p:spPr>
          <a:xfrm>
            <a:off x="941066" y="2355157"/>
            <a:ext cx="6896100" cy="2950377"/>
          </a:xfrm>
          <a:prstGeom prst="rect">
            <a:avLst/>
          </a:prstGeom>
          <a:solidFill>
            <a:srgbClr val="2C6B5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50641" y="2667000"/>
            <a:ext cx="6076950"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502485" y="2974338"/>
            <a:ext cx="3925106" cy="2616101"/>
          </a:xfrm>
          <a:prstGeom prst="rect">
            <a:avLst/>
          </a:prstGeom>
          <a:noFill/>
        </p:spPr>
        <p:txBody>
          <a:bodyPr wrap="square" rtlCol="0">
            <a:spAutoFit/>
          </a:bodyPr>
          <a:lstStyle/>
          <a:p>
            <a:pPr>
              <a:lnSpc>
                <a:spcPct val="150000"/>
              </a:lnSpc>
            </a:pPr>
            <a:r>
              <a:rPr lang="en-US" altLang="zh-CN" sz="2000" dirty="0"/>
              <a:t>Click here to add words Click here to add words Click here to add words Click here to add words</a:t>
            </a:r>
            <a:endParaRPr lang="zh-CN" altLang="en-US" sz="2000" dirty="0"/>
          </a:p>
          <a:p>
            <a:endParaRPr lang="zh-CN" altLang="en-US" sz="2800" dirty="0"/>
          </a:p>
          <a:p>
            <a:endParaRPr lang="zh-CN" altLang="en-US" sz="2800" dirty="0"/>
          </a:p>
          <a:p>
            <a:pPr algn="dist"/>
            <a:endParaRPr lang="zh-CN" altLang="en-US" dirty="0"/>
          </a:p>
        </p:txBody>
      </p:sp>
      <p:sp>
        <p:nvSpPr>
          <p:cNvPr id="14" name="文本框 13"/>
          <p:cNvSpPr txBox="1"/>
          <p:nvPr/>
        </p:nvSpPr>
        <p:spPr>
          <a:xfrm>
            <a:off x="1908185" y="3001488"/>
            <a:ext cx="3892749" cy="769441"/>
          </a:xfrm>
          <a:prstGeom prst="rect">
            <a:avLst/>
          </a:prstGeom>
          <a:noFill/>
        </p:spPr>
        <p:txBody>
          <a:bodyPr wrap="square" rtlCol="0">
            <a:spAutoFit/>
          </a:bodyPr>
          <a:lstStyle/>
          <a:p>
            <a:r>
              <a:rPr lang="en-US" altLang="zh-CN" sz="4400" b="1" dirty="0"/>
              <a:t>LIFE</a:t>
            </a:r>
            <a:endParaRPr lang="zh-CN" altLang="en-US" sz="4400" b="1" dirty="0"/>
          </a:p>
        </p:txBody>
      </p:sp>
      <p:sp>
        <p:nvSpPr>
          <p:cNvPr id="15" name="矩形 14"/>
          <p:cNvSpPr/>
          <p:nvPr/>
        </p:nvSpPr>
        <p:spPr>
          <a:xfrm>
            <a:off x="1908185" y="3770929"/>
            <a:ext cx="1040746" cy="108052"/>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36184" y="3042125"/>
            <a:ext cx="372400" cy="1535749"/>
          </a:xfrm>
          <a:prstGeom prst="rect">
            <a:avLst/>
          </a:prstGeom>
          <a:solidFill>
            <a:srgbClr val="2C6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2" name="矩形 11"/>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13" grpId="0"/>
      <p:bldP spid="14"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0" name="矩形 9"/>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矩形 10"/>
          <p:cNvSpPr/>
          <p:nvPr/>
        </p:nvSpPr>
        <p:spPr>
          <a:xfrm>
            <a:off x="1632617" y="2152650"/>
            <a:ext cx="9206833" cy="3638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482556" y="3050587"/>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3" name="椭圆 12"/>
          <p:cNvSpPr/>
          <p:nvPr/>
        </p:nvSpPr>
        <p:spPr>
          <a:xfrm>
            <a:off x="2887005" y="3050586"/>
            <a:ext cx="400111" cy="400111"/>
          </a:xfrm>
          <a:prstGeom prst="ellipse">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sp>
        <p:nvSpPr>
          <p:cNvPr id="14" name="文本框 13"/>
          <p:cNvSpPr txBox="1"/>
          <p:nvPr/>
        </p:nvSpPr>
        <p:spPr>
          <a:xfrm>
            <a:off x="3482556" y="3866853"/>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5" name="椭圆 14"/>
          <p:cNvSpPr/>
          <p:nvPr/>
        </p:nvSpPr>
        <p:spPr>
          <a:xfrm>
            <a:off x="2887005" y="3866852"/>
            <a:ext cx="400111" cy="400111"/>
          </a:xfrm>
          <a:prstGeom prst="ellipse">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sp>
        <p:nvSpPr>
          <p:cNvPr id="16" name="文本框 15"/>
          <p:cNvSpPr txBox="1"/>
          <p:nvPr/>
        </p:nvSpPr>
        <p:spPr>
          <a:xfrm>
            <a:off x="3482556" y="4683119"/>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7" name="椭圆 16"/>
          <p:cNvSpPr/>
          <p:nvPr/>
        </p:nvSpPr>
        <p:spPr>
          <a:xfrm>
            <a:off x="2887005" y="4683118"/>
            <a:ext cx="400111" cy="400111"/>
          </a:xfrm>
          <a:prstGeom prst="ellipse">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32522" y="2733056"/>
            <a:ext cx="4944946" cy="26677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1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55759" y="2267441"/>
            <a:ext cx="4228848" cy="2876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621226" y="4081196"/>
            <a:ext cx="2792667" cy="189963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984227" y="4632177"/>
            <a:ext cx="1714500" cy="830997"/>
          </a:xfrm>
          <a:prstGeom prst="rect">
            <a:avLst/>
          </a:prstGeom>
          <a:noFill/>
        </p:spPr>
        <p:txBody>
          <a:bodyPr wrap="square" rtlCol="0">
            <a:spAutoFit/>
          </a:bodyPr>
          <a:lstStyle/>
          <a:p>
            <a:pPr algn="dist"/>
            <a:r>
              <a:rPr lang="en-US" altLang="zh-CN" sz="4800" b="1" dirty="0"/>
              <a:t>SUN</a:t>
            </a:r>
            <a:endParaRPr lang="zh-CN" altLang="en-US" sz="4800" b="1" dirty="0"/>
          </a:p>
        </p:txBody>
      </p:sp>
      <p:sp>
        <p:nvSpPr>
          <p:cNvPr id="8" name="文本框 7"/>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0" name="矩形 9"/>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11" name="文本框 10"/>
          <p:cNvSpPr txBox="1"/>
          <p:nvPr/>
        </p:nvSpPr>
        <p:spPr>
          <a:xfrm>
            <a:off x="1102180" y="2225165"/>
            <a:ext cx="2699641"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102179" y="2957042"/>
            <a:ext cx="3582889"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3" name="文本框 12"/>
          <p:cNvSpPr txBox="1"/>
          <p:nvPr/>
        </p:nvSpPr>
        <p:spPr>
          <a:xfrm>
            <a:off x="1102180" y="3294108"/>
            <a:ext cx="3085346"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4" name="文本框 13"/>
          <p:cNvSpPr txBox="1"/>
          <p:nvPr/>
        </p:nvSpPr>
        <p:spPr>
          <a:xfrm>
            <a:off x="1102180" y="4151900"/>
            <a:ext cx="2699641"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102179" y="4883777"/>
            <a:ext cx="3582889"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6" name="文本框 15"/>
          <p:cNvSpPr txBox="1"/>
          <p:nvPr/>
        </p:nvSpPr>
        <p:spPr>
          <a:xfrm>
            <a:off x="1102180" y="5220843"/>
            <a:ext cx="3085346"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55658" y="761242"/>
            <a:ext cx="4566696" cy="30444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p:bldP spid="13" grpId="0"/>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32617" y="1326660"/>
            <a:ext cx="2792667" cy="446454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8" name="矩形 7"/>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9" name="文本框 8"/>
          <p:cNvSpPr txBox="1"/>
          <p:nvPr/>
        </p:nvSpPr>
        <p:spPr>
          <a:xfrm>
            <a:off x="2020458" y="2006355"/>
            <a:ext cx="800219" cy="3105150"/>
          </a:xfrm>
          <a:prstGeom prst="rect">
            <a:avLst/>
          </a:prstGeom>
          <a:noFill/>
        </p:spPr>
        <p:txBody>
          <a:bodyPr vert="eaVert" wrap="square" rtlCol="0">
            <a:spAutoFit/>
          </a:bodyPr>
          <a:lstStyle/>
          <a:p>
            <a:pPr algn="dist"/>
            <a:r>
              <a:rPr lang="en-US" altLang="zh-CN" sz="4000" b="1" dirty="0"/>
              <a:t>SUNDAY</a:t>
            </a:r>
            <a:endParaRPr lang="zh-CN" altLang="en-US" sz="4000" b="1" dirty="0"/>
          </a:p>
        </p:txBody>
      </p:sp>
      <p:sp>
        <p:nvSpPr>
          <p:cNvPr id="10" name="文本框 9"/>
          <p:cNvSpPr txBox="1"/>
          <p:nvPr/>
        </p:nvSpPr>
        <p:spPr>
          <a:xfrm>
            <a:off x="6930698" y="2048241"/>
            <a:ext cx="2699641"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930698" y="2860769"/>
            <a:ext cx="4585281" cy="3416320"/>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a:t>
            </a: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31737" y="1849774"/>
            <a:ext cx="2857180" cy="42865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6" name="矩形 5"/>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 name="文本框 7"/>
          <p:cNvSpPr txBox="1"/>
          <p:nvPr/>
        </p:nvSpPr>
        <p:spPr>
          <a:xfrm>
            <a:off x="6920878" y="2022708"/>
            <a:ext cx="2699641"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920878" y="2835236"/>
            <a:ext cx="4585281" cy="3416320"/>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a:t>
            </a: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022708"/>
            <a:ext cx="5845796" cy="3288323"/>
          </a:xfrm>
          <a:prstGeom prst="rect">
            <a:avLst/>
          </a:prstGeom>
        </p:spPr>
      </p:pic>
      <p:sp>
        <p:nvSpPr>
          <p:cNvPr id="7" name="矩形 6"/>
          <p:cNvSpPr/>
          <p:nvPr/>
        </p:nvSpPr>
        <p:spPr>
          <a:xfrm>
            <a:off x="3534584" y="3148262"/>
            <a:ext cx="3257550" cy="3311292"/>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958894" y="3941212"/>
            <a:ext cx="4585281" cy="1711366"/>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a:t>
            </a:r>
            <a:endParaRPr lang="zh-CN" altLang="en-US" dirty="0">
              <a:solidFill>
                <a:schemeClr val="tx1">
                  <a:lumMod val="65000"/>
                  <a:lumOff val="35000"/>
                </a:schemeClr>
              </a:solidFill>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algn="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014188" y="2827387"/>
            <a:ext cx="1390650" cy="95250"/>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矩形 3"/>
          <p:cNvSpPr/>
          <p:nvPr/>
        </p:nvSpPr>
        <p:spPr>
          <a:xfrm>
            <a:off x="3422469" y="3429000"/>
            <a:ext cx="6840908" cy="2876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4" name="矩形 3"/>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矩形 4"/>
          <p:cNvSpPr/>
          <p:nvPr/>
        </p:nvSpPr>
        <p:spPr>
          <a:xfrm>
            <a:off x="0" y="4038600"/>
            <a:ext cx="12192000" cy="2819400"/>
          </a:xfrm>
          <a:prstGeom prst="rect">
            <a:avLst/>
          </a:prstGeom>
          <a:solidFill>
            <a:srgbClr val="285D4C"/>
          </a:solidFill>
          <a:ln>
            <a:solidFill>
              <a:srgbClr val="4E4D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77928" y="2272119"/>
            <a:ext cx="4399879" cy="2933700"/>
          </a:xfrm>
          <a:prstGeom prst="rect">
            <a:avLst/>
          </a:prstGeom>
        </p:spPr>
      </p:pic>
      <p:sp>
        <p:nvSpPr>
          <p:cNvPr id="7" name="矩形 6"/>
          <p:cNvSpPr/>
          <p:nvPr/>
        </p:nvSpPr>
        <p:spPr>
          <a:xfrm>
            <a:off x="906092" y="1795879"/>
            <a:ext cx="5543550" cy="414994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7355734" y="2385918"/>
            <a:ext cx="2772795" cy="769441"/>
          </a:xfrm>
          <a:prstGeom prst="rect">
            <a:avLst/>
          </a:prstGeom>
          <a:noFill/>
        </p:spPr>
        <p:txBody>
          <a:bodyPr wrap="square" rtlCol="0">
            <a:spAutoFit/>
          </a:bodyPr>
          <a:lstStyle/>
          <a:p>
            <a:pPr algn="dist"/>
            <a:r>
              <a:rPr lang="en-US" altLang="zh-CN" sz="4400" b="1" dirty="0"/>
              <a:t>HOLIDAY</a:t>
            </a:r>
            <a:endParaRPr lang="zh-CN" altLang="en-US" sz="4400" b="1" dirty="0"/>
          </a:p>
        </p:txBody>
      </p:sp>
      <p:sp>
        <p:nvSpPr>
          <p:cNvPr id="9" name="文本框 8"/>
          <p:cNvSpPr txBox="1"/>
          <p:nvPr/>
        </p:nvSpPr>
        <p:spPr>
          <a:xfrm>
            <a:off x="7355734" y="4038600"/>
            <a:ext cx="4585281" cy="3000821"/>
          </a:xfrm>
          <a:prstGeom prst="rect">
            <a:avLst/>
          </a:prstGeom>
          <a:noFill/>
        </p:spPr>
        <p:txBody>
          <a:bodyPr wrap="square" rtlCol="0">
            <a:spAutoFit/>
          </a:bodyPr>
          <a:lstStyle/>
          <a:p>
            <a:pPr>
              <a:lnSpc>
                <a:spcPct val="150000"/>
              </a:lnSpc>
            </a:pPr>
            <a:r>
              <a:rPr lang="en-US" altLang="zh-CN" dirty="0">
                <a:solidFill>
                  <a:schemeClr val="bg1"/>
                </a:solidFill>
              </a:rPr>
              <a:t>Click here to add words Click here to add words Click here to add words</a:t>
            </a:r>
            <a:endParaRPr lang="zh-CN" altLang="en-US" dirty="0">
              <a:solidFill>
                <a:schemeClr val="bg1"/>
              </a:solidFill>
            </a:endParaRPr>
          </a:p>
          <a:p>
            <a:pPr>
              <a:lnSpc>
                <a:spcPct val="150000"/>
              </a:lnSpc>
            </a:pPr>
            <a:r>
              <a:rPr lang="en-US" altLang="zh-CN" dirty="0">
                <a:solidFill>
                  <a:schemeClr val="bg1"/>
                </a:solidFill>
              </a:rPr>
              <a:t>Click here to add words Click here to add words Click here to add words Click here to add words Click here to add words</a:t>
            </a:r>
            <a:endParaRPr lang="zh-CN" altLang="en-US" dirty="0">
              <a:solidFill>
                <a:schemeClr val="bg1"/>
              </a:solidFill>
            </a:endParaRPr>
          </a:p>
          <a:p>
            <a:endParaRPr lang="zh-CN" altLang="en-US" dirty="0">
              <a:solidFill>
                <a:schemeClr val="bg1"/>
              </a:solidFill>
            </a:endParaRPr>
          </a:p>
          <a:p>
            <a:endParaRPr lang="zh-CN" altLang="en-US" dirty="0">
              <a:solidFill>
                <a:schemeClr val="bg1"/>
              </a:solidFill>
            </a:endParaRPr>
          </a:p>
          <a:p>
            <a:endParaRPr lang="zh-CN" altLang="en-US" dirty="0">
              <a:solidFill>
                <a:schemeClr val="bg1">
                  <a:lumMod val="50000"/>
                </a:schemeClr>
              </a:solidFill>
            </a:endParaRPr>
          </a:p>
        </p:txBody>
      </p:sp>
      <p:sp>
        <p:nvSpPr>
          <p:cNvPr id="10" name="矩形 9"/>
          <p:cNvSpPr/>
          <p:nvPr/>
        </p:nvSpPr>
        <p:spPr>
          <a:xfrm>
            <a:off x="7415584" y="3470012"/>
            <a:ext cx="1390650" cy="95250"/>
          </a:xfrm>
          <a:prstGeom prst="rect">
            <a:avLst/>
          </a:prstGeom>
          <a:solidFill>
            <a:srgbClr val="285D4C"/>
          </a:solidFill>
          <a:ln>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679450" y="2821940"/>
            <a:ext cx="10833100" cy="1214438"/>
          </a:xfrm>
          <a:prstGeom prst="rect">
            <a:avLst/>
          </a:prstGeom>
          <a:solidFill>
            <a:schemeClr val="accent6"/>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nvGrpSpPr>
          <p:cNvPr id="14" name="组合 13"/>
          <p:cNvGrpSpPr/>
          <p:nvPr/>
        </p:nvGrpSpPr>
        <p:grpSpPr bwMode="auto">
          <a:xfrm>
            <a:off x="3613785" y="1806575"/>
            <a:ext cx="558800" cy="558800"/>
            <a:chOff x="3609560" y="1806031"/>
            <a:chExt cx="559384" cy="559384"/>
          </a:xfrm>
        </p:grpSpPr>
        <p:sp>
          <p:nvSpPr>
            <p:cNvPr id="9" name="椭圆 8"/>
            <p:cNvSpPr/>
            <p:nvPr/>
          </p:nvSpPr>
          <p:spPr>
            <a:xfrm>
              <a:off x="3609560" y="1806031"/>
              <a:ext cx="559384" cy="5593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805" name="Freeform 56"/>
            <p:cNvSpPr>
              <a:spLocks noChangeArrowheads="1"/>
            </p:cNvSpPr>
            <p:nvPr/>
          </p:nvSpPr>
          <p:spPr bwMode="auto">
            <a:xfrm>
              <a:off x="3770731" y="1961224"/>
              <a:ext cx="243496" cy="269584"/>
            </a:xfrm>
            <a:custGeom>
              <a:avLst/>
              <a:gdLst>
                <a:gd name="T0" fmla="*/ 117757406 w 409"/>
                <a:gd name="T1" fmla="*/ 25860428 h 453"/>
                <a:gd name="T2" fmla="*/ 117757406 w 409"/>
                <a:gd name="T3" fmla="*/ 25860428 h 453"/>
                <a:gd name="T4" fmla="*/ 106434548 w 409"/>
                <a:gd name="T5" fmla="*/ 17132569 h 453"/>
                <a:gd name="T6" fmla="*/ 71818815 w 409"/>
                <a:gd name="T7" fmla="*/ 14546230 h 453"/>
                <a:gd name="T8" fmla="*/ 65995750 w 409"/>
                <a:gd name="T9" fmla="*/ 2909484 h 453"/>
                <a:gd name="T10" fmla="*/ 45938591 w 409"/>
                <a:gd name="T11" fmla="*/ 0 h 453"/>
                <a:gd name="T12" fmla="*/ 40114931 w 409"/>
                <a:gd name="T13" fmla="*/ 14546230 h 453"/>
                <a:gd name="T14" fmla="*/ 40114931 w 409"/>
                <a:gd name="T15" fmla="*/ 31678799 h 453"/>
                <a:gd name="T16" fmla="*/ 25880828 w 409"/>
                <a:gd name="T17" fmla="*/ 42992406 h 453"/>
                <a:gd name="T18" fmla="*/ 8734898 w 409"/>
                <a:gd name="T19" fmla="*/ 42992406 h 453"/>
                <a:gd name="T20" fmla="*/ 0 w 409"/>
                <a:gd name="T21" fmla="*/ 48811372 h 453"/>
                <a:gd name="T22" fmla="*/ 14557965 w 409"/>
                <a:gd name="T23" fmla="*/ 97622150 h 453"/>
                <a:gd name="T24" fmla="*/ 54672891 w 409"/>
                <a:gd name="T25" fmla="*/ 103117377 h 453"/>
                <a:gd name="T26" fmla="*/ 60172685 w 409"/>
                <a:gd name="T27" fmla="*/ 85985408 h 453"/>
                <a:gd name="T28" fmla="*/ 74730645 w 409"/>
                <a:gd name="T29" fmla="*/ 100208489 h 453"/>
                <a:gd name="T30" fmla="*/ 97699652 w 409"/>
                <a:gd name="T31" fmla="*/ 108936343 h 453"/>
                <a:gd name="T32" fmla="*/ 94788418 w 409"/>
                <a:gd name="T33" fmla="*/ 128977796 h 453"/>
                <a:gd name="T34" fmla="*/ 80230457 w 409"/>
                <a:gd name="T35" fmla="*/ 131887279 h 453"/>
                <a:gd name="T36" fmla="*/ 77318608 w 409"/>
                <a:gd name="T37" fmla="*/ 120249942 h 453"/>
                <a:gd name="T38" fmla="*/ 83141692 w 409"/>
                <a:gd name="T39" fmla="*/ 120249942 h 453"/>
                <a:gd name="T40" fmla="*/ 83141692 w 409"/>
                <a:gd name="T41" fmla="*/ 108936343 h 453"/>
                <a:gd name="T42" fmla="*/ 60172685 w 409"/>
                <a:gd name="T43" fmla="*/ 120249942 h 453"/>
                <a:gd name="T44" fmla="*/ 63084515 w 409"/>
                <a:gd name="T45" fmla="*/ 140291989 h 453"/>
                <a:gd name="T46" fmla="*/ 94788418 w 409"/>
                <a:gd name="T47" fmla="*/ 146110360 h 453"/>
                <a:gd name="T48" fmla="*/ 117757406 w 409"/>
                <a:gd name="T49" fmla="*/ 25860428 h 453"/>
                <a:gd name="T50" fmla="*/ 103199446 w 409"/>
                <a:gd name="T51" fmla="*/ 74671196 h 453"/>
                <a:gd name="T52" fmla="*/ 103199446 w 409"/>
                <a:gd name="T53" fmla="*/ 74671196 h 453"/>
                <a:gd name="T54" fmla="*/ 91876587 w 409"/>
                <a:gd name="T55" fmla="*/ 71762308 h 453"/>
                <a:gd name="T56" fmla="*/ 80230457 w 409"/>
                <a:gd name="T57" fmla="*/ 74671196 h 453"/>
                <a:gd name="T58" fmla="*/ 91876587 w 409"/>
                <a:gd name="T59" fmla="*/ 57215488 h 453"/>
                <a:gd name="T60" fmla="*/ 103199446 w 409"/>
                <a:gd name="T61" fmla="*/ 74671196 h 4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9"/>
                <a:gd name="T94" fmla="*/ 0 h 453"/>
                <a:gd name="T95" fmla="*/ 409 w 409"/>
                <a:gd name="T96" fmla="*/ 453 h 4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9" h="453">
                  <a:moveTo>
                    <a:pt x="364" y="80"/>
                  </a:moveTo>
                  <a:lnTo>
                    <a:pt x="364" y="80"/>
                  </a:lnTo>
                  <a:cubicBezTo>
                    <a:pt x="364" y="53"/>
                    <a:pt x="329" y="53"/>
                    <a:pt x="329" y="53"/>
                  </a:cubicBezTo>
                  <a:cubicBezTo>
                    <a:pt x="222" y="45"/>
                    <a:pt x="222" y="45"/>
                    <a:pt x="222" y="45"/>
                  </a:cubicBezTo>
                  <a:cubicBezTo>
                    <a:pt x="222" y="45"/>
                    <a:pt x="222" y="18"/>
                    <a:pt x="204" y="9"/>
                  </a:cubicBezTo>
                  <a:cubicBezTo>
                    <a:pt x="177" y="0"/>
                    <a:pt x="160" y="0"/>
                    <a:pt x="142" y="0"/>
                  </a:cubicBezTo>
                  <a:cubicBezTo>
                    <a:pt x="124" y="0"/>
                    <a:pt x="124" y="27"/>
                    <a:pt x="124" y="45"/>
                  </a:cubicBezTo>
                  <a:cubicBezTo>
                    <a:pt x="124" y="62"/>
                    <a:pt x="124" y="89"/>
                    <a:pt x="124" y="98"/>
                  </a:cubicBezTo>
                  <a:cubicBezTo>
                    <a:pt x="124" y="124"/>
                    <a:pt x="116" y="133"/>
                    <a:pt x="80" y="133"/>
                  </a:cubicBezTo>
                  <a:cubicBezTo>
                    <a:pt x="27" y="133"/>
                    <a:pt x="27" y="133"/>
                    <a:pt x="27" y="133"/>
                  </a:cubicBezTo>
                  <a:cubicBezTo>
                    <a:pt x="10" y="133"/>
                    <a:pt x="0" y="133"/>
                    <a:pt x="0" y="151"/>
                  </a:cubicBezTo>
                  <a:cubicBezTo>
                    <a:pt x="0" y="159"/>
                    <a:pt x="18" y="275"/>
                    <a:pt x="45" y="302"/>
                  </a:cubicBezTo>
                  <a:cubicBezTo>
                    <a:pt x="63" y="310"/>
                    <a:pt x="151" y="319"/>
                    <a:pt x="169" y="319"/>
                  </a:cubicBezTo>
                  <a:cubicBezTo>
                    <a:pt x="186" y="319"/>
                    <a:pt x="177" y="266"/>
                    <a:pt x="186" y="266"/>
                  </a:cubicBezTo>
                  <a:cubicBezTo>
                    <a:pt x="195" y="266"/>
                    <a:pt x="195" y="302"/>
                    <a:pt x="231" y="310"/>
                  </a:cubicBezTo>
                  <a:cubicBezTo>
                    <a:pt x="257" y="310"/>
                    <a:pt x="302" y="310"/>
                    <a:pt x="302" y="337"/>
                  </a:cubicBezTo>
                  <a:cubicBezTo>
                    <a:pt x="302" y="363"/>
                    <a:pt x="310" y="399"/>
                    <a:pt x="293" y="399"/>
                  </a:cubicBezTo>
                  <a:cubicBezTo>
                    <a:pt x="248" y="408"/>
                    <a:pt x="248" y="408"/>
                    <a:pt x="248" y="408"/>
                  </a:cubicBezTo>
                  <a:cubicBezTo>
                    <a:pt x="213" y="399"/>
                    <a:pt x="222" y="372"/>
                    <a:pt x="239" y="372"/>
                  </a:cubicBezTo>
                  <a:cubicBezTo>
                    <a:pt x="248" y="372"/>
                    <a:pt x="257" y="372"/>
                    <a:pt x="257" y="372"/>
                  </a:cubicBezTo>
                  <a:cubicBezTo>
                    <a:pt x="257" y="337"/>
                    <a:pt x="257" y="337"/>
                    <a:pt x="257" y="337"/>
                  </a:cubicBezTo>
                  <a:cubicBezTo>
                    <a:pt x="257" y="337"/>
                    <a:pt x="195" y="328"/>
                    <a:pt x="186" y="372"/>
                  </a:cubicBezTo>
                  <a:cubicBezTo>
                    <a:pt x="186" y="417"/>
                    <a:pt x="195" y="434"/>
                    <a:pt x="195" y="434"/>
                  </a:cubicBezTo>
                  <a:cubicBezTo>
                    <a:pt x="204" y="443"/>
                    <a:pt x="213" y="452"/>
                    <a:pt x="293" y="452"/>
                  </a:cubicBezTo>
                  <a:cubicBezTo>
                    <a:pt x="408" y="452"/>
                    <a:pt x="364" y="115"/>
                    <a:pt x="364" y="80"/>
                  </a:cubicBezTo>
                  <a:close/>
                  <a:moveTo>
                    <a:pt x="319" y="231"/>
                  </a:moveTo>
                  <a:lnTo>
                    <a:pt x="319" y="231"/>
                  </a:lnTo>
                  <a:cubicBezTo>
                    <a:pt x="319" y="240"/>
                    <a:pt x="302" y="222"/>
                    <a:pt x="284" y="222"/>
                  </a:cubicBezTo>
                  <a:cubicBezTo>
                    <a:pt x="266" y="222"/>
                    <a:pt x="248" y="231"/>
                    <a:pt x="248" y="231"/>
                  </a:cubicBezTo>
                  <a:cubicBezTo>
                    <a:pt x="239" y="222"/>
                    <a:pt x="248" y="177"/>
                    <a:pt x="284" y="177"/>
                  </a:cubicBezTo>
                  <a:cubicBezTo>
                    <a:pt x="310" y="177"/>
                    <a:pt x="329" y="231"/>
                    <a:pt x="319" y="231"/>
                  </a:cubicBezTo>
                  <a:close/>
                </a:path>
              </a:pathLst>
            </a:custGeom>
            <a:solidFill>
              <a:srgbClr val="FFFFFF"/>
            </a:solidFill>
            <a:ln w="9525">
              <a:noFill/>
              <a:round/>
            </a:ln>
          </p:spPr>
          <p:txBody>
            <a:bodyPr wrap="none" lIns="34290" tIns="17145" rIns="34290" bIns="17145" anchor="ctr"/>
            <a:lstStyle/>
            <a:p>
              <a:endParaRPr lang="zh-CN" altLang="en-US"/>
            </a:p>
          </p:txBody>
        </p:sp>
      </p:grpSp>
      <p:grpSp>
        <p:nvGrpSpPr>
          <p:cNvPr id="109" name="组合 108"/>
          <p:cNvGrpSpPr/>
          <p:nvPr/>
        </p:nvGrpSpPr>
        <p:grpSpPr bwMode="auto">
          <a:xfrm>
            <a:off x="8018463" y="4332288"/>
            <a:ext cx="558800" cy="558800"/>
            <a:chOff x="8018479" y="4331745"/>
            <a:chExt cx="559384" cy="559384"/>
          </a:xfrm>
        </p:grpSpPr>
        <p:sp>
          <p:nvSpPr>
            <p:cNvPr id="81" name="椭圆 80"/>
            <p:cNvSpPr/>
            <p:nvPr/>
          </p:nvSpPr>
          <p:spPr>
            <a:xfrm>
              <a:off x="8018479" y="4331745"/>
              <a:ext cx="559384" cy="5593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803" name="Freeform 64"/>
            <p:cNvSpPr>
              <a:spLocks noChangeArrowheads="1"/>
            </p:cNvSpPr>
            <p:nvPr/>
          </p:nvSpPr>
          <p:spPr bwMode="auto">
            <a:xfrm>
              <a:off x="8153696" y="4477517"/>
              <a:ext cx="274800" cy="269580"/>
            </a:xfrm>
            <a:custGeom>
              <a:avLst/>
              <a:gdLst>
                <a:gd name="T0" fmla="*/ 40216779 w 461"/>
                <a:gd name="T1" fmla="*/ 8727727 h 453"/>
                <a:gd name="T2" fmla="*/ 40216779 w 461"/>
                <a:gd name="T3" fmla="*/ 8727727 h 453"/>
                <a:gd name="T4" fmla="*/ 0 w 461"/>
                <a:gd name="T5" fmla="*/ 71761243 h 453"/>
                <a:gd name="T6" fmla="*/ 2919080 w 461"/>
                <a:gd name="T7" fmla="*/ 88892977 h 453"/>
                <a:gd name="T8" fmla="*/ 66163019 w 461"/>
                <a:gd name="T9" fmla="*/ 31678329 h 453"/>
                <a:gd name="T10" fmla="*/ 40216779 w 461"/>
                <a:gd name="T11" fmla="*/ 8727727 h 453"/>
                <a:gd name="T12" fmla="*/ 106379798 w 461"/>
                <a:gd name="T13" fmla="*/ 5818287 h 453"/>
                <a:gd name="T14" fmla="*/ 106379798 w 461"/>
                <a:gd name="T15" fmla="*/ 5818287 h 453"/>
                <a:gd name="T16" fmla="*/ 74920255 w 461"/>
                <a:gd name="T17" fmla="*/ 0 h 453"/>
                <a:gd name="T18" fmla="*/ 51892498 w 461"/>
                <a:gd name="T19" fmla="*/ 2909441 h 453"/>
                <a:gd name="T20" fmla="*/ 106379798 w 461"/>
                <a:gd name="T21" fmla="*/ 51396354 h 453"/>
                <a:gd name="T22" fmla="*/ 106379798 w 461"/>
                <a:gd name="T23" fmla="*/ 5818287 h 453"/>
                <a:gd name="T24" fmla="*/ 117731241 w 461"/>
                <a:gd name="T25" fmla="*/ 11637169 h 453"/>
                <a:gd name="T26" fmla="*/ 117731241 w 461"/>
                <a:gd name="T27" fmla="*/ 11637169 h 453"/>
                <a:gd name="T28" fmla="*/ 117731241 w 461"/>
                <a:gd name="T29" fmla="*/ 97620701 h 453"/>
                <a:gd name="T30" fmla="*/ 143677480 w 461"/>
                <a:gd name="T31" fmla="*/ 97620701 h 453"/>
                <a:gd name="T32" fmla="*/ 149191362 w 461"/>
                <a:gd name="T33" fmla="*/ 71761243 h 453"/>
                <a:gd name="T34" fmla="*/ 117731241 w 461"/>
                <a:gd name="T35" fmla="*/ 11637169 h 453"/>
                <a:gd name="T36" fmla="*/ 5838160 w 461"/>
                <a:gd name="T37" fmla="*/ 100207002 h 453"/>
                <a:gd name="T38" fmla="*/ 5838160 w 461"/>
                <a:gd name="T39" fmla="*/ 100207002 h 453"/>
                <a:gd name="T40" fmla="*/ 34378613 w 461"/>
                <a:gd name="T41" fmla="*/ 134794167 h 453"/>
                <a:gd name="T42" fmla="*/ 34378613 w 461"/>
                <a:gd name="T43" fmla="*/ 74670088 h 453"/>
                <a:gd name="T44" fmla="*/ 17189604 w 461"/>
                <a:gd name="T45" fmla="*/ 91802417 h 453"/>
                <a:gd name="T46" fmla="*/ 5838160 w 461"/>
                <a:gd name="T47" fmla="*/ 100207002 h 453"/>
                <a:gd name="T48" fmla="*/ 43135858 w 461"/>
                <a:gd name="T49" fmla="*/ 140289907 h 453"/>
                <a:gd name="T50" fmla="*/ 43135858 w 461"/>
                <a:gd name="T51" fmla="*/ 140289907 h 453"/>
                <a:gd name="T52" fmla="*/ 69082098 w 461"/>
                <a:gd name="T53" fmla="*/ 146108192 h 453"/>
                <a:gd name="T54" fmla="*/ 80433559 w 461"/>
                <a:gd name="T55" fmla="*/ 146108192 h 453"/>
                <a:gd name="T56" fmla="*/ 140758998 w 461"/>
                <a:gd name="T57" fmla="*/ 108934727 h 453"/>
                <a:gd name="T58" fmla="*/ 43135858 w 461"/>
                <a:gd name="T59" fmla="*/ 108934727 h 453"/>
                <a:gd name="T60" fmla="*/ 43135858 w 461"/>
                <a:gd name="T61" fmla="*/ 140289907 h 45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61"/>
                <a:gd name="T94" fmla="*/ 0 h 453"/>
                <a:gd name="T95" fmla="*/ 461 w 461"/>
                <a:gd name="T96" fmla="*/ 453 h 45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61" h="453">
                  <a:moveTo>
                    <a:pt x="124" y="27"/>
                  </a:moveTo>
                  <a:lnTo>
                    <a:pt x="124" y="27"/>
                  </a:lnTo>
                  <a:cubicBezTo>
                    <a:pt x="53" y="62"/>
                    <a:pt x="0" y="142"/>
                    <a:pt x="0" y="222"/>
                  </a:cubicBezTo>
                  <a:cubicBezTo>
                    <a:pt x="0" y="240"/>
                    <a:pt x="0" y="257"/>
                    <a:pt x="9" y="275"/>
                  </a:cubicBezTo>
                  <a:cubicBezTo>
                    <a:pt x="204" y="98"/>
                    <a:pt x="204" y="98"/>
                    <a:pt x="204" y="98"/>
                  </a:cubicBezTo>
                  <a:cubicBezTo>
                    <a:pt x="186" y="71"/>
                    <a:pt x="124" y="27"/>
                    <a:pt x="124" y="27"/>
                  </a:cubicBezTo>
                  <a:close/>
                  <a:moveTo>
                    <a:pt x="328" y="18"/>
                  </a:moveTo>
                  <a:lnTo>
                    <a:pt x="328" y="18"/>
                  </a:lnTo>
                  <a:cubicBezTo>
                    <a:pt x="293" y="0"/>
                    <a:pt x="266" y="0"/>
                    <a:pt x="231" y="0"/>
                  </a:cubicBezTo>
                  <a:cubicBezTo>
                    <a:pt x="204" y="0"/>
                    <a:pt x="186" y="0"/>
                    <a:pt x="160" y="9"/>
                  </a:cubicBezTo>
                  <a:cubicBezTo>
                    <a:pt x="328" y="159"/>
                    <a:pt x="328" y="159"/>
                    <a:pt x="328" y="159"/>
                  </a:cubicBezTo>
                  <a:lnTo>
                    <a:pt x="328" y="18"/>
                  </a:lnTo>
                  <a:close/>
                  <a:moveTo>
                    <a:pt x="363" y="36"/>
                  </a:moveTo>
                  <a:lnTo>
                    <a:pt x="363" y="36"/>
                  </a:lnTo>
                  <a:cubicBezTo>
                    <a:pt x="363" y="302"/>
                    <a:pt x="363" y="302"/>
                    <a:pt x="363" y="302"/>
                  </a:cubicBezTo>
                  <a:cubicBezTo>
                    <a:pt x="443" y="302"/>
                    <a:pt x="443" y="302"/>
                    <a:pt x="443" y="302"/>
                  </a:cubicBezTo>
                  <a:cubicBezTo>
                    <a:pt x="452" y="275"/>
                    <a:pt x="460" y="248"/>
                    <a:pt x="460" y="222"/>
                  </a:cubicBezTo>
                  <a:cubicBezTo>
                    <a:pt x="460" y="151"/>
                    <a:pt x="416" y="80"/>
                    <a:pt x="363" y="36"/>
                  </a:cubicBezTo>
                  <a:close/>
                  <a:moveTo>
                    <a:pt x="18" y="310"/>
                  </a:moveTo>
                  <a:lnTo>
                    <a:pt x="18" y="310"/>
                  </a:lnTo>
                  <a:cubicBezTo>
                    <a:pt x="35" y="355"/>
                    <a:pt x="62" y="390"/>
                    <a:pt x="106" y="417"/>
                  </a:cubicBezTo>
                  <a:cubicBezTo>
                    <a:pt x="106" y="231"/>
                    <a:pt x="106" y="231"/>
                    <a:pt x="106" y="231"/>
                  </a:cubicBezTo>
                  <a:cubicBezTo>
                    <a:pt x="53" y="284"/>
                    <a:pt x="53" y="284"/>
                    <a:pt x="53" y="284"/>
                  </a:cubicBezTo>
                  <a:cubicBezTo>
                    <a:pt x="35" y="293"/>
                    <a:pt x="18" y="310"/>
                    <a:pt x="18" y="310"/>
                  </a:cubicBezTo>
                  <a:close/>
                  <a:moveTo>
                    <a:pt x="133" y="434"/>
                  </a:moveTo>
                  <a:lnTo>
                    <a:pt x="133" y="434"/>
                  </a:lnTo>
                  <a:cubicBezTo>
                    <a:pt x="160" y="443"/>
                    <a:pt x="186" y="452"/>
                    <a:pt x="213" y="452"/>
                  </a:cubicBezTo>
                  <a:cubicBezTo>
                    <a:pt x="248" y="452"/>
                    <a:pt x="248" y="452"/>
                    <a:pt x="248" y="452"/>
                  </a:cubicBezTo>
                  <a:cubicBezTo>
                    <a:pt x="328" y="443"/>
                    <a:pt x="390" y="399"/>
                    <a:pt x="434" y="337"/>
                  </a:cubicBezTo>
                  <a:cubicBezTo>
                    <a:pt x="133" y="337"/>
                    <a:pt x="133" y="337"/>
                    <a:pt x="133" y="337"/>
                  </a:cubicBezTo>
                  <a:lnTo>
                    <a:pt x="133" y="434"/>
                  </a:lnTo>
                  <a:close/>
                </a:path>
              </a:pathLst>
            </a:custGeom>
            <a:solidFill>
              <a:srgbClr val="FFFFFF"/>
            </a:solidFill>
            <a:ln w="9525">
              <a:noFill/>
              <a:round/>
            </a:ln>
          </p:spPr>
          <p:txBody>
            <a:bodyPr wrap="none" lIns="34290" tIns="17145" rIns="34290" bIns="17145" anchor="ctr"/>
            <a:lstStyle/>
            <a:p>
              <a:endParaRPr lang="zh-CN" altLang="en-US"/>
            </a:p>
          </p:txBody>
        </p:sp>
      </p:grpSp>
      <p:grpSp>
        <p:nvGrpSpPr>
          <p:cNvPr id="17" name="组合 16"/>
          <p:cNvGrpSpPr/>
          <p:nvPr/>
        </p:nvGrpSpPr>
        <p:grpSpPr bwMode="auto">
          <a:xfrm>
            <a:off x="3609975" y="4332288"/>
            <a:ext cx="558800" cy="558800"/>
            <a:chOff x="3609560" y="4331745"/>
            <a:chExt cx="559384" cy="559384"/>
          </a:xfrm>
        </p:grpSpPr>
        <p:sp>
          <p:nvSpPr>
            <p:cNvPr id="75" name="椭圆 74"/>
            <p:cNvSpPr/>
            <p:nvPr/>
          </p:nvSpPr>
          <p:spPr>
            <a:xfrm>
              <a:off x="3609560" y="4331745"/>
              <a:ext cx="559384" cy="5593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801" name="Freeform 75"/>
            <p:cNvSpPr>
              <a:spLocks noChangeArrowheads="1"/>
            </p:cNvSpPr>
            <p:nvPr/>
          </p:nvSpPr>
          <p:spPr bwMode="auto">
            <a:xfrm>
              <a:off x="3816204" y="4477517"/>
              <a:ext cx="146096" cy="271320"/>
            </a:xfrm>
            <a:custGeom>
              <a:avLst/>
              <a:gdLst>
                <a:gd name="T0" fmla="*/ 77926098 w 249"/>
                <a:gd name="T1" fmla="*/ 26194661 h 453"/>
                <a:gd name="T2" fmla="*/ 77926098 w 249"/>
                <a:gd name="T3" fmla="*/ 26194661 h 453"/>
                <a:gd name="T4" fmla="*/ 55616816 w 249"/>
                <a:gd name="T5" fmla="*/ 26194661 h 453"/>
                <a:gd name="T6" fmla="*/ 50275219 w 249"/>
                <a:gd name="T7" fmla="*/ 35035617 h 453"/>
                <a:gd name="T8" fmla="*/ 50275219 w 249"/>
                <a:gd name="T9" fmla="*/ 52389321 h 453"/>
                <a:gd name="T10" fmla="*/ 77926098 w 249"/>
                <a:gd name="T11" fmla="*/ 52389321 h 453"/>
                <a:gd name="T12" fmla="*/ 77926098 w 249"/>
                <a:gd name="T13" fmla="*/ 75637186 h 453"/>
                <a:gd name="T14" fmla="*/ 50275219 w 249"/>
                <a:gd name="T15" fmla="*/ 75637186 h 453"/>
                <a:gd name="T16" fmla="*/ 50275219 w 249"/>
                <a:gd name="T17" fmla="*/ 147999967 h 453"/>
                <a:gd name="T18" fmla="*/ 24823415 w 249"/>
                <a:gd name="T19" fmla="*/ 147999967 h 453"/>
                <a:gd name="T20" fmla="*/ 24823415 w 249"/>
                <a:gd name="T21" fmla="*/ 75637186 h 453"/>
                <a:gd name="T22" fmla="*/ 0 w 249"/>
                <a:gd name="T23" fmla="*/ 75637186 h 453"/>
                <a:gd name="T24" fmla="*/ 0 w 249"/>
                <a:gd name="T25" fmla="*/ 52389321 h 453"/>
                <a:gd name="T26" fmla="*/ 24823415 w 249"/>
                <a:gd name="T27" fmla="*/ 52389321 h 453"/>
                <a:gd name="T28" fmla="*/ 24823415 w 249"/>
                <a:gd name="T29" fmla="*/ 37982403 h 453"/>
                <a:gd name="T30" fmla="*/ 55616816 w 249"/>
                <a:gd name="T31" fmla="*/ 0 h 453"/>
                <a:gd name="T32" fmla="*/ 77926098 w 249"/>
                <a:gd name="T33" fmla="*/ 0 h 453"/>
                <a:gd name="T34" fmla="*/ 77926098 w 249"/>
                <a:gd name="T35" fmla="*/ 26194661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
                <a:gd name="T55" fmla="*/ 0 h 453"/>
                <a:gd name="T56" fmla="*/ 249 w 249"/>
                <a:gd name="T57" fmla="*/ 453 h 4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FFFFFF"/>
            </a:solidFill>
            <a:ln w="9525">
              <a:noFill/>
              <a:round/>
            </a:ln>
          </p:spPr>
          <p:txBody>
            <a:bodyPr wrap="none" lIns="34290" tIns="17145" rIns="34290" bIns="17145" anchor="ctr"/>
            <a:lstStyle/>
            <a:p>
              <a:endParaRPr lang="zh-CN" altLang="en-US"/>
            </a:p>
          </p:txBody>
        </p:sp>
      </p:grpSp>
      <p:grpSp>
        <p:nvGrpSpPr>
          <p:cNvPr id="3" name="组合 2"/>
          <p:cNvGrpSpPr/>
          <p:nvPr/>
        </p:nvGrpSpPr>
        <p:grpSpPr>
          <a:xfrm>
            <a:off x="3613150" y="3148965"/>
            <a:ext cx="558800" cy="558800"/>
            <a:chOff x="5690" y="4959"/>
            <a:chExt cx="880" cy="880"/>
          </a:xfrm>
        </p:grpSpPr>
        <p:sp>
          <p:nvSpPr>
            <p:cNvPr id="74" name="椭圆 73"/>
            <p:cNvSpPr/>
            <p:nvPr/>
          </p:nvSpPr>
          <p:spPr>
            <a:xfrm>
              <a:off x="5690" y="4959"/>
              <a:ext cx="881" cy="88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 name="Freeform 85"/>
            <p:cNvSpPr>
              <a:spLocks noChangeArrowheads="1"/>
            </p:cNvSpPr>
            <p:nvPr/>
          </p:nvSpPr>
          <p:spPr bwMode="auto">
            <a:xfrm>
              <a:off x="5909" y="5225"/>
              <a:ext cx="433" cy="348"/>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6"/>
            </a:solidFill>
            <a:ln>
              <a:noFill/>
            </a:ln>
            <a:effec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grpSp>
      <p:grpSp>
        <p:nvGrpSpPr>
          <p:cNvPr id="108" name="组合 107"/>
          <p:cNvGrpSpPr/>
          <p:nvPr/>
        </p:nvGrpSpPr>
        <p:grpSpPr>
          <a:xfrm>
            <a:off x="8022037" y="3150168"/>
            <a:ext cx="559384" cy="559384"/>
            <a:chOff x="8020767" y="3068888"/>
            <a:chExt cx="559384" cy="559384"/>
          </a:xfrm>
          <a:solidFill>
            <a:srgbClr val="FFFFFF"/>
          </a:solidFill>
        </p:grpSpPr>
        <p:sp>
          <p:nvSpPr>
            <p:cNvPr id="77" name="椭圆 76"/>
            <p:cNvSpPr/>
            <p:nvPr/>
          </p:nvSpPr>
          <p:spPr>
            <a:xfrm>
              <a:off x="8020767" y="3068888"/>
              <a:ext cx="559384" cy="559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2" name="Freeform 120"/>
            <p:cNvSpPr>
              <a:spLocks noChangeArrowheads="1"/>
            </p:cNvSpPr>
            <p:nvPr/>
          </p:nvSpPr>
          <p:spPr bwMode="auto">
            <a:xfrm>
              <a:off x="8141035" y="3219007"/>
              <a:ext cx="295670" cy="259146"/>
            </a:xfrm>
            <a:custGeom>
              <a:avLst/>
              <a:gdLst>
                <a:gd name="T0" fmla="*/ 197112 w 497"/>
                <a:gd name="T1" fmla="*/ 120716 h 435"/>
                <a:gd name="T2" fmla="*/ 197112 w 497"/>
                <a:gd name="T3" fmla="*/ 120716 h 435"/>
                <a:gd name="T4" fmla="*/ 192225 w 497"/>
                <a:gd name="T5" fmla="*/ 110384 h 435"/>
                <a:gd name="T6" fmla="*/ 192225 w 497"/>
                <a:gd name="T7" fmla="*/ 86459 h 435"/>
                <a:gd name="T8" fmla="*/ 134123 w 497"/>
                <a:gd name="T9" fmla="*/ 86459 h 435"/>
                <a:gd name="T10" fmla="*/ 129779 w 497"/>
                <a:gd name="T11" fmla="*/ 81565 h 435"/>
                <a:gd name="T12" fmla="*/ 124892 w 497"/>
                <a:gd name="T13" fmla="*/ 48395 h 435"/>
                <a:gd name="T14" fmla="*/ 38554 w 497"/>
                <a:gd name="T15" fmla="*/ 86459 h 435"/>
                <a:gd name="T16" fmla="*/ 0 w 497"/>
                <a:gd name="T17" fmla="*/ 159323 h 435"/>
                <a:gd name="T18" fmla="*/ 110231 w 497"/>
                <a:gd name="T19" fmla="*/ 235994 h 435"/>
                <a:gd name="T20" fmla="*/ 230778 w 497"/>
                <a:gd name="T21" fmla="*/ 154429 h 435"/>
                <a:gd name="T22" fmla="*/ 197112 w 497"/>
                <a:gd name="T23" fmla="*/ 120716 h 435"/>
                <a:gd name="T24" fmla="*/ 110231 w 497"/>
                <a:gd name="T25" fmla="*/ 212069 h 435"/>
                <a:gd name="T26" fmla="*/ 110231 w 497"/>
                <a:gd name="T27" fmla="*/ 212069 h 435"/>
                <a:gd name="T28" fmla="*/ 28779 w 497"/>
                <a:gd name="T29" fmla="*/ 168567 h 435"/>
                <a:gd name="T30" fmla="*/ 100999 w 497"/>
                <a:gd name="T31" fmla="*/ 110384 h 435"/>
                <a:gd name="T32" fmla="*/ 182451 w 497"/>
                <a:gd name="T33" fmla="*/ 154429 h 435"/>
                <a:gd name="T34" fmla="*/ 110231 w 497"/>
                <a:gd name="T35" fmla="*/ 212069 h 435"/>
                <a:gd name="T36" fmla="*/ 269332 w 497"/>
                <a:gd name="T37" fmla="*/ 81565 h 435"/>
                <a:gd name="T38" fmla="*/ 269332 w 497"/>
                <a:gd name="T39" fmla="*/ 81565 h 435"/>
                <a:gd name="T40" fmla="*/ 187338 w 497"/>
                <a:gd name="T41" fmla="*/ 0 h 435"/>
                <a:gd name="T42" fmla="*/ 177564 w 497"/>
                <a:gd name="T43" fmla="*/ 9788 h 435"/>
                <a:gd name="T44" fmla="*/ 187338 w 497"/>
                <a:gd name="T45" fmla="*/ 19576 h 435"/>
                <a:gd name="T46" fmla="*/ 249784 w 497"/>
                <a:gd name="T47" fmla="*/ 81565 h 435"/>
                <a:gd name="T48" fmla="*/ 259558 w 497"/>
                <a:gd name="T49" fmla="*/ 91353 h 435"/>
                <a:gd name="T50" fmla="*/ 269332 w 497"/>
                <a:gd name="T51" fmla="*/ 81565 h 435"/>
                <a:gd name="T52" fmla="*/ 230778 w 497"/>
                <a:gd name="T53" fmla="*/ 81565 h 435"/>
                <a:gd name="T54" fmla="*/ 230778 w 497"/>
                <a:gd name="T55" fmla="*/ 81565 h 435"/>
                <a:gd name="T56" fmla="*/ 187338 w 497"/>
                <a:gd name="T57" fmla="*/ 38607 h 435"/>
                <a:gd name="T58" fmla="*/ 177564 w 497"/>
                <a:gd name="T59" fmla="*/ 48395 h 435"/>
                <a:gd name="T60" fmla="*/ 187338 w 497"/>
                <a:gd name="T61" fmla="*/ 57639 h 435"/>
                <a:gd name="T62" fmla="*/ 211773 w 497"/>
                <a:gd name="T63" fmla="*/ 86459 h 435"/>
                <a:gd name="T64" fmla="*/ 225891 w 497"/>
                <a:gd name="T65" fmla="*/ 91353 h 435"/>
                <a:gd name="T66" fmla="*/ 230778 w 497"/>
                <a:gd name="T67" fmla="*/ 81565 h 435"/>
                <a:gd name="T68" fmla="*/ 86338 w 497"/>
                <a:gd name="T69" fmla="*/ 139748 h 435"/>
                <a:gd name="T70" fmla="*/ 86338 w 497"/>
                <a:gd name="T71" fmla="*/ 139748 h 435"/>
                <a:gd name="T72" fmla="*/ 62446 w 497"/>
                <a:gd name="T73" fmla="*/ 168567 h 435"/>
                <a:gd name="T74" fmla="*/ 100999 w 497"/>
                <a:gd name="T75" fmla="*/ 192493 h 435"/>
                <a:gd name="T76" fmla="*/ 124892 w 497"/>
                <a:gd name="T77" fmla="*/ 159323 h 435"/>
                <a:gd name="T78" fmla="*/ 86338 w 497"/>
                <a:gd name="T79" fmla="*/ 139748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97" h="435">
                  <a:moveTo>
                    <a:pt x="363" y="222"/>
                  </a:moveTo>
                  <a:lnTo>
                    <a:pt x="363" y="222"/>
                  </a:lnTo>
                  <a:cubicBezTo>
                    <a:pt x="354" y="213"/>
                    <a:pt x="354" y="213"/>
                    <a:pt x="354" y="203"/>
                  </a:cubicBezTo>
                  <a:cubicBezTo>
                    <a:pt x="363" y="186"/>
                    <a:pt x="363" y="168"/>
                    <a:pt x="354" y="159"/>
                  </a:cubicBezTo>
                  <a:cubicBezTo>
                    <a:pt x="336" y="133"/>
                    <a:pt x="300" y="133"/>
                    <a:pt x="247" y="159"/>
                  </a:cubicBezTo>
                  <a:cubicBezTo>
                    <a:pt x="247" y="159"/>
                    <a:pt x="230" y="159"/>
                    <a:pt x="239" y="150"/>
                  </a:cubicBezTo>
                  <a:cubicBezTo>
                    <a:pt x="247" y="124"/>
                    <a:pt x="239" y="106"/>
                    <a:pt x="230" y="89"/>
                  </a:cubicBezTo>
                  <a:cubicBezTo>
                    <a:pt x="203" y="62"/>
                    <a:pt x="132" y="97"/>
                    <a:pt x="71" y="159"/>
                  </a:cubicBezTo>
                  <a:cubicBezTo>
                    <a:pt x="26" y="203"/>
                    <a:pt x="0" y="248"/>
                    <a:pt x="0" y="293"/>
                  </a:cubicBezTo>
                  <a:cubicBezTo>
                    <a:pt x="0" y="372"/>
                    <a:pt x="106" y="434"/>
                    <a:pt x="203" y="434"/>
                  </a:cubicBezTo>
                  <a:cubicBezTo>
                    <a:pt x="336" y="434"/>
                    <a:pt x="425" y="346"/>
                    <a:pt x="425" y="284"/>
                  </a:cubicBezTo>
                  <a:cubicBezTo>
                    <a:pt x="425" y="248"/>
                    <a:pt x="390" y="231"/>
                    <a:pt x="363" y="222"/>
                  </a:cubicBezTo>
                  <a:close/>
                  <a:moveTo>
                    <a:pt x="203" y="390"/>
                  </a:moveTo>
                  <a:lnTo>
                    <a:pt x="203" y="390"/>
                  </a:lnTo>
                  <a:cubicBezTo>
                    <a:pt x="124" y="399"/>
                    <a:pt x="53" y="363"/>
                    <a:pt x="53" y="310"/>
                  </a:cubicBezTo>
                  <a:cubicBezTo>
                    <a:pt x="44" y="257"/>
                    <a:pt x="106" y="213"/>
                    <a:pt x="186" y="203"/>
                  </a:cubicBezTo>
                  <a:cubicBezTo>
                    <a:pt x="265" y="195"/>
                    <a:pt x="336" y="231"/>
                    <a:pt x="336" y="284"/>
                  </a:cubicBezTo>
                  <a:cubicBezTo>
                    <a:pt x="345" y="337"/>
                    <a:pt x="283" y="381"/>
                    <a:pt x="203" y="390"/>
                  </a:cubicBezTo>
                  <a:close/>
                  <a:moveTo>
                    <a:pt x="496" y="150"/>
                  </a:moveTo>
                  <a:lnTo>
                    <a:pt x="496" y="150"/>
                  </a:lnTo>
                  <a:cubicBezTo>
                    <a:pt x="496" y="71"/>
                    <a:pt x="425" y="0"/>
                    <a:pt x="345" y="0"/>
                  </a:cubicBezTo>
                  <a:cubicBezTo>
                    <a:pt x="336" y="0"/>
                    <a:pt x="327" y="9"/>
                    <a:pt x="327" y="18"/>
                  </a:cubicBezTo>
                  <a:cubicBezTo>
                    <a:pt x="327" y="27"/>
                    <a:pt x="336" y="36"/>
                    <a:pt x="345" y="36"/>
                  </a:cubicBezTo>
                  <a:cubicBezTo>
                    <a:pt x="407" y="36"/>
                    <a:pt x="460" y="89"/>
                    <a:pt x="460" y="150"/>
                  </a:cubicBezTo>
                  <a:cubicBezTo>
                    <a:pt x="460" y="159"/>
                    <a:pt x="469" y="168"/>
                    <a:pt x="478" y="168"/>
                  </a:cubicBezTo>
                  <a:cubicBezTo>
                    <a:pt x="487" y="168"/>
                    <a:pt x="496" y="159"/>
                    <a:pt x="496" y="150"/>
                  </a:cubicBezTo>
                  <a:close/>
                  <a:moveTo>
                    <a:pt x="425" y="150"/>
                  </a:moveTo>
                  <a:lnTo>
                    <a:pt x="425" y="150"/>
                  </a:lnTo>
                  <a:cubicBezTo>
                    <a:pt x="416" y="106"/>
                    <a:pt x="390" y="80"/>
                    <a:pt x="345" y="71"/>
                  </a:cubicBezTo>
                  <a:cubicBezTo>
                    <a:pt x="336" y="71"/>
                    <a:pt x="327" y="80"/>
                    <a:pt x="327" y="89"/>
                  </a:cubicBezTo>
                  <a:cubicBezTo>
                    <a:pt x="327" y="97"/>
                    <a:pt x="327" y="106"/>
                    <a:pt x="345" y="106"/>
                  </a:cubicBezTo>
                  <a:cubicBezTo>
                    <a:pt x="363" y="115"/>
                    <a:pt x="390" y="133"/>
                    <a:pt x="390" y="159"/>
                  </a:cubicBezTo>
                  <a:cubicBezTo>
                    <a:pt x="390" y="168"/>
                    <a:pt x="398" y="168"/>
                    <a:pt x="416" y="168"/>
                  </a:cubicBezTo>
                  <a:cubicBezTo>
                    <a:pt x="425" y="168"/>
                    <a:pt x="425" y="159"/>
                    <a:pt x="425" y="150"/>
                  </a:cubicBezTo>
                  <a:close/>
                  <a:moveTo>
                    <a:pt x="159" y="257"/>
                  </a:moveTo>
                  <a:lnTo>
                    <a:pt x="159" y="257"/>
                  </a:lnTo>
                  <a:cubicBezTo>
                    <a:pt x="132" y="257"/>
                    <a:pt x="106" y="284"/>
                    <a:pt x="115" y="310"/>
                  </a:cubicBezTo>
                  <a:cubicBezTo>
                    <a:pt x="124" y="337"/>
                    <a:pt x="150" y="354"/>
                    <a:pt x="186" y="354"/>
                  </a:cubicBezTo>
                  <a:cubicBezTo>
                    <a:pt x="212" y="346"/>
                    <a:pt x="239" y="319"/>
                    <a:pt x="230" y="293"/>
                  </a:cubicBezTo>
                  <a:cubicBezTo>
                    <a:pt x="221" y="266"/>
                    <a:pt x="194" y="248"/>
                    <a:pt x="159" y="257"/>
                  </a:cubicBezTo>
                  <a:close/>
                </a:path>
              </a:pathLst>
            </a:custGeom>
            <a:solidFill>
              <a:schemeClr val="accent6"/>
            </a:solidFill>
            <a:ln>
              <a:noFill/>
            </a:ln>
            <a:effectLst/>
          </p:spPr>
          <p:txBody>
            <a:bodyPr wrap="none" lIns="34290" tIns="17145" rIns="34290" bIns="1714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endParaRPr lang="zh-CN" altLang="en-US"/>
            </a:p>
          </p:txBody>
        </p:sp>
      </p:grpSp>
      <p:grpSp>
        <p:nvGrpSpPr>
          <p:cNvPr id="107" name="组合 106"/>
          <p:cNvGrpSpPr/>
          <p:nvPr/>
        </p:nvGrpSpPr>
        <p:grpSpPr bwMode="auto">
          <a:xfrm>
            <a:off x="8010843" y="1806575"/>
            <a:ext cx="558800" cy="558800"/>
            <a:chOff x="8018479" y="1806031"/>
            <a:chExt cx="559384" cy="559384"/>
          </a:xfrm>
        </p:grpSpPr>
        <p:sp>
          <p:nvSpPr>
            <p:cNvPr id="79" name="椭圆 78"/>
            <p:cNvSpPr/>
            <p:nvPr/>
          </p:nvSpPr>
          <p:spPr>
            <a:xfrm>
              <a:off x="8018479" y="1806031"/>
              <a:ext cx="559384" cy="5593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2799" name="Freeform 86"/>
            <p:cNvSpPr>
              <a:spLocks noEditPoints="1"/>
            </p:cNvSpPr>
            <p:nvPr/>
          </p:nvSpPr>
          <p:spPr bwMode="auto">
            <a:xfrm>
              <a:off x="8174555" y="1974469"/>
              <a:ext cx="247232" cy="222508"/>
            </a:xfrm>
            <a:custGeom>
              <a:avLst/>
              <a:gdLst>
                <a:gd name="T0" fmla="*/ 247232 w 327"/>
                <a:gd name="T1" fmla="*/ 98388 h 294"/>
                <a:gd name="T2" fmla="*/ 123238 w 327"/>
                <a:gd name="T3" fmla="*/ 0 h 294"/>
                <a:gd name="T4" fmla="*/ 0 w 327"/>
                <a:gd name="T5" fmla="*/ 98388 h 294"/>
                <a:gd name="T6" fmla="*/ 123238 w 327"/>
                <a:gd name="T7" fmla="*/ 196776 h 294"/>
                <a:gd name="T8" fmla="*/ 165577 w 327"/>
                <a:gd name="T9" fmla="*/ 191478 h 294"/>
                <a:gd name="T10" fmla="*/ 201868 w 327"/>
                <a:gd name="T11" fmla="*/ 220994 h 294"/>
                <a:gd name="T12" fmla="*/ 204893 w 327"/>
                <a:gd name="T13" fmla="*/ 222508 h 294"/>
                <a:gd name="T14" fmla="*/ 206405 w 327"/>
                <a:gd name="T15" fmla="*/ 220994 h 294"/>
                <a:gd name="T16" fmla="*/ 204137 w 327"/>
                <a:gd name="T17" fmla="*/ 173314 h 294"/>
                <a:gd name="T18" fmla="*/ 247232 w 327"/>
                <a:gd name="T19" fmla="*/ 98388 h 294"/>
                <a:gd name="T20" fmla="*/ 172382 w 327"/>
                <a:gd name="T21" fmla="*/ 140770 h 294"/>
                <a:gd name="T22" fmla="*/ 76362 w 327"/>
                <a:gd name="T23" fmla="*/ 140770 h 294"/>
                <a:gd name="T24" fmla="*/ 67289 w 327"/>
                <a:gd name="T25" fmla="*/ 131688 h 294"/>
                <a:gd name="T26" fmla="*/ 76362 w 327"/>
                <a:gd name="T27" fmla="*/ 123363 h 294"/>
                <a:gd name="T28" fmla="*/ 172382 w 327"/>
                <a:gd name="T29" fmla="*/ 123363 h 294"/>
                <a:gd name="T30" fmla="*/ 181455 w 327"/>
                <a:gd name="T31" fmla="*/ 131688 h 294"/>
                <a:gd name="T32" fmla="*/ 172382 w 327"/>
                <a:gd name="T33" fmla="*/ 140770 h 294"/>
                <a:gd name="T34" fmla="*/ 172382 w 327"/>
                <a:gd name="T35" fmla="*/ 103686 h 294"/>
                <a:gd name="T36" fmla="*/ 76362 w 327"/>
                <a:gd name="T37" fmla="*/ 103686 h 294"/>
                <a:gd name="T38" fmla="*/ 67289 w 327"/>
                <a:gd name="T39" fmla="*/ 94604 h 294"/>
                <a:gd name="T40" fmla="*/ 76362 w 327"/>
                <a:gd name="T41" fmla="*/ 86279 h 294"/>
                <a:gd name="T42" fmla="*/ 172382 w 327"/>
                <a:gd name="T43" fmla="*/ 86279 h 294"/>
                <a:gd name="T44" fmla="*/ 181455 w 327"/>
                <a:gd name="T45" fmla="*/ 94604 h 294"/>
                <a:gd name="T46" fmla="*/ 172382 w 327"/>
                <a:gd name="T47" fmla="*/ 103686 h 294"/>
                <a:gd name="T48" fmla="*/ 172382 w 327"/>
                <a:gd name="T49" fmla="*/ 66601 h 294"/>
                <a:gd name="T50" fmla="*/ 76362 w 327"/>
                <a:gd name="T51" fmla="*/ 66601 h 294"/>
                <a:gd name="T52" fmla="*/ 67289 w 327"/>
                <a:gd name="T53" fmla="*/ 57519 h 294"/>
                <a:gd name="T54" fmla="*/ 76362 w 327"/>
                <a:gd name="T55" fmla="*/ 49194 h 294"/>
                <a:gd name="T56" fmla="*/ 172382 w 327"/>
                <a:gd name="T57" fmla="*/ 49194 h 294"/>
                <a:gd name="T58" fmla="*/ 181455 w 327"/>
                <a:gd name="T59" fmla="*/ 57519 h 294"/>
                <a:gd name="T60" fmla="*/ 172382 w 327"/>
                <a:gd name="T61" fmla="*/ 66601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294"/>
                <a:gd name="T95" fmla="*/ 327 w 327"/>
                <a:gd name="T96" fmla="*/ 294 h 29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294">
                  <a:moveTo>
                    <a:pt x="327" y="130"/>
                  </a:moveTo>
                  <a:cubicBezTo>
                    <a:pt x="327" y="58"/>
                    <a:pt x="254" y="0"/>
                    <a:pt x="163" y="0"/>
                  </a:cubicBezTo>
                  <a:cubicBezTo>
                    <a:pt x="73" y="0"/>
                    <a:pt x="0" y="58"/>
                    <a:pt x="0" y="130"/>
                  </a:cubicBezTo>
                  <a:cubicBezTo>
                    <a:pt x="0" y="202"/>
                    <a:pt x="73" y="260"/>
                    <a:pt x="163" y="260"/>
                  </a:cubicBezTo>
                  <a:cubicBezTo>
                    <a:pt x="183" y="260"/>
                    <a:pt x="202" y="258"/>
                    <a:pt x="219" y="253"/>
                  </a:cubicBezTo>
                  <a:cubicBezTo>
                    <a:pt x="267" y="292"/>
                    <a:pt x="267" y="292"/>
                    <a:pt x="267" y="292"/>
                  </a:cubicBezTo>
                  <a:cubicBezTo>
                    <a:pt x="268" y="293"/>
                    <a:pt x="270" y="294"/>
                    <a:pt x="271" y="294"/>
                  </a:cubicBezTo>
                  <a:cubicBezTo>
                    <a:pt x="272" y="294"/>
                    <a:pt x="273" y="293"/>
                    <a:pt x="273" y="292"/>
                  </a:cubicBezTo>
                  <a:cubicBezTo>
                    <a:pt x="270" y="229"/>
                    <a:pt x="270" y="229"/>
                    <a:pt x="270" y="229"/>
                  </a:cubicBezTo>
                  <a:cubicBezTo>
                    <a:pt x="305" y="205"/>
                    <a:pt x="327" y="170"/>
                    <a:pt x="327" y="130"/>
                  </a:cubicBezTo>
                  <a:close/>
                  <a:moveTo>
                    <a:pt x="228" y="186"/>
                  </a:moveTo>
                  <a:cubicBezTo>
                    <a:pt x="101" y="186"/>
                    <a:pt x="101" y="186"/>
                    <a:pt x="101" y="186"/>
                  </a:cubicBezTo>
                  <a:cubicBezTo>
                    <a:pt x="94" y="186"/>
                    <a:pt x="89" y="181"/>
                    <a:pt x="89" y="174"/>
                  </a:cubicBezTo>
                  <a:cubicBezTo>
                    <a:pt x="89" y="168"/>
                    <a:pt x="94" y="163"/>
                    <a:pt x="101" y="163"/>
                  </a:cubicBezTo>
                  <a:cubicBezTo>
                    <a:pt x="228" y="163"/>
                    <a:pt x="228" y="163"/>
                    <a:pt x="228" y="163"/>
                  </a:cubicBezTo>
                  <a:cubicBezTo>
                    <a:pt x="234" y="163"/>
                    <a:pt x="240" y="168"/>
                    <a:pt x="240" y="174"/>
                  </a:cubicBezTo>
                  <a:cubicBezTo>
                    <a:pt x="240" y="181"/>
                    <a:pt x="234" y="186"/>
                    <a:pt x="228" y="186"/>
                  </a:cubicBezTo>
                  <a:close/>
                  <a:moveTo>
                    <a:pt x="228" y="137"/>
                  </a:moveTo>
                  <a:cubicBezTo>
                    <a:pt x="101" y="137"/>
                    <a:pt x="101" y="137"/>
                    <a:pt x="101" y="137"/>
                  </a:cubicBezTo>
                  <a:cubicBezTo>
                    <a:pt x="94" y="137"/>
                    <a:pt x="89" y="132"/>
                    <a:pt x="89" y="125"/>
                  </a:cubicBezTo>
                  <a:cubicBezTo>
                    <a:pt x="89" y="119"/>
                    <a:pt x="94" y="114"/>
                    <a:pt x="101" y="114"/>
                  </a:cubicBezTo>
                  <a:cubicBezTo>
                    <a:pt x="228" y="114"/>
                    <a:pt x="228" y="114"/>
                    <a:pt x="228" y="114"/>
                  </a:cubicBezTo>
                  <a:cubicBezTo>
                    <a:pt x="234" y="114"/>
                    <a:pt x="240" y="119"/>
                    <a:pt x="240" y="125"/>
                  </a:cubicBezTo>
                  <a:cubicBezTo>
                    <a:pt x="240" y="132"/>
                    <a:pt x="234" y="137"/>
                    <a:pt x="228" y="137"/>
                  </a:cubicBezTo>
                  <a:close/>
                  <a:moveTo>
                    <a:pt x="228" y="88"/>
                  </a:moveTo>
                  <a:cubicBezTo>
                    <a:pt x="101" y="88"/>
                    <a:pt x="101" y="88"/>
                    <a:pt x="101" y="88"/>
                  </a:cubicBezTo>
                  <a:cubicBezTo>
                    <a:pt x="94" y="88"/>
                    <a:pt x="89" y="83"/>
                    <a:pt x="89" y="76"/>
                  </a:cubicBezTo>
                  <a:cubicBezTo>
                    <a:pt x="89" y="70"/>
                    <a:pt x="94" y="65"/>
                    <a:pt x="101" y="65"/>
                  </a:cubicBezTo>
                  <a:cubicBezTo>
                    <a:pt x="228" y="65"/>
                    <a:pt x="228" y="65"/>
                    <a:pt x="228" y="65"/>
                  </a:cubicBezTo>
                  <a:cubicBezTo>
                    <a:pt x="234" y="65"/>
                    <a:pt x="240" y="70"/>
                    <a:pt x="240" y="76"/>
                  </a:cubicBezTo>
                  <a:cubicBezTo>
                    <a:pt x="240" y="83"/>
                    <a:pt x="234" y="88"/>
                    <a:pt x="228" y="88"/>
                  </a:cubicBezTo>
                  <a:close/>
                </a:path>
              </a:pathLst>
            </a:custGeom>
            <a:solidFill>
              <a:srgbClr val="FFFFFF"/>
            </a:solidFill>
            <a:ln w="9525">
              <a:noFill/>
              <a:round/>
            </a:ln>
          </p:spPr>
          <p:txBody>
            <a:bodyPr/>
            <a:lstStyle/>
            <a:p>
              <a:endParaRPr lang="zh-CN" altLang="en-US"/>
            </a:p>
          </p:txBody>
        </p:sp>
      </p:grpSp>
      <p:grpSp>
        <p:nvGrpSpPr>
          <p:cNvPr id="10" name="组合 9"/>
          <p:cNvGrpSpPr/>
          <p:nvPr/>
        </p:nvGrpSpPr>
        <p:grpSpPr>
          <a:xfrm>
            <a:off x="8672662" y="1678986"/>
            <a:ext cx="2839888" cy="841964"/>
            <a:chOff x="13658" y="2362"/>
            <a:chExt cx="4472" cy="1326"/>
          </a:xfrm>
        </p:grpSpPr>
        <p:sp>
          <p:nvSpPr>
            <p:cNvPr id="22" name="矩形 21"/>
            <p:cNvSpPr/>
            <p:nvPr/>
          </p:nvSpPr>
          <p:spPr>
            <a:xfrm>
              <a:off x="13658" y="2672"/>
              <a:ext cx="4472" cy="1016"/>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If you are ever in trouble, don't try to be brave, just run, just run away. </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23" name="文本框 217"/>
            <p:cNvSpPr txBox="1"/>
            <p:nvPr/>
          </p:nvSpPr>
          <p:spPr>
            <a:xfrm>
              <a:off x="13658" y="2362"/>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grpSp>
        <p:nvGrpSpPr>
          <p:cNvPr id="26" name="组合 25"/>
          <p:cNvGrpSpPr/>
          <p:nvPr/>
        </p:nvGrpSpPr>
        <p:grpSpPr>
          <a:xfrm>
            <a:off x="8672662" y="3011216"/>
            <a:ext cx="2839888" cy="841964"/>
            <a:chOff x="13658" y="2362"/>
            <a:chExt cx="4472" cy="1326"/>
          </a:xfrm>
        </p:grpSpPr>
        <p:sp>
          <p:nvSpPr>
            <p:cNvPr id="27" name="矩形 26"/>
            <p:cNvSpPr/>
            <p:nvPr/>
          </p:nvSpPr>
          <p:spPr>
            <a:xfrm>
              <a:off x="13658" y="2672"/>
              <a:ext cx="4472" cy="1016"/>
            </a:xfrm>
            <a:prstGeom prst="rect">
              <a:avLst/>
            </a:prstGeom>
          </p:spPr>
          <p:txBody>
            <a:bodyPr wrap="square">
              <a:spAutoFit/>
            </a:bodyPr>
            <a:lstStyle/>
            <a:p>
              <a:pPr algn="l"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mn-ea"/>
                </a:rPr>
                <a:t>If you are ever in trouble, don't try to be brave, just run, just run away. </a:t>
              </a:r>
              <a:endParaRPr lang="zh-CN" altLang="en-US"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28" name="文本框 217"/>
            <p:cNvSpPr txBox="1"/>
            <p:nvPr/>
          </p:nvSpPr>
          <p:spPr>
            <a:xfrm>
              <a:off x="13658" y="2362"/>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4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400" b="1">
                <a:solidFill>
                  <a:schemeClr val="bg1"/>
                </a:solidFill>
                <a:latin typeface="微软雅黑" panose="020B0503020204020204" pitchFamily="34" charset="-122"/>
                <a:ea typeface="微软雅黑" panose="020B0503020204020204" pitchFamily="34" charset="-122"/>
                <a:sym typeface="+mn-ea"/>
              </a:endParaRPr>
            </a:p>
          </p:txBody>
        </p:sp>
      </p:grpSp>
      <p:grpSp>
        <p:nvGrpSpPr>
          <p:cNvPr id="29" name="组合 28"/>
          <p:cNvGrpSpPr/>
          <p:nvPr/>
        </p:nvGrpSpPr>
        <p:grpSpPr>
          <a:xfrm>
            <a:off x="8672662" y="4191046"/>
            <a:ext cx="2839888" cy="841964"/>
            <a:chOff x="13658" y="2362"/>
            <a:chExt cx="4472" cy="1326"/>
          </a:xfrm>
        </p:grpSpPr>
        <p:sp>
          <p:nvSpPr>
            <p:cNvPr id="30" name="矩形 29"/>
            <p:cNvSpPr/>
            <p:nvPr/>
          </p:nvSpPr>
          <p:spPr>
            <a:xfrm>
              <a:off x="13658" y="2672"/>
              <a:ext cx="4472" cy="1016"/>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If you are ever in trouble, don't try to be brave, just run, just run away.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31" name="文本框 217"/>
            <p:cNvSpPr txBox="1"/>
            <p:nvPr/>
          </p:nvSpPr>
          <p:spPr>
            <a:xfrm>
              <a:off x="13658" y="2362"/>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grpSp>
        <p:nvGrpSpPr>
          <p:cNvPr id="32" name="组合 31"/>
          <p:cNvGrpSpPr/>
          <p:nvPr/>
        </p:nvGrpSpPr>
        <p:grpSpPr>
          <a:xfrm>
            <a:off x="679282" y="1672001"/>
            <a:ext cx="2839888" cy="848949"/>
            <a:chOff x="13658" y="2351"/>
            <a:chExt cx="4472" cy="1337"/>
          </a:xfrm>
        </p:grpSpPr>
        <p:sp>
          <p:nvSpPr>
            <p:cNvPr id="33" name="矩形 32"/>
            <p:cNvSpPr/>
            <p:nvPr/>
          </p:nvSpPr>
          <p:spPr>
            <a:xfrm>
              <a:off x="13658" y="2672"/>
              <a:ext cx="4472" cy="1016"/>
            </a:xfrm>
            <a:prstGeom prst="rect">
              <a:avLst/>
            </a:prstGeom>
          </p:spPr>
          <p:txBody>
            <a:bodyPr wrap="square">
              <a:spAutoFit/>
            </a:bodyPr>
            <a:lstStyle/>
            <a:p>
              <a:pPr algn="r" fontAlgn="auto">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sym typeface="+mn-ea"/>
                </a:rPr>
                <a:t>If you are ever in trouble, don't try to be brave, just run, just run away. </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sp>
          <p:nvSpPr>
            <p:cNvPr id="34"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grpSp>
        <p:nvGrpSpPr>
          <p:cNvPr id="35" name="组合 34"/>
          <p:cNvGrpSpPr/>
          <p:nvPr/>
        </p:nvGrpSpPr>
        <p:grpSpPr>
          <a:xfrm>
            <a:off x="679282" y="4194856"/>
            <a:ext cx="2839888" cy="848949"/>
            <a:chOff x="13658" y="2351"/>
            <a:chExt cx="4472" cy="1337"/>
          </a:xfrm>
        </p:grpSpPr>
        <p:sp>
          <p:nvSpPr>
            <p:cNvPr id="36" name="矩形 35"/>
            <p:cNvSpPr/>
            <p:nvPr/>
          </p:nvSpPr>
          <p:spPr>
            <a:xfrm>
              <a:off x="13658" y="2672"/>
              <a:ext cx="4472" cy="1016"/>
            </a:xfrm>
            <a:prstGeom prst="rect">
              <a:avLst/>
            </a:prstGeom>
          </p:spPr>
          <p:txBody>
            <a:bodyPr wrap="square">
              <a:spAutoFit/>
            </a:bodyPr>
            <a:lstStyle/>
            <a:p>
              <a:pPr algn="r" fontAlgn="auto">
                <a:lnSpc>
                  <a:spcPct val="15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If you are ever in trouble, don't try to be brave, just run, just run away. </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37"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1400" b="1">
                <a:solidFill>
                  <a:schemeClr val="tx1">
                    <a:lumMod val="65000"/>
                    <a:lumOff val="35000"/>
                  </a:schemeClr>
                </a:solidFill>
                <a:latin typeface="微软雅黑" panose="020B0503020204020204" pitchFamily="34" charset="-122"/>
                <a:ea typeface="微软雅黑" panose="020B0503020204020204" pitchFamily="34" charset="-122"/>
                <a:sym typeface="+mn-ea"/>
              </a:endParaRPr>
            </a:p>
          </p:txBody>
        </p:sp>
      </p:grpSp>
      <p:grpSp>
        <p:nvGrpSpPr>
          <p:cNvPr id="38" name="组合 37"/>
          <p:cNvGrpSpPr/>
          <p:nvPr/>
        </p:nvGrpSpPr>
        <p:grpSpPr>
          <a:xfrm>
            <a:off x="679282" y="3011216"/>
            <a:ext cx="2839888" cy="848949"/>
            <a:chOff x="13658" y="2351"/>
            <a:chExt cx="4472" cy="1337"/>
          </a:xfrm>
        </p:grpSpPr>
        <p:sp>
          <p:nvSpPr>
            <p:cNvPr id="39" name="矩形 38"/>
            <p:cNvSpPr/>
            <p:nvPr/>
          </p:nvSpPr>
          <p:spPr>
            <a:xfrm>
              <a:off x="13658" y="2672"/>
              <a:ext cx="4472" cy="1016"/>
            </a:xfrm>
            <a:prstGeom prst="rect">
              <a:avLst/>
            </a:prstGeom>
          </p:spPr>
          <p:txBody>
            <a:bodyPr wrap="square">
              <a:spAutoFit/>
            </a:bodyPr>
            <a:lstStyle/>
            <a:p>
              <a:pPr algn="r" fontAlgn="auto">
                <a:lnSpc>
                  <a:spcPct val="150000"/>
                </a:lnSpc>
              </a:pPr>
              <a:r>
                <a:rPr lang="zh-CN" altLang="en-US" sz="1200">
                  <a:solidFill>
                    <a:schemeClr val="bg1"/>
                  </a:solidFill>
                  <a:latin typeface="微软雅黑" panose="020B0503020204020204" pitchFamily="34" charset="-122"/>
                  <a:ea typeface="微软雅黑" panose="020B0503020204020204" pitchFamily="34" charset="-122"/>
                  <a:sym typeface="+mn-ea"/>
                </a:rPr>
                <a:t>If you are ever in trouble, don't try to be brave, just run, just run away. </a:t>
              </a:r>
              <a:endParaRPr lang="zh-CN" altLang="en-US" sz="12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mn-ea"/>
              </a:endParaRPr>
            </a:p>
          </p:txBody>
        </p:sp>
        <p:sp>
          <p:nvSpPr>
            <p:cNvPr id="40" name="文本框 217"/>
            <p:cNvSpPr txBox="1"/>
            <p:nvPr/>
          </p:nvSpPr>
          <p:spPr>
            <a:xfrm>
              <a:off x="14439" y="2351"/>
              <a:ext cx="3691" cy="48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400" b="1">
                  <a:solidFill>
                    <a:schemeClr val="bg1"/>
                  </a:solidFill>
                  <a:latin typeface="微软雅黑" panose="020B0503020204020204" pitchFamily="34" charset="-122"/>
                  <a:ea typeface="微软雅黑" panose="020B0503020204020204" pitchFamily="34" charset="-122"/>
                  <a:sym typeface="+mn-ea"/>
                </a:rPr>
                <a:t>单击此处输入标题</a:t>
              </a:r>
              <a:endParaRPr lang="zh-CN" altLang="en-US" sz="1400" b="1">
                <a:solidFill>
                  <a:schemeClr val="bg1"/>
                </a:solidFill>
                <a:latin typeface="微软雅黑" panose="020B0503020204020204" pitchFamily="34" charset="-122"/>
                <a:ea typeface="微软雅黑" panose="020B0503020204020204" pitchFamily="34" charset="-122"/>
                <a:sym typeface="+mn-ea"/>
              </a:endParaRPr>
            </a:p>
          </p:txBody>
        </p:sp>
      </p:grpSp>
      <p:sp>
        <p:nvSpPr>
          <p:cNvPr id="41" name="文本框 40"/>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43" name="矩形 42"/>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pan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right)">
                                      <p:cBhvr>
                                        <p:cTn id="27" dur="500"/>
                                        <p:tgtEl>
                                          <p:spTgt spid="38"/>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right)">
                                      <p:cBhvr>
                                        <p:cTn id="37" dur="500"/>
                                        <p:tgtEl>
                                          <p:spTgt spid="35"/>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07"/>
                                        </p:tgtEl>
                                        <p:attrNameLst>
                                          <p:attrName>style.visibility</p:attrName>
                                        </p:attrNameLst>
                                      </p:cBhvr>
                                      <p:to>
                                        <p:strVal val="visible"/>
                                      </p:to>
                                    </p:set>
                                    <p:anim calcmode="lin" valueType="num">
                                      <p:cBhvr>
                                        <p:cTn id="41" dur="500" fill="hold"/>
                                        <p:tgtEl>
                                          <p:spTgt spid="107"/>
                                        </p:tgtEl>
                                        <p:attrNameLst>
                                          <p:attrName>ppt_w</p:attrName>
                                        </p:attrNameLst>
                                      </p:cBhvr>
                                      <p:tavLst>
                                        <p:tav tm="0">
                                          <p:val>
                                            <p:fltVal val="0"/>
                                          </p:val>
                                        </p:tav>
                                        <p:tav tm="100000">
                                          <p:val>
                                            <p:strVal val="#ppt_w"/>
                                          </p:val>
                                        </p:tav>
                                      </p:tavLst>
                                    </p:anim>
                                    <p:anim calcmode="lin" valueType="num">
                                      <p:cBhvr>
                                        <p:cTn id="42" dur="500" fill="hold"/>
                                        <p:tgtEl>
                                          <p:spTgt spid="107"/>
                                        </p:tgtEl>
                                        <p:attrNameLst>
                                          <p:attrName>ppt_h</p:attrName>
                                        </p:attrNameLst>
                                      </p:cBhvr>
                                      <p:tavLst>
                                        <p:tav tm="0">
                                          <p:val>
                                            <p:fltVal val="0"/>
                                          </p:val>
                                        </p:tav>
                                        <p:tav tm="100000">
                                          <p:val>
                                            <p:strVal val="#ppt_h"/>
                                          </p:val>
                                        </p:tav>
                                      </p:tavLst>
                                    </p:anim>
                                    <p:animEffect transition="in" filter="fade">
                                      <p:cBhvr>
                                        <p:cTn id="43" dur="500"/>
                                        <p:tgtEl>
                                          <p:spTgt spid="107"/>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08"/>
                                        </p:tgtEl>
                                        <p:attrNameLst>
                                          <p:attrName>style.visibility</p:attrName>
                                        </p:attrNameLst>
                                      </p:cBhvr>
                                      <p:to>
                                        <p:strVal val="visible"/>
                                      </p:to>
                                    </p:set>
                                    <p:anim calcmode="lin" valueType="num">
                                      <p:cBhvr>
                                        <p:cTn id="51" dur="500" fill="hold"/>
                                        <p:tgtEl>
                                          <p:spTgt spid="108"/>
                                        </p:tgtEl>
                                        <p:attrNameLst>
                                          <p:attrName>ppt_w</p:attrName>
                                        </p:attrNameLst>
                                      </p:cBhvr>
                                      <p:tavLst>
                                        <p:tav tm="0">
                                          <p:val>
                                            <p:fltVal val="0"/>
                                          </p:val>
                                        </p:tav>
                                        <p:tav tm="100000">
                                          <p:val>
                                            <p:strVal val="#ppt_w"/>
                                          </p:val>
                                        </p:tav>
                                      </p:tavLst>
                                    </p:anim>
                                    <p:anim calcmode="lin" valueType="num">
                                      <p:cBhvr>
                                        <p:cTn id="52" dur="500" fill="hold"/>
                                        <p:tgtEl>
                                          <p:spTgt spid="108"/>
                                        </p:tgtEl>
                                        <p:attrNameLst>
                                          <p:attrName>ppt_h</p:attrName>
                                        </p:attrNameLst>
                                      </p:cBhvr>
                                      <p:tavLst>
                                        <p:tav tm="0">
                                          <p:val>
                                            <p:fltVal val="0"/>
                                          </p:val>
                                        </p:tav>
                                        <p:tav tm="100000">
                                          <p:val>
                                            <p:strVal val="#ppt_h"/>
                                          </p:val>
                                        </p:tav>
                                      </p:tavLst>
                                    </p:anim>
                                    <p:animEffect transition="in" filter="fade">
                                      <p:cBhvr>
                                        <p:cTn id="53" dur="500"/>
                                        <p:tgtEl>
                                          <p:spTgt spid="108"/>
                                        </p:tgtEl>
                                      </p:cBhvr>
                                    </p:animEffect>
                                  </p:childTnLst>
                                </p:cTn>
                              </p:par>
                            </p:childTnLst>
                          </p:cTn>
                        </p:par>
                        <p:par>
                          <p:cTn id="54" fill="hold">
                            <p:stCondLst>
                              <p:cond delay="5000"/>
                            </p:stCondLst>
                            <p:childTnLst>
                              <p:par>
                                <p:cTn id="55" presetID="22"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09"/>
                                        </p:tgtEl>
                                        <p:attrNameLst>
                                          <p:attrName>style.visibility</p:attrName>
                                        </p:attrNameLst>
                                      </p:cBhvr>
                                      <p:to>
                                        <p:strVal val="visible"/>
                                      </p:to>
                                    </p:set>
                                    <p:anim calcmode="lin" valueType="num">
                                      <p:cBhvr>
                                        <p:cTn id="61" dur="500" fill="hold"/>
                                        <p:tgtEl>
                                          <p:spTgt spid="109"/>
                                        </p:tgtEl>
                                        <p:attrNameLst>
                                          <p:attrName>ppt_w</p:attrName>
                                        </p:attrNameLst>
                                      </p:cBhvr>
                                      <p:tavLst>
                                        <p:tav tm="0">
                                          <p:val>
                                            <p:fltVal val="0"/>
                                          </p:val>
                                        </p:tav>
                                        <p:tav tm="100000">
                                          <p:val>
                                            <p:strVal val="#ppt_w"/>
                                          </p:val>
                                        </p:tav>
                                      </p:tavLst>
                                    </p:anim>
                                    <p:anim calcmode="lin" valueType="num">
                                      <p:cBhvr>
                                        <p:cTn id="62" dur="500" fill="hold"/>
                                        <p:tgtEl>
                                          <p:spTgt spid="109"/>
                                        </p:tgtEl>
                                        <p:attrNameLst>
                                          <p:attrName>ppt_h</p:attrName>
                                        </p:attrNameLst>
                                      </p:cBhvr>
                                      <p:tavLst>
                                        <p:tav tm="0">
                                          <p:val>
                                            <p:fltVal val="0"/>
                                          </p:val>
                                        </p:tav>
                                        <p:tav tm="100000">
                                          <p:val>
                                            <p:strVal val="#ppt_h"/>
                                          </p:val>
                                        </p:tav>
                                      </p:tavLst>
                                    </p:anim>
                                    <p:animEffect transition="in" filter="fade">
                                      <p:cBhvr>
                                        <p:cTn id="63" dur="500"/>
                                        <p:tgtEl>
                                          <p:spTgt spid="109"/>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6" name="矩形 5"/>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 name="矩形 6"/>
          <p:cNvSpPr/>
          <p:nvPr/>
        </p:nvSpPr>
        <p:spPr>
          <a:xfrm>
            <a:off x="1441329" y="1745769"/>
            <a:ext cx="2792667" cy="189963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978208" y="1977750"/>
            <a:ext cx="1714500" cy="830997"/>
          </a:xfrm>
          <a:prstGeom prst="rect">
            <a:avLst/>
          </a:prstGeom>
          <a:noFill/>
        </p:spPr>
        <p:txBody>
          <a:bodyPr wrap="square" rtlCol="0">
            <a:spAutoFit/>
          </a:bodyPr>
          <a:lstStyle/>
          <a:p>
            <a:pPr algn="dist"/>
            <a:r>
              <a:rPr lang="en-US" altLang="zh-CN" sz="4800" b="1" dirty="0"/>
              <a:t>SUN</a:t>
            </a:r>
            <a:endParaRPr lang="zh-CN" altLang="en-US" sz="4800" b="1" dirty="0"/>
          </a:p>
        </p:txBody>
      </p:sp>
      <p:sp>
        <p:nvSpPr>
          <p:cNvPr id="9" name="文本框 8"/>
          <p:cNvSpPr txBox="1"/>
          <p:nvPr/>
        </p:nvSpPr>
        <p:spPr>
          <a:xfrm>
            <a:off x="1692730" y="2695584"/>
            <a:ext cx="3085346" cy="369332"/>
          </a:xfrm>
          <a:prstGeom prst="rect">
            <a:avLst/>
          </a:prstGeom>
          <a:noFill/>
        </p:spPr>
        <p:txBody>
          <a:bodyPr wrap="square" rtlCol="0">
            <a:spAutoFit/>
          </a:bodyPr>
          <a:lstStyle/>
          <a:p>
            <a:r>
              <a:rPr lang="en-US" altLang="zh-CN" dirty="0">
                <a:solidFill>
                  <a:schemeClr val="tx1">
                    <a:lumMod val="65000"/>
                    <a:lumOff val="35000"/>
                  </a:schemeClr>
                </a:solidFill>
              </a:rPr>
              <a:t>Click here to add words</a:t>
            </a:r>
            <a:endParaRPr lang="zh-CN" altLang="en-US" dirty="0">
              <a:solidFill>
                <a:schemeClr val="tx1">
                  <a:lumMod val="65000"/>
                  <a:lumOff val="35000"/>
                </a:schemeClr>
              </a:solidFill>
            </a:endParaRPr>
          </a:p>
        </p:txBody>
      </p:sp>
      <p:sp>
        <p:nvSpPr>
          <p:cNvPr id="10" name="文本框 9"/>
          <p:cNvSpPr txBox="1"/>
          <p:nvPr/>
        </p:nvSpPr>
        <p:spPr>
          <a:xfrm>
            <a:off x="1692730" y="3059668"/>
            <a:ext cx="3085346" cy="369332"/>
          </a:xfrm>
          <a:prstGeom prst="rect">
            <a:avLst/>
          </a:prstGeom>
          <a:noFill/>
        </p:spPr>
        <p:txBody>
          <a:bodyPr wrap="square" rtlCol="0">
            <a:spAutoFit/>
          </a:bodyPr>
          <a:lstStyle/>
          <a:p>
            <a:r>
              <a:rPr lang="en-US" altLang="zh-CN" dirty="0">
                <a:solidFill>
                  <a:schemeClr val="tx1">
                    <a:lumMod val="65000"/>
                    <a:lumOff val="35000"/>
                  </a:schemeClr>
                </a:solidFill>
              </a:rPr>
              <a:t>Click here to add words</a:t>
            </a:r>
            <a:endParaRPr lang="zh-CN" altLang="en-US" dirty="0">
              <a:solidFill>
                <a:schemeClr val="tx1">
                  <a:lumMod val="65000"/>
                  <a:lumOff val="35000"/>
                </a:schemeClr>
              </a:solidFill>
            </a:endParaRPr>
          </a:p>
        </p:txBody>
      </p:sp>
      <p:sp>
        <p:nvSpPr>
          <p:cNvPr id="11" name="矩形 10"/>
          <p:cNvSpPr/>
          <p:nvPr/>
        </p:nvSpPr>
        <p:spPr>
          <a:xfrm>
            <a:off x="7591228" y="1745769"/>
            <a:ext cx="2792667" cy="189963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128107" y="1977750"/>
            <a:ext cx="1714500" cy="830997"/>
          </a:xfrm>
          <a:prstGeom prst="rect">
            <a:avLst/>
          </a:prstGeom>
          <a:noFill/>
        </p:spPr>
        <p:txBody>
          <a:bodyPr wrap="square" rtlCol="0">
            <a:spAutoFit/>
          </a:bodyPr>
          <a:lstStyle/>
          <a:p>
            <a:pPr algn="dist"/>
            <a:r>
              <a:rPr lang="en-US" altLang="zh-CN" sz="4800" b="1" dirty="0"/>
              <a:t>SUN</a:t>
            </a:r>
            <a:endParaRPr lang="zh-CN" altLang="en-US" sz="4800" b="1" dirty="0"/>
          </a:p>
        </p:txBody>
      </p:sp>
      <p:sp>
        <p:nvSpPr>
          <p:cNvPr id="13" name="文本框 12"/>
          <p:cNvSpPr txBox="1"/>
          <p:nvPr/>
        </p:nvSpPr>
        <p:spPr>
          <a:xfrm>
            <a:off x="7842629" y="2695584"/>
            <a:ext cx="3085346" cy="369332"/>
          </a:xfrm>
          <a:prstGeom prst="rect">
            <a:avLst/>
          </a:prstGeom>
          <a:noFill/>
        </p:spPr>
        <p:txBody>
          <a:bodyPr wrap="square" rtlCol="0">
            <a:spAutoFit/>
          </a:bodyPr>
          <a:lstStyle/>
          <a:p>
            <a:r>
              <a:rPr lang="en-US" altLang="zh-CN" dirty="0">
                <a:solidFill>
                  <a:schemeClr val="tx1">
                    <a:lumMod val="65000"/>
                    <a:lumOff val="35000"/>
                  </a:schemeClr>
                </a:solidFill>
              </a:rPr>
              <a:t>Click here to add words</a:t>
            </a:r>
            <a:endParaRPr lang="zh-CN" altLang="en-US" dirty="0">
              <a:solidFill>
                <a:schemeClr val="tx1">
                  <a:lumMod val="65000"/>
                  <a:lumOff val="35000"/>
                </a:schemeClr>
              </a:solidFill>
            </a:endParaRPr>
          </a:p>
        </p:txBody>
      </p:sp>
      <p:sp>
        <p:nvSpPr>
          <p:cNvPr id="14" name="文本框 13"/>
          <p:cNvSpPr txBox="1"/>
          <p:nvPr/>
        </p:nvSpPr>
        <p:spPr>
          <a:xfrm>
            <a:off x="7842629" y="3059668"/>
            <a:ext cx="3085346" cy="369332"/>
          </a:xfrm>
          <a:prstGeom prst="rect">
            <a:avLst/>
          </a:prstGeom>
          <a:noFill/>
        </p:spPr>
        <p:txBody>
          <a:bodyPr wrap="square" rtlCol="0">
            <a:spAutoFit/>
          </a:bodyPr>
          <a:lstStyle/>
          <a:p>
            <a:r>
              <a:rPr lang="en-US" altLang="zh-CN" dirty="0">
                <a:solidFill>
                  <a:schemeClr val="tx1">
                    <a:lumMod val="65000"/>
                    <a:lumOff val="35000"/>
                  </a:schemeClr>
                </a:solidFill>
              </a:rPr>
              <a:t>Click here to add words</a:t>
            </a:r>
            <a:endParaRPr lang="zh-CN" altLang="en-US" dirty="0">
              <a:solidFill>
                <a:schemeClr val="tx1">
                  <a:lumMod val="65000"/>
                  <a:lumOff val="35000"/>
                </a:schemeClr>
              </a:solidFill>
            </a:endParaRPr>
          </a:p>
        </p:txBody>
      </p:sp>
      <p:sp>
        <p:nvSpPr>
          <p:cNvPr id="15" name="文本框 14"/>
          <p:cNvSpPr txBox="1"/>
          <p:nvPr/>
        </p:nvSpPr>
        <p:spPr>
          <a:xfrm>
            <a:off x="5765145" y="3082770"/>
            <a:ext cx="800219" cy="3105150"/>
          </a:xfrm>
          <a:prstGeom prst="rect">
            <a:avLst/>
          </a:prstGeom>
          <a:noFill/>
        </p:spPr>
        <p:txBody>
          <a:bodyPr vert="eaVert" wrap="square" rtlCol="0">
            <a:spAutoFit/>
          </a:bodyPr>
          <a:lstStyle/>
          <a:p>
            <a:pPr algn="dist"/>
            <a:r>
              <a:rPr lang="en-US" altLang="zh-CN" sz="4000" b="1" dirty="0"/>
              <a:t>SUNDAY</a:t>
            </a:r>
            <a:endParaRPr lang="zh-CN" altLang="en-US" sz="4000" b="1" dirty="0"/>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41329" y="4089225"/>
            <a:ext cx="2868522" cy="1912348"/>
          </a:xfrm>
          <a:prstGeom prst="rect">
            <a:avLst/>
          </a:prstGeom>
        </p:spPr>
      </p:pic>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91228" y="4089225"/>
            <a:ext cx="2868522" cy="19123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ppt_x"/>
                                          </p:val>
                                        </p:tav>
                                        <p:tav tm="100000">
                                          <p:val>
                                            <p:strVal val="#ppt_x"/>
                                          </p:val>
                                        </p:tav>
                                      </p:tavLst>
                                    </p:anim>
                                    <p:anim calcmode="lin" valueType="num">
                                      <p:cBhvr additive="base">
                                        <p:cTn id="11" dur="500" fill="hold"/>
                                        <p:tgtEl>
                                          <p:spTgt spid="9"/>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1"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animBg="1"/>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85925" y="2190876"/>
            <a:ext cx="4228848" cy="2876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7" name="矩形 6"/>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8" name="文本框 7"/>
          <p:cNvSpPr txBox="1"/>
          <p:nvPr/>
        </p:nvSpPr>
        <p:spPr>
          <a:xfrm>
            <a:off x="7082539" y="2190876"/>
            <a:ext cx="2699641"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082539" y="3003404"/>
            <a:ext cx="4585281" cy="3416320"/>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a:t>
            </a:r>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a:p>
            <a:endParaRPr lang="zh-CN" altLang="en-US" dirty="0">
              <a:solidFill>
                <a:schemeClr val="tx1">
                  <a:lumMod val="65000"/>
                  <a:lumOff val="35000"/>
                </a:schemeClr>
              </a:solidFill>
            </a:endParaRPr>
          </a:p>
        </p:txBody>
      </p:sp>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15576" y="2714096"/>
            <a:ext cx="4944946" cy="26677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09700" y="2686050"/>
            <a:ext cx="7658100" cy="340995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95550" y="1271450"/>
            <a:ext cx="7658100" cy="4024449"/>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825559" y="1192858"/>
            <a:ext cx="800219" cy="3105150"/>
          </a:xfrm>
          <a:prstGeom prst="rect">
            <a:avLst/>
          </a:prstGeom>
          <a:noFill/>
        </p:spPr>
        <p:txBody>
          <a:bodyPr vert="eaVert" wrap="square" rtlCol="0">
            <a:spAutoFit/>
          </a:bodyPr>
          <a:lstStyle/>
          <a:p>
            <a:pPr algn="dist"/>
            <a:r>
              <a:rPr lang="en-US" altLang="zh-CN" sz="4000" b="1" dirty="0">
                <a:solidFill>
                  <a:srgbClr val="285D4C"/>
                </a:solidFill>
              </a:rPr>
              <a:t>CONTENT</a:t>
            </a:r>
            <a:endParaRPr lang="zh-CN" altLang="en-US" sz="4000" b="1" dirty="0">
              <a:solidFill>
                <a:srgbClr val="285D4C"/>
              </a:solidFill>
            </a:endParaRPr>
          </a:p>
        </p:txBody>
      </p:sp>
      <p:sp>
        <p:nvSpPr>
          <p:cNvPr id="7" name="文本框 6"/>
          <p:cNvSpPr txBox="1"/>
          <p:nvPr/>
        </p:nvSpPr>
        <p:spPr>
          <a:xfrm>
            <a:off x="3984719" y="2157711"/>
            <a:ext cx="1911704" cy="523220"/>
          </a:xfrm>
          <a:prstGeom prst="rect">
            <a:avLst/>
          </a:prstGeom>
          <a:solidFill>
            <a:srgbClr val="285D4C"/>
          </a:solidFill>
        </p:spPr>
        <p:txBody>
          <a:bodyPr wrap="square" rtlCol="0">
            <a:spAutoFit/>
          </a:bodyPr>
          <a:lstStyle/>
          <a:p>
            <a:pPr algn="ctr"/>
            <a:r>
              <a:rPr lang="zh-CN" altLang="en-US" sz="2800" dirty="0">
                <a:solidFill>
                  <a:schemeClr val="bg1"/>
                </a:solidFill>
                <a:latin typeface="幼圆" panose="02010509060101010101" pitchFamily="49" charset="-122"/>
                <a:ea typeface="幼圆" panose="02010509060101010101" pitchFamily="49" charset="-122"/>
              </a:rPr>
              <a:t>添加标题</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8" name="文本框 7"/>
          <p:cNvSpPr txBox="1"/>
          <p:nvPr/>
        </p:nvSpPr>
        <p:spPr>
          <a:xfrm>
            <a:off x="3270875" y="2061002"/>
            <a:ext cx="755296" cy="646331"/>
          </a:xfrm>
          <a:prstGeom prst="rect">
            <a:avLst/>
          </a:prstGeom>
          <a:noFill/>
        </p:spPr>
        <p:txBody>
          <a:bodyPr wrap="square" rtlCol="0">
            <a:spAutoFit/>
          </a:bodyPr>
          <a:lstStyle/>
          <a:p>
            <a:r>
              <a:rPr lang="en-US" altLang="zh-CN" sz="3600" b="1" dirty="0">
                <a:solidFill>
                  <a:schemeClr val="bg1">
                    <a:lumMod val="50000"/>
                  </a:schemeClr>
                </a:solidFill>
                <a:latin typeface="Agency FB" panose="020B0503020202020204" pitchFamily="34" charset="0"/>
              </a:rPr>
              <a:t>01</a:t>
            </a:r>
            <a:endParaRPr lang="zh-CN" altLang="en-US" sz="3600" b="1" dirty="0">
              <a:solidFill>
                <a:schemeClr val="bg1">
                  <a:lumMod val="50000"/>
                </a:schemeClr>
              </a:solidFill>
              <a:latin typeface="Agency FB" panose="020B0503020202020204" pitchFamily="34" charset="0"/>
            </a:endParaRPr>
          </a:p>
        </p:txBody>
      </p:sp>
      <p:sp>
        <p:nvSpPr>
          <p:cNvPr id="9" name="文本框 8"/>
          <p:cNvSpPr txBox="1"/>
          <p:nvPr/>
        </p:nvSpPr>
        <p:spPr>
          <a:xfrm>
            <a:off x="4042038" y="3615750"/>
            <a:ext cx="1911704" cy="523220"/>
          </a:xfrm>
          <a:prstGeom prst="rect">
            <a:avLst/>
          </a:prstGeom>
          <a:solidFill>
            <a:srgbClr val="285D4C"/>
          </a:solidFill>
        </p:spPr>
        <p:txBody>
          <a:bodyPr wrap="square" rtlCol="0">
            <a:spAutoFit/>
          </a:bodyPr>
          <a:lstStyle/>
          <a:p>
            <a:pPr algn="ctr"/>
            <a:r>
              <a:rPr lang="zh-CN" altLang="en-US" sz="2800" dirty="0">
                <a:solidFill>
                  <a:schemeClr val="bg1"/>
                </a:solidFill>
                <a:latin typeface="幼圆" panose="02010509060101010101" pitchFamily="49" charset="-122"/>
                <a:ea typeface="幼圆" panose="02010509060101010101" pitchFamily="49" charset="-122"/>
              </a:rPr>
              <a:t>添加标题</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10" name="文本框 9"/>
          <p:cNvSpPr txBox="1"/>
          <p:nvPr/>
        </p:nvSpPr>
        <p:spPr>
          <a:xfrm>
            <a:off x="3328194" y="3519041"/>
            <a:ext cx="755296" cy="646331"/>
          </a:xfrm>
          <a:prstGeom prst="rect">
            <a:avLst/>
          </a:prstGeom>
          <a:noFill/>
        </p:spPr>
        <p:txBody>
          <a:bodyPr wrap="square" rtlCol="0">
            <a:spAutoFit/>
          </a:bodyPr>
          <a:lstStyle/>
          <a:p>
            <a:r>
              <a:rPr lang="en-US" altLang="zh-CN" sz="3600" b="1" dirty="0">
                <a:solidFill>
                  <a:schemeClr val="bg1">
                    <a:lumMod val="50000"/>
                  </a:schemeClr>
                </a:solidFill>
                <a:latin typeface="Agency FB" panose="020B0503020202020204" pitchFamily="34" charset="0"/>
              </a:rPr>
              <a:t>02</a:t>
            </a:r>
            <a:endParaRPr lang="zh-CN" altLang="en-US" sz="3600" b="1" dirty="0">
              <a:solidFill>
                <a:schemeClr val="bg1">
                  <a:lumMod val="50000"/>
                </a:schemeClr>
              </a:solidFill>
              <a:latin typeface="Agency FB" panose="020B0503020202020204" pitchFamily="34" charset="0"/>
            </a:endParaRPr>
          </a:p>
        </p:txBody>
      </p:sp>
      <p:sp>
        <p:nvSpPr>
          <p:cNvPr id="11" name="文本框 10"/>
          <p:cNvSpPr txBox="1"/>
          <p:nvPr/>
        </p:nvSpPr>
        <p:spPr>
          <a:xfrm>
            <a:off x="7203107" y="2195811"/>
            <a:ext cx="1911704" cy="523220"/>
          </a:xfrm>
          <a:prstGeom prst="rect">
            <a:avLst/>
          </a:prstGeom>
          <a:solidFill>
            <a:srgbClr val="285D4C"/>
          </a:solidFill>
        </p:spPr>
        <p:txBody>
          <a:bodyPr wrap="square" rtlCol="0">
            <a:spAutoFit/>
          </a:bodyPr>
          <a:lstStyle/>
          <a:p>
            <a:pPr algn="ctr"/>
            <a:r>
              <a:rPr lang="zh-CN" altLang="en-US" sz="2800" dirty="0">
                <a:solidFill>
                  <a:schemeClr val="bg1"/>
                </a:solidFill>
                <a:latin typeface="幼圆" panose="02010509060101010101" pitchFamily="49" charset="-122"/>
                <a:ea typeface="幼圆" panose="02010509060101010101" pitchFamily="49" charset="-122"/>
              </a:rPr>
              <a:t>添加标题</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12" name="文本框 11"/>
          <p:cNvSpPr txBox="1"/>
          <p:nvPr/>
        </p:nvSpPr>
        <p:spPr>
          <a:xfrm>
            <a:off x="6489263" y="2099102"/>
            <a:ext cx="755296" cy="646331"/>
          </a:xfrm>
          <a:prstGeom prst="rect">
            <a:avLst/>
          </a:prstGeom>
          <a:noFill/>
        </p:spPr>
        <p:txBody>
          <a:bodyPr wrap="square" rtlCol="0">
            <a:spAutoFit/>
          </a:bodyPr>
          <a:lstStyle/>
          <a:p>
            <a:r>
              <a:rPr lang="en-US" altLang="zh-CN" sz="3600" b="1" dirty="0">
                <a:solidFill>
                  <a:schemeClr val="bg1">
                    <a:lumMod val="50000"/>
                  </a:schemeClr>
                </a:solidFill>
                <a:latin typeface="Agency FB" panose="020B0503020202020204" pitchFamily="34" charset="0"/>
              </a:rPr>
              <a:t>03</a:t>
            </a:r>
            <a:endParaRPr lang="zh-CN" altLang="en-US" sz="3600" b="1" dirty="0">
              <a:solidFill>
                <a:schemeClr val="bg1">
                  <a:lumMod val="50000"/>
                </a:schemeClr>
              </a:solidFill>
              <a:latin typeface="Agency FB" panose="020B0503020202020204" pitchFamily="34" charset="0"/>
            </a:endParaRPr>
          </a:p>
        </p:txBody>
      </p:sp>
      <p:sp>
        <p:nvSpPr>
          <p:cNvPr id="13" name="文本框 12"/>
          <p:cNvSpPr txBox="1"/>
          <p:nvPr/>
        </p:nvSpPr>
        <p:spPr>
          <a:xfrm>
            <a:off x="7209979" y="3615750"/>
            <a:ext cx="1911704" cy="523220"/>
          </a:xfrm>
          <a:prstGeom prst="rect">
            <a:avLst/>
          </a:prstGeom>
          <a:solidFill>
            <a:srgbClr val="285D4C"/>
          </a:solidFill>
        </p:spPr>
        <p:txBody>
          <a:bodyPr wrap="square" rtlCol="0">
            <a:spAutoFit/>
          </a:bodyPr>
          <a:lstStyle/>
          <a:p>
            <a:pPr algn="ctr"/>
            <a:r>
              <a:rPr lang="zh-CN" altLang="en-US" sz="2800" dirty="0">
                <a:solidFill>
                  <a:schemeClr val="bg1"/>
                </a:solidFill>
                <a:latin typeface="幼圆" panose="02010509060101010101" pitchFamily="49" charset="-122"/>
                <a:ea typeface="幼圆" panose="02010509060101010101" pitchFamily="49" charset="-122"/>
              </a:rPr>
              <a:t>添加标题</a:t>
            </a:r>
            <a:endParaRPr lang="zh-CN" altLang="en-US" sz="2800" dirty="0">
              <a:solidFill>
                <a:schemeClr val="bg1"/>
              </a:solidFill>
              <a:latin typeface="幼圆" panose="02010509060101010101" pitchFamily="49" charset="-122"/>
              <a:ea typeface="幼圆" panose="02010509060101010101" pitchFamily="49" charset="-122"/>
            </a:endParaRPr>
          </a:p>
        </p:txBody>
      </p:sp>
      <p:sp>
        <p:nvSpPr>
          <p:cNvPr id="14" name="文本框 13"/>
          <p:cNvSpPr txBox="1"/>
          <p:nvPr/>
        </p:nvSpPr>
        <p:spPr>
          <a:xfrm>
            <a:off x="6496135" y="3519041"/>
            <a:ext cx="755296" cy="646331"/>
          </a:xfrm>
          <a:prstGeom prst="rect">
            <a:avLst/>
          </a:prstGeom>
          <a:noFill/>
        </p:spPr>
        <p:txBody>
          <a:bodyPr wrap="square" rtlCol="0">
            <a:spAutoFit/>
          </a:bodyPr>
          <a:lstStyle/>
          <a:p>
            <a:r>
              <a:rPr lang="en-US" altLang="zh-CN" sz="3600" b="1" dirty="0">
                <a:solidFill>
                  <a:schemeClr val="bg1">
                    <a:lumMod val="50000"/>
                  </a:schemeClr>
                </a:solidFill>
                <a:latin typeface="Agency FB" panose="020B0503020202020204" pitchFamily="34" charset="0"/>
              </a:rPr>
              <a:t>04</a:t>
            </a:r>
            <a:endParaRPr lang="zh-CN" altLang="en-US" sz="3600" b="1" dirty="0">
              <a:solidFill>
                <a:schemeClr val="bg1">
                  <a:lumMod val="50000"/>
                </a:schemeClr>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p:bldP spid="9" grpId="0" animBg="1"/>
      <p:bldP spid="10" grpId="0"/>
      <p:bldP spid="11" grpId="0" animBg="1"/>
      <p:bldP spid="12" grpId="0"/>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6" name="矩形 5"/>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 name="矩形 6"/>
          <p:cNvSpPr/>
          <p:nvPr/>
        </p:nvSpPr>
        <p:spPr>
          <a:xfrm>
            <a:off x="5580631" y="1244024"/>
            <a:ext cx="2705100" cy="3638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121336" y="2027696"/>
            <a:ext cx="2185292"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822557" y="2751187"/>
            <a:ext cx="3582889"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0" name="文本框 9"/>
          <p:cNvSpPr txBox="1"/>
          <p:nvPr/>
        </p:nvSpPr>
        <p:spPr>
          <a:xfrm>
            <a:off x="822558" y="3088253"/>
            <a:ext cx="3085346"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1" name="文本框 10"/>
          <p:cNvSpPr txBox="1"/>
          <p:nvPr/>
        </p:nvSpPr>
        <p:spPr>
          <a:xfrm>
            <a:off x="1121336" y="4159083"/>
            <a:ext cx="2185292"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22557" y="4882574"/>
            <a:ext cx="3582889"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3" name="文本框 12"/>
          <p:cNvSpPr txBox="1"/>
          <p:nvPr/>
        </p:nvSpPr>
        <p:spPr>
          <a:xfrm>
            <a:off x="822558" y="5219640"/>
            <a:ext cx="3085346"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4" name="文本框 13"/>
          <p:cNvSpPr txBox="1"/>
          <p:nvPr/>
        </p:nvSpPr>
        <p:spPr>
          <a:xfrm>
            <a:off x="9056882" y="2027696"/>
            <a:ext cx="2185292"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8758103" y="2751187"/>
            <a:ext cx="3582889"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6" name="文本框 15"/>
          <p:cNvSpPr txBox="1"/>
          <p:nvPr/>
        </p:nvSpPr>
        <p:spPr>
          <a:xfrm>
            <a:off x="8758104" y="3088253"/>
            <a:ext cx="3085346"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7" name="文本框 16"/>
          <p:cNvSpPr txBox="1"/>
          <p:nvPr/>
        </p:nvSpPr>
        <p:spPr>
          <a:xfrm>
            <a:off x="9056882" y="4159083"/>
            <a:ext cx="2185292" cy="523220"/>
          </a:xfrm>
          <a:prstGeom prst="rect">
            <a:avLst/>
          </a:prstGeom>
          <a:solidFill>
            <a:srgbClr val="285D4C"/>
          </a:solid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8758103" y="4882574"/>
            <a:ext cx="3582889"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sp>
        <p:nvSpPr>
          <p:cNvPr id="19" name="文本框 18"/>
          <p:cNvSpPr txBox="1"/>
          <p:nvPr/>
        </p:nvSpPr>
        <p:spPr>
          <a:xfrm>
            <a:off x="8758104" y="5219640"/>
            <a:ext cx="3085346" cy="400110"/>
          </a:xfrm>
          <a:prstGeom prst="rect">
            <a:avLst/>
          </a:prstGeom>
          <a:noFill/>
        </p:spPr>
        <p:txBody>
          <a:bodyPr wrap="square" rtlCol="0">
            <a:spAutoFit/>
          </a:bodyPr>
          <a:lstStyle/>
          <a:p>
            <a:r>
              <a:rPr lang="en-US" altLang="zh-CN" sz="2000" dirty="0">
                <a:solidFill>
                  <a:schemeClr val="tx1">
                    <a:lumMod val="65000"/>
                    <a:lumOff val="35000"/>
                  </a:schemeClr>
                </a:solidFill>
              </a:rPr>
              <a:t>Click here to add words</a:t>
            </a:r>
            <a:endParaRPr lang="zh-CN" altLang="en-US" sz="2000" dirty="0">
              <a:solidFill>
                <a:schemeClr val="tx1">
                  <a:lumMod val="65000"/>
                  <a:lumOff val="35000"/>
                </a:schemeClr>
              </a:solidFill>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233996" y="1575316"/>
            <a:ext cx="2869449" cy="43041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P spid="13" grpId="0"/>
      <p:bldP spid="14" grpId="0" animBg="1"/>
      <p:bldP spid="15" grpId="0"/>
      <p:bldP spid="16" grpId="0"/>
      <p:bldP spid="17" grpId="0" animBg="1"/>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958894" y="3941212"/>
            <a:ext cx="4585281" cy="1711366"/>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a:t>
            </a:r>
            <a:endParaRPr lang="zh-CN" altLang="en-US" dirty="0">
              <a:solidFill>
                <a:schemeClr val="tx1">
                  <a:lumMod val="65000"/>
                  <a:lumOff val="35000"/>
                </a:schemeClr>
              </a:solidFill>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algn="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014188" y="2827387"/>
            <a:ext cx="1390650" cy="95250"/>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矩形 3"/>
          <p:cNvSpPr/>
          <p:nvPr/>
        </p:nvSpPr>
        <p:spPr>
          <a:xfrm>
            <a:off x="3422469" y="3429000"/>
            <a:ext cx="6840908" cy="2876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4" name="矩形 3"/>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5" name="矩形 4"/>
          <p:cNvSpPr/>
          <p:nvPr/>
        </p:nvSpPr>
        <p:spPr>
          <a:xfrm>
            <a:off x="5491296" y="1831756"/>
            <a:ext cx="5543550" cy="4149944"/>
          </a:xfrm>
          <a:prstGeom prst="rect">
            <a:avLst/>
          </a:prstGeom>
          <a:noFill/>
          <a:ln w="7620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50535" y="2837281"/>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8" name="椭圆 7"/>
          <p:cNvSpPr/>
          <p:nvPr/>
        </p:nvSpPr>
        <p:spPr>
          <a:xfrm>
            <a:off x="1454984" y="2837280"/>
            <a:ext cx="400111" cy="40011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sp>
        <p:nvSpPr>
          <p:cNvPr id="9" name="文本框 8"/>
          <p:cNvSpPr txBox="1"/>
          <p:nvPr/>
        </p:nvSpPr>
        <p:spPr>
          <a:xfrm>
            <a:off x="2050535" y="3653547"/>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0" name="椭圆 9"/>
          <p:cNvSpPr/>
          <p:nvPr/>
        </p:nvSpPr>
        <p:spPr>
          <a:xfrm>
            <a:off x="1454984" y="3653546"/>
            <a:ext cx="400111" cy="40011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sp>
        <p:nvSpPr>
          <p:cNvPr id="11" name="文本框 10"/>
          <p:cNvSpPr txBox="1"/>
          <p:nvPr/>
        </p:nvSpPr>
        <p:spPr>
          <a:xfrm>
            <a:off x="2050535" y="4469813"/>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2" name="椭圆 11"/>
          <p:cNvSpPr/>
          <p:nvPr/>
        </p:nvSpPr>
        <p:spPr>
          <a:xfrm>
            <a:off x="1454984" y="4469812"/>
            <a:ext cx="400111" cy="40011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05646" y="2439878"/>
            <a:ext cx="4399879" cy="2933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animBg="1"/>
      <p:bldP spid="11"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4" name="矩形 3"/>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6" name="矩形 5"/>
          <p:cNvSpPr/>
          <p:nvPr/>
        </p:nvSpPr>
        <p:spPr>
          <a:xfrm>
            <a:off x="2514600" y="1831756"/>
            <a:ext cx="4701369" cy="4149944"/>
          </a:xfrm>
          <a:prstGeom prst="rect">
            <a:avLst/>
          </a:prstGeom>
          <a:noFill/>
          <a:ln w="7620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50407" y="4357858"/>
            <a:ext cx="2772795" cy="769441"/>
          </a:xfrm>
          <a:prstGeom prst="rect">
            <a:avLst/>
          </a:prstGeom>
          <a:noFill/>
        </p:spPr>
        <p:txBody>
          <a:bodyPr wrap="square" rtlCol="0">
            <a:spAutoFit/>
          </a:bodyPr>
          <a:lstStyle/>
          <a:p>
            <a:pPr algn="dist"/>
            <a:r>
              <a:rPr lang="en-US" altLang="zh-CN" sz="4400" b="1" dirty="0"/>
              <a:t>HOLIDAY</a:t>
            </a:r>
            <a:endParaRPr lang="zh-CN" altLang="en-US" sz="4400" b="1" dirty="0"/>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865284" y="2725628"/>
            <a:ext cx="4399879" cy="2933700"/>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5344" y="2415630"/>
            <a:ext cx="2614613" cy="1743075"/>
          </a:xfrm>
          <a:prstGeom prst="rect">
            <a:avLst/>
          </a:prstGeom>
        </p:spPr>
      </p:pic>
      <p:sp>
        <p:nvSpPr>
          <p:cNvPr id="10" name="文本框 9"/>
          <p:cNvSpPr txBox="1"/>
          <p:nvPr/>
        </p:nvSpPr>
        <p:spPr>
          <a:xfrm>
            <a:off x="9950490" y="2546289"/>
            <a:ext cx="800219" cy="3105150"/>
          </a:xfrm>
          <a:prstGeom prst="rect">
            <a:avLst/>
          </a:prstGeom>
          <a:noFill/>
        </p:spPr>
        <p:txBody>
          <a:bodyPr vert="eaVert" wrap="square" rtlCol="0">
            <a:spAutoFit/>
          </a:bodyPr>
          <a:lstStyle/>
          <a:p>
            <a:pPr algn="dist"/>
            <a:r>
              <a:rPr lang="en-US" altLang="zh-CN" sz="4000" b="1" dirty="0"/>
              <a:t>SUNDAY</a:t>
            </a:r>
            <a:endParaRPr lang="zh-CN" altLang="en-US" sz="4000" b="1"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97423" y="1777379"/>
            <a:ext cx="10976675" cy="3619500"/>
          </a:xfrm>
          <a:prstGeom prst="rect">
            <a:avLst/>
          </a:prstGeom>
          <a:noFill/>
          <a:ln w="28575">
            <a:solidFill>
              <a:srgbClr val="6CA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06499" y="2289552"/>
            <a:ext cx="7600950" cy="24384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649858" y="2632452"/>
            <a:ext cx="4960981" cy="1107996"/>
          </a:xfrm>
          <a:prstGeom prst="rect">
            <a:avLst/>
          </a:prstGeom>
          <a:noFill/>
        </p:spPr>
        <p:txBody>
          <a:bodyPr wrap="square" rtlCol="0">
            <a:spAutoFit/>
          </a:bodyPr>
          <a:lstStyle/>
          <a:p>
            <a:pPr algn="dist"/>
            <a:r>
              <a:rPr lang="zh-CN" altLang="en-US" sz="6600" b="1" dirty="0">
                <a:solidFill>
                  <a:schemeClr val="bg1">
                    <a:lumMod val="50000"/>
                  </a:schemeClr>
                </a:solidFill>
                <a:latin typeface="幼圆" panose="02010509060101010101" pitchFamily="49" charset="-122"/>
                <a:ea typeface="幼圆" panose="02010509060101010101" pitchFamily="49" charset="-122"/>
              </a:rPr>
              <a:t>谢谢</a:t>
            </a:r>
            <a:r>
              <a:rPr lang="en-US" altLang="zh-CN" sz="6600" b="1" dirty="0">
                <a:solidFill>
                  <a:schemeClr val="bg1">
                    <a:lumMod val="50000"/>
                  </a:schemeClr>
                </a:solidFill>
                <a:latin typeface="幼圆" panose="02010509060101010101" pitchFamily="49" charset="-122"/>
                <a:ea typeface="幼圆" panose="02010509060101010101" pitchFamily="49" charset="-122"/>
              </a:rPr>
              <a:t>•</a:t>
            </a:r>
            <a:r>
              <a:rPr lang="zh-CN" altLang="en-US" sz="6600" b="1" dirty="0">
                <a:solidFill>
                  <a:schemeClr val="bg1">
                    <a:lumMod val="50000"/>
                  </a:schemeClr>
                </a:solidFill>
                <a:latin typeface="幼圆" panose="02010509060101010101" pitchFamily="49" charset="-122"/>
                <a:ea typeface="幼圆" panose="02010509060101010101" pitchFamily="49" charset="-122"/>
              </a:rPr>
              <a:t>聆听</a:t>
            </a:r>
            <a:endParaRPr lang="zh-CN" altLang="en-US" sz="6600" b="1" dirty="0">
              <a:solidFill>
                <a:schemeClr val="bg1">
                  <a:lumMod val="50000"/>
                </a:schemeClr>
              </a:solidFill>
              <a:latin typeface="幼圆" panose="02010509060101010101" pitchFamily="49" charset="-122"/>
              <a:ea typeface="幼圆" panose="02010509060101010101" pitchFamily="49" charset="-122"/>
            </a:endParaRPr>
          </a:p>
        </p:txBody>
      </p:sp>
      <p:sp>
        <p:nvSpPr>
          <p:cNvPr id="7" name="文本框 6"/>
          <p:cNvSpPr txBox="1"/>
          <p:nvPr/>
        </p:nvSpPr>
        <p:spPr>
          <a:xfrm>
            <a:off x="5995770" y="3740448"/>
            <a:ext cx="4022408" cy="1354217"/>
          </a:xfrm>
          <a:prstGeom prst="rect">
            <a:avLst/>
          </a:prstGeom>
          <a:noFill/>
        </p:spPr>
        <p:txBody>
          <a:bodyPr wrap="square" rtlCol="0">
            <a:spAutoFit/>
          </a:bodyPr>
          <a:lstStyle/>
          <a:p>
            <a:pPr algn="ctr">
              <a:lnSpc>
                <a:spcPct val="150000"/>
              </a:lnSpc>
            </a:pPr>
            <a:r>
              <a:rPr lang="en-US" altLang="zh-CN" sz="1600" dirty="0">
                <a:solidFill>
                  <a:schemeClr val="bg1">
                    <a:lumMod val="50000"/>
                  </a:schemeClr>
                </a:solidFill>
              </a:rPr>
              <a:t>Click here to add words Click here to add </a:t>
            </a:r>
            <a:r>
              <a:rPr lang="en-US" altLang="zh-CN" sz="1600" dirty="0" err="1">
                <a:solidFill>
                  <a:schemeClr val="bg1">
                    <a:lumMod val="50000"/>
                  </a:schemeClr>
                </a:solidFill>
              </a:rPr>
              <a:t>add</a:t>
            </a:r>
            <a:r>
              <a:rPr lang="en-US" altLang="zh-CN" sz="1600" dirty="0">
                <a:solidFill>
                  <a:schemeClr val="bg1">
                    <a:lumMod val="50000"/>
                  </a:schemeClr>
                </a:solidFill>
              </a:rPr>
              <a:t> words Click here to add</a:t>
            </a:r>
            <a:endParaRPr lang="zh-CN" altLang="en-US" sz="1600" dirty="0">
              <a:solidFill>
                <a:schemeClr val="bg1">
                  <a:lumMod val="50000"/>
                </a:schemeClr>
              </a:solidFill>
            </a:endParaRPr>
          </a:p>
          <a:p>
            <a:endParaRPr lang="zh-CN" altLang="en-US" sz="1600" dirty="0">
              <a:solidFill>
                <a:schemeClr val="bg1">
                  <a:lumMod val="50000"/>
                </a:schemeClr>
              </a:solidFill>
            </a:endParaRPr>
          </a:p>
          <a:p>
            <a:endParaRPr lang="zh-CN" altLang="en-US" dirty="0">
              <a:solidFill>
                <a:schemeClr val="bg1"/>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an dir="u"/>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958894" y="3941212"/>
            <a:ext cx="4585281" cy="1711366"/>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a:t>
            </a:r>
            <a:endParaRPr lang="zh-CN" altLang="en-US" dirty="0">
              <a:solidFill>
                <a:schemeClr val="tx1">
                  <a:lumMod val="65000"/>
                  <a:lumOff val="35000"/>
                </a:schemeClr>
              </a:solidFill>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algn="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014188" y="2827387"/>
            <a:ext cx="1390650" cy="95250"/>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矩形 3"/>
          <p:cNvSpPr/>
          <p:nvPr/>
        </p:nvSpPr>
        <p:spPr>
          <a:xfrm>
            <a:off x="3422469" y="3429000"/>
            <a:ext cx="6840908" cy="2876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6" name="矩形 5"/>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7" name="矩形 6"/>
          <p:cNvSpPr/>
          <p:nvPr/>
        </p:nvSpPr>
        <p:spPr>
          <a:xfrm>
            <a:off x="1632617" y="2152650"/>
            <a:ext cx="9206833" cy="3638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6888866" y="2993437"/>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9" name="椭圆 8"/>
          <p:cNvSpPr/>
          <p:nvPr/>
        </p:nvSpPr>
        <p:spPr>
          <a:xfrm>
            <a:off x="6293315" y="2993436"/>
            <a:ext cx="400111" cy="400111"/>
          </a:xfrm>
          <a:prstGeom prst="ellipse">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sp>
        <p:nvSpPr>
          <p:cNvPr id="10" name="文本框 9"/>
          <p:cNvSpPr txBox="1"/>
          <p:nvPr/>
        </p:nvSpPr>
        <p:spPr>
          <a:xfrm>
            <a:off x="6888866" y="3809703"/>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1" name="椭圆 10"/>
          <p:cNvSpPr/>
          <p:nvPr/>
        </p:nvSpPr>
        <p:spPr>
          <a:xfrm>
            <a:off x="6293315" y="3809702"/>
            <a:ext cx="400111" cy="400111"/>
          </a:xfrm>
          <a:prstGeom prst="ellipse">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sp>
        <p:nvSpPr>
          <p:cNvPr id="12" name="文本框 11"/>
          <p:cNvSpPr txBox="1"/>
          <p:nvPr/>
        </p:nvSpPr>
        <p:spPr>
          <a:xfrm>
            <a:off x="6888866" y="4625969"/>
            <a:ext cx="3040520" cy="400110"/>
          </a:xfrm>
          <a:prstGeom prst="rect">
            <a:avLst/>
          </a:prstGeom>
          <a:noFill/>
        </p:spPr>
        <p:txBody>
          <a:bodyPr wrap="square" rtlCol="0">
            <a:spAutoFit/>
          </a:bodyPr>
          <a:lstStyle/>
          <a:p>
            <a:r>
              <a:rPr lang="en-US" altLang="zh-CN" sz="2000" dirty="0">
                <a:solidFill>
                  <a:srgbClr val="425F78"/>
                </a:solidFill>
              </a:rPr>
              <a:t>Click here to add words</a:t>
            </a:r>
            <a:endParaRPr lang="zh-CN" altLang="en-US" sz="2000" dirty="0">
              <a:solidFill>
                <a:srgbClr val="425F78"/>
              </a:solidFill>
            </a:endParaRPr>
          </a:p>
        </p:txBody>
      </p:sp>
      <p:sp>
        <p:nvSpPr>
          <p:cNvPr id="13" name="椭圆 12"/>
          <p:cNvSpPr/>
          <p:nvPr/>
        </p:nvSpPr>
        <p:spPr>
          <a:xfrm>
            <a:off x="6293315" y="4625968"/>
            <a:ext cx="400111" cy="400111"/>
          </a:xfrm>
          <a:prstGeom prst="ellipse">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25F78"/>
              </a:solidFill>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03256" y="2542907"/>
            <a:ext cx="4399879" cy="2933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42"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17"/>
          <p:cNvSpPr txBox="1"/>
          <p:nvPr/>
        </p:nvSpPr>
        <p:spPr>
          <a:xfrm>
            <a:off x="6357576" y="1958386"/>
            <a:ext cx="2343499" cy="3371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4000">
              <a:solidFill>
                <a:srgbClr val="313131"/>
              </a:solidFill>
              <a:latin typeface="冬青黑体简体中文 W3" panose="020B0300000000000000" pitchFamily="34" charset="-122"/>
              <a:ea typeface="冬青黑体简体中文 W3" panose="020B0300000000000000" pitchFamily="34" charset="-122"/>
            </a:endParaRPr>
          </a:p>
        </p:txBody>
      </p:sp>
      <p:cxnSp>
        <p:nvCxnSpPr>
          <p:cNvPr id="24" name="直接连接符 23"/>
          <p:cNvCxnSpPr/>
          <p:nvPr/>
        </p:nvCxnSpPr>
        <p:spPr>
          <a:xfrm>
            <a:off x="6453629" y="2513965"/>
            <a:ext cx="701675" cy="1270"/>
          </a:xfrm>
          <a:prstGeom prst="line">
            <a:avLst/>
          </a:prstGeom>
          <a:ln w="539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6364729" y="2644775"/>
            <a:ext cx="4890135" cy="156845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20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woman.I love you more than I've ever loved any woman. And I've waited longer for you than I've waited for any woman.</a:t>
            </a:r>
            <a:endParaRPr lang="zh-CN" altLang="en-US">
              <a:solidFill>
                <a:srgbClr val="595959"/>
              </a:solidFill>
              <a:latin typeface="冬青黑体简体中文 W3" panose="020B0300000000000000" pitchFamily="34" charset="-122"/>
              <a:ea typeface="冬青黑体简体中文 W3" panose="020B0300000000000000" pitchFamily="34" charset="-122"/>
            </a:endParaRPr>
          </a:p>
        </p:txBody>
      </p:sp>
      <p:grpSp>
        <p:nvGrpSpPr>
          <p:cNvPr id="14" name="组合 13"/>
          <p:cNvGrpSpPr/>
          <p:nvPr/>
        </p:nvGrpSpPr>
        <p:grpSpPr>
          <a:xfrm>
            <a:off x="6469866" y="4825291"/>
            <a:ext cx="698176" cy="698176"/>
            <a:chOff x="5986781" y="5023204"/>
            <a:chExt cx="761890" cy="761890"/>
          </a:xfrm>
        </p:grpSpPr>
        <p:sp>
          <p:nvSpPr>
            <p:cNvPr id="13" name="椭圆 12"/>
            <p:cNvSpPr/>
            <p:nvPr/>
          </p:nvSpPr>
          <p:spPr>
            <a:xfrm>
              <a:off x="5986781" y="5023204"/>
              <a:ext cx="761890" cy="761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Group 52"/>
            <p:cNvGrpSpPr/>
            <p:nvPr/>
          </p:nvGrpSpPr>
          <p:grpSpPr>
            <a:xfrm>
              <a:off x="6157823" y="5221037"/>
              <a:ext cx="419806" cy="331772"/>
              <a:chOff x="3653259" y="3001930"/>
              <a:chExt cx="658286" cy="520242"/>
            </a:xfrm>
            <a:solidFill>
              <a:schemeClr val="bg1"/>
            </a:solidFill>
          </p:grpSpPr>
          <p:sp>
            <p:nvSpPr>
              <p:cNvPr id="36" name="Freeform 9"/>
              <p:cNvSpPr/>
              <p:nvPr/>
            </p:nvSpPr>
            <p:spPr bwMode="auto">
              <a:xfrm>
                <a:off x="3864446" y="3138944"/>
                <a:ext cx="447099" cy="342020"/>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lt1"/>
                  </a:solidFill>
                </a:endParaRPr>
              </a:p>
            </p:txBody>
          </p:sp>
          <p:sp>
            <p:nvSpPr>
              <p:cNvPr id="37" name="Oval 10"/>
              <p:cNvSpPr>
                <a:spLocks noChangeArrowheads="1"/>
              </p:cNvSpPr>
              <p:nvPr/>
            </p:nvSpPr>
            <p:spPr bwMode="auto">
              <a:xfrm>
                <a:off x="3653259" y="3001930"/>
                <a:ext cx="522302" cy="3873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lt1"/>
                  </a:solidFill>
                </a:endParaRPr>
              </a:p>
            </p:txBody>
          </p:sp>
          <p:sp>
            <p:nvSpPr>
              <p:cNvPr id="38" name="Freeform 11"/>
              <p:cNvSpPr/>
              <p:nvPr/>
            </p:nvSpPr>
            <p:spPr bwMode="auto">
              <a:xfrm>
                <a:off x="3671802" y="3262566"/>
                <a:ext cx="229730" cy="16379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lt1"/>
                  </a:solidFill>
                </a:endParaRPr>
              </a:p>
            </p:txBody>
          </p:sp>
          <p:sp>
            <p:nvSpPr>
              <p:cNvPr id="39" name="Freeform 12"/>
              <p:cNvSpPr/>
              <p:nvPr/>
            </p:nvSpPr>
            <p:spPr bwMode="auto">
              <a:xfrm>
                <a:off x="4061211" y="3363524"/>
                <a:ext cx="232821" cy="158648"/>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lt1"/>
                  </a:solidFill>
                </a:endParaRPr>
              </a:p>
            </p:txBody>
          </p:sp>
        </p:grpSp>
      </p:grpSp>
      <p:grpSp>
        <p:nvGrpSpPr>
          <p:cNvPr id="46" name="组合 45"/>
          <p:cNvGrpSpPr/>
          <p:nvPr/>
        </p:nvGrpSpPr>
        <p:grpSpPr>
          <a:xfrm>
            <a:off x="7700505" y="4825291"/>
            <a:ext cx="698176" cy="698176"/>
            <a:chOff x="7217420" y="5023204"/>
            <a:chExt cx="761890" cy="761890"/>
          </a:xfrm>
        </p:grpSpPr>
        <p:sp>
          <p:nvSpPr>
            <p:cNvPr id="44" name="椭圆 43"/>
            <p:cNvSpPr/>
            <p:nvPr/>
          </p:nvSpPr>
          <p:spPr>
            <a:xfrm>
              <a:off x="7217420" y="5023204"/>
              <a:ext cx="761890" cy="761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82"/>
            <p:cNvSpPr>
              <a:spLocks noEditPoints="1"/>
            </p:cNvSpPr>
            <p:nvPr/>
          </p:nvSpPr>
          <p:spPr bwMode="auto">
            <a:xfrm>
              <a:off x="7460898" y="5240903"/>
              <a:ext cx="274934" cy="324922"/>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grpSp>
        <p:nvGrpSpPr>
          <p:cNvPr id="47" name="组合 46"/>
          <p:cNvGrpSpPr/>
          <p:nvPr/>
        </p:nvGrpSpPr>
        <p:grpSpPr>
          <a:xfrm>
            <a:off x="8931144" y="4825291"/>
            <a:ext cx="698176" cy="698176"/>
            <a:chOff x="8448059" y="5023204"/>
            <a:chExt cx="761890" cy="761890"/>
          </a:xfrm>
        </p:grpSpPr>
        <p:sp>
          <p:nvSpPr>
            <p:cNvPr id="45" name="椭圆 44"/>
            <p:cNvSpPr/>
            <p:nvPr/>
          </p:nvSpPr>
          <p:spPr>
            <a:xfrm>
              <a:off x="8448059" y="5023204"/>
              <a:ext cx="761890" cy="761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Freeform 148"/>
            <p:cNvSpPr>
              <a:spLocks noEditPoints="1"/>
            </p:cNvSpPr>
            <p:nvPr/>
          </p:nvSpPr>
          <p:spPr bwMode="auto">
            <a:xfrm>
              <a:off x="8657716" y="5210882"/>
              <a:ext cx="342576" cy="330250"/>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grpSp>
      <p:sp>
        <p:nvSpPr>
          <p:cNvPr id="42" name="PA_矩形 41"/>
          <p:cNvSpPr/>
          <p:nvPr>
            <p:custDataLst>
              <p:tags r:id="rId1"/>
            </p:custDataLst>
          </p:nvPr>
        </p:nvSpPr>
        <p:spPr>
          <a:xfrm>
            <a:off x="1671379" y="2233833"/>
            <a:ext cx="3261021" cy="2514548"/>
          </a:xfrm>
          <a:prstGeom prst="rect">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78" y="1973943"/>
            <a:ext cx="5845796" cy="3288323"/>
          </a:xfrm>
          <a:prstGeom prst="rect">
            <a:avLst/>
          </a:prstGeom>
        </p:spPr>
      </p:pic>
      <p:sp>
        <p:nvSpPr>
          <p:cNvPr id="20" name="文本框 19"/>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22" name="矩形 21"/>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edge">
                                      <p:cBhvr>
                                        <p:cTn id="7" dur="500"/>
                                        <p:tgtEl>
                                          <p:spTgt spid="42"/>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anim calcmode="lin" valueType="num">
                                      <p:cBhvr>
                                        <p:cTn id="11" dur="500" fill="hold"/>
                                        <p:tgtEl>
                                          <p:spTgt spid="23"/>
                                        </p:tgtEl>
                                        <p:attrNameLst>
                                          <p:attrName>ppt_x</p:attrName>
                                        </p:attrNameLst>
                                      </p:cBhvr>
                                      <p:tavLst>
                                        <p:tav tm="0">
                                          <p:val>
                                            <p:strVal val="#ppt_x"/>
                                          </p:val>
                                        </p:tav>
                                        <p:tav tm="100000">
                                          <p:val>
                                            <p:strVal val="#ppt_x"/>
                                          </p:val>
                                        </p:tav>
                                      </p:tavLst>
                                    </p:anim>
                                    <p:anim calcmode="lin" valueType="num">
                                      <p:cBhvr>
                                        <p:cTn id="12" dur="500" fill="hold"/>
                                        <p:tgtEl>
                                          <p:spTgt spid="23"/>
                                        </p:tgtEl>
                                        <p:attrNameLst>
                                          <p:attrName>ppt_y</p:attrName>
                                        </p:attrNameLst>
                                      </p:cBhvr>
                                      <p:tavLst>
                                        <p:tav tm="0">
                                          <p:val>
                                            <p:strVal val="#ppt_y-.1"/>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par>
                                <p:cTn id="17" presetID="22" presetClass="entr" presetSubtype="8" fill="hold" grpId="1"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p:cTn id="32" dur="500" fill="hold"/>
                                        <p:tgtEl>
                                          <p:spTgt spid="47"/>
                                        </p:tgtEl>
                                        <p:attrNameLst>
                                          <p:attrName>ppt_w</p:attrName>
                                        </p:attrNameLst>
                                      </p:cBhvr>
                                      <p:tavLst>
                                        <p:tav tm="0">
                                          <p:val>
                                            <p:fltVal val="0"/>
                                          </p:val>
                                        </p:tav>
                                        <p:tav tm="100000">
                                          <p:val>
                                            <p:strVal val="#ppt_w"/>
                                          </p:val>
                                        </p:tav>
                                      </p:tavLst>
                                    </p:anim>
                                    <p:anim calcmode="lin" valueType="num">
                                      <p:cBhvr>
                                        <p:cTn id="33" dur="500" fill="hold"/>
                                        <p:tgtEl>
                                          <p:spTgt spid="47"/>
                                        </p:tgtEl>
                                        <p:attrNameLst>
                                          <p:attrName>ppt_h</p:attrName>
                                        </p:attrNameLst>
                                      </p:cBhvr>
                                      <p:tavLst>
                                        <p:tav tm="0">
                                          <p:val>
                                            <p:fltVal val="0"/>
                                          </p:val>
                                        </p:tav>
                                        <p:tav tm="100000">
                                          <p:val>
                                            <p:strVal val="#ppt_h"/>
                                          </p:val>
                                        </p:tav>
                                      </p:tavLst>
                                    </p:anim>
                                    <p:animEffect transition="in" filter="fade">
                                      <p:cBhvr>
                                        <p:cTn id="3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5" grpId="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8600" y="877829"/>
            <a:ext cx="4152900" cy="1477328"/>
          </a:xfrm>
          <a:prstGeom prst="rect">
            <a:avLst/>
          </a:prstGeom>
          <a:noFill/>
        </p:spPr>
        <p:txBody>
          <a:bodyPr wrap="square" rtlCol="0">
            <a:spAutoFit/>
          </a:bodyPr>
          <a:lstStyle/>
          <a:p>
            <a:pPr algn="ctr"/>
            <a:r>
              <a:rPr lang="en-US" altLang="zh-CN" dirty="0"/>
              <a:t>words Click here to add words Click here to add words</a:t>
            </a:r>
            <a:endParaRPr lang="zh-CN" altLang="en-US" dirty="0"/>
          </a:p>
          <a:p>
            <a:endParaRPr lang="zh-CN" altLang="en-US" dirty="0"/>
          </a:p>
          <a:p>
            <a:endParaRPr lang="zh-CN" altLang="en-US" dirty="0"/>
          </a:p>
          <a:p>
            <a:pPr algn="dist"/>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49134" y="3429000"/>
            <a:ext cx="4021311" cy="2680874"/>
          </a:xfrm>
          <a:prstGeom prst="rect">
            <a:avLst/>
          </a:pr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7804" y="1793492"/>
            <a:ext cx="4944946" cy="2667701"/>
          </a:xfrm>
          <a:prstGeom prst="rect">
            <a:avLst/>
          </a:prstGeom>
        </p:spPr>
      </p:pic>
      <p:sp>
        <p:nvSpPr>
          <p:cNvPr id="7" name="矩形 6"/>
          <p:cNvSpPr/>
          <p:nvPr/>
        </p:nvSpPr>
        <p:spPr>
          <a:xfrm>
            <a:off x="2496375" y="2610373"/>
            <a:ext cx="5905500" cy="3009900"/>
          </a:xfrm>
          <a:prstGeom prst="rect">
            <a:avLst/>
          </a:prstGeom>
          <a:noFill/>
          <a:ln w="7620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249134" y="1786906"/>
            <a:ext cx="3892749" cy="769441"/>
          </a:xfrm>
          <a:prstGeom prst="rect">
            <a:avLst/>
          </a:prstGeom>
          <a:noFill/>
        </p:spPr>
        <p:txBody>
          <a:bodyPr wrap="square" rtlCol="0">
            <a:spAutoFit/>
          </a:bodyPr>
          <a:lstStyle/>
          <a:p>
            <a:r>
              <a:rPr lang="en-US" altLang="zh-CN" sz="4400" b="1" dirty="0"/>
              <a:t>LIFE</a:t>
            </a:r>
            <a:endParaRPr lang="zh-CN" altLang="en-US" sz="4400" b="1" dirty="0"/>
          </a:p>
        </p:txBody>
      </p:sp>
      <p:sp>
        <p:nvSpPr>
          <p:cNvPr id="9" name="矩形 8"/>
          <p:cNvSpPr/>
          <p:nvPr/>
        </p:nvSpPr>
        <p:spPr>
          <a:xfrm>
            <a:off x="1249134" y="2556347"/>
            <a:ext cx="1040746" cy="108052"/>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549872" y="4533621"/>
            <a:ext cx="5283256" cy="1697837"/>
          </a:xfrm>
          <a:prstGeom prst="rect">
            <a:avLst/>
          </a:prstGeom>
          <a:noFill/>
        </p:spPr>
        <p:txBody>
          <a:bodyPr wrap="square" rtlCol="0">
            <a:spAutoFit/>
          </a:bodyPr>
          <a:lstStyle/>
          <a:p>
            <a:pPr>
              <a:lnSpc>
                <a:spcPct val="150000"/>
              </a:lnSpc>
            </a:pPr>
            <a:r>
              <a:rPr lang="zh-CN" altLang="en-US" sz="2400" dirty="0"/>
              <a:t>此处添加文字标题此处添加文字标题此处添加文字标题此处添加文字标题此处添加文字标题此处添加文字标题</a:t>
            </a:r>
            <a:endParaRPr lang="zh-CN" altLang="en-US" dirty="0"/>
          </a:p>
        </p:txBody>
      </p:sp>
      <p:sp>
        <p:nvSpPr>
          <p:cNvPr id="11" name="文本框 10"/>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3" name="矩形 12"/>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876536" y="1212371"/>
            <a:ext cx="7315464" cy="488362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4357479" y="1670685"/>
            <a:ext cx="2608580" cy="4118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p:cNvGrpSpPr/>
          <p:nvPr/>
        </p:nvGrpSpPr>
        <p:grpSpPr>
          <a:xfrm>
            <a:off x="4774452" y="2791142"/>
            <a:ext cx="1877060" cy="1877695"/>
            <a:chOff x="7569" y="4502"/>
            <a:chExt cx="2956" cy="2957"/>
          </a:xfrm>
        </p:grpSpPr>
        <p:sp>
          <p:nvSpPr>
            <p:cNvPr id="16" name="矩形 15"/>
            <p:cNvSpPr/>
            <p:nvPr/>
          </p:nvSpPr>
          <p:spPr>
            <a:xfrm>
              <a:off x="7569" y="4502"/>
              <a:ext cx="2956" cy="295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Freeform 83"/>
            <p:cNvSpPr>
              <a:spLocks noEditPoints="1"/>
            </p:cNvSpPr>
            <p:nvPr/>
          </p:nvSpPr>
          <p:spPr bwMode="auto">
            <a:xfrm>
              <a:off x="8614" y="5330"/>
              <a:ext cx="866" cy="1300"/>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sp>
        <p:nvSpPr>
          <p:cNvPr id="13" name="文本框 12"/>
          <p:cNvSpPr txBox="1"/>
          <p:nvPr/>
        </p:nvSpPr>
        <p:spPr>
          <a:xfrm>
            <a:off x="202699" y="1803310"/>
            <a:ext cx="1604211" cy="1445260"/>
          </a:xfrm>
          <a:prstGeom prst="rect">
            <a:avLst/>
          </a:prstGeom>
          <a:noFill/>
        </p:spPr>
        <p:txBody>
          <a:bodyPr wrap="square" rtlCol="0">
            <a:spAutoFit/>
          </a:bodyPr>
          <a:lstStyle/>
          <a:p>
            <a:r>
              <a:rPr lang="en-US" altLang="zh-CN" sz="88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rPr>
              <a:t>“</a:t>
            </a:r>
            <a:endParaRPr lang="en-US" altLang="zh-CN" sz="880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20" name="组合 19"/>
          <p:cNvGrpSpPr/>
          <p:nvPr/>
        </p:nvGrpSpPr>
        <p:grpSpPr>
          <a:xfrm>
            <a:off x="1195542" y="2756748"/>
            <a:ext cx="3070225" cy="1258570"/>
            <a:chOff x="1331170" y="4779449"/>
            <a:chExt cx="3070225" cy="1258570"/>
          </a:xfrm>
        </p:grpSpPr>
        <p:sp>
          <p:nvSpPr>
            <p:cNvPr id="21" name="文本框 20"/>
            <p:cNvSpPr txBox="1"/>
            <p:nvPr/>
          </p:nvSpPr>
          <p:spPr>
            <a:xfrm>
              <a:off x="1331170" y="4779449"/>
              <a:ext cx="1969135" cy="337185"/>
            </a:xfrm>
            <a:prstGeom prst="rect">
              <a:avLst/>
            </a:prstGeom>
            <a:noFill/>
          </p:spPr>
          <p:txBody>
            <a:bodyPr wrap="square" rtlCol="0">
              <a:spAutoFit/>
            </a:body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1600" b="1" dirty="0">
                <a:latin typeface="AXIS Std M" panose="020B0600000000000000" pitchFamily="34" charset="-128"/>
                <a:ea typeface="AXIS Std M" panose="020B0600000000000000" pitchFamily="34" charset="-128"/>
                <a:cs typeface="Open Sans" panose="020B0606030504020204" pitchFamily="34" charset="0"/>
              </a:endParaRPr>
            </a:p>
          </p:txBody>
        </p:sp>
        <p:sp>
          <p:nvSpPr>
            <p:cNvPr id="14" name="矩形 13"/>
            <p:cNvSpPr/>
            <p:nvPr/>
          </p:nvSpPr>
          <p:spPr>
            <a:xfrm>
              <a:off x="1331170" y="5115999"/>
              <a:ext cx="3070225" cy="922020"/>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grpSp>
      <p:grpSp>
        <p:nvGrpSpPr>
          <p:cNvPr id="15" name="组合 14"/>
          <p:cNvGrpSpPr/>
          <p:nvPr/>
        </p:nvGrpSpPr>
        <p:grpSpPr>
          <a:xfrm>
            <a:off x="1208877" y="4431243"/>
            <a:ext cx="3070225" cy="1258570"/>
            <a:chOff x="1331170" y="4779449"/>
            <a:chExt cx="3070225" cy="1258570"/>
          </a:xfrm>
        </p:grpSpPr>
        <p:sp>
          <p:nvSpPr>
            <p:cNvPr id="17" name="文本框 16"/>
            <p:cNvSpPr txBox="1"/>
            <p:nvPr/>
          </p:nvSpPr>
          <p:spPr>
            <a:xfrm>
              <a:off x="1331170" y="4779449"/>
              <a:ext cx="1969135" cy="337185"/>
            </a:xfrm>
            <a:prstGeom prst="rect">
              <a:avLst/>
            </a:prstGeom>
            <a:noFill/>
          </p:spPr>
          <p:txBody>
            <a:bodyPr wrap="square" rtlCol="0">
              <a:spAutoFit/>
            </a:bodyPr>
            <a:lstStyle/>
            <a:p>
              <a:pPr algn="l"/>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sym typeface="+mn-ea"/>
                </a:rPr>
                <a:t>单击此处输入标题</a:t>
              </a:r>
              <a:endParaRPr lang="zh-CN" altLang="en-US" sz="1600" b="1" dirty="0">
                <a:latin typeface="AXIS Std M" panose="020B0600000000000000" pitchFamily="34" charset="-128"/>
                <a:ea typeface="AXIS Std M" panose="020B0600000000000000" pitchFamily="34" charset="-128"/>
                <a:cs typeface="Open Sans" panose="020B0606030504020204" pitchFamily="34" charset="0"/>
              </a:endParaRPr>
            </a:p>
          </p:txBody>
        </p:sp>
        <p:sp>
          <p:nvSpPr>
            <p:cNvPr id="18" name="矩形 17"/>
            <p:cNvSpPr/>
            <p:nvPr/>
          </p:nvSpPr>
          <p:spPr>
            <a:xfrm>
              <a:off x="1331170" y="5115999"/>
              <a:ext cx="3070225" cy="922020"/>
            </a:xfrm>
            <a:prstGeom prst="rect">
              <a:avLst/>
            </a:prstGeom>
          </p:spPr>
          <p:txBody>
            <a:bodyPr wrap="square">
              <a:spAutoFit/>
            </a:bodyPr>
            <a:lstStyle/>
            <a:p>
              <a:pPr algn="l" fontAlgn="auto">
                <a:lnSpc>
                  <a:spcPct val="150000"/>
                </a:lnSpc>
              </a:pPr>
              <a:r>
                <a:rPr lang="zh-CN" altLang="en-US" sz="1200">
                  <a:solidFill>
                    <a:schemeClr val="tx1">
                      <a:lumMod val="65000"/>
                      <a:lumOff val="35000"/>
                    </a:schemeClr>
                  </a:solidFill>
                  <a:latin typeface="微软雅黑" panose="020B0503020204020204" pitchFamily="34" charset="-122"/>
                  <a:ea typeface="微软雅黑" panose="020B0503020204020204" pitchFamily="34" charset="-122"/>
                  <a:sym typeface="+mn-ea"/>
                </a:rPr>
                <a:t>I love you more than I've ever loved any woman. And I've waited longer for you than I've waited for any woman.</a:t>
              </a:r>
              <a:endParaRPr lang="zh-CN" altLang="en-US" sz="1400" dirty="0">
                <a:solidFill>
                  <a:schemeClr val="tx1">
                    <a:lumMod val="75000"/>
                    <a:lumOff val="25000"/>
                  </a:schemeClr>
                </a:solidFill>
                <a:latin typeface="Open Sans" panose="020B0606030504020204" pitchFamily="34" charset="0"/>
                <a:cs typeface="Open Sans" panose="020B0606030504020204" pitchFamily="34" charset="0"/>
              </a:endParaRPr>
            </a:p>
          </p:txBody>
        </p:sp>
      </p:grpSp>
      <p:sp>
        <p:nvSpPr>
          <p:cNvPr id="19" name="文本框 18"/>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23" name="矩形 22"/>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8" presetClass="entr" presetSubtype="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strips(downRight)">
                                      <p:cBhvr>
                                        <p:cTn id="13" dur="1000"/>
                                        <p:tgtEl>
                                          <p:spTgt spid="20"/>
                                        </p:tgtEl>
                                      </p:cBhvr>
                                    </p:animEffect>
                                  </p:childTnLst>
                                </p:cTn>
                              </p:par>
                            </p:childTnLst>
                          </p:cTn>
                        </p:par>
                        <p:par>
                          <p:cTn id="14" fill="hold">
                            <p:stCondLst>
                              <p:cond delay="1500"/>
                            </p:stCondLst>
                            <p:childTnLst>
                              <p:par>
                                <p:cTn id="15" presetID="18" presetClass="entr" presetSubtype="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downRight)">
                                      <p:cBhvr>
                                        <p:cTn id="17" dur="1000"/>
                                        <p:tgtEl>
                                          <p:spTgt spid="15"/>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anim calcmode="lin" valueType="num">
                                      <p:cBhvr>
                                        <p:cTn id="22" dur="500" fill="hold"/>
                                        <p:tgtEl>
                                          <p:spTgt spid="2"/>
                                        </p:tgtEl>
                                        <p:attrNameLst>
                                          <p:attrName>ppt_x</p:attrName>
                                        </p:attrNameLst>
                                      </p:cBhvr>
                                      <p:tavLst>
                                        <p:tav tm="0">
                                          <p:val>
                                            <p:strVal val="#ppt_x"/>
                                          </p:val>
                                        </p:tav>
                                        <p:tav tm="100000">
                                          <p:val>
                                            <p:strVal val="#ppt_x"/>
                                          </p:val>
                                        </p:tav>
                                      </p:tavLst>
                                    </p:anim>
                                    <p:anim calcmode="lin" valueType="num">
                                      <p:cBhvr>
                                        <p:cTn id="23" dur="5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edg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038600" y="877829"/>
            <a:ext cx="4152900" cy="1477328"/>
          </a:xfrm>
          <a:prstGeom prst="rect">
            <a:avLst/>
          </a:prstGeom>
          <a:noFill/>
        </p:spPr>
        <p:txBody>
          <a:bodyPr wrap="square" rtlCol="0">
            <a:spAutoFit/>
          </a:bodyPr>
          <a:lstStyle/>
          <a:p>
            <a:pPr algn="ctr"/>
            <a:r>
              <a:rPr lang="en-US" altLang="zh-CN" dirty="0"/>
              <a:t>words Click here to add words Click here to add words</a:t>
            </a:r>
            <a:endParaRPr lang="zh-CN" altLang="en-US" dirty="0"/>
          </a:p>
          <a:p>
            <a:endParaRPr lang="zh-CN" altLang="en-US" dirty="0"/>
          </a:p>
          <a:p>
            <a:endParaRPr lang="zh-CN" altLang="en-US" dirty="0"/>
          </a:p>
          <a:p>
            <a:pPr algn="dist"/>
            <a:endParaRPr lang="zh-CN" altLang="en-US" dirty="0"/>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53054" y="2280251"/>
            <a:ext cx="4566696" cy="3044464"/>
          </a:xfrm>
          <a:prstGeom prst="rect">
            <a:avLst/>
          </a:prstGeom>
        </p:spPr>
      </p:pic>
      <p:sp>
        <p:nvSpPr>
          <p:cNvPr id="6" name="文本框 5"/>
          <p:cNvSpPr txBox="1"/>
          <p:nvPr/>
        </p:nvSpPr>
        <p:spPr>
          <a:xfrm>
            <a:off x="4387851" y="2167380"/>
            <a:ext cx="4992914" cy="769441"/>
          </a:xfrm>
          <a:prstGeom prst="rect">
            <a:avLst/>
          </a:prstGeom>
          <a:noFill/>
        </p:spPr>
        <p:txBody>
          <a:bodyPr wrap="square" rtlCol="0">
            <a:spAutoFit/>
          </a:bodyPr>
          <a:lstStyle/>
          <a:p>
            <a:r>
              <a:rPr lang="en-US" altLang="zh-CN" sz="4400" b="1" dirty="0"/>
              <a:t>MY     LIFE</a:t>
            </a:r>
            <a:endParaRPr lang="zh-CN" altLang="en-US" sz="4400" b="1" dirty="0"/>
          </a:p>
        </p:txBody>
      </p:sp>
      <p:sp>
        <p:nvSpPr>
          <p:cNvPr id="7" name="文本框 6"/>
          <p:cNvSpPr txBox="1"/>
          <p:nvPr/>
        </p:nvSpPr>
        <p:spPr>
          <a:xfrm>
            <a:off x="5939138" y="3299403"/>
            <a:ext cx="3925106" cy="1891928"/>
          </a:xfrm>
          <a:prstGeom prst="rect">
            <a:avLst/>
          </a:prstGeom>
          <a:noFill/>
        </p:spPr>
        <p:txBody>
          <a:bodyPr wrap="square" rtlCol="0">
            <a:spAutoFit/>
          </a:bodyPr>
          <a:lstStyle/>
          <a:p>
            <a:pPr>
              <a:lnSpc>
                <a:spcPct val="150000"/>
              </a:lnSpc>
            </a:pPr>
            <a:r>
              <a:rPr lang="zh-CN" altLang="en-US" sz="2000" dirty="0"/>
              <a:t>此处添加文字标题此处添加文字标题此处添加文字标题此处添加文字标题此处添加文字标题此处添加文字标题此处添加文字标题</a:t>
            </a:r>
            <a:endParaRPr lang="zh-CN" altLang="en-US" dirty="0"/>
          </a:p>
        </p:txBody>
      </p:sp>
      <p:sp>
        <p:nvSpPr>
          <p:cNvPr id="9" name="矩形 8"/>
          <p:cNvSpPr/>
          <p:nvPr/>
        </p:nvSpPr>
        <p:spPr>
          <a:xfrm>
            <a:off x="5939138" y="2977567"/>
            <a:ext cx="1040746" cy="108052"/>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700153" y="2048353"/>
            <a:ext cx="1482197" cy="3468629"/>
          </a:xfrm>
          <a:prstGeom prst="rect">
            <a:avLst/>
          </a:prstGeom>
          <a:solidFill>
            <a:srgbClr val="2C6B5A"/>
          </a:solidFill>
          <a:ln>
            <a:solidFill>
              <a:srgbClr val="2C6B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268377" y="2355157"/>
            <a:ext cx="509840" cy="2800767"/>
          </a:xfrm>
          <a:prstGeom prst="rect">
            <a:avLst/>
          </a:prstGeom>
          <a:noFill/>
        </p:spPr>
        <p:txBody>
          <a:bodyPr wrap="square" rtlCol="0">
            <a:spAutoFit/>
          </a:bodyPr>
          <a:lstStyle/>
          <a:p>
            <a:r>
              <a:rPr lang="en-US" altLang="zh-CN" sz="4400" b="1" dirty="0">
                <a:solidFill>
                  <a:schemeClr val="bg1"/>
                </a:solidFill>
              </a:rPr>
              <a:t>LIFE</a:t>
            </a:r>
            <a:endParaRPr lang="zh-CN" altLang="en-US" sz="4400" b="1" dirty="0">
              <a:solidFill>
                <a:schemeClr val="bg1"/>
              </a:solidFill>
            </a:endParaRPr>
          </a:p>
        </p:txBody>
      </p:sp>
      <p:sp>
        <p:nvSpPr>
          <p:cNvPr id="12" name="文本框 11"/>
          <p:cNvSpPr txBox="1"/>
          <p:nvPr/>
        </p:nvSpPr>
        <p:spPr>
          <a:xfrm>
            <a:off x="578565" y="276939"/>
            <a:ext cx="3160131" cy="461665"/>
          </a:xfrm>
          <a:prstGeom prst="rect">
            <a:avLst/>
          </a:prstGeom>
          <a:noFill/>
        </p:spPr>
        <p:txBody>
          <a:bodyPr wrap="square" rtlCol="0">
            <a:spAutoFit/>
          </a:bodyPr>
          <a:lstStyle/>
          <a:p>
            <a:pPr algn="dist"/>
            <a:r>
              <a:rPr lang="zh-CN" altLang="en-US" sz="2400" dirty="0">
                <a:solidFill>
                  <a:schemeClr val="bg1">
                    <a:lumMod val="50000"/>
                  </a:schemeClr>
                </a:solidFill>
                <a:latin typeface="微软雅黑" panose="020B0503020204020204" pitchFamily="34" charset="-122"/>
                <a:ea typeface="微软雅黑" panose="020B0503020204020204" pitchFamily="34" charset="-122"/>
              </a:rPr>
              <a:t>单击此处添加标题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07140" y="721687"/>
            <a:ext cx="3626856" cy="369332"/>
          </a:xfrm>
          <a:prstGeom prst="rect">
            <a:avLst/>
          </a:prstGeom>
          <a:noFill/>
        </p:spPr>
        <p:txBody>
          <a:bodyPr wrap="square" rtlCol="0">
            <a:spAutoFit/>
          </a:bodyPr>
          <a:lstStyle/>
          <a:p>
            <a:r>
              <a:rPr lang="en-US" altLang="zh-CN" dirty="0">
                <a:solidFill>
                  <a:schemeClr val="bg1">
                    <a:lumMod val="50000"/>
                  </a:schemeClr>
                </a:solidFill>
              </a:rPr>
              <a:t>Click here to add words</a:t>
            </a:r>
            <a:endParaRPr lang="zh-CN" altLang="en-US" dirty="0">
              <a:solidFill>
                <a:schemeClr val="bg1">
                  <a:lumMod val="50000"/>
                </a:schemeClr>
              </a:solidFill>
            </a:endParaRPr>
          </a:p>
        </p:txBody>
      </p:sp>
      <p:sp>
        <p:nvSpPr>
          <p:cNvPr id="14" name="矩形 13"/>
          <p:cNvSpPr/>
          <p:nvPr/>
        </p:nvSpPr>
        <p:spPr>
          <a:xfrm>
            <a:off x="249146" y="412520"/>
            <a:ext cx="329419" cy="461665"/>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958894" y="3941212"/>
            <a:ext cx="4585281" cy="1711366"/>
          </a:xfrm>
          <a:prstGeom prst="rect">
            <a:avLst/>
          </a:prstGeom>
          <a:noFill/>
        </p:spPr>
        <p:txBody>
          <a:bodyPr wrap="square" rtlCol="0">
            <a:spAutoFit/>
          </a:bodyPr>
          <a:lstStyle/>
          <a:p>
            <a:pPr>
              <a:lnSpc>
                <a:spcPct val="150000"/>
              </a:lnSpc>
            </a:pPr>
            <a:r>
              <a:rPr lang="en-US" altLang="zh-CN" dirty="0">
                <a:solidFill>
                  <a:schemeClr val="tx1">
                    <a:lumMod val="65000"/>
                    <a:lumOff val="35000"/>
                  </a:schemeClr>
                </a:solidFill>
              </a:rPr>
              <a:t>Click here to add words Click here to add words Click here to add words</a:t>
            </a:r>
            <a:endParaRPr lang="zh-CN" altLang="en-US" dirty="0">
              <a:solidFill>
                <a:schemeClr val="tx1">
                  <a:lumMod val="65000"/>
                  <a:lumOff val="35000"/>
                </a:schemeClr>
              </a:solidFill>
            </a:endParaRPr>
          </a:p>
          <a:p>
            <a:pPr>
              <a:lnSpc>
                <a:spcPct val="150000"/>
              </a:lnSpc>
            </a:pPr>
            <a:r>
              <a:rPr lang="en-US" altLang="zh-CN" dirty="0">
                <a:solidFill>
                  <a:schemeClr val="tx1">
                    <a:lumMod val="65000"/>
                    <a:lumOff val="35000"/>
                  </a:schemeClr>
                </a:solidFill>
              </a:rPr>
              <a:t>Click here to add words Click here to add words Click here to add words Click here to</a:t>
            </a:r>
            <a:endParaRPr lang="zh-CN" altLang="en-US" dirty="0">
              <a:solidFill>
                <a:schemeClr val="tx1">
                  <a:lumMod val="65000"/>
                  <a:lumOff val="35000"/>
                </a:schemeClr>
              </a:solidFill>
            </a:endParaRPr>
          </a:p>
        </p:txBody>
      </p:sp>
      <p:sp>
        <p:nvSpPr>
          <p:cNvPr id="12" name="文本框 11"/>
          <p:cNvSpPr txBox="1"/>
          <p:nvPr/>
        </p:nvSpPr>
        <p:spPr>
          <a:xfrm>
            <a:off x="8178750" y="1446766"/>
            <a:ext cx="2365425" cy="1323439"/>
          </a:xfrm>
          <a:prstGeom prst="rect">
            <a:avLst/>
          </a:prstGeom>
          <a:noFill/>
        </p:spPr>
        <p:txBody>
          <a:bodyPr wrap="square" rtlCol="0">
            <a:spAutoFit/>
          </a:bodyPr>
          <a:lstStyle/>
          <a:p>
            <a:pPr algn="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9014188" y="2827387"/>
            <a:ext cx="1390650" cy="95250"/>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
        <p:nvSpPr>
          <p:cNvPr id="4" name="矩形 3"/>
          <p:cNvSpPr/>
          <p:nvPr/>
        </p:nvSpPr>
        <p:spPr>
          <a:xfrm>
            <a:off x="3422469" y="3429000"/>
            <a:ext cx="6840908" cy="2876550"/>
          </a:xfrm>
          <a:prstGeom prst="rect">
            <a:avLst/>
          </a:prstGeom>
          <a:noFill/>
          <a:ln w="57150">
            <a:solidFill>
              <a:srgbClr val="285D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4" grpId="0" animBg="1"/>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ISPRING_ULTRA_SCORM_COURSE_ID" val="DECFDB18-6CF5-4FC0-8C8C-FDA0C95BAEE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44"/>
</p:tagLst>
</file>

<file path=ppt/theme/theme1.xml><?xml version="1.0" encoding="utf-8"?>
<a:theme xmlns:a="http://schemas.openxmlformats.org/drawingml/2006/main" name="office主题&#13;&#10;">
  <a:themeElements>
    <a:clrScheme name="自定义 3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285D4C"/>
      </a:accent6>
      <a:hlink>
        <a:srgbClr val="0000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4246</Words>
  <Application>WPS 演示</Application>
  <PresentationFormat>宽屏</PresentationFormat>
  <Paragraphs>305</Paragraphs>
  <Slides>24</Slides>
  <Notes>24</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24</vt:i4>
      </vt:variant>
    </vt:vector>
  </HeadingPairs>
  <TitlesOfParts>
    <vt:vector size="44" baseType="lpstr">
      <vt:lpstr>Arial</vt:lpstr>
      <vt:lpstr>宋体</vt:lpstr>
      <vt:lpstr>Wingdings</vt:lpstr>
      <vt:lpstr>幼圆</vt:lpstr>
      <vt:lpstr>Agency FB</vt:lpstr>
      <vt:lpstr>微软雅黑</vt:lpstr>
      <vt:lpstr>冬青黑体简体中文 W3</vt:lpstr>
      <vt:lpstr>黑体</vt:lpstr>
      <vt:lpstr>Open Sans</vt:lpstr>
      <vt:lpstr>Segoe Print</vt:lpstr>
      <vt:lpstr>AXIS Std M</vt:lpstr>
      <vt:lpstr>Calibri</vt:lpstr>
      <vt:lpstr>Arial Unicode MS</vt:lpstr>
      <vt:lpstr>等线</vt:lpstr>
      <vt:lpstr>Trebuchet MS</vt:lpstr>
      <vt:lpstr>Cordia New</vt:lpstr>
      <vt:lpstr>等线 Light</vt:lpstr>
      <vt:lpstr>Calibri Light</vt:lpstr>
      <vt:lpstr>MS UI Gothic</vt:lpstr>
      <vt:lpstr>office主题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dc:title>
  <dc:creator>WIN7</dc:creator>
  <cp:lastModifiedBy>一颗苹果</cp:lastModifiedBy>
  <cp:revision>167</cp:revision>
  <dcterms:created xsi:type="dcterms:W3CDTF">2017-08-18T03:02:00Z</dcterms:created>
  <dcterms:modified xsi:type="dcterms:W3CDTF">2021-09-14T06:26:33Z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EF39CFE147474CE79AE5FF13EA82D797</vt:lpwstr>
  </property>
</Properties>
</file>