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12.fntdata" ContentType="application/x-fontdata"/>
  <Override PartName="/ppt/fonts/font13.fntdata" ContentType="application/x-fontdata"/>
  <Override PartName="/ppt/fonts/font14.fntdata" ContentType="application/x-fontdata"/>
  <Override PartName="/ppt/fonts/font15.fntdata" ContentType="application/x-fontdata"/>
  <Override PartName="/ppt/fonts/font16.fntdata" ContentType="application/x-fontdata"/>
  <Override PartName="/ppt/fonts/font17.fntdata" ContentType="application/x-fontdata"/>
  <Override PartName="/ppt/fonts/font18.fntdata" ContentType="application/x-fontdata"/>
  <Override PartName="/ppt/fonts/font19.fntdata" ContentType="application/x-fontdata"/>
  <Override PartName="/ppt/fonts/font2.fntdata" ContentType="application/x-fontdata"/>
  <Override PartName="/ppt/fonts/font20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31"/>
  </p:handoutMasterIdLst>
  <p:sldIdLst>
    <p:sldId id="436" r:id="rId3"/>
    <p:sldId id="257" r:id="rId5"/>
    <p:sldId id="258" r:id="rId6"/>
    <p:sldId id="408" r:id="rId7"/>
    <p:sldId id="409" r:id="rId8"/>
    <p:sldId id="410" r:id="rId9"/>
    <p:sldId id="411" r:id="rId10"/>
    <p:sldId id="412" r:id="rId11"/>
    <p:sldId id="432" r:id="rId12"/>
    <p:sldId id="414" r:id="rId13"/>
    <p:sldId id="415" r:id="rId14"/>
    <p:sldId id="416" r:id="rId15"/>
    <p:sldId id="417" r:id="rId16"/>
    <p:sldId id="418" r:id="rId17"/>
    <p:sldId id="419" r:id="rId18"/>
    <p:sldId id="420" r:id="rId19"/>
    <p:sldId id="421" r:id="rId20"/>
    <p:sldId id="433" r:id="rId21"/>
    <p:sldId id="423" r:id="rId22"/>
    <p:sldId id="424" r:id="rId23"/>
    <p:sldId id="425" r:id="rId24"/>
    <p:sldId id="426" r:id="rId25"/>
    <p:sldId id="434" r:id="rId26"/>
    <p:sldId id="428" r:id="rId27"/>
    <p:sldId id="430" r:id="rId28"/>
    <p:sldId id="431" r:id="rId29"/>
    <p:sldId id="437" r:id="rId30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35"/>
    </p:embeddedFont>
    <p:embeddedFont>
      <p:font typeface="LilyUPC" panose="020B0604020202020204" pitchFamily="34" charset="-34"/>
      <p:regular r:id="rId36"/>
      <p:bold r:id="rId37"/>
      <p:italic r:id="rId38"/>
      <p:boldItalic r:id="rId39"/>
    </p:embeddedFont>
    <p:embeddedFont>
      <p:font typeface="Impact" panose="020B0806030902050204" pitchFamily="34" charset="0"/>
      <p:regular r:id="rId40"/>
    </p:embeddedFon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微软雅黑 Light" panose="020B0502040204020203" charset="-122"/>
      <p:regular r:id="rId45"/>
    </p:embeddedFont>
    <p:embeddedFont>
      <p:font typeface="Lao UI" panose="020B0502040204020203" pitchFamily="34" charset="0"/>
      <p:regular r:id="rId46"/>
      <p:bold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  <p:embeddedFont>
      <p:font typeface="华文细黑" panose="02010600040101010101" pitchFamily="2" charset="-122"/>
      <p:regular r:id="rId52"/>
    </p:embeddedFont>
    <p:embeddedFont>
      <p:font typeface="Open Sans" panose="020B0606030504020204"/>
      <p:regular r:id="rId53"/>
    </p:embeddedFont>
    <p:embeddedFont>
      <p:font typeface="Open Sans" panose="020B0606030504020204" pitchFamily="34" charset="0"/>
      <p:regular r:id="rId54"/>
    </p:embeddedFont>
  </p:embeddedFontLst>
  <p:custDataLst>
    <p:tags r:id="rId5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3FD9"/>
    <a:srgbClr val="CCD9E6"/>
    <a:srgbClr val="EDD5A5"/>
    <a:srgbClr val="956E1F"/>
    <a:srgbClr val="232234"/>
    <a:srgbClr val="568D11"/>
    <a:srgbClr val="1A74CC"/>
    <a:srgbClr val="70BA16"/>
    <a:srgbClr val="82D81A"/>
    <a:srgbClr val="61A1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1" autoAdjust="0"/>
    <p:restoredTop sz="92972" autoAdjust="0"/>
  </p:normalViewPr>
  <p:slideViewPr>
    <p:cSldViewPr>
      <p:cViewPr varScale="1">
        <p:scale>
          <a:sx n="149" d="100"/>
          <a:sy n="149" d="100"/>
        </p:scale>
        <p:origin x="1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5" Type="http://schemas.openxmlformats.org/officeDocument/2006/relationships/tags" Target="tags/tag41.xml"/><Relationship Id="rId54" Type="http://schemas.openxmlformats.org/officeDocument/2006/relationships/font" Target="fonts/font20.fntdata"/><Relationship Id="rId53" Type="http://schemas.openxmlformats.org/officeDocument/2006/relationships/font" Target="fonts/font19.fntdata"/><Relationship Id="rId52" Type="http://schemas.openxmlformats.org/officeDocument/2006/relationships/font" Target="fonts/font18.fntdata"/><Relationship Id="rId51" Type="http://schemas.openxmlformats.org/officeDocument/2006/relationships/font" Target="fonts/font17.fntdata"/><Relationship Id="rId50" Type="http://schemas.openxmlformats.org/officeDocument/2006/relationships/font" Target="fonts/font16.fntdata"/><Relationship Id="rId5" Type="http://schemas.openxmlformats.org/officeDocument/2006/relationships/slide" Target="slides/slide2.xml"/><Relationship Id="rId49" Type="http://schemas.openxmlformats.org/officeDocument/2006/relationships/font" Target="fonts/font15.fntdata"/><Relationship Id="rId48" Type="http://schemas.openxmlformats.org/officeDocument/2006/relationships/font" Target="fonts/font14.fntdata"/><Relationship Id="rId47" Type="http://schemas.openxmlformats.org/officeDocument/2006/relationships/font" Target="fonts/font13.fntdata"/><Relationship Id="rId46" Type="http://schemas.openxmlformats.org/officeDocument/2006/relationships/font" Target="fonts/font12.fntdata"/><Relationship Id="rId45" Type="http://schemas.openxmlformats.org/officeDocument/2006/relationships/font" Target="fonts/font11.fntdata"/><Relationship Id="rId44" Type="http://schemas.openxmlformats.org/officeDocument/2006/relationships/font" Target="fonts/font10.fntdata"/><Relationship Id="rId43" Type="http://schemas.openxmlformats.org/officeDocument/2006/relationships/font" Target="fonts/font9.fntdata"/><Relationship Id="rId42" Type="http://schemas.openxmlformats.org/officeDocument/2006/relationships/font" Target="fonts/font8.fntdata"/><Relationship Id="rId41" Type="http://schemas.openxmlformats.org/officeDocument/2006/relationships/font" Target="fonts/font7.fntdata"/><Relationship Id="rId4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39" Type="http://schemas.openxmlformats.org/officeDocument/2006/relationships/font" Target="fonts/font5.fntdata"/><Relationship Id="rId38" Type="http://schemas.openxmlformats.org/officeDocument/2006/relationships/font" Target="fonts/font4.fntdata"/><Relationship Id="rId37" Type="http://schemas.openxmlformats.org/officeDocument/2006/relationships/font" Target="fonts/font3.fntdata"/><Relationship Id="rId36" Type="http://schemas.openxmlformats.org/officeDocument/2006/relationships/font" Target="fonts/font2.fntdata"/><Relationship Id="rId35" Type="http://schemas.openxmlformats.org/officeDocument/2006/relationships/font" Target="fonts/font1.fntdata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C3FD9"/>
            </a:solidFill>
            <a:ln>
              <a:noFill/>
            </a:ln>
          </c:spPr>
          <c:invertIfNegative val="0"/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42491</c:v>
                </c:pt>
                <c:pt idx="1" c:formatCode="yyyy/m/d">
                  <c:v>42522</c:v>
                </c:pt>
                <c:pt idx="2" c:formatCode="yyyy/m/d">
                  <c:v>42552</c:v>
                </c:pt>
                <c:pt idx="3" c:formatCode="yyyy/m/d">
                  <c:v>42583</c:v>
                </c:pt>
                <c:pt idx="4" c:formatCode="yyyy/m/d">
                  <c:v>42614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ysClr val="window" lastClr="FFFFFF">
                <a:alpha val="30000"/>
              </a:sysClr>
            </a:solidFill>
          </c:spPr>
          <c:invertIfNegative val="0"/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42491</c:v>
                </c:pt>
                <c:pt idx="1" c:formatCode="yyyy/m/d">
                  <c:v>42522</c:v>
                </c:pt>
                <c:pt idx="2" c:formatCode="yyyy/m/d">
                  <c:v>42552</c:v>
                </c:pt>
                <c:pt idx="3" c:formatCode="yyyy/m/d">
                  <c:v>42583</c:v>
                </c:pt>
                <c:pt idx="4" c:formatCode="yyyy/m/d">
                  <c:v>42614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25</c:v>
                </c:pt>
                <c:pt idx="1">
                  <c:v>35</c:v>
                </c:pt>
                <c:pt idx="2">
                  <c:v>20</c:v>
                </c:pt>
                <c:pt idx="3">
                  <c:v>30</c:v>
                </c:pt>
                <c:pt idx="4">
                  <c:v>26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1C3FD9"/>
            </a:solidFill>
          </c:spPr>
          <c:invertIfNegative val="0"/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42491</c:v>
                </c:pt>
                <c:pt idx="1" c:formatCode="yyyy/m/d">
                  <c:v>42522</c:v>
                </c:pt>
                <c:pt idx="2" c:formatCode="yyyy/m/d">
                  <c:v>42552</c:v>
                </c:pt>
                <c:pt idx="3" c:formatCode="yyyy/m/d">
                  <c:v>42583</c:v>
                </c:pt>
                <c:pt idx="4" c:formatCode="yyyy/m/d">
                  <c:v>42614</c:v>
                </c:pt>
              </c:numCache>
            </c:numRef>
          </c:cat>
          <c:val>
            <c:numRef>
              <c:f>Sheet1!$D$2:$D$6</c:f>
              <c:numCache>
                <c:formatCode>General</c:formatCode>
                <c:ptCount val="5"/>
                <c:pt idx="0">
                  <c:v>15</c:v>
                </c:pt>
                <c:pt idx="1">
                  <c:v>23</c:v>
                </c:pt>
                <c:pt idx="2">
                  <c:v>60</c:v>
                </c:pt>
                <c:pt idx="3">
                  <c:v>48</c:v>
                </c:pt>
                <c:pt idx="4">
                  <c:v>52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ysClr val="window" lastClr="FFFFFF">
                <a:alpha val="30000"/>
              </a:sysClr>
            </a:solidFill>
          </c:spPr>
          <c:invertIfNegative val="0"/>
          <c:dLbls>
            <c:delete val="1"/>
          </c:dLbls>
          <c:cat>
            <c:numRef>
              <c:f>Sheet1!$A$2:$A$6</c:f>
              <c:numCache>
                <c:formatCode>yyyy/m/d</c:formatCode>
                <c:ptCount val="5"/>
                <c:pt idx="0" c:formatCode="yyyy/m/d">
                  <c:v>42491</c:v>
                </c:pt>
                <c:pt idx="1" c:formatCode="yyyy/m/d">
                  <c:v>42522</c:v>
                </c:pt>
                <c:pt idx="2" c:formatCode="yyyy/m/d">
                  <c:v>42552</c:v>
                </c:pt>
                <c:pt idx="3" c:formatCode="yyyy/m/d">
                  <c:v>42583</c:v>
                </c:pt>
                <c:pt idx="4" c:formatCode="yyyy/m/d">
                  <c:v>42614</c:v>
                </c:pt>
              </c:numCache>
            </c:numRef>
          </c:cat>
          <c:val>
            <c:numRef>
              <c:f>Sheet1!$E$2:$E$6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15916864"/>
        <c:axId val="715917424"/>
      </c:barChart>
      <c:dateAx>
        <c:axId val="715916864"/>
        <c:scaling>
          <c:orientation val="minMax"/>
        </c:scaling>
        <c:delete val="0"/>
        <c:axPos val="b"/>
        <c:numFmt formatCode="m\/d\/yyyy" sourceLinked="0"/>
        <c:majorTickMark val="out"/>
        <c:minorTickMark val="none"/>
        <c:tickLblPos val="nextTo"/>
        <c:spPr>
          <a:ln w="9525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1C3FD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</a:p>
        </c:txPr>
        <c:crossAx val="715917424"/>
        <c:crosses val="autoZero"/>
        <c:auto val="1"/>
        <c:lblOffset val="100"/>
        <c:baseTimeUnit val="months"/>
      </c:dateAx>
      <c:valAx>
        <c:axId val="715917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alpha val="20000"/>
                </a:schemeClr>
              </a:solidFill>
              <a:prstDash val="solid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9525" cap="flat" cmpd="sng" algn="ctr">
            <a:solidFill>
              <a:sysClr val="window" lastClr="FFFFFF">
                <a:lumMod val="95000"/>
              </a:sys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800" b="0" i="0" u="none" strike="noStrike" kern="1200" baseline="0">
                <a:solidFill>
                  <a:srgbClr val="1C3FD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</a:p>
        </c:txPr>
        <c:crossAx val="715916864"/>
        <c:crosses val="autoZero"/>
        <c:crossBetween val="between"/>
      </c:valAx>
      <c:spPr>
        <a:noFill/>
        <a:ln w="25343">
          <a:noFill/>
        </a:ln>
      </c:spPr>
    </c:plotArea>
    <c:plotVisOnly val="1"/>
    <c:dispBlanksAs val="zero"/>
    <c:showDLblsOverMax val="0"/>
  </c:chart>
  <c:txPr>
    <a:bodyPr/>
    <a:lstStyle/>
    <a:p>
      <a:pPr>
        <a:defRPr lang="zh-CN" sz="800">
          <a:solidFill>
            <a:srgbClr val="1C3FD9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pPr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75C004-A9D4-4858-99EC-F4CCE56E2FE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E2E4E-2FFD-4B0E-BE9C-FA7BDC09154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D4333-EC77-483F-B250-76F18C556D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71CE73-96BA-490A-9F6B-9663ABDB0D39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B5C3EAB-7F00-4FC9-A60A-4B5C7B3E9349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F1E5290-D12E-474D-B696-3F8BC737126F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B39C9DD-7BFA-4111-9E99-10159E30BB2C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05EF5A-9F1A-40BF-BA38-306BB632F10A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3F8154-4421-44A2-9212-3387926654AA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133F029-9070-4413-A9C9-B31C580E70D3}" type="slidenum">
              <a:rPr lang="en-US" altLang="zh-CN">
                <a:latin typeface="Calibri" panose="020F0502020204030204" pitchFamily="34" charset="0"/>
              </a:rPr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E383AC-385A-4A4B-B835-25055753B0D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D4333-EC77-483F-B250-76F18C556D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B4F666C-CA57-47FE-8D3B-CFDB412F0D60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D4333-EC77-483F-B250-76F18C556D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56F5930-AB26-4996-9A9E-058949DF44A2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608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00B7D8A-E1F7-4F25-960A-07E9381F8112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813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2441E30-28E2-4CA9-B3DE-C362FB04BE5C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D4333-EC77-483F-B250-76F18C556D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222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DC6A200-ECC7-4D20-ACC1-B1C7516310D8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63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9791ED9-6350-4217-9FDB-C47211C23AC0}" type="slidenum">
              <a:rPr lang="en-US" altLang="zh-CN">
                <a:latin typeface="Calibri" panose="020F0502020204030204" pitchFamily="34" charset="0"/>
              </a:rPr>
            </a:fld>
            <a:endParaRPr lang="en-US" altLang="zh-CN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83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5FCBEE-7660-4483-B7A7-DD6D6C860868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D4333-EC77-483F-B250-76F18C556D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D4333-EC77-483F-B250-76F18C556D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EFA1666-7E73-42F1-8990-7A76B7A8585D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FD05A09-A870-4206-8682-CBFF67220741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ABAF2FF-0F64-4927-937A-BCDB9E472AF1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9BB00A-B0A5-4F7E-9885-4EE30BB84EFD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CEFB468-500A-46D5-BDFF-9EC3B0A2789C}" type="slidenum">
              <a:rPr lang="zh-CN" altLang="en-US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D4333-EC77-483F-B250-76F18C556DF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196F-518F-4D7B-AB5C-EAA416425E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C81D-A551-468C-8EA7-9304B4A000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8196F-518F-4D7B-AB5C-EAA416425E2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1C81D-A551-468C-8EA7-9304B4A0003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10.xml"/><Relationship Id="rId1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1.xml"/><Relationship Id="rId8" Type="http://schemas.openxmlformats.org/officeDocument/2006/relationships/slideLayout" Target="../slideLayouts/slideLayout2.xml"/><Relationship Id="rId7" Type="http://schemas.openxmlformats.org/officeDocument/2006/relationships/themeOverride" Target="../theme/themeOverride1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4.xml"/><Relationship Id="rId8" Type="http://schemas.openxmlformats.org/officeDocument/2006/relationships/tags" Target="../tags/tag3.xml"/><Relationship Id="rId7" Type="http://schemas.openxmlformats.org/officeDocument/2006/relationships/tags" Target="../tags/tag2.xml"/><Relationship Id="rId6" Type="http://schemas.openxmlformats.org/officeDocument/2006/relationships/tags" Target="../tags/tag1.xml"/><Relationship Id="rId5" Type="http://schemas.openxmlformats.org/officeDocument/2006/relationships/image" Target="../media/image22.jpeg"/><Relationship Id="rId4" Type="http://schemas.openxmlformats.org/officeDocument/2006/relationships/image" Target="../media/image3.jpeg"/><Relationship Id="rId3" Type="http://schemas.openxmlformats.org/officeDocument/2006/relationships/image" Target="../media/image21.jpeg"/><Relationship Id="rId24" Type="http://schemas.openxmlformats.org/officeDocument/2006/relationships/notesSlide" Target="../notesSlides/notesSlide15.xml"/><Relationship Id="rId23" Type="http://schemas.openxmlformats.org/officeDocument/2006/relationships/slideLayout" Target="../slideLayouts/slideLayout2.xml"/><Relationship Id="rId22" Type="http://schemas.openxmlformats.org/officeDocument/2006/relationships/themeOverride" Target="../theme/themeOverride15.xml"/><Relationship Id="rId21" Type="http://schemas.openxmlformats.org/officeDocument/2006/relationships/tags" Target="../tags/tag16.xml"/><Relationship Id="rId20" Type="http://schemas.openxmlformats.org/officeDocument/2006/relationships/tags" Target="../tags/tag15.xml"/><Relationship Id="rId2" Type="http://schemas.openxmlformats.org/officeDocument/2006/relationships/image" Target="../media/image20.jpeg"/><Relationship Id="rId19" Type="http://schemas.openxmlformats.org/officeDocument/2006/relationships/tags" Target="../tags/tag14.xml"/><Relationship Id="rId18" Type="http://schemas.openxmlformats.org/officeDocument/2006/relationships/tags" Target="../tags/tag13.xml"/><Relationship Id="rId17" Type="http://schemas.openxmlformats.org/officeDocument/2006/relationships/tags" Target="../tags/tag12.xml"/><Relationship Id="rId16" Type="http://schemas.openxmlformats.org/officeDocument/2006/relationships/tags" Target="../tags/tag11.xml"/><Relationship Id="rId15" Type="http://schemas.openxmlformats.org/officeDocument/2006/relationships/tags" Target="../tags/tag10.xml"/><Relationship Id="rId14" Type="http://schemas.openxmlformats.org/officeDocument/2006/relationships/tags" Target="../tags/tag9.xml"/><Relationship Id="rId13" Type="http://schemas.openxmlformats.org/officeDocument/2006/relationships/tags" Target="../tags/tag8.xml"/><Relationship Id="rId12" Type="http://schemas.openxmlformats.org/officeDocument/2006/relationships/tags" Target="../tags/tag7.xml"/><Relationship Id="rId11" Type="http://schemas.openxmlformats.org/officeDocument/2006/relationships/tags" Target="../tags/tag6.xml"/><Relationship Id="rId10" Type="http://schemas.openxmlformats.org/officeDocument/2006/relationships/tags" Target="../tags/tag5.xml"/><Relationship Id="rId1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image" Target="../media/image23.png"/><Relationship Id="rId2" Type="http://schemas.openxmlformats.org/officeDocument/2006/relationships/tags" Target="../tags/tag18.xml"/><Relationship Id="rId14" Type="http://schemas.openxmlformats.org/officeDocument/2006/relationships/notesSlide" Target="../notesSlides/notesSlide17.xml"/><Relationship Id="rId13" Type="http://schemas.openxmlformats.org/officeDocument/2006/relationships/slideLayout" Target="../slideLayouts/slideLayout2.xml"/><Relationship Id="rId12" Type="http://schemas.openxmlformats.org/officeDocument/2006/relationships/themeOverride" Target="../theme/themeOverride1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4.xml"/><Relationship Id="rId2" Type="http://schemas.openxmlformats.org/officeDocument/2006/relationships/themeOverride" Target="../theme/themeOverride18.xml"/><Relationship Id="rId1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image" Target="../media/image24.png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4" Type="http://schemas.openxmlformats.org/officeDocument/2006/relationships/notesSlide" Target="../notesSlides/notesSlide19.xml"/><Relationship Id="rId13" Type="http://schemas.openxmlformats.org/officeDocument/2006/relationships/slideLayout" Target="../slideLayouts/slideLayout2.xml"/><Relationship Id="rId12" Type="http://schemas.openxmlformats.org/officeDocument/2006/relationships/themeOverride" Target="../theme/themeOverride19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2.xml"/><Relationship Id="rId5" Type="http://schemas.openxmlformats.org/officeDocument/2006/relationships/themeOverride" Target="../theme/themeOverride20.xml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4.xml"/><Relationship Id="rId2" Type="http://schemas.openxmlformats.org/officeDocument/2006/relationships/themeOverride" Target="../theme/themeOverride23.xml"/><Relationship Id="rId1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7" Type="http://schemas.openxmlformats.org/officeDocument/2006/relationships/slideLayout" Target="../slideLayouts/slideLayout2.xml"/><Relationship Id="rId6" Type="http://schemas.openxmlformats.org/officeDocument/2006/relationships/themeOverride" Target="../theme/themeOverride24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chart" Target="../charts/char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6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26.xml"/><Relationship Id="rId1" Type="http://schemas.openxmlformats.org/officeDocument/2006/relationships/image" Target="../media/image29.jpe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3.xml"/><Relationship Id="rId2" Type="http://schemas.openxmlformats.org/officeDocument/2006/relationships/themeOverride" Target="../theme/themeOverride27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4.xml"/><Relationship Id="rId2" Type="http://schemas.openxmlformats.org/officeDocument/2006/relationships/themeOverride" Target="../theme/themeOverride3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4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2.xml"/><Relationship Id="rId7" Type="http://schemas.openxmlformats.org/officeDocument/2006/relationships/themeOverride" Target="../theme/themeOverride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6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8.xml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4.xml"/><Relationship Id="rId2" Type="http://schemas.openxmlformats.org/officeDocument/2006/relationships/themeOverride" Target="../theme/themeOverride9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5" y="-29766"/>
            <a:ext cx="9153243" cy="5233773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-6808" y="-36202"/>
            <a:ext cx="9150125" cy="5238814"/>
          </a:xfrm>
          <a:prstGeom prst="rect">
            <a:avLst/>
          </a:prstGeom>
          <a:solidFill>
            <a:schemeClr val="accent1">
              <a:lumMod val="40000"/>
              <a:lumOff val="6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4" name="直角三角形 13"/>
          <p:cNvSpPr/>
          <p:nvPr/>
        </p:nvSpPr>
        <p:spPr>
          <a:xfrm>
            <a:off x="-9925" y="1622028"/>
            <a:ext cx="4821080" cy="3588415"/>
          </a:xfrm>
          <a:prstGeom prst="rtTriangle">
            <a:avLst/>
          </a:prstGeom>
          <a:solidFill>
            <a:srgbClr val="1C3FD9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原创设计师QQ598969553      _12"/>
          <p:cNvSpPr>
            <a:spLocks noChangeArrowheads="1"/>
          </p:cNvSpPr>
          <p:nvPr/>
        </p:nvSpPr>
        <p:spPr bwMode="auto">
          <a:xfrm>
            <a:off x="5131634" y="273122"/>
            <a:ext cx="52387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Home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sp>
        <p:nvSpPr>
          <p:cNvPr id="71" name="原创设计师QQ598969553      _12"/>
          <p:cNvSpPr>
            <a:spLocks noChangeArrowheads="1"/>
          </p:cNvSpPr>
          <p:nvPr/>
        </p:nvSpPr>
        <p:spPr bwMode="auto">
          <a:xfrm>
            <a:off x="5791564" y="262295"/>
            <a:ext cx="74864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Service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sp>
        <p:nvSpPr>
          <p:cNvPr id="72" name="原创设计师QQ598969553      _12"/>
          <p:cNvSpPr>
            <a:spLocks noChangeArrowheads="1"/>
          </p:cNvSpPr>
          <p:nvPr/>
        </p:nvSpPr>
        <p:spPr bwMode="auto">
          <a:xfrm>
            <a:off x="6578125" y="262295"/>
            <a:ext cx="74864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Prokect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sp>
        <p:nvSpPr>
          <p:cNvPr id="73" name="原创设计师QQ598969553      _12"/>
          <p:cNvSpPr>
            <a:spLocks noChangeArrowheads="1"/>
          </p:cNvSpPr>
          <p:nvPr/>
        </p:nvSpPr>
        <p:spPr bwMode="auto">
          <a:xfrm>
            <a:off x="7326771" y="273122"/>
            <a:ext cx="74864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About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sp>
        <p:nvSpPr>
          <p:cNvPr id="74" name="home-outline-variant_37241"/>
          <p:cNvSpPr>
            <a:spLocks noChangeAspect="1"/>
          </p:cNvSpPr>
          <p:nvPr/>
        </p:nvSpPr>
        <p:spPr bwMode="auto">
          <a:xfrm>
            <a:off x="8113331" y="265945"/>
            <a:ext cx="200964" cy="161274"/>
          </a:xfrm>
          <a:custGeom>
            <a:avLst/>
            <a:gdLst>
              <a:gd name="T0" fmla="*/ 469 w 474"/>
              <a:gd name="T1" fmla="*/ 155 h 381"/>
              <a:gd name="T2" fmla="*/ 451 w 474"/>
              <a:gd name="T3" fmla="*/ 165 h 381"/>
              <a:gd name="T4" fmla="*/ 441 w 474"/>
              <a:gd name="T5" fmla="*/ 162 h 381"/>
              <a:gd name="T6" fmla="*/ 237 w 474"/>
              <a:gd name="T7" fmla="*/ 44 h 381"/>
              <a:gd name="T8" fmla="*/ 33 w 474"/>
              <a:gd name="T9" fmla="*/ 162 h 381"/>
              <a:gd name="T10" fmla="*/ 6 w 474"/>
              <a:gd name="T11" fmla="*/ 155 h 381"/>
              <a:gd name="T12" fmla="*/ 13 w 474"/>
              <a:gd name="T13" fmla="*/ 127 h 381"/>
              <a:gd name="T14" fmla="*/ 227 w 474"/>
              <a:gd name="T15" fmla="*/ 4 h 381"/>
              <a:gd name="T16" fmla="*/ 247 w 474"/>
              <a:gd name="T17" fmla="*/ 4 h 381"/>
              <a:gd name="T18" fmla="*/ 461 w 474"/>
              <a:gd name="T19" fmla="*/ 127 h 381"/>
              <a:gd name="T20" fmla="*/ 469 w 474"/>
              <a:gd name="T21" fmla="*/ 155 h 381"/>
              <a:gd name="T22" fmla="*/ 418 w 474"/>
              <a:gd name="T23" fmla="*/ 176 h 381"/>
              <a:gd name="T24" fmla="*/ 418 w 474"/>
              <a:gd name="T25" fmla="*/ 361 h 381"/>
              <a:gd name="T26" fmla="*/ 398 w 474"/>
              <a:gd name="T27" fmla="*/ 381 h 381"/>
              <a:gd name="T28" fmla="*/ 317 w 474"/>
              <a:gd name="T29" fmla="*/ 381 h 381"/>
              <a:gd name="T30" fmla="*/ 297 w 474"/>
              <a:gd name="T31" fmla="*/ 361 h 381"/>
              <a:gd name="T32" fmla="*/ 297 w 474"/>
              <a:gd name="T33" fmla="*/ 302 h 381"/>
              <a:gd name="T34" fmla="*/ 237 w 474"/>
              <a:gd name="T35" fmla="*/ 242 h 381"/>
              <a:gd name="T36" fmla="*/ 177 w 474"/>
              <a:gd name="T37" fmla="*/ 302 h 381"/>
              <a:gd name="T38" fmla="*/ 177 w 474"/>
              <a:gd name="T39" fmla="*/ 361 h 381"/>
              <a:gd name="T40" fmla="*/ 157 w 474"/>
              <a:gd name="T41" fmla="*/ 381 h 381"/>
              <a:gd name="T42" fmla="*/ 76 w 474"/>
              <a:gd name="T43" fmla="*/ 381 h 381"/>
              <a:gd name="T44" fmla="*/ 56 w 474"/>
              <a:gd name="T45" fmla="*/ 361 h 381"/>
              <a:gd name="T46" fmla="*/ 56 w 474"/>
              <a:gd name="T47" fmla="*/ 176 h 381"/>
              <a:gd name="T48" fmla="*/ 66 w 474"/>
              <a:gd name="T49" fmla="*/ 158 h 381"/>
              <a:gd name="T50" fmla="*/ 227 w 474"/>
              <a:gd name="T51" fmla="*/ 65 h 381"/>
              <a:gd name="T52" fmla="*/ 247 w 474"/>
              <a:gd name="T53" fmla="*/ 65 h 381"/>
              <a:gd name="T54" fmla="*/ 408 w 474"/>
              <a:gd name="T55" fmla="*/ 158 h 381"/>
              <a:gd name="T56" fmla="*/ 418 w 474"/>
              <a:gd name="T57" fmla="*/ 176 h 381"/>
              <a:gd name="T58" fmla="*/ 378 w 474"/>
              <a:gd name="T59" fmla="*/ 187 h 381"/>
              <a:gd name="T60" fmla="*/ 237 w 474"/>
              <a:gd name="T61" fmla="*/ 106 h 381"/>
              <a:gd name="T62" fmla="*/ 96 w 474"/>
              <a:gd name="T63" fmla="*/ 187 h 381"/>
              <a:gd name="T64" fmla="*/ 96 w 474"/>
              <a:gd name="T65" fmla="*/ 341 h 381"/>
              <a:gd name="T66" fmla="*/ 137 w 474"/>
              <a:gd name="T67" fmla="*/ 341 h 381"/>
              <a:gd name="T68" fmla="*/ 137 w 474"/>
              <a:gd name="T69" fmla="*/ 302 h 381"/>
              <a:gd name="T70" fmla="*/ 237 w 474"/>
              <a:gd name="T71" fmla="*/ 202 h 381"/>
              <a:gd name="T72" fmla="*/ 337 w 474"/>
              <a:gd name="T73" fmla="*/ 302 h 381"/>
              <a:gd name="T74" fmla="*/ 337 w 474"/>
              <a:gd name="T75" fmla="*/ 341 h 381"/>
              <a:gd name="T76" fmla="*/ 378 w 474"/>
              <a:gd name="T77" fmla="*/ 341 h 381"/>
              <a:gd name="T78" fmla="*/ 378 w 474"/>
              <a:gd name="T79" fmla="*/ 187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4" h="381">
                <a:moveTo>
                  <a:pt x="469" y="155"/>
                </a:moveTo>
                <a:cubicBezTo>
                  <a:pt x="465" y="161"/>
                  <a:pt x="458" y="165"/>
                  <a:pt x="451" y="165"/>
                </a:cubicBezTo>
                <a:cubicBezTo>
                  <a:pt x="448" y="165"/>
                  <a:pt x="444" y="164"/>
                  <a:pt x="441" y="162"/>
                </a:cubicBezTo>
                <a:lnTo>
                  <a:pt x="237" y="44"/>
                </a:lnTo>
                <a:lnTo>
                  <a:pt x="33" y="162"/>
                </a:lnTo>
                <a:cubicBezTo>
                  <a:pt x="23" y="168"/>
                  <a:pt x="11" y="164"/>
                  <a:pt x="6" y="155"/>
                </a:cubicBezTo>
                <a:cubicBezTo>
                  <a:pt x="0" y="145"/>
                  <a:pt x="3" y="133"/>
                  <a:pt x="13" y="127"/>
                </a:cubicBezTo>
                <a:lnTo>
                  <a:pt x="227" y="4"/>
                </a:lnTo>
                <a:cubicBezTo>
                  <a:pt x="233" y="0"/>
                  <a:pt x="241" y="0"/>
                  <a:pt x="247" y="4"/>
                </a:cubicBezTo>
                <a:lnTo>
                  <a:pt x="461" y="127"/>
                </a:lnTo>
                <a:cubicBezTo>
                  <a:pt x="471" y="133"/>
                  <a:pt x="474" y="145"/>
                  <a:pt x="469" y="155"/>
                </a:cubicBezTo>
                <a:close/>
                <a:moveTo>
                  <a:pt x="418" y="176"/>
                </a:moveTo>
                <a:lnTo>
                  <a:pt x="418" y="361"/>
                </a:lnTo>
                <a:cubicBezTo>
                  <a:pt x="418" y="372"/>
                  <a:pt x="409" y="381"/>
                  <a:pt x="398" y="381"/>
                </a:cubicBezTo>
                <a:lnTo>
                  <a:pt x="317" y="381"/>
                </a:lnTo>
                <a:cubicBezTo>
                  <a:pt x="306" y="381"/>
                  <a:pt x="297" y="372"/>
                  <a:pt x="297" y="361"/>
                </a:cubicBezTo>
                <a:lnTo>
                  <a:pt x="297" y="302"/>
                </a:lnTo>
                <a:cubicBezTo>
                  <a:pt x="297" y="269"/>
                  <a:pt x="270" y="242"/>
                  <a:pt x="237" y="242"/>
                </a:cubicBezTo>
                <a:cubicBezTo>
                  <a:pt x="204" y="242"/>
                  <a:pt x="177" y="269"/>
                  <a:pt x="177" y="302"/>
                </a:cubicBezTo>
                <a:lnTo>
                  <a:pt x="177" y="361"/>
                </a:lnTo>
                <a:cubicBezTo>
                  <a:pt x="177" y="372"/>
                  <a:pt x="168" y="381"/>
                  <a:pt x="157" y="381"/>
                </a:cubicBezTo>
                <a:lnTo>
                  <a:pt x="76" y="381"/>
                </a:lnTo>
                <a:cubicBezTo>
                  <a:pt x="65" y="381"/>
                  <a:pt x="56" y="372"/>
                  <a:pt x="56" y="361"/>
                </a:cubicBezTo>
                <a:lnTo>
                  <a:pt x="56" y="176"/>
                </a:lnTo>
                <a:cubicBezTo>
                  <a:pt x="56" y="168"/>
                  <a:pt x="60" y="162"/>
                  <a:pt x="66" y="158"/>
                </a:cubicBezTo>
                <a:lnTo>
                  <a:pt x="227" y="65"/>
                </a:lnTo>
                <a:cubicBezTo>
                  <a:pt x="233" y="62"/>
                  <a:pt x="241" y="62"/>
                  <a:pt x="247" y="65"/>
                </a:cubicBezTo>
                <a:lnTo>
                  <a:pt x="408" y="158"/>
                </a:lnTo>
                <a:cubicBezTo>
                  <a:pt x="414" y="162"/>
                  <a:pt x="418" y="168"/>
                  <a:pt x="418" y="176"/>
                </a:cubicBezTo>
                <a:close/>
                <a:moveTo>
                  <a:pt x="378" y="187"/>
                </a:moveTo>
                <a:lnTo>
                  <a:pt x="237" y="106"/>
                </a:lnTo>
                <a:lnTo>
                  <a:pt x="96" y="187"/>
                </a:lnTo>
                <a:lnTo>
                  <a:pt x="96" y="341"/>
                </a:lnTo>
                <a:lnTo>
                  <a:pt x="137" y="341"/>
                </a:lnTo>
                <a:lnTo>
                  <a:pt x="137" y="302"/>
                </a:lnTo>
                <a:cubicBezTo>
                  <a:pt x="137" y="247"/>
                  <a:pt x="182" y="202"/>
                  <a:pt x="237" y="202"/>
                </a:cubicBezTo>
                <a:cubicBezTo>
                  <a:pt x="292" y="202"/>
                  <a:pt x="337" y="247"/>
                  <a:pt x="337" y="302"/>
                </a:cubicBezTo>
                <a:lnTo>
                  <a:pt x="337" y="341"/>
                </a:lnTo>
                <a:lnTo>
                  <a:pt x="378" y="341"/>
                </a:lnTo>
                <a:lnTo>
                  <a:pt x="378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3" name="组合 2"/>
          <p:cNvGrpSpPr/>
          <p:nvPr/>
        </p:nvGrpSpPr>
        <p:grpSpPr>
          <a:xfrm>
            <a:off x="6422905" y="4811615"/>
            <a:ext cx="2283853" cy="138499"/>
            <a:chOff x="6037354" y="4698893"/>
            <a:chExt cx="2283853" cy="138499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6037354" y="4772924"/>
              <a:ext cx="1160883" cy="0"/>
            </a:xfrm>
            <a:prstGeom prst="line">
              <a:avLst/>
            </a:prstGeom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原创设计师QQ598969553      _5"/>
            <p:cNvSpPr>
              <a:spLocks noChangeArrowheads="1"/>
            </p:cNvSpPr>
            <p:nvPr/>
          </p:nvSpPr>
          <p:spPr bwMode="auto">
            <a:xfrm>
              <a:off x="7284404" y="4698893"/>
              <a:ext cx="57227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Next page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7946883" y="4772924"/>
              <a:ext cx="37432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detective-magnifying-glass_14877"/>
          <p:cNvSpPr>
            <a:spLocks noChangeAspect="1"/>
          </p:cNvSpPr>
          <p:nvPr/>
        </p:nvSpPr>
        <p:spPr bwMode="auto">
          <a:xfrm>
            <a:off x="8488604" y="248294"/>
            <a:ext cx="200964" cy="197120"/>
          </a:xfrm>
          <a:custGeom>
            <a:avLst/>
            <a:gdLst>
              <a:gd name="T0" fmla="*/ 622 w 629"/>
              <a:gd name="T1" fmla="*/ 584 h 618"/>
              <a:gd name="T2" fmla="*/ 459 w 629"/>
              <a:gd name="T3" fmla="*/ 421 h 618"/>
              <a:gd name="T4" fmla="*/ 517 w 629"/>
              <a:gd name="T5" fmla="*/ 258 h 618"/>
              <a:gd name="T6" fmla="*/ 259 w 629"/>
              <a:gd name="T7" fmla="*/ 0 h 618"/>
              <a:gd name="T8" fmla="*/ 0 w 629"/>
              <a:gd name="T9" fmla="*/ 258 h 618"/>
              <a:gd name="T10" fmla="*/ 259 w 629"/>
              <a:gd name="T11" fmla="*/ 517 h 618"/>
              <a:gd name="T12" fmla="*/ 431 w 629"/>
              <a:gd name="T13" fmla="*/ 450 h 618"/>
              <a:gd name="T14" fmla="*/ 593 w 629"/>
              <a:gd name="T15" fmla="*/ 612 h 618"/>
              <a:gd name="T16" fmla="*/ 607 w 629"/>
              <a:gd name="T17" fmla="*/ 618 h 618"/>
              <a:gd name="T18" fmla="*/ 622 w 629"/>
              <a:gd name="T19" fmla="*/ 612 h 618"/>
              <a:gd name="T20" fmla="*/ 622 w 629"/>
              <a:gd name="T21" fmla="*/ 584 h 618"/>
              <a:gd name="T22" fmla="*/ 27 w 629"/>
              <a:gd name="T23" fmla="*/ 258 h 618"/>
              <a:gd name="T24" fmla="*/ 259 w 629"/>
              <a:gd name="T25" fmla="*/ 26 h 618"/>
              <a:gd name="T26" fmla="*/ 490 w 629"/>
              <a:gd name="T27" fmla="*/ 258 h 618"/>
              <a:gd name="T28" fmla="*/ 427 w 629"/>
              <a:gd name="T29" fmla="*/ 417 h 618"/>
              <a:gd name="T30" fmla="*/ 427 w 629"/>
              <a:gd name="T31" fmla="*/ 417 h 618"/>
              <a:gd name="T32" fmla="*/ 426 w 629"/>
              <a:gd name="T33" fmla="*/ 418 h 618"/>
              <a:gd name="T34" fmla="*/ 259 w 629"/>
              <a:gd name="T35" fmla="*/ 490 h 618"/>
              <a:gd name="T36" fmla="*/ 27 w 629"/>
              <a:gd name="T37" fmla="*/ 258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9" h="618">
                <a:moveTo>
                  <a:pt x="622" y="584"/>
                </a:moveTo>
                <a:lnTo>
                  <a:pt x="459" y="421"/>
                </a:lnTo>
                <a:cubicBezTo>
                  <a:pt x="495" y="377"/>
                  <a:pt x="517" y="320"/>
                  <a:pt x="517" y="258"/>
                </a:cubicBezTo>
                <a:cubicBezTo>
                  <a:pt x="517" y="116"/>
                  <a:pt x="401" y="0"/>
                  <a:pt x="259" y="0"/>
                </a:cubicBezTo>
                <a:cubicBezTo>
                  <a:pt x="116" y="0"/>
                  <a:pt x="0" y="116"/>
                  <a:pt x="0" y="258"/>
                </a:cubicBezTo>
                <a:cubicBezTo>
                  <a:pt x="0" y="401"/>
                  <a:pt x="116" y="517"/>
                  <a:pt x="259" y="517"/>
                </a:cubicBezTo>
                <a:cubicBezTo>
                  <a:pt x="325" y="517"/>
                  <a:pt x="385" y="491"/>
                  <a:pt x="431" y="450"/>
                </a:cubicBezTo>
                <a:lnTo>
                  <a:pt x="593" y="612"/>
                </a:lnTo>
                <a:cubicBezTo>
                  <a:pt x="597" y="616"/>
                  <a:pt x="602" y="618"/>
                  <a:pt x="607" y="618"/>
                </a:cubicBezTo>
                <a:cubicBezTo>
                  <a:pt x="613" y="618"/>
                  <a:pt x="618" y="616"/>
                  <a:pt x="622" y="612"/>
                </a:cubicBezTo>
                <a:cubicBezTo>
                  <a:pt x="629" y="604"/>
                  <a:pt x="629" y="591"/>
                  <a:pt x="622" y="584"/>
                </a:cubicBezTo>
                <a:close/>
                <a:moveTo>
                  <a:pt x="27" y="258"/>
                </a:moveTo>
                <a:cubicBezTo>
                  <a:pt x="27" y="130"/>
                  <a:pt x="131" y="26"/>
                  <a:pt x="259" y="26"/>
                </a:cubicBezTo>
                <a:cubicBezTo>
                  <a:pt x="386" y="26"/>
                  <a:pt x="490" y="130"/>
                  <a:pt x="490" y="258"/>
                </a:cubicBezTo>
                <a:cubicBezTo>
                  <a:pt x="490" y="319"/>
                  <a:pt x="466" y="375"/>
                  <a:pt x="427" y="417"/>
                </a:cubicBezTo>
                <a:cubicBezTo>
                  <a:pt x="427" y="417"/>
                  <a:pt x="427" y="417"/>
                  <a:pt x="427" y="417"/>
                </a:cubicBezTo>
                <a:cubicBezTo>
                  <a:pt x="426" y="417"/>
                  <a:pt x="426" y="418"/>
                  <a:pt x="426" y="418"/>
                </a:cubicBezTo>
                <a:cubicBezTo>
                  <a:pt x="384" y="462"/>
                  <a:pt x="324" y="490"/>
                  <a:pt x="259" y="490"/>
                </a:cubicBezTo>
                <a:cubicBezTo>
                  <a:pt x="131" y="490"/>
                  <a:pt x="27" y="386"/>
                  <a:pt x="27" y="2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cxnSp>
        <p:nvCxnSpPr>
          <p:cNvPr id="39" name="直接连接符 38"/>
          <p:cNvCxnSpPr/>
          <p:nvPr/>
        </p:nvCxnSpPr>
        <p:spPr>
          <a:xfrm flipV="1">
            <a:off x="5252562" y="500596"/>
            <a:ext cx="282017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流程图: 手动输入 12"/>
          <p:cNvSpPr/>
          <p:nvPr/>
        </p:nvSpPr>
        <p:spPr>
          <a:xfrm rot="5400000" flipH="1">
            <a:off x="-181973" y="157931"/>
            <a:ext cx="5233772" cy="486846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13646 h 21646"/>
              <a:gd name="connsiteX1-3" fmla="*/ 10000 w 10000"/>
              <a:gd name="connsiteY1-4" fmla="*/ 0 h 21646"/>
              <a:gd name="connsiteX2-5" fmla="*/ 10000 w 10000"/>
              <a:gd name="connsiteY2-6" fmla="*/ 21646 h 21646"/>
              <a:gd name="connsiteX3-7" fmla="*/ 0 w 10000"/>
              <a:gd name="connsiteY3-8" fmla="*/ 21646 h 21646"/>
              <a:gd name="connsiteX4-9" fmla="*/ 0 w 10000"/>
              <a:gd name="connsiteY4-10" fmla="*/ 13646 h 21646"/>
              <a:gd name="connsiteX0-11" fmla="*/ 0 w 10000"/>
              <a:gd name="connsiteY0-12" fmla="*/ 13582 h 21582"/>
              <a:gd name="connsiteX1-13" fmla="*/ 10000 w 10000"/>
              <a:gd name="connsiteY1-14" fmla="*/ 0 h 21582"/>
              <a:gd name="connsiteX2-15" fmla="*/ 10000 w 10000"/>
              <a:gd name="connsiteY2-16" fmla="*/ 21582 h 21582"/>
              <a:gd name="connsiteX3-17" fmla="*/ 0 w 10000"/>
              <a:gd name="connsiteY3-18" fmla="*/ 21582 h 21582"/>
              <a:gd name="connsiteX4-19" fmla="*/ 0 w 10000"/>
              <a:gd name="connsiteY4-20" fmla="*/ 13582 h 21582"/>
              <a:gd name="connsiteX0-21" fmla="*/ 0 w 10028"/>
              <a:gd name="connsiteY0-22" fmla="*/ 13067 h 21582"/>
              <a:gd name="connsiteX1-23" fmla="*/ 10028 w 10028"/>
              <a:gd name="connsiteY1-24" fmla="*/ 0 h 21582"/>
              <a:gd name="connsiteX2-25" fmla="*/ 10028 w 10028"/>
              <a:gd name="connsiteY2-26" fmla="*/ 21582 h 21582"/>
              <a:gd name="connsiteX3-27" fmla="*/ 28 w 10028"/>
              <a:gd name="connsiteY3-28" fmla="*/ 21582 h 21582"/>
              <a:gd name="connsiteX4-29" fmla="*/ 0 w 10028"/>
              <a:gd name="connsiteY4-30" fmla="*/ 13067 h 215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28" h="21582">
                <a:moveTo>
                  <a:pt x="0" y="13067"/>
                </a:moveTo>
                <a:lnTo>
                  <a:pt x="10028" y="0"/>
                </a:lnTo>
                <a:lnTo>
                  <a:pt x="10028" y="21582"/>
                </a:lnTo>
                <a:lnTo>
                  <a:pt x="28" y="21582"/>
                </a:lnTo>
                <a:cubicBezTo>
                  <a:pt x="19" y="18744"/>
                  <a:pt x="9" y="15905"/>
                  <a:pt x="0" y="13067"/>
                </a:cubicBezTo>
                <a:close/>
              </a:path>
            </a:pathLst>
          </a:custGeom>
          <a:solidFill>
            <a:srgbClr val="1C3FD9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9" name="组合 68"/>
          <p:cNvGrpSpPr/>
          <p:nvPr/>
        </p:nvGrpSpPr>
        <p:grpSpPr>
          <a:xfrm>
            <a:off x="648675" y="229908"/>
            <a:ext cx="805436" cy="335637"/>
            <a:chOff x="955771" y="205707"/>
            <a:chExt cx="1073915" cy="447515"/>
          </a:xfrm>
        </p:grpSpPr>
        <p:sp>
          <p:nvSpPr>
            <p:cNvPr id="67" name="google-chrome_220360"/>
            <p:cNvSpPr>
              <a:spLocks noChangeAspect="1"/>
            </p:cNvSpPr>
            <p:nvPr/>
          </p:nvSpPr>
          <p:spPr bwMode="auto">
            <a:xfrm>
              <a:off x="955771" y="205707"/>
              <a:ext cx="288510" cy="394369"/>
            </a:xfrm>
            <a:custGeom>
              <a:avLst/>
              <a:gdLst>
                <a:gd name="connsiteX0" fmla="*/ 68003 w 411903"/>
                <a:gd name="connsiteY0" fmla="*/ 24912 h 563036"/>
                <a:gd name="connsiteX1" fmla="*/ 63569 w 411903"/>
                <a:gd name="connsiteY1" fmla="*/ 28299 h 563036"/>
                <a:gd name="connsiteX2" fmla="*/ 63308 w 411903"/>
                <a:gd name="connsiteY2" fmla="*/ 28429 h 563036"/>
                <a:gd name="connsiteX3" fmla="*/ 63209 w 411903"/>
                <a:gd name="connsiteY3" fmla="*/ 28574 h 563036"/>
                <a:gd name="connsiteX4" fmla="*/ 43061 w 411903"/>
                <a:gd name="connsiteY4" fmla="*/ 43964 h 563036"/>
                <a:gd name="connsiteX5" fmla="*/ 30444 w 411903"/>
                <a:gd name="connsiteY5" fmla="*/ 71808 h 563036"/>
                <a:gd name="connsiteX6" fmla="*/ 29270 w 411903"/>
                <a:gd name="connsiteY6" fmla="*/ 75325 h 563036"/>
                <a:gd name="connsiteX7" fmla="*/ 29270 w 411903"/>
                <a:gd name="connsiteY7" fmla="*/ 76497 h 563036"/>
                <a:gd name="connsiteX8" fmla="*/ 29270 w 411903"/>
                <a:gd name="connsiteY8" fmla="*/ 81187 h 563036"/>
                <a:gd name="connsiteX9" fmla="*/ 29270 w 411903"/>
                <a:gd name="connsiteY9" fmla="*/ 91738 h 563036"/>
                <a:gd name="connsiteX10" fmla="*/ 31618 w 411903"/>
                <a:gd name="connsiteY10" fmla="*/ 253527 h 563036"/>
                <a:gd name="connsiteX11" fmla="*/ 26923 w 411903"/>
                <a:gd name="connsiteY11" fmla="*/ 192563 h 563036"/>
                <a:gd name="connsiteX12" fmla="*/ 24575 w 411903"/>
                <a:gd name="connsiteY12" fmla="*/ 339111 h 563036"/>
                <a:gd name="connsiteX13" fmla="*/ 42181 w 411903"/>
                <a:gd name="connsiteY13" fmla="*/ 472762 h 563036"/>
                <a:gd name="connsiteX14" fmla="*/ 58613 w 411903"/>
                <a:gd name="connsiteY14" fmla="*/ 496210 h 563036"/>
                <a:gd name="connsiteX15" fmla="*/ 59787 w 411903"/>
                <a:gd name="connsiteY15" fmla="*/ 497382 h 563036"/>
                <a:gd name="connsiteX16" fmla="*/ 60961 w 411903"/>
                <a:gd name="connsiteY16" fmla="*/ 498555 h 563036"/>
                <a:gd name="connsiteX17" fmla="*/ 83261 w 411903"/>
                <a:gd name="connsiteY17" fmla="*/ 519658 h 563036"/>
                <a:gd name="connsiteX18" fmla="*/ 111431 w 411903"/>
                <a:gd name="connsiteY18" fmla="*/ 536071 h 563036"/>
                <a:gd name="connsiteX19" fmla="*/ 147816 w 411903"/>
                <a:gd name="connsiteY19" fmla="*/ 548967 h 563036"/>
                <a:gd name="connsiteX20" fmla="*/ 109083 w 411903"/>
                <a:gd name="connsiteY20" fmla="*/ 530209 h 563036"/>
                <a:gd name="connsiteX21" fmla="*/ 77393 w 411903"/>
                <a:gd name="connsiteY21" fmla="*/ 502072 h 563036"/>
                <a:gd name="connsiteX22" fmla="*/ 77393 w 411903"/>
                <a:gd name="connsiteY22" fmla="*/ 500900 h 563036"/>
                <a:gd name="connsiteX23" fmla="*/ 59787 w 411903"/>
                <a:gd name="connsiteY23" fmla="*/ 476280 h 563036"/>
                <a:gd name="connsiteX24" fmla="*/ 56266 w 411903"/>
                <a:gd name="connsiteY24" fmla="*/ 471590 h 563036"/>
                <a:gd name="connsiteX25" fmla="*/ 42181 w 411903"/>
                <a:gd name="connsiteY25" fmla="*/ 407109 h 563036"/>
                <a:gd name="connsiteX26" fmla="*/ 42181 w 411903"/>
                <a:gd name="connsiteY26" fmla="*/ 76497 h 563036"/>
                <a:gd name="connsiteX27" fmla="*/ 43355 w 411903"/>
                <a:gd name="connsiteY27" fmla="*/ 71808 h 563036"/>
                <a:gd name="connsiteX28" fmla="*/ 49370 w 411903"/>
                <a:gd name="connsiteY28" fmla="*/ 48800 h 563036"/>
                <a:gd name="connsiteX29" fmla="*/ 63209 w 411903"/>
                <a:gd name="connsiteY29" fmla="*/ 28574 h 563036"/>
                <a:gd name="connsiteX30" fmla="*/ 63569 w 411903"/>
                <a:gd name="connsiteY30" fmla="*/ 28299 h 563036"/>
                <a:gd name="connsiteX31" fmla="*/ 65655 w 411903"/>
                <a:gd name="connsiteY31" fmla="*/ 27257 h 563036"/>
                <a:gd name="connsiteX32" fmla="*/ 69177 w 411903"/>
                <a:gd name="connsiteY32" fmla="*/ 24912 h 563036"/>
                <a:gd name="connsiteX33" fmla="*/ 68003 w 411903"/>
                <a:gd name="connsiteY33" fmla="*/ 24912 h 563036"/>
                <a:gd name="connsiteX34" fmla="*/ 98520 w 411903"/>
                <a:gd name="connsiteY34" fmla="*/ 292 h 563036"/>
                <a:gd name="connsiteX35" fmla="*/ 129036 w 411903"/>
                <a:gd name="connsiteY35" fmla="*/ 8499 h 563036"/>
                <a:gd name="connsiteX36" fmla="*/ 170117 w 411903"/>
                <a:gd name="connsiteY36" fmla="*/ 28429 h 563036"/>
                <a:gd name="connsiteX37" fmla="*/ 191244 w 411903"/>
                <a:gd name="connsiteY37" fmla="*/ 75325 h 563036"/>
                <a:gd name="connsiteX38" fmla="*/ 191244 w 411903"/>
                <a:gd name="connsiteY38" fmla="*/ 83531 h 563036"/>
                <a:gd name="connsiteX39" fmla="*/ 191244 w 411903"/>
                <a:gd name="connsiteY39" fmla="*/ 150357 h 563036"/>
                <a:gd name="connsiteX40" fmla="*/ 266362 w 411903"/>
                <a:gd name="connsiteY40" fmla="*/ 151530 h 563036"/>
                <a:gd name="connsiteX41" fmla="*/ 314484 w 411903"/>
                <a:gd name="connsiteY41" fmla="*/ 151530 h 563036"/>
                <a:gd name="connsiteX42" fmla="*/ 322700 w 411903"/>
                <a:gd name="connsiteY42" fmla="*/ 152702 h 563036"/>
                <a:gd name="connsiteX43" fmla="*/ 335611 w 411903"/>
                <a:gd name="connsiteY43" fmla="*/ 152702 h 563036"/>
                <a:gd name="connsiteX44" fmla="*/ 388429 w 411903"/>
                <a:gd name="connsiteY44" fmla="*/ 174977 h 563036"/>
                <a:gd name="connsiteX45" fmla="*/ 411903 w 411903"/>
                <a:gd name="connsiteY45" fmla="*/ 228907 h 563036"/>
                <a:gd name="connsiteX46" fmla="*/ 388429 w 411903"/>
                <a:gd name="connsiteY46" fmla="*/ 282836 h 563036"/>
                <a:gd name="connsiteX47" fmla="*/ 388429 w 411903"/>
                <a:gd name="connsiteY47" fmla="*/ 284009 h 563036"/>
                <a:gd name="connsiteX48" fmla="*/ 356738 w 411903"/>
                <a:gd name="connsiteY48" fmla="*/ 302767 h 563036"/>
                <a:gd name="connsiteX49" fmla="*/ 320353 w 411903"/>
                <a:gd name="connsiteY49" fmla="*/ 318008 h 563036"/>
                <a:gd name="connsiteX50" fmla="*/ 323874 w 411903"/>
                <a:gd name="connsiteY50" fmla="*/ 306284 h 563036"/>
                <a:gd name="connsiteX51" fmla="*/ 308616 w 411903"/>
                <a:gd name="connsiteY51" fmla="*/ 306284 h 563036"/>
                <a:gd name="connsiteX52" fmla="*/ 282794 w 411903"/>
                <a:gd name="connsiteY52" fmla="*/ 308629 h 563036"/>
                <a:gd name="connsiteX53" fmla="*/ 280446 w 411903"/>
                <a:gd name="connsiteY53" fmla="*/ 308629 h 563036"/>
                <a:gd name="connsiteX54" fmla="*/ 273404 w 411903"/>
                <a:gd name="connsiteY54" fmla="*/ 308629 h 563036"/>
                <a:gd name="connsiteX55" fmla="*/ 234671 w 411903"/>
                <a:gd name="connsiteY55" fmla="*/ 308629 h 563036"/>
                <a:gd name="connsiteX56" fmla="*/ 224108 w 411903"/>
                <a:gd name="connsiteY56" fmla="*/ 308629 h 563036"/>
                <a:gd name="connsiteX57" fmla="*/ 198286 w 411903"/>
                <a:gd name="connsiteY57" fmla="*/ 308629 h 563036"/>
                <a:gd name="connsiteX58" fmla="*/ 199460 w 411903"/>
                <a:gd name="connsiteY58" fmla="*/ 375455 h 563036"/>
                <a:gd name="connsiteX59" fmla="*/ 207676 w 411903"/>
                <a:gd name="connsiteY59" fmla="*/ 397730 h 563036"/>
                <a:gd name="connsiteX60" fmla="*/ 210023 w 411903"/>
                <a:gd name="connsiteY60" fmla="*/ 398902 h 563036"/>
                <a:gd name="connsiteX61" fmla="*/ 218239 w 411903"/>
                <a:gd name="connsiteY61" fmla="*/ 404764 h 563036"/>
                <a:gd name="connsiteX62" fmla="*/ 221760 w 411903"/>
                <a:gd name="connsiteY62" fmla="*/ 405937 h 563036"/>
                <a:gd name="connsiteX63" fmla="*/ 221760 w 411903"/>
                <a:gd name="connsiteY63" fmla="*/ 407109 h 563036"/>
                <a:gd name="connsiteX64" fmla="*/ 233498 w 411903"/>
                <a:gd name="connsiteY64" fmla="*/ 407109 h 563036"/>
                <a:gd name="connsiteX65" fmla="*/ 278099 w 411903"/>
                <a:gd name="connsiteY65" fmla="*/ 408281 h 563036"/>
                <a:gd name="connsiteX66" fmla="*/ 285141 w 411903"/>
                <a:gd name="connsiteY66" fmla="*/ 408281 h 563036"/>
                <a:gd name="connsiteX67" fmla="*/ 334437 w 411903"/>
                <a:gd name="connsiteY67" fmla="*/ 410626 h 563036"/>
                <a:gd name="connsiteX68" fmla="*/ 336785 w 411903"/>
                <a:gd name="connsiteY68" fmla="*/ 410626 h 563036"/>
                <a:gd name="connsiteX69" fmla="*/ 388429 w 411903"/>
                <a:gd name="connsiteY69" fmla="*/ 432901 h 563036"/>
                <a:gd name="connsiteX70" fmla="*/ 410729 w 411903"/>
                <a:gd name="connsiteY70" fmla="*/ 486831 h 563036"/>
                <a:gd name="connsiteX71" fmla="*/ 388429 w 411903"/>
                <a:gd name="connsiteY71" fmla="*/ 539588 h 563036"/>
                <a:gd name="connsiteX72" fmla="*/ 388429 w 411903"/>
                <a:gd name="connsiteY72" fmla="*/ 540761 h 563036"/>
                <a:gd name="connsiteX73" fmla="*/ 339132 w 411903"/>
                <a:gd name="connsiteY73" fmla="*/ 561864 h 563036"/>
                <a:gd name="connsiteX74" fmla="*/ 333264 w 411903"/>
                <a:gd name="connsiteY74" fmla="*/ 563036 h 563036"/>
                <a:gd name="connsiteX75" fmla="*/ 202981 w 411903"/>
                <a:gd name="connsiteY75" fmla="*/ 560691 h 563036"/>
                <a:gd name="connsiteX76" fmla="*/ 173638 w 411903"/>
                <a:gd name="connsiteY76" fmla="*/ 559519 h 563036"/>
                <a:gd name="connsiteX77" fmla="*/ 172464 w 411903"/>
                <a:gd name="connsiteY77" fmla="*/ 559519 h 563036"/>
                <a:gd name="connsiteX78" fmla="*/ 107909 w 411903"/>
                <a:gd name="connsiteY78" fmla="*/ 540761 h 563036"/>
                <a:gd name="connsiteX79" fmla="*/ 79740 w 411903"/>
                <a:gd name="connsiteY79" fmla="*/ 525520 h 563036"/>
                <a:gd name="connsiteX80" fmla="*/ 64482 w 411903"/>
                <a:gd name="connsiteY80" fmla="*/ 511451 h 563036"/>
                <a:gd name="connsiteX81" fmla="*/ 63308 w 411903"/>
                <a:gd name="connsiteY81" fmla="*/ 511451 h 563036"/>
                <a:gd name="connsiteX82" fmla="*/ 55092 w 411903"/>
                <a:gd name="connsiteY82" fmla="*/ 502072 h 563036"/>
                <a:gd name="connsiteX83" fmla="*/ 55092 w 411903"/>
                <a:gd name="connsiteY83" fmla="*/ 500900 h 563036"/>
                <a:gd name="connsiteX84" fmla="*/ 36312 w 411903"/>
                <a:gd name="connsiteY84" fmla="*/ 476280 h 563036"/>
                <a:gd name="connsiteX85" fmla="*/ 29270 w 411903"/>
                <a:gd name="connsiteY85" fmla="*/ 458694 h 563036"/>
                <a:gd name="connsiteX86" fmla="*/ 29270 w 411903"/>
                <a:gd name="connsiteY86" fmla="*/ 468073 h 563036"/>
                <a:gd name="connsiteX87" fmla="*/ 17533 w 411903"/>
                <a:gd name="connsiteY87" fmla="*/ 415316 h 563036"/>
                <a:gd name="connsiteX88" fmla="*/ 2275 w 411903"/>
                <a:gd name="connsiteY88" fmla="*/ 288698 h 563036"/>
                <a:gd name="connsiteX89" fmla="*/ 5796 w 411903"/>
                <a:gd name="connsiteY89" fmla="*/ 289871 h 563036"/>
                <a:gd name="connsiteX90" fmla="*/ 5796 w 411903"/>
                <a:gd name="connsiteY90" fmla="*/ 156219 h 563036"/>
                <a:gd name="connsiteX91" fmla="*/ 15186 w 411903"/>
                <a:gd name="connsiteY91" fmla="*/ 316836 h 563036"/>
                <a:gd name="connsiteX92" fmla="*/ 16359 w 411903"/>
                <a:gd name="connsiteY92" fmla="*/ 333249 h 563036"/>
                <a:gd name="connsiteX93" fmla="*/ 16359 w 411903"/>
                <a:gd name="connsiteY93" fmla="*/ 321525 h 563036"/>
                <a:gd name="connsiteX94" fmla="*/ 12838 w 411903"/>
                <a:gd name="connsiteY94" fmla="*/ 71808 h 563036"/>
                <a:gd name="connsiteX95" fmla="*/ 12838 w 411903"/>
                <a:gd name="connsiteY95" fmla="*/ 70635 h 563036"/>
                <a:gd name="connsiteX96" fmla="*/ 59787 w 411903"/>
                <a:gd name="connsiteY96" fmla="*/ 7327 h 563036"/>
                <a:gd name="connsiteX97" fmla="*/ 98520 w 411903"/>
                <a:gd name="connsiteY97" fmla="*/ 292 h 5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411903" h="563036">
                  <a:moveTo>
                    <a:pt x="68003" y="24912"/>
                  </a:moveTo>
                  <a:lnTo>
                    <a:pt x="63569" y="28299"/>
                  </a:lnTo>
                  <a:lnTo>
                    <a:pt x="63308" y="28429"/>
                  </a:lnTo>
                  <a:lnTo>
                    <a:pt x="63209" y="28574"/>
                  </a:lnTo>
                  <a:lnTo>
                    <a:pt x="43061" y="43964"/>
                  </a:lnTo>
                  <a:cubicBezTo>
                    <a:pt x="36312" y="52170"/>
                    <a:pt x="31618" y="61842"/>
                    <a:pt x="30444" y="71808"/>
                  </a:cubicBezTo>
                  <a:cubicBezTo>
                    <a:pt x="30444" y="72980"/>
                    <a:pt x="29270" y="74152"/>
                    <a:pt x="29270" y="75325"/>
                  </a:cubicBezTo>
                  <a:cubicBezTo>
                    <a:pt x="29270" y="75325"/>
                    <a:pt x="29270" y="75325"/>
                    <a:pt x="29270" y="76497"/>
                  </a:cubicBezTo>
                  <a:lnTo>
                    <a:pt x="29270" y="81187"/>
                  </a:lnTo>
                  <a:lnTo>
                    <a:pt x="29270" y="91738"/>
                  </a:lnTo>
                  <a:cubicBezTo>
                    <a:pt x="37486" y="118703"/>
                    <a:pt x="37486" y="214838"/>
                    <a:pt x="31618" y="253527"/>
                  </a:cubicBezTo>
                  <a:cubicBezTo>
                    <a:pt x="26923" y="255872"/>
                    <a:pt x="29270" y="190218"/>
                    <a:pt x="26923" y="192563"/>
                  </a:cubicBezTo>
                  <a:cubicBezTo>
                    <a:pt x="19880" y="224217"/>
                    <a:pt x="24575" y="292216"/>
                    <a:pt x="24575" y="339111"/>
                  </a:cubicBezTo>
                  <a:cubicBezTo>
                    <a:pt x="25749" y="384834"/>
                    <a:pt x="21054" y="432901"/>
                    <a:pt x="42181" y="472762"/>
                  </a:cubicBezTo>
                  <a:cubicBezTo>
                    <a:pt x="49223" y="482142"/>
                    <a:pt x="53918" y="489176"/>
                    <a:pt x="58613" y="496210"/>
                  </a:cubicBezTo>
                  <a:cubicBezTo>
                    <a:pt x="59787" y="496210"/>
                    <a:pt x="59787" y="496210"/>
                    <a:pt x="59787" y="497382"/>
                  </a:cubicBezTo>
                  <a:cubicBezTo>
                    <a:pt x="59787" y="497382"/>
                    <a:pt x="59787" y="497382"/>
                    <a:pt x="60961" y="498555"/>
                  </a:cubicBezTo>
                  <a:cubicBezTo>
                    <a:pt x="66829" y="506762"/>
                    <a:pt x="75045" y="513796"/>
                    <a:pt x="83261" y="519658"/>
                  </a:cubicBezTo>
                  <a:cubicBezTo>
                    <a:pt x="91477" y="526692"/>
                    <a:pt x="100867" y="531382"/>
                    <a:pt x="111431" y="536071"/>
                  </a:cubicBezTo>
                  <a:cubicBezTo>
                    <a:pt x="123168" y="540761"/>
                    <a:pt x="136079" y="545450"/>
                    <a:pt x="147816" y="548967"/>
                  </a:cubicBezTo>
                  <a:cubicBezTo>
                    <a:pt x="134905" y="544278"/>
                    <a:pt x="121994" y="538416"/>
                    <a:pt x="109083" y="530209"/>
                  </a:cubicBezTo>
                  <a:cubicBezTo>
                    <a:pt x="96172" y="523175"/>
                    <a:pt x="85609" y="512623"/>
                    <a:pt x="77393" y="502072"/>
                  </a:cubicBezTo>
                  <a:cubicBezTo>
                    <a:pt x="77393" y="500900"/>
                    <a:pt x="77393" y="500900"/>
                    <a:pt x="77393" y="500900"/>
                  </a:cubicBezTo>
                  <a:cubicBezTo>
                    <a:pt x="66829" y="485659"/>
                    <a:pt x="60961" y="477452"/>
                    <a:pt x="59787" y="476280"/>
                  </a:cubicBezTo>
                  <a:cubicBezTo>
                    <a:pt x="58613" y="475107"/>
                    <a:pt x="57439" y="472762"/>
                    <a:pt x="56266" y="471590"/>
                  </a:cubicBezTo>
                  <a:cubicBezTo>
                    <a:pt x="46876" y="454004"/>
                    <a:pt x="43355" y="431729"/>
                    <a:pt x="42181" y="407109"/>
                  </a:cubicBezTo>
                  <a:lnTo>
                    <a:pt x="42181" y="76497"/>
                  </a:lnTo>
                  <a:cubicBezTo>
                    <a:pt x="42181" y="74152"/>
                    <a:pt x="43355" y="74152"/>
                    <a:pt x="43355" y="71808"/>
                  </a:cubicBezTo>
                  <a:cubicBezTo>
                    <a:pt x="43942" y="63601"/>
                    <a:pt x="45996" y="55981"/>
                    <a:pt x="49370" y="48800"/>
                  </a:cubicBezTo>
                  <a:lnTo>
                    <a:pt x="63209" y="28574"/>
                  </a:lnTo>
                  <a:lnTo>
                    <a:pt x="63569" y="28299"/>
                  </a:lnTo>
                  <a:lnTo>
                    <a:pt x="65655" y="27257"/>
                  </a:lnTo>
                  <a:cubicBezTo>
                    <a:pt x="66829" y="27257"/>
                    <a:pt x="68003" y="26085"/>
                    <a:pt x="69177" y="24912"/>
                  </a:cubicBezTo>
                  <a:cubicBezTo>
                    <a:pt x="69177" y="24912"/>
                    <a:pt x="69177" y="24912"/>
                    <a:pt x="68003" y="24912"/>
                  </a:cubicBezTo>
                  <a:close/>
                  <a:moveTo>
                    <a:pt x="98520" y="292"/>
                  </a:moveTo>
                  <a:cubicBezTo>
                    <a:pt x="109083" y="1465"/>
                    <a:pt x="119647" y="3809"/>
                    <a:pt x="129036" y="8499"/>
                  </a:cubicBezTo>
                  <a:cubicBezTo>
                    <a:pt x="144295" y="10844"/>
                    <a:pt x="158379" y="16706"/>
                    <a:pt x="170117" y="28429"/>
                  </a:cubicBezTo>
                  <a:cubicBezTo>
                    <a:pt x="183028" y="41326"/>
                    <a:pt x="190070" y="57739"/>
                    <a:pt x="191244" y="75325"/>
                  </a:cubicBezTo>
                  <a:lnTo>
                    <a:pt x="191244" y="83531"/>
                  </a:lnTo>
                  <a:lnTo>
                    <a:pt x="191244" y="150357"/>
                  </a:lnTo>
                  <a:lnTo>
                    <a:pt x="266362" y="151530"/>
                  </a:lnTo>
                  <a:cubicBezTo>
                    <a:pt x="282794" y="151530"/>
                    <a:pt x="298052" y="151530"/>
                    <a:pt x="314484" y="151530"/>
                  </a:cubicBezTo>
                  <a:cubicBezTo>
                    <a:pt x="316832" y="151530"/>
                    <a:pt x="320353" y="152702"/>
                    <a:pt x="322700" y="152702"/>
                  </a:cubicBezTo>
                  <a:cubicBezTo>
                    <a:pt x="327395" y="152702"/>
                    <a:pt x="330916" y="152702"/>
                    <a:pt x="335611" y="152702"/>
                  </a:cubicBezTo>
                  <a:cubicBezTo>
                    <a:pt x="355564" y="152702"/>
                    <a:pt x="373170" y="160909"/>
                    <a:pt x="388429" y="174977"/>
                  </a:cubicBezTo>
                  <a:cubicBezTo>
                    <a:pt x="403687" y="190218"/>
                    <a:pt x="411903" y="208976"/>
                    <a:pt x="411903" y="228907"/>
                  </a:cubicBezTo>
                  <a:cubicBezTo>
                    <a:pt x="411903" y="251182"/>
                    <a:pt x="403687" y="268768"/>
                    <a:pt x="388429" y="282836"/>
                  </a:cubicBezTo>
                  <a:lnTo>
                    <a:pt x="388429" y="284009"/>
                  </a:lnTo>
                  <a:cubicBezTo>
                    <a:pt x="379039" y="293388"/>
                    <a:pt x="368475" y="299250"/>
                    <a:pt x="356738" y="302767"/>
                  </a:cubicBezTo>
                  <a:cubicBezTo>
                    <a:pt x="346175" y="309801"/>
                    <a:pt x="333264" y="315663"/>
                    <a:pt x="320353" y="318008"/>
                  </a:cubicBezTo>
                  <a:cubicBezTo>
                    <a:pt x="308616" y="314491"/>
                    <a:pt x="312137" y="310974"/>
                    <a:pt x="323874" y="306284"/>
                  </a:cubicBezTo>
                  <a:lnTo>
                    <a:pt x="308616" y="306284"/>
                  </a:lnTo>
                  <a:cubicBezTo>
                    <a:pt x="318005" y="307457"/>
                    <a:pt x="314484" y="308629"/>
                    <a:pt x="282794" y="308629"/>
                  </a:cubicBezTo>
                  <a:lnTo>
                    <a:pt x="280446" y="308629"/>
                  </a:lnTo>
                  <a:cubicBezTo>
                    <a:pt x="278099" y="308629"/>
                    <a:pt x="275751" y="308629"/>
                    <a:pt x="273404" y="308629"/>
                  </a:cubicBezTo>
                  <a:lnTo>
                    <a:pt x="234671" y="308629"/>
                  </a:lnTo>
                  <a:cubicBezTo>
                    <a:pt x="231150" y="308629"/>
                    <a:pt x="227629" y="308629"/>
                    <a:pt x="224108" y="308629"/>
                  </a:cubicBezTo>
                  <a:lnTo>
                    <a:pt x="198286" y="308629"/>
                  </a:lnTo>
                  <a:lnTo>
                    <a:pt x="199460" y="375455"/>
                  </a:lnTo>
                  <a:cubicBezTo>
                    <a:pt x="199460" y="383661"/>
                    <a:pt x="202981" y="390696"/>
                    <a:pt x="207676" y="397730"/>
                  </a:cubicBezTo>
                  <a:cubicBezTo>
                    <a:pt x="208849" y="397730"/>
                    <a:pt x="208849" y="397730"/>
                    <a:pt x="210023" y="398902"/>
                  </a:cubicBezTo>
                  <a:cubicBezTo>
                    <a:pt x="211197" y="401247"/>
                    <a:pt x="214718" y="403592"/>
                    <a:pt x="218239" y="404764"/>
                  </a:cubicBezTo>
                  <a:cubicBezTo>
                    <a:pt x="219413" y="405937"/>
                    <a:pt x="220587" y="405937"/>
                    <a:pt x="221760" y="405937"/>
                  </a:cubicBezTo>
                  <a:cubicBezTo>
                    <a:pt x="221760" y="407109"/>
                    <a:pt x="221760" y="407109"/>
                    <a:pt x="221760" y="407109"/>
                  </a:cubicBezTo>
                  <a:lnTo>
                    <a:pt x="233498" y="407109"/>
                  </a:lnTo>
                  <a:cubicBezTo>
                    <a:pt x="248756" y="407109"/>
                    <a:pt x="264014" y="407109"/>
                    <a:pt x="278099" y="408281"/>
                  </a:cubicBezTo>
                  <a:cubicBezTo>
                    <a:pt x="280446" y="408281"/>
                    <a:pt x="282794" y="408281"/>
                    <a:pt x="285141" y="408281"/>
                  </a:cubicBezTo>
                  <a:cubicBezTo>
                    <a:pt x="298052" y="408281"/>
                    <a:pt x="313311" y="409454"/>
                    <a:pt x="334437" y="410626"/>
                  </a:cubicBezTo>
                  <a:lnTo>
                    <a:pt x="336785" y="410626"/>
                  </a:lnTo>
                  <a:cubicBezTo>
                    <a:pt x="356738" y="410626"/>
                    <a:pt x="374344" y="418833"/>
                    <a:pt x="388429" y="432901"/>
                  </a:cubicBezTo>
                  <a:cubicBezTo>
                    <a:pt x="403687" y="448142"/>
                    <a:pt x="410729" y="465728"/>
                    <a:pt x="410729" y="486831"/>
                  </a:cubicBezTo>
                  <a:cubicBezTo>
                    <a:pt x="410729" y="506762"/>
                    <a:pt x="403687" y="525520"/>
                    <a:pt x="388429" y="539588"/>
                  </a:cubicBezTo>
                  <a:lnTo>
                    <a:pt x="388429" y="540761"/>
                  </a:lnTo>
                  <a:cubicBezTo>
                    <a:pt x="374344" y="553657"/>
                    <a:pt x="357912" y="560691"/>
                    <a:pt x="339132" y="561864"/>
                  </a:cubicBezTo>
                  <a:cubicBezTo>
                    <a:pt x="336785" y="563036"/>
                    <a:pt x="334437" y="563036"/>
                    <a:pt x="333264" y="563036"/>
                  </a:cubicBezTo>
                  <a:cubicBezTo>
                    <a:pt x="271057" y="563036"/>
                    <a:pt x="228803" y="563036"/>
                    <a:pt x="202981" y="560691"/>
                  </a:cubicBezTo>
                  <a:cubicBezTo>
                    <a:pt x="193591" y="560691"/>
                    <a:pt x="183028" y="560691"/>
                    <a:pt x="173638" y="559519"/>
                  </a:cubicBezTo>
                  <a:lnTo>
                    <a:pt x="172464" y="559519"/>
                  </a:lnTo>
                  <a:cubicBezTo>
                    <a:pt x="150163" y="556002"/>
                    <a:pt x="129036" y="550140"/>
                    <a:pt x="107909" y="540761"/>
                  </a:cubicBezTo>
                  <a:cubicBezTo>
                    <a:pt x="98520" y="536071"/>
                    <a:pt x="87956" y="531382"/>
                    <a:pt x="79740" y="525520"/>
                  </a:cubicBezTo>
                  <a:cubicBezTo>
                    <a:pt x="73872" y="520830"/>
                    <a:pt x="69177" y="516141"/>
                    <a:pt x="64482" y="511451"/>
                  </a:cubicBezTo>
                  <a:cubicBezTo>
                    <a:pt x="64482" y="511451"/>
                    <a:pt x="64482" y="511451"/>
                    <a:pt x="63308" y="511451"/>
                  </a:cubicBezTo>
                  <a:cubicBezTo>
                    <a:pt x="60961" y="507934"/>
                    <a:pt x="58613" y="505589"/>
                    <a:pt x="55092" y="502072"/>
                  </a:cubicBezTo>
                  <a:lnTo>
                    <a:pt x="55092" y="500900"/>
                  </a:lnTo>
                  <a:cubicBezTo>
                    <a:pt x="49223" y="492693"/>
                    <a:pt x="43355" y="484486"/>
                    <a:pt x="36312" y="476280"/>
                  </a:cubicBezTo>
                  <a:cubicBezTo>
                    <a:pt x="33965" y="470418"/>
                    <a:pt x="31618" y="464556"/>
                    <a:pt x="29270" y="458694"/>
                  </a:cubicBezTo>
                  <a:cubicBezTo>
                    <a:pt x="26923" y="456349"/>
                    <a:pt x="31618" y="470418"/>
                    <a:pt x="29270" y="468073"/>
                  </a:cubicBezTo>
                  <a:cubicBezTo>
                    <a:pt x="12838" y="442281"/>
                    <a:pt x="14012" y="410626"/>
                    <a:pt x="17533" y="415316"/>
                  </a:cubicBezTo>
                  <a:cubicBezTo>
                    <a:pt x="11664" y="378972"/>
                    <a:pt x="3448" y="330904"/>
                    <a:pt x="2275" y="288698"/>
                  </a:cubicBezTo>
                  <a:cubicBezTo>
                    <a:pt x="3448" y="281664"/>
                    <a:pt x="4622" y="300422"/>
                    <a:pt x="5796" y="289871"/>
                  </a:cubicBezTo>
                  <a:cubicBezTo>
                    <a:pt x="-3594" y="239458"/>
                    <a:pt x="-73" y="159736"/>
                    <a:pt x="5796" y="156219"/>
                  </a:cubicBezTo>
                  <a:cubicBezTo>
                    <a:pt x="5796" y="208976"/>
                    <a:pt x="10491" y="262906"/>
                    <a:pt x="15186" y="316836"/>
                  </a:cubicBezTo>
                  <a:lnTo>
                    <a:pt x="16359" y="333249"/>
                  </a:lnTo>
                  <a:lnTo>
                    <a:pt x="16359" y="321525"/>
                  </a:lnTo>
                  <a:cubicBezTo>
                    <a:pt x="11664" y="240631"/>
                    <a:pt x="10491" y="156219"/>
                    <a:pt x="12838" y="71808"/>
                  </a:cubicBezTo>
                  <a:lnTo>
                    <a:pt x="12838" y="70635"/>
                  </a:lnTo>
                  <a:cubicBezTo>
                    <a:pt x="16359" y="42498"/>
                    <a:pt x="35139" y="19050"/>
                    <a:pt x="59787" y="7327"/>
                  </a:cubicBezTo>
                  <a:cubicBezTo>
                    <a:pt x="71524" y="1465"/>
                    <a:pt x="85609" y="-880"/>
                    <a:pt x="98520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 dirty="0"/>
            </a:p>
          </p:txBody>
        </p:sp>
        <p:sp>
          <p:nvSpPr>
            <p:cNvPr id="68" name="原创设计师QQ598969553      _12"/>
            <p:cNvSpPr>
              <a:spLocks noChangeArrowheads="1"/>
            </p:cNvSpPr>
            <p:nvPr/>
          </p:nvSpPr>
          <p:spPr bwMode="auto">
            <a:xfrm>
              <a:off x="1331186" y="345446"/>
              <a:ext cx="698500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altLang="zh-CN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logo</a:t>
              </a:r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83568" y="1435541"/>
            <a:ext cx="4134524" cy="2256294"/>
            <a:chOff x="1613397" y="1787399"/>
            <a:chExt cx="5512697" cy="3008390"/>
          </a:xfrm>
        </p:grpSpPr>
        <p:sp>
          <p:nvSpPr>
            <p:cNvPr id="35" name="原创设计师QQ598969553      _12"/>
            <p:cNvSpPr>
              <a:spLocks noChangeArrowheads="1"/>
            </p:cNvSpPr>
            <p:nvPr/>
          </p:nvSpPr>
          <p:spPr bwMode="auto">
            <a:xfrm>
              <a:off x="1613397" y="1787399"/>
              <a:ext cx="5512697" cy="1969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179705">
                <a:defRPr/>
              </a:pPr>
              <a:r>
                <a:rPr lang="en-US" altLang="zh-CN" sz="48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 </a:t>
              </a:r>
              <a:endParaRPr lang="en-US" altLang="zh-CN" sz="4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  <a:p>
              <a:pPr marL="179705">
                <a:defRPr/>
              </a:pPr>
              <a:r>
                <a:rPr lang="en-US" altLang="zh-CN" sz="48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PLAN</a:t>
              </a:r>
              <a:endParaRPr lang="zh-CN" altLang="en-US" sz="4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41" name="原创设计师QQ598969553      _5"/>
            <p:cNvSpPr>
              <a:spLocks noChangeArrowheads="1"/>
            </p:cNvSpPr>
            <p:nvPr/>
          </p:nvSpPr>
          <p:spPr bwMode="auto">
            <a:xfrm>
              <a:off x="1918285" y="3878876"/>
              <a:ext cx="2802307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r">
                <a:defRPr/>
              </a:pPr>
              <a:r>
                <a:rPr lang="zh-CN" altLang="en-US" sz="15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蓝色商务创业融资计划书</a:t>
              </a:r>
              <a:endParaRPr lang="en-US" altLang="zh-CN" sz="15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V="1">
              <a:off x="1942608" y="4359236"/>
              <a:ext cx="382115" cy="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原创设计师QQ598969553      _8"/>
            <p:cNvSpPr>
              <a:spLocks noChangeArrowheads="1"/>
            </p:cNvSpPr>
            <p:nvPr/>
          </p:nvSpPr>
          <p:spPr bwMode="auto">
            <a:xfrm>
              <a:off x="2325058" y="4550256"/>
              <a:ext cx="1966447" cy="245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200" b="1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汇报人</a:t>
              </a:r>
              <a:r>
                <a:rPr lang="zh-CN" altLang="en-US" sz="1200" b="1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：</a:t>
              </a:r>
              <a:r>
                <a:rPr lang="en-US" altLang="zh-CN" sz="1200" b="1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XXX</a:t>
              </a:r>
              <a:endParaRPr lang="en-US" altLang="zh-CN" sz="1200" b="1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7" name="addition-thick-symbol_20183"/>
          <p:cNvSpPr>
            <a:spLocks noChangeAspect="1"/>
          </p:cNvSpPr>
          <p:nvPr/>
        </p:nvSpPr>
        <p:spPr bwMode="auto">
          <a:xfrm>
            <a:off x="2747804" y="2239886"/>
            <a:ext cx="254096" cy="295634"/>
          </a:xfrm>
          <a:custGeom>
            <a:avLst/>
            <a:gdLst>
              <a:gd name="T0" fmla="*/ 1803 w 3606"/>
              <a:gd name="T1" fmla="*/ 0 h 3606"/>
              <a:gd name="T2" fmla="*/ 1465 w 3606"/>
              <a:gd name="T3" fmla="*/ 338 h 3606"/>
              <a:gd name="T4" fmla="*/ 1465 w 3606"/>
              <a:gd name="T5" fmla="*/ 1465 h 3606"/>
              <a:gd name="T6" fmla="*/ 338 w 3606"/>
              <a:gd name="T7" fmla="*/ 1465 h 3606"/>
              <a:gd name="T8" fmla="*/ 0 w 3606"/>
              <a:gd name="T9" fmla="*/ 1803 h 3606"/>
              <a:gd name="T10" fmla="*/ 338 w 3606"/>
              <a:gd name="T11" fmla="*/ 2141 h 3606"/>
              <a:gd name="T12" fmla="*/ 1465 w 3606"/>
              <a:gd name="T13" fmla="*/ 2141 h 3606"/>
              <a:gd name="T14" fmla="*/ 1465 w 3606"/>
              <a:gd name="T15" fmla="*/ 3268 h 3606"/>
              <a:gd name="T16" fmla="*/ 1803 w 3606"/>
              <a:gd name="T17" fmla="*/ 3606 h 3606"/>
              <a:gd name="T18" fmla="*/ 2141 w 3606"/>
              <a:gd name="T19" fmla="*/ 3268 h 3606"/>
              <a:gd name="T20" fmla="*/ 2141 w 3606"/>
              <a:gd name="T21" fmla="*/ 2141 h 3606"/>
              <a:gd name="T22" fmla="*/ 3268 w 3606"/>
              <a:gd name="T23" fmla="*/ 2141 h 3606"/>
              <a:gd name="T24" fmla="*/ 3606 w 3606"/>
              <a:gd name="T25" fmla="*/ 1803 h 3606"/>
              <a:gd name="T26" fmla="*/ 3268 w 3606"/>
              <a:gd name="T27" fmla="*/ 1465 h 3606"/>
              <a:gd name="T28" fmla="*/ 2141 w 3606"/>
              <a:gd name="T29" fmla="*/ 1465 h 3606"/>
              <a:gd name="T30" fmla="*/ 2141 w 3606"/>
              <a:gd name="T31" fmla="*/ 338 h 3606"/>
              <a:gd name="T32" fmla="*/ 1803 w 3606"/>
              <a:gd name="T33" fmla="*/ 0 h 3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6" h="3606">
                <a:moveTo>
                  <a:pt x="1803" y="0"/>
                </a:moveTo>
                <a:cubicBezTo>
                  <a:pt x="1616" y="0"/>
                  <a:pt x="1465" y="151"/>
                  <a:pt x="1465" y="338"/>
                </a:cubicBezTo>
                <a:lnTo>
                  <a:pt x="1465" y="1465"/>
                </a:lnTo>
                <a:lnTo>
                  <a:pt x="338" y="1465"/>
                </a:lnTo>
                <a:cubicBezTo>
                  <a:pt x="151" y="1465"/>
                  <a:pt x="0" y="1616"/>
                  <a:pt x="0" y="1803"/>
                </a:cubicBezTo>
                <a:cubicBezTo>
                  <a:pt x="0" y="1990"/>
                  <a:pt x="151" y="2141"/>
                  <a:pt x="338" y="2141"/>
                </a:cubicBezTo>
                <a:lnTo>
                  <a:pt x="1465" y="2141"/>
                </a:lnTo>
                <a:lnTo>
                  <a:pt x="1465" y="3268"/>
                </a:lnTo>
                <a:cubicBezTo>
                  <a:pt x="1465" y="3455"/>
                  <a:pt x="1616" y="3606"/>
                  <a:pt x="1803" y="3606"/>
                </a:cubicBezTo>
                <a:cubicBezTo>
                  <a:pt x="1990" y="3606"/>
                  <a:pt x="2141" y="3455"/>
                  <a:pt x="2141" y="3268"/>
                </a:cubicBezTo>
                <a:lnTo>
                  <a:pt x="2141" y="2141"/>
                </a:lnTo>
                <a:lnTo>
                  <a:pt x="3268" y="2141"/>
                </a:lnTo>
                <a:cubicBezTo>
                  <a:pt x="3455" y="2141"/>
                  <a:pt x="3606" y="1990"/>
                  <a:pt x="3606" y="1803"/>
                </a:cubicBezTo>
                <a:cubicBezTo>
                  <a:pt x="3606" y="1616"/>
                  <a:pt x="3455" y="1465"/>
                  <a:pt x="3268" y="1465"/>
                </a:cubicBezTo>
                <a:lnTo>
                  <a:pt x="2141" y="1465"/>
                </a:lnTo>
                <a:lnTo>
                  <a:pt x="2141" y="338"/>
                </a:lnTo>
                <a:cubicBezTo>
                  <a:pt x="2141" y="151"/>
                  <a:pt x="1990" y="0"/>
                  <a:pt x="18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6" name="原创设计师QQ598969553      _12"/>
          <p:cNvSpPr>
            <a:spLocks noChangeArrowheads="1"/>
          </p:cNvSpPr>
          <p:nvPr/>
        </p:nvSpPr>
        <p:spPr bwMode="auto">
          <a:xfrm>
            <a:off x="683568" y="1544857"/>
            <a:ext cx="37183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9705">
              <a:defRPr/>
            </a:pPr>
            <a:r>
              <a:rPr lang="en-US" altLang="zh-CN" sz="4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BUSENESS </a:t>
            </a:r>
            <a:endParaRPr lang="en-US" altLang="zh-CN" sz="4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sp>
        <p:nvSpPr>
          <p:cNvPr id="46" name="three-dots_859"/>
          <p:cNvSpPr>
            <a:spLocks noChangeAspect="1"/>
          </p:cNvSpPr>
          <p:nvPr/>
        </p:nvSpPr>
        <p:spPr bwMode="auto">
          <a:xfrm>
            <a:off x="900169" y="4220846"/>
            <a:ext cx="609685" cy="151104"/>
          </a:xfrm>
          <a:custGeom>
            <a:avLst/>
            <a:gdLst>
              <a:gd name="T0" fmla="*/ 53 w 427"/>
              <a:gd name="T1" fmla="*/ 0 h 106"/>
              <a:gd name="T2" fmla="*/ 0 w 427"/>
              <a:gd name="T3" fmla="*/ 53 h 106"/>
              <a:gd name="T4" fmla="*/ 53 w 427"/>
              <a:gd name="T5" fmla="*/ 106 h 106"/>
              <a:gd name="T6" fmla="*/ 106 w 427"/>
              <a:gd name="T7" fmla="*/ 53 h 106"/>
              <a:gd name="T8" fmla="*/ 53 w 427"/>
              <a:gd name="T9" fmla="*/ 0 h 106"/>
              <a:gd name="T10" fmla="*/ 216 w 427"/>
              <a:gd name="T11" fmla="*/ 0 h 106"/>
              <a:gd name="T12" fmla="*/ 164 w 427"/>
              <a:gd name="T13" fmla="*/ 53 h 106"/>
              <a:gd name="T14" fmla="*/ 216 w 427"/>
              <a:gd name="T15" fmla="*/ 106 h 106"/>
              <a:gd name="T16" fmla="*/ 269 w 427"/>
              <a:gd name="T17" fmla="*/ 53 h 106"/>
              <a:gd name="T18" fmla="*/ 216 w 427"/>
              <a:gd name="T19" fmla="*/ 0 h 106"/>
              <a:gd name="T20" fmla="*/ 375 w 427"/>
              <a:gd name="T21" fmla="*/ 0 h 106"/>
              <a:gd name="T22" fmla="*/ 322 w 427"/>
              <a:gd name="T23" fmla="*/ 53 h 106"/>
              <a:gd name="T24" fmla="*/ 375 w 427"/>
              <a:gd name="T25" fmla="*/ 106 h 106"/>
              <a:gd name="T26" fmla="*/ 427 w 427"/>
              <a:gd name="T27" fmla="*/ 53 h 106"/>
              <a:gd name="T28" fmla="*/ 375 w 427"/>
              <a:gd name="T2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106">
                <a:moveTo>
                  <a:pt x="53" y="0"/>
                </a:moveTo>
                <a:cubicBezTo>
                  <a:pt x="24" y="0"/>
                  <a:pt x="0" y="23"/>
                  <a:pt x="0" y="53"/>
                </a:cubicBezTo>
                <a:cubicBezTo>
                  <a:pt x="0" y="82"/>
                  <a:pt x="24" y="106"/>
                  <a:pt x="53" y="106"/>
                </a:cubicBezTo>
                <a:cubicBezTo>
                  <a:pt x="82" y="106"/>
                  <a:pt x="106" y="82"/>
                  <a:pt x="106" y="53"/>
                </a:cubicBezTo>
                <a:cubicBezTo>
                  <a:pt x="106" y="23"/>
                  <a:pt x="82" y="0"/>
                  <a:pt x="53" y="0"/>
                </a:cubicBezTo>
                <a:close/>
                <a:moveTo>
                  <a:pt x="216" y="0"/>
                </a:moveTo>
                <a:cubicBezTo>
                  <a:pt x="187" y="0"/>
                  <a:pt x="164" y="23"/>
                  <a:pt x="164" y="53"/>
                </a:cubicBezTo>
                <a:cubicBezTo>
                  <a:pt x="164" y="82"/>
                  <a:pt x="187" y="106"/>
                  <a:pt x="216" y="106"/>
                </a:cubicBezTo>
                <a:cubicBezTo>
                  <a:pt x="246" y="106"/>
                  <a:pt x="269" y="82"/>
                  <a:pt x="269" y="53"/>
                </a:cubicBezTo>
                <a:cubicBezTo>
                  <a:pt x="269" y="23"/>
                  <a:pt x="246" y="0"/>
                  <a:pt x="216" y="0"/>
                </a:cubicBezTo>
                <a:close/>
                <a:moveTo>
                  <a:pt x="375" y="0"/>
                </a:moveTo>
                <a:cubicBezTo>
                  <a:pt x="345" y="0"/>
                  <a:pt x="322" y="23"/>
                  <a:pt x="322" y="53"/>
                </a:cubicBezTo>
                <a:cubicBezTo>
                  <a:pt x="322" y="82"/>
                  <a:pt x="345" y="106"/>
                  <a:pt x="375" y="106"/>
                </a:cubicBezTo>
                <a:cubicBezTo>
                  <a:pt x="404" y="106"/>
                  <a:pt x="427" y="82"/>
                  <a:pt x="427" y="53"/>
                </a:cubicBezTo>
                <a:cubicBezTo>
                  <a:pt x="427" y="23"/>
                  <a:pt x="404" y="0"/>
                  <a:pt x="3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0" grpId="0"/>
      <p:bldP spid="71" grpId="0"/>
      <p:bldP spid="72" grpId="0"/>
      <p:bldP spid="73" grpId="0"/>
      <p:bldP spid="13" grpId="0" animBg="1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/>
        </p:nvSpPr>
        <p:spPr>
          <a:xfrm>
            <a:off x="914400" y="1519238"/>
            <a:ext cx="4340225" cy="32004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5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3875088" y="2208213"/>
            <a:ext cx="4354512" cy="1125537"/>
            <a:chOff x="3875568" y="2208594"/>
            <a:chExt cx="4354033" cy="1124393"/>
          </a:xfrm>
        </p:grpSpPr>
        <p:sp>
          <p:nvSpPr>
            <p:cNvPr id="10" name="Rectangle 22"/>
            <p:cNvSpPr/>
            <p:nvPr/>
          </p:nvSpPr>
          <p:spPr>
            <a:xfrm>
              <a:off x="3875568" y="2208594"/>
              <a:ext cx="4354033" cy="1124393"/>
            </a:xfrm>
            <a:prstGeom prst="rect">
              <a:avLst/>
            </a:prstGeom>
            <a:solidFill>
              <a:srgbClr val="1C3FD9">
                <a:alpha val="9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ea"/>
              </a:endParaRPr>
            </a:p>
          </p:txBody>
        </p:sp>
        <p:grpSp>
          <p:nvGrpSpPr>
            <p:cNvPr id="22539" name="Group 25"/>
            <p:cNvGrpSpPr/>
            <p:nvPr/>
          </p:nvGrpSpPr>
          <p:grpSpPr bwMode="auto">
            <a:xfrm>
              <a:off x="4202557" y="2470264"/>
              <a:ext cx="3700055" cy="739215"/>
              <a:chOff x="5560029" y="2765551"/>
              <a:chExt cx="4933406" cy="985622"/>
            </a:xfrm>
          </p:grpSpPr>
          <p:sp>
            <p:nvSpPr>
              <p:cNvPr id="12" name="TextBox 23"/>
              <p:cNvSpPr txBox="1"/>
              <p:nvPr/>
            </p:nvSpPr>
            <p:spPr>
              <a:xfrm>
                <a:off x="5560029" y="2765551"/>
                <a:ext cx="2160878" cy="452507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Lao UI" panose="020B0502040204020203" pitchFamily="34" charset="0"/>
                    <a:ea typeface="微软雅黑" panose="020B0503020204020204" pitchFamily="34" charset="-122"/>
                  </a:defRPr>
                </a:lvl9pPr>
              </a:lstStyle>
              <a:p>
                <a:pPr eaLnBrk="1" hangingPunct="1"/>
                <a:r>
                  <a:rPr lang="zh-CN" altLang="en-US" sz="1600" b="1" dirty="0">
                    <a:solidFill>
                      <a:schemeClr val="bg1"/>
                    </a:solidFill>
                  </a:rPr>
                  <a:t>添加标题文字：</a:t>
                </a:r>
                <a:endParaRPr lang="en-US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Open Sans" panose="020B0606030504020204"/>
                  <a:cs typeface="Open Sans" panose="020B0606030504020204"/>
                </a:endParaRPr>
              </a:p>
            </p:txBody>
          </p:sp>
          <p:sp>
            <p:nvSpPr>
              <p:cNvPr id="13" name="TextBox 24"/>
              <p:cNvSpPr txBox="1"/>
              <p:nvPr/>
            </p:nvSpPr>
            <p:spPr>
              <a:xfrm>
                <a:off x="5560029" y="3165196"/>
                <a:ext cx="4933406" cy="585977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just" eaLnBrk="1" fontAlgn="auto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800" dirty="0">
                    <a:solidFill>
                      <a:schemeClr val="bg1"/>
                    </a:solidFill>
                    <a:latin typeface="微软雅黑" panose="020B0503020204020204" pitchFamily="34" charset="-122"/>
                  </a:rPr>
                  <a:t>单击此处添加文字，添加具体文字内容，您的说明文字在此处添加，此处输入详细的说明文字，单击此处添加文字，添加具体文字内容</a:t>
                </a:r>
                <a:endParaRPr lang="en-US" altLang="zh-CN" sz="800" dirty="0">
                  <a:solidFill>
                    <a:schemeClr val="bg1"/>
                  </a:solidFill>
                  <a:latin typeface="微软雅黑" panose="020B0503020204020204" pitchFamily="34" charset="-122"/>
                </a:endParaRPr>
              </a:p>
            </p:txBody>
          </p:sp>
        </p:grpSp>
      </p:grpSp>
      <p:sp>
        <p:nvSpPr>
          <p:cNvPr id="14" name="TextBox 26"/>
          <p:cNvSpPr txBox="1"/>
          <p:nvPr/>
        </p:nvSpPr>
        <p:spPr>
          <a:xfrm>
            <a:off x="5376863" y="3476625"/>
            <a:ext cx="3684587" cy="71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单击此处添加文字，添加具体文字内容，您的说明文字在此处添加，此处输入详细的说明文字。单击此处添加文字，添加具体文字内容，您的说明文字在此处添加，此处输入详细的说明文字。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Rectangle 27"/>
          <p:cNvSpPr/>
          <p:nvPr/>
        </p:nvSpPr>
        <p:spPr>
          <a:xfrm>
            <a:off x="5464175" y="4413250"/>
            <a:ext cx="800100" cy="21431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添加文字信息</a:t>
            </a:r>
            <a:endParaRPr lang="en-US" altLang="zh-CN" sz="8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9" name="文本框 48"/>
          <p:cNvSpPr txBox="1">
            <a:spLocks noChangeArrowheads="1"/>
          </p:cNvSpPr>
          <p:nvPr/>
        </p:nvSpPr>
        <p:spPr bwMode="auto">
          <a:xfrm>
            <a:off x="3863975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1C3FD9"/>
                </a:solidFill>
                <a:latin typeface="微软雅黑" panose="020B0503020204020204" pitchFamily="34" charset="-122"/>
              </a:rPr>
              <a:t>产业背景</a:t>
            </a:r>
            <a:endParaRPr lang="zh-CN" altLang="en-US" sz="2400" dirty="0">
              <a:solidFill>
                <a:srgbClr val="1C3FD9"/>
              </a:solidFill>
              <a:latin typeface="微软雅黑" panose="020B0503020204020204" pitchFamily="34" charset="-122"/>
            </a:endParaRPr>
          </a:p>
        </p:txBody>
      </p:sp>
      <p:sp>
        <p:nvSpPr>
          <p:cNvPr id="20" name="Content Placeholder 2"/>
          <p:cNvSpPr txBox="1"/>
          <p:nvPr/>
        </p:nvSpPr>
        <p:spPr>
          <a:xfrm>
            <a:off x="1760538" y="731838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此处添加详细介绍，对主标题进行进一步阐述，此处添加详细介绍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5327650" y="485775"/>
            <a:ext cx="10445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2771775" y="485775"/>
            <a:ext cx="1044575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/>
      <p:bldP spid="15" grpId="0" animBg="1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09600" y="1301750"/>
            <a:ext cx="3830638" cy="1579562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545013" y="1301750"/>
            <a:ext cx="1870075" cy="157321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518275" y="1316038"/>
            <a:ext cx="1981200" cy="1573212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2525713" y="2963863"/>
            <a:ext cx="1914525" cy="157321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603250" y="2963863"/>
            <a:ext cx="1808163" cy="157321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545013" y="2965450"/>
            <a:ext cx="3954462" cy="1579563"/>
          </a:xfrm>
          <a:prstGeom prst="rect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5877" y="1316038"/>
            <a:ext cx="3814361" cy="1558925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88988" y="1406525"/>
            <a:ext cx="21764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rgbClr val="1C3FD9"/>
                </a:solidFill>
                <a:latin typeface="+mn-lt"/>
                <a:ea typeface="+mn-ea"/>
              </a:rPr>
              <a:t>产品展示</a:t>
            </a:r>
            <a:endParaRPr lang="zh-CN" altLang="en-US" sz="2000" dirty="0">
              <a:solidFill>
                <a:srgbClr val="1C3FD9"/>
              </a:solidFill>
              <a:latin typeface="+mn-lt"/>
              <a:ea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2151063" y="1833563"/>
            <a:ext cx="519112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dirty="0">
                <a:solidFill>
                  <a:srgbClr val="1C3FD9"/>
                </a:solidFill>
                <a:latin typeface="+mn-ea"/>
                <a:ea typeface="+mn-ea"/>
              </a:rPr>
              <a:t>+</a:t>
            </a:r>
            <a:endParaRPr lang="zh-CN" altLang="en-US" sz="4000" dirty="0">
              <a:solidFill>
                <a:srgbClr val="1C3FD9"/>
              </a:solidFill>
              <a:latin typeface="+mn-ea"/>
              <a:ea typeface="+mn-ea"/>
            </a:endParaRPr>
          </a:p>
        </p:txBody>
      </p:sp>
      <p:sp>
        <p:nvSpPr>
          <p:cNvPr id="18" name="文本框 48"/>
          <p:cNvSpPr txBox="1">
            <a:spLocks noChangeArrowheads="1"/>
          </p:cNvSpPr>
          <p:nvPr/>
        </p:nvSpPr>
        <p:spPr bwMode="auto">
          <a:xfrm>
            <a:off x="3863975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1C3FD9"/>
                </a:solidFill>
                <a:latin typeface="微软雅黑" panose="020B0503020204020204" pitchFamily="34" charset="-122"/>
              </a:rPr>
              <a:t>产业概况</a:t>
            </a:r>
            <a:endParaRPr lang="zh-CN" altLang="en-US" sz="2400" dirty="0">
              <a:solidFill>
                <a:srgbClr val="1C3FD9"/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Content Placeholder 2"/>
          <p:cNvSpPr txBox="1"/>
          <p:nvPr/>
        </p:nvSpPr>
        <p:spPr>
          <a:xfrm>
            <a:off x="1760538" y="731838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此处添加详细介绍，对主标题进行进一步阐述，此处添加详细介绍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5327650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2771775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603250" y="2955021"/>
            <a:ext cx="1808163" cy="1593850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3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5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45" grpId="0" animBg="1"/>
      <p:bldP spid="46" grpId="0" animBg="1"/>
      <p:bldP spid="47" grpId="0" animBg="1"/>
      <p:bldP spid="48" grpId="0" animBg="1"/>
      <p:bldP spid="14" grpId="0" animBg="1"/>
      <p:bldP spid="21" grpId="0"/>
      <p:bldP spid="22" grpId="0"/>
      <p:bldP spid="22" grpId="1"/>
      <p:bldP spid="22" grpId="2"/>
      <p:bldP spid="18" grpId="0"/>
      <p:bldP spid="19" grpId="0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矩形 72"/>
          <p:cNvSpPr/>
          <p:nvPr/>
        </p:nvSpPr>
        <p:spPr>
          <a:xfrm>
            <a:off x="6162939" y="3576194"/>
            <a:ext cx="2985383" cy="994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矩形 71"/>
          <p:cNvSpPr/>
          <p:nvPr/>
        </p:nvSpPr>
        <p:spPr>
          <a:xfrm>
            <a:off x="6143629" y="2396278"/>
            <a:ext cx="2985383" cy="994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矩形 70"/>
          <p:cNvSpPr/>
          <p:nvPr/>
        </p:nvSpPr>
        <p:spPr>
          <a:xfrm>
            <a:off x="6143629" y="1311275"/>
            <a:ext cx="2985383" cy="994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矩形 69"/>
          <p:cNvSpPr/>
          <p:nvPr/>
        </p:nvSpPr>
        <p:spPr>
          <a:xfrm>
            <a:off x="28046" y="3579862"/>
            <a:ext cx="2985383" cy="994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矩形 68"/>
          <p:cNvSpPr/>
          <p:nvPr/>
        </p:nvSpPr>
        <p:spPr>
          <a:xfrm>
            <a:off x="28046" y="2427734"/>
            <a:ext cx="2985383" cy="994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14988" y="1330722"/>
            <a:ext cx="2985383" cy="994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Straight Connector 48"/>
          <p:cNvCxnSpPr/>
          <p:nvPr/>
        </p:nvCxnSpPr>
        <p:spPr>
          <a:xfrm>
            <a:off x="3994150" y="2817813"/>
            <a:ext cx="1149350" cy="1587"/>
          </a:xfrm>
          <a:prstGeom prst="line">
            <a:avLst/>
          </a:prstGeom>
          <a:ln w="12700">
            <a:solidFill>
              <a:srgbClr val="1C3F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5"/>
          <p:cNvCxnSpPr/>
          <p:nvPr/>
        </p:nvCxnSpPr>
        <p:spPr>
          <a:xfrm>
            <a:off x="3994150" y="1746250"/>
            <a:ext cx="1149350" cy="1588"/>
          </a:xfrm>
          <a:prstGeom prst="line">
            <a:avLst/>
          </a:prstGeom>
          <a:ln w="12700">
            <a:solidFill>
              <a:srgbClr val="1C3F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50"/>
          <p:cNvCxnSpPr/>
          <p:nvPr/>
        </p:nvCxnSpPr>
        <p:spPr>
          <a:xfrm>
            <a:off x="3994150" y="3960813"/>
            <a:ext cx="1149350" cy="1587"/>
          </a:xfrm>
          <a:prstGeom prst="line">
            <a:avLst/>
          </a:prstGeom>
          <a:ln w="12700">
            <a:solidFill>
              <a:srgbClr val="1C3F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组合 52"/>
          <p:cNvGrpSpPr/>
          <p:nvPr/>
        </p:nvGrpSpPr>
        <p:grpSpPr bwMode="auto">
          <a:xfrm>
            <a:off x="4529138" y="1143000"/>
            <a:ext cx="85725" cy="3573463"/>
            <a:chOff x="4529137" y="1142992"/>
            <a:chExt cx="85726" cy="3572693"/>
          </a:xfrm>
        </p:grpSpPr>
        <p:cxnSp>
          <p:nvCxnSpPr>
            <p:cNvPr id="2" name="Straight Connector 8"/>
            <p:cNvCxnSpPr/>
            <p:nvPr/>
          </p:nvCxnSpPr>
          <p:spPr>
            <a:xfrm rot="5400000">
              <a:off x="2785652" y="2929339"/>
              <a:ext cx="3572693" cy="0"/>
            </a:xfrm>
            <a:prstGeom prst="line">
              <a:avLst/>
            </a:prstGeom>
            <a:ln w="12700">
              <a:solidFill>
                <a:srgbClr val="1C3FD9"/>
              </a:solidFill>
              <a:prstDash val="sysDot"/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Oval 51"/>
            <p:cNvSpPr/>
            <p:nvPr/>
          </p:nvSpPr>
          <p:spPr>
            <a:xfrm>
              <a:off x="4529137" y="2774590"/>
              <a:ext cx="85726" cy="85707"/>
            </a:xfrm>
            <a:prstGeom prst="ellipse">
              <a:avLst/>
            </a:prstGeom>
            <a:solidFill>
              <a:srgbClr val="1C3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C3FD9"/>
                </a:solidFill>
                <a:cs typeface="Lao UI" panose="020B0502040204020203" pitchFamily="34" charset="0"/>
              </a:endParaRPr>
            </a:p>
          </p:txBody>
        </p:sp>
        <p:sp>
          <p:nvSpPr>
            <p:cNvPr id="6" name="Oval 52"/>
            <p:cNvSpPr/>
            <p:nvPr/>
          </p:nvSpPr>
          <p:spPr>
            <a:xfrm>
              <a:off x="4529137" y="1708020"/>
              <a:ext cx="85726" cy="85707"/>
            </a:xfrm>
            <a:prstGeom prst="ellipse">
              <a:avLst/>
            </a:prstGeom>
            <a:solidFill>
              <a:srgbClr val="1C3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C3FD9"/>
                </a:solidFill>
                <a:cs typeface="Lao UI" panose="020B0502040204020203" pitchFamily="34" charset="0"/>
              </a:endParaRPr>
            </a:p>
          </p:txBody>
        </p:sp>
        <p:sp>
          <p:nvSpPr>
            <p:cNvPr id="8" name="Oval 53"/>
            <p:cNvSpPr/>
            <p:nvPr/>
          </p:nvSpPr>
          <p:spPr>
            <a:xfrm>
              <a:off x="4529137" y="3917344"/>
              <a:ext cx="85726" cy="85707"/>
            </a:xfrm>
            <a:prstGeom prst="ellipse">
              <a:avLst/>
            </a:prstGeom>
            <a:solidFill>
              <a:srgbClr val="1C3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C3FD9"/>
                </a:solidFill>
                <a:cs typeface="Lao UI" panose="020B0502040204020203" pitchFamily="34" charset="0"/>
              </a:endParaRPr>
            </a:p>
          </p:txBody>
        </p:sp>
      </p:grpSp>
      <p:grpSp>
        <p:nvGrpSpPr>
          <p:cNvPr id="9" name="Group 88"/>
          <p:cNvGrpSpPr/>
          <p:nvPr/>
        </p:nvGrpSpPr>
        <p:grpSpPr bwMode="auto">
          <a:xfrm>
            <a:off x="357188" y="2382838"/>
            <a:ext cx="2643187" cy="931862"/>
            <a:chOff x="357158" y="2428874"/>
            <a:chExt cx="2643206" cy="932083"/>
          </a:xfrm>
        </p:grpSpPr>
        <p:sp>
          <p:nvSpPr>
            <p:cNvPr id="10" name="Rectangle 31"/>
            <p:cNvSpPr/>
            <p:nvPr/>
          </p:nvSpPr>
          <p:spPr>
            <a:xfrm>
              <a:off x="357158" y="2714692"/>
              <a:ext cx="2643206" cy="646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1" name="Rectangle 32"/>
            <p:cNvSpPr/>
            <p:nvPr/>
          </p:nvSpPr>
          <p:spPr>
            <a:xfrm>
              <a:off x="2158864" y="2428874"/>
              <a:ext cx="800225" cy="336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rgbClr val="1C3FD9"/>
                  </a:solidFill>
                  <a:latin typeface="+mn-lt"/>
                  <a:ea typeface="+mn-ea"/>
                </a:rPr>
                <a:t>添加标题</a:t>
              </a:r>
              <a:endParaRPr lang="en-US" altLang="zh-CN" sz="1200" dirty="0">
                <a:solidFill>
                  <a:srgbClr val="1C3FD9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3357563" y="2500313"/>
            <a:ext cx="636587" cy="636587"/>
            <a:chOff x="3357554" y="2500312"/>
            <a:chExt cx="636196" cy="636164"/>
          </a:xfrm>
        </p:grpSpPr>
        <p:sp>
          <p:nvSpPr>
            <p:cNvPr id="12" name="Rectangle 22"/>
            <p:cNvSpPr/>
            <p:nvPr/>
          </p:nvSpPr>
          <p:spPr>
            <a:xfrm>
              <a:off x="3357554" y="2500312"/>
              <a:ext cx="636196" cy="636164"/>
            </a:xfrm>
            <a:prstGeom prst="ellipse">
              <a:avLst/>
            </a:prstGeom>
            <a:solidFill>
              <a:srgbClr val="1C3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C3FD9"/>
                </a:solidFill>
                <a:cs typeface="Lao UI" panose="020B0502040204020203" pitchFamily="34" charset="0"/>
              </a:endParaRPr>
            </a:p>
          </p:txBody>
        </p:sp>
        <p:sp>
          <p:nvSpPr>
            <p:cNvPr id="13" name="Freeform 23"/>
            <p:cNvSpPr>
              <a:spLocks noEditPoints="1"/>
            </p:cNvSpPr>
            <p:nvPr/>
          </p:nvSpPr>
          <p:spPr bwMode="auto">
            <a:xfrm>
              <a:off x="3478130" y="2660542"/>
              <a:ext cx="388698" cy="323635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C3FD9"/>
                </a:solidFill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14" name="Group 89"/>
          <p:cNvGrpSpPr/>
          <p:nvPr/>
        </p:nvGrpSpPr>
        <p:grpSpPr bwMode="auto">
          <a:xfrm>
            <a:off x="357188" y="1311275"/>
            <a:ext cx="2643187" cy="931863"/>
            <a:chOff x="357158" y="1357304"/>
            <a:chExt cx="2643206" cy="932083"/>
          </a:xfrm>
        </p:grpSpPr>
        <p:sp>
          <p:nvSpPr>
            <p:cNvPr id="15" name="Rectangle 29"/>
            <p:cNvSpPr/>
            <p:nvPr/>
          </p:nvSpPr>
          <p:spPr>
            <a:xfrm>
              <a:off x="357158" y="1643121"/>
              <a:ext cx="2643206" cy="6462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16" name="Rectangle 30"/>
            <p:cNvSpPr/>
            <p:nvPr/>
          </p:nvSpPr>
          <p:spPr>
            <a:xfrm>
              <a:off x="2162039" y="1357304"/>
              <a:ext cx="800225" cy="336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rgbClr val="1C3FD9"/>
                  </a:solidFill>
                  <a:latin typeface="+mn-lt"/>
                  <a:ea typeface="+mn-ea"/>
                </a:rPr>
                <a:t>添加标题</a:t>
              </a:r>
              <a:endParaRPr lang="en-US" altLang="zh-CN" sz="1200" dirty="0">
                <a:solidFill>
                  <a:srgbClr val="1C3FD9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8" name="组合 57"/>
          <p:cNvGrpSpPr/>
          <p:nvPr/>
        </p:nvGrpSpPr>
        <p:grpSpPr bwMode="auto">
          <a:xfrm>
            <a:off x="3357563" y="1428750"/>
            <a:ext cx="636587" cy="636588"/>
            <a:chOff x="3357554" y="1428742"/>
            <a:chExt cx="636196" cy="636164"/>
          </a:xfrm>
        </p:grpSpPr>
        <p:sp>
          <p:nvSpPr>
            <p:cNvPr id="17" name="Rectangle 13"/>
            <p:cNvSpPr/>
            <p:nvPr/>
          </p:nvSpPr>
          <p:spPr>
            <a:xfrm>
              <a:off x="3357554" y="1428742"/>
              <a:ext cx="636196" cy="636164"/>
            </a:xfrm>
            <a:prstGeom prst="ellipse">
              <a:avLst/>
            </a:prstGeom>
            <a:solidFill>
              <a:srgbClr val="1C3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C3FD9"/>
                </a:solidFill>
                <a:cs typeface="Lao UI" panose="020B0502040204020203" pitchFamily="34" charset="0"/>
              </a:endParaRPr>
            </a:p>
          </p:txBody>
        </p:sp>
        <p:sp>
          <p:nvSpPr>
            <p:cNvPr id="18" name="Freeform 100"/>
            <p:cNvSpPr/>
            <p:nvPr/>
          </p:nvSpPr>
          <p:spPr bwMode="auto">
            <a:xfrm>
              <a:off x="3500341" y="1571522"/>
              <a:ext cx="303026" cy="342672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C3FD9"/>
                </a:solidFill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19" name="Group 92"/>
          <p:cNvGrpSpPr/>
          <p:nvPr/>
        </p:nvGrpSpPr>
        <p:grpSpPr bwMode="auto">
          <a:xfrm>
            <a:off x="6143625" y="3525838"/>
            <a:ext cx="2643188" cy="931862"/>
            <a:chOff x="6143636" y="3571882"/>
            <a:chExt cx="2643206" cy="932083"/>
          </a:xfrm>
        </p:grpSpPr>
        <p:sp>
          <p:nvSpPr>
            <p:cNvPr id="20" name="Rectangle 39"/>
            <p:cNvSpPr/>
            <p:nvPr/>
          </p:nvSpPr>
          <p:spPr>
            <a:xfrm>
              <a:off x="6143636" y="3857700"/>
              <a:ext cx="2643206" cy="646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21" name="Rectangle 40"/>
            <p:cNvSpPr/>
            <p:nvPr/>
          </p:nvSpPr>
          <p:spPr>
            <a:xfrm>
              <a:off x="6143636" y="3571882"/>
              <a:ext cx="800224" cy="336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rgbClr val="1C3FD9"/>
                  </a:solidFill>
                  <a:latin typeface="+mn-lt"/>
                  <a:ea typeface="+mn-ea"/>
                </a:rPr>
                <a:t>添加标题</a:t>
              </a:r>
              <a:endParaRPr lang="en-US" altLang="zh-CN" sz="1200" dirty="0">
                <a:solidFill>
                  <a:srgbClr val="1C3FD9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 bwMode="auto">
          <a:xfrm>
            <a:off x="5143500" y="3643313"/>
            <a:ext cx="636588" cy="636587"/>
            <a:chOff x="5143504" y="3643320"/>
            <a:chExt cx="636196" cy="636164"/>
          </a:xfrm>
        </p:grpSpPr>
        <p:sp>
          <p:nvSpPr>
            <p:cNvPr id="22" name="Rectangle 27"/>
            <p:cNvSpPr/>
            <p:nvPr/>
          </p:nvSpPr>
          <p:spPr>
            <a:xfrm>
              <a:off x="5143504" y="3643320"/>
              <a:ext cx="636196" cy="636164"/>
            </a:xfrm>
            <a:prstGeom prst="ellipse">
              <a:avLst/>
            </a:prstGeom>
            <a:solidFill>
              <a:srgbClr val="1C3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C3FD9"/>
                </a:solidFill>
                <a:cs typeface="Lao UI" panose="020B0502040204020203" pitchFamily="34" charset="0"/>
              </a:endParaRPr>
            </a:p>
          </p:txBody>
        </p:sp>
        <p:sp>
          <p:nvSpPr>
            <p:cNvPr id="23" name="Freeform 107"/>
            <p:cNvSpPr>
              <a:spLocks noEditPoints="1"/>
            </p:cNvSpPr>
            <p:nvPr/>
          </p:nvSpPr>
          <p:spPr bwMode="auto">
            <a:xfrm>
              <a:off x="5286291" y="3786100"/>
              <a:ext cx="364900" cy="314116"/>
            </a:xfrm>
            <a:custGeom>
              <a:avLst/>
              <a:gdLst/>
              <a:ahLst/>
              <a:cxnLst>
                <a:cxn ang="0">
                  <a:pos x="337" y="165"/>
                </a:cxn>
                <a:cxn ang="0">
                  <a:pos x="170" y="0"/>
                </a:cxn>
                <a:cxn ang="0">
                  <a:pos x="5" y="165"/>
                </a:cxn>
                <a:cxn ang="0">
                  <a:pos x="5" y="165"/>
                </a:cxn>
                <a:cxn ang="0">
                  <a:pos x="0" y="172"/>
                </a:cxn>
                <a:cxn ang="0">
                  <a:pos x="0" y="181"/>
                </a:cxn>
                <a:cxn ang="0">
                  <a:pos x="0" y="189"/>
                </a:cxn>
                <a:cxn ang="0">
                  <a:pos x="5" y="196"/>
                </a:cxn>
                <a:cxn ang="0">
                  <a:pos x="5" y="196"/>
                </a:cxn>
                <a:cxn ang="0">
                  <a:pos x="13" y="201"/>
                </a:cxn>
                <a:cxn ang="0">
                  <a:pos x="20" y="201"/>
                </a:cxn>
                <a:cxn ang="0">
                  <a:pos x="29" y="201"/>
                </a:cxn>
                <a:cxn ang="0">
                  <a:pos x="36" y="196"/>
                </a:cxn>
                <a:cxn ang="0">
                  <a:pos x="42" y="189"/>
                </a:cxn>
                <a:cxn ang="0">
                  <a:pos x="42" y="294"/>
                </a:cxn>
                <a:cxn ang="0">
                  <a:pos x="301" y="294"/>
                </a:cxn>
                <a:cxn ang="0">
                  <a:pos x="301" y="189"/>
                </a:cxn>
                <a:cxn ang="0">
                  <a:pos x="306" y="196"/>
                </a:cxn>
                <a:cxn ang="0">
                  <a:pos x="306" y="196"/>
                </a:cxn>
                <a:cxn ang="0">
                  <a:pos x="314" y="201"/>
                </a:cxn>
                <a:cxn ang="0">
                  <a:pos x="321" y="201"/>
                </a:cxn>
                <a:cxn ang="0">
                  <a:pos x="321" y="201"/>
                </a:cxn>
                <a:cxn ang="0">
                  <a:pos x="330" y="201"/>
                </a:cxn>
                <a:cxn ang="0">
                  <a:pos x="337" y="196"/>
                </a:cxn>
                <a:cxn ang="0">
                  <a:pos x="337" y="196"/>
                </a:cxn>
                <a:cxn ang="0">
                  <a:pos x="341" y="189"/>
                </a:cxn>
                <a:cxn ang="0">
                  <a:pos x="343" y="181"/>
                </a:cxn>
                <a:cxn ang="0">
                  <a:pos x="341" y="172"/>
                </a:cxn>
                <a:cxn ang="0">
                  <a:pos x="337" y="165"/>
                </a:cxn>
                <a:cxn ang="0">
                  <a:pos x="337" y="165"/>
                </a:cxn>
                <a:cxn ang="0">
                  <a:pos x="279" y="272"/>
                </a:cxn>
                <a:cxn ang="0">
                  <a:pos x="214" y="272"/>
                </a:cxn>
                <a:cxn ang="0">
                  <a:pos x="214" y="187"/>
                </a:cxn>
                <a:cxn ang="0">
                  <a:pos x="129" y="187"/>
                </a:cxn>
                <a:cxn ang="0">
                  <a:pos x="129" y="272"/>
                </a:cxn>
                <a:cxn ang="0">
                  <a:pos x="63" y="272"/>
                </a:cxn>
                <a:cxn ang="0">
                  <a:pos x="63" y="169"/>
                </a:cxn>
                <a:cxn ang="0">
                  <a:pos x="170" y="60"/>
                </a:cxn>
                <a:cxn ang="0">
                  <a:pos x="279" y="169"/>
                </a:cxn>
                <a:cxn ang="0">
                  <a:pos x="279" y="272"/>
                </a:cxn>
              </a:cxnLst>
              <a:rect l="0" t="0" r="r" b="b"/>
              <a:pathLst>
                <a:path w="343" h="294">
                  <a:moveTo>
                    <a:pt x="337" y="165"/>
                  </a:moveTo>
                  <a:lnTo>
                    <a:pt x="170" y="0"/>
                  </a:lnTo>
                  <a:lnTo>
                    <a:pt x="5" y="165"/>
                  </a:lnTo>
                  <a:lnTo>
                    <a:pt x="5" y="165"/>
                  </a:lnTo>
                  <a:lnTo>
                    <a:pt x="0" y="172"/>
                  </a:lnTo>
                  <a:lnTo>
                    <a:pt x="0" y="181"/>
                  </a:lnTo>
                  <a:lnTo>
                    <a:pt x="0" y="189"/>
                  </a:lnTo>
                  <a:lnTo>
                    <a:pt x="5" y="196"/>
                  </a:lnTo>
                  <a:lnTo>
                    <a:pt x="5" y="196"/>
                  </a:lnTo>
                  <a:lnTo>
                    <a:pt x="13" y="201"/>
                  </a:lnTo>
                  <a:lnTo>
                    <a:pt x="20" y="201"/>
                  </a:lnTo>
                  <a:lnTo>
                    <a:pt x="29" y="201"/>
                  </a:lnTo>
                  <a:lnTo>
                    <a:pt x="36" y="196"/>
                  </a:lnTo>
                  <a:lnTo>
                    <a:pt x="42" y="189"/>
                  </a:lnTo>
                  <a:lnTo>
                    <a:pt x="42" y="294"/>
                  </a:lnTo>
                  <a:lnTo>
                    <a:pt x="301" y="294"/>
                  </a:lnTo>
                  <a:lnTo>
                    <a:pt x="301" y="189"/>
                  </a:lnTo>
                  <a:lnTo>
                    <a:pt x="306" y="196"/>
                  </a:lnTo>
                  <a:lnTo>
                    <a:pt x="306" y="196"/>
                  </a:lnTo>
                  <a:lnTo>
                    <a:pt x="314" y="201"/>
                  </a:lnTo>
                  <a:lnTo>
                    <a:pt x="321" y="201"/>
                  </a:lnTo>
                  <a:lnTo>
                    <a:pt x="321" y="201"/>
                  </a:lnTo>
                  <a:lnTo>
                    <a:pt x="330" y="201"/>
                  </a:lnTo>
                  <a:lnTo>
                    <a:pt x="337" y="196"/>
                  </a:lnTo>
                  <a:lnTo>
                    <a:pt x="337" y="196"/>
                  </a:lnTo>
                  <a:lnTo>
                    <a:pt x="341" y="189"/>
                  </a:lnTo>
                  <a:lnTo>
                    <a:pt x="343" y="181"/>
                  </a:lnTo>
                  <a:lnTo>
                    <a:pt x="341" y="172"/>
                  </a:lnTo>
                  <a:lnTo>
                    <a:pt x="337" y="165"/>
                  </a:lnTo>
                  <a:lnTo>
                    <a:pt x="337" y="165"/>
                  </a:lnTo>
                  <a:close/>
                  <a:moveTo>
                    <a:pt x="279" y="272"/>
                  </a:moveTo>
                  <a:lnTo>
                    <a:pt x="214" y="272"/>
                  </a:lnTo>
                  <a:lnTo>
                    <a:pt x="214" y="187"/>
                  </a:lnTo>
                  <a:lnTo>
                    <a:pt x="129" y="187"/>
                  </a:lnTo>
                  <a:lnTo>
                    <a:pt x="129" y="272"/>
                  </a:lnTo>
                  <a:lnTo>
                    <a:pt x="63" y="272"/>
                  </a:lnTo>
                  <a:lnTo>
                    <a:pt x="63" y="169"/>
                  </a:lnTo>
                  <a:lnTo>
                    <a:pt x="170" y="60"/>
                  </a:lnTo>
                  <a:lnTo>
                    <a:pt x="279" y="169"/>
                  </a:lnTo>
                  <a:lnTo>
                    <a:pt x="279" y="27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C3FD9"/>
                </a:solidFill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24" name="Group 87"/>
          <p:cNvGrpSpPr/>
          <p:nvPr/>
        </p:nvGrpSpPr>
        <p:grpSpPr bwMode="auto">
          <a:xfrm>
            <a:off x="357188" y="3521075"/>
            <a:ext cx="2643187" cy="936625"/>
            <a:chOff x="357158" y="3567642"/>
            <a:chExt cx="2643206" cy="936323"/>
          </a:xfrm>
        </p:grpSpPr>
        <p:sp>
          <p:nvSpPr>
            <p:cNvPr id="25" name="Rectangle 33"/>
            <p:cNvSpPr/>
            <p:nvPr/>
          </p:nvSpPr>
          <p:spPr>
            <a:xfrm>
              <a:off x="357158" y="3858061"/>
              <a:ext cx="2643206" cy="64590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26" name="Rectangle 34"/>
            <p:cNvSpPr/>
            <p:nvPr/>
          </p:nvSpPr>
          <p:spPr>
            <a:xfrm>
              <a:off x="2150927" y="3567642"/>
              <a:ext cx="800225" cy="3363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rgbClr val="1C3FD9"/>
                  </a:solidFill>
                  <a:latin typeface="+mn-lt"/>
                  <a:ea typeface="+mn-ea"/>
                </a:rPr>
                <a:t>添加标题</a:t>
              </a:r>
              <a:endParaRPr lang="en-US" altLang="zh-CN" sz="1200" dirty="0">
                <a:solidFill>
                  <a:srgbClr val="1C3FD9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9" name="组合 58"/>
          <p:cNvGrpSpPr/>
          <p:nvPr/>
        </p:nvGrpSpPr>
        <p:grpSpPr bwMode="auto">
          <a:xfrm>
            <a:off x="3357563" y="3643313"/>
            <a:ext cx="636587" cy="636587"/>
            <a:chOff x="3357554" y="3643320"/>
            <a:chExt cx="636196" cy="636164"/>
          </a:xfrm>
        </p:grpSpPr>
        <p:sp>
          <p:nvSpPr>
            <p:cNvPr id="27" name="Rectangle 26"/>
            <p:cNvSpPr/>
            <p:nvPr/>
          </p:nvSpPr>
          <p:spPr>
            <a:xfrm>
              <a:off x="3357554" y="3643320"/>
              <a:ext cx="636196" cy="636164"/>
            </a:xfrm>
            <a:prstGeom prst="ellipse">
              <a:avLst/>
            </a:prstGeom>
            <a:solidFill>
              <a:srgbClr val="1C3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C3FD9"/>
                </a:solidFill>
                <a:cs typeface="Lao UI" panose="020B0502040204020203" pitchFamily="34" charset="0"/>
              </a:endParaRPr>
            </a:p>
          </p:txBody>
        </p:sp>
        <p:grpSp>
          <p:nvGrpSpPr>
            <p:cNvPr id="28" name="Group 67"/>
            <p:cNvGrpSpPr/>
            <p:nvPr/>
          </p:nvGrpSpPr>
          <p:grpSpPr>
            <a:xfrm>
              <a:off x="3428992" y="3857634"/>
              <a:ext cx="503238" cy="177800"/>
              <a:chOff x="1441430" y="4357700"/>
              <a:chExt cx="503238" cy="177800"/>
            </a:xfrm>
            <a:solidFill>
              <a:schemeClr val="bg1"/>
            </a:solidFill>
          </p:grpSpPr>
          <p:sp>
            <p:nvSpPr>
              <p:cNvPr id="29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1C3FD9"/>
                  </a:solidFill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30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1C3FD9"/>
                  </a:solidFill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31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rgbClr val="1C3FD9"/>
                  </a:solidFill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grpSp>
        <p:nvGrpSpPr>
          <p:cNvPr id="32" name="Group 90"/>
          <p:cNvGrpSpPr/>
          <p:nvPr/>
        </p:nvGrpSpPr>
        <p:grpSpPr bwMode="auto">
          <a:xfrm>
            <a:off x="6143625" y="1311275"/>
            <a:ext cx="2643188" cy="931863"/>
            <a:chOff x="6143636" y="1357304"/>
            <a:chExt cx="2643206" cy="932083"/>
          </a:xfrm>
        </p:grpSpPr>
        <p:sp>
          <p:nvSpPr>
            <p:cNvPr id="33" name="Rectangle 35"/>
            <p:cNvSpPr/>
            <p:nvPr/>
          </p:nvSpPr>
          <p:spPr>
            <a:xfrm>
              <a:off x="6143636" y="1643121"/>
              <a:ext cx="2643206" cy="6462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您的内容打在这里，或者通过复制您的文本后，在此框中选择粘贴，并选择只保留文字；您的内容您的内容打在这里，或者通过复制您的文本</a:t>
              </a: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</a:rPr>
                <a:t>后</a:t>
              </a:r>
              <a:endParaRPr lang="en-US" sz="8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34" name="Rectangle 36"/>
            <p:cNvSpPr/>
            <p:nvPr/>
          </p:nvSpPr>
          <p:spPr>
            <a:xfrm>
              <a:off x="6143636" y="1357304"/>
              <a:ext cx="800224" cy="33658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rgbClr val="1C3FD9"/>
                  </a:solidFill>
                  <a:latin typeface="+mn-lt"/>
                  <a:ea typeface="+mn-ea"/>
                </a:rPr>
                <a:t>添加标题</a:t>
              </a:r>
              <a:endParaRPr lang="en-US" altLang="zh-CN" sz="1200" dirty="0">
                <a:solidFill>
                  <a:srgbClr val="1C3FD9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5110956" y="1428750"/>
            <a:ext cx="636588" cy="636588"/>
            <a:chOff x="5143504" y="1428742"/>
            <a:chExt cx="636196" cy="636164"/>
          </a:xfrm>
        </p:grpSpPr>
        <p:sp>
          <p:nvSpPr>
            <p:cNvPr id="35" name="Rectangle 16"/>
            <p:cNvSpPr/>
            <p:nvPr/>
          </p:nvSpPr>
          <p:spPr>
            <a:xfrm>
              <a:off x="5143504" y="1428742"/>
              <a:ext cx="636196" cy="636164"/>
            </a:xfrm>
            <a:prstGeom prst="ellipse">
              <a:avLst/>
            </a:prstGeom>
            <a:solidFill>
              <a:srgbClr val="1C3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C3FD9"/>
                </a:solidFill>
                <a:cs typeface="Lao UI" panose="020B0502040204020203" pitchFamily="34" charset="0"/>
              </a:endParaRPr>
            </a:p>
          </p:txBody>
        </p:sp>
        <p:grpSp>
          <p:nvGrpSpPr>
            <p:cNvPr id="36" name="Group 68"/>
            <p:cNvGrpSpPr/>
            <p:nvPr/>
          </p:nvGrpSpPr>
          <p:grpSpPr>
            <a:xfrm>
              <a:off x="5301319" y="1581456"/>
              <a:ext cx="337042" cy="337616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37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38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39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0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1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2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3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4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5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grpSp>
        <p:nvGrpSpPr>
          <p:cNvPr id="46" name="Group 91"/>
          <p:cNvGrpSpPr/>
          <p:nvPr/>
        </p:nvGrpSpPr>
        <p:grpSpPr bwMode="auto">
          <a:xfrm>
            <a:off x="6143625" y="2382838"/>
            <a:ext cx="2643188" cy="931862"/>
            <a:chOff x="6143636" y="2428874"/>
            <a:chExt cx="2643206" cy="932083"/>
          </a:xfrm>
        </p:grpSpPr>
        <p:sp>
          <p:nvSpPr>
            <p:cNvPr id="47" name="Rectangle 37"/>
            <p:cNvSpPr/>
            <p:nvPr/>
          </p:nvSpPr>
          <p:spPr>
            <a:xfrm>
              <a:off x="6143636" y="2714692"/>
              <a:ext cx="2643206" cy="6462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您的内容打在这里，或者通过复制您的文本后，在此框中选择粘贴，并选择只保留文字；您的内容您的内容打在这里，或者通过复制您的文本后</a:t>
              </a:r>
              <a:endPara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ea typeface="Open Sans Light" pitchFamily="34" charset="0"/>
                <a:cs typeface="Lao UI" panose="020B0502040204020203" pitchFamily="34" charset="0"/>
              </a:endParaRPr>
            </a:p>
          </p:txBody>
        </p:sp>
        <p:sp>
          <p:nvSpPr>
            <p:cNvPr id="48" name="Rectangle 38"/>
            <p:cNvSpPr/>
            <p:nvPr/>
          </p:nvSpPr>
          <p:spPr>
            <a:xfrm>
              <a:off x="6143636" y="2428874"/>
              <a:ext cx="800224" cy="3365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rgbClr val="1C3FD9"/>
                  </a:solidFill>
                  <a:latin typeface="+mn-lt"/>
                  <a:ea typeface="+mn-ea"/>
                </a:rPr>
                <a:t>添加标题</a:t>
              </a:r>
              <a:endParaRPr lang="en-US" altLang="zh-CN" sz="1200" dirty="0">
                <a:solidFill>
                  <a:srgbClr val="1C3FD9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55" name="组合 54"/>
          <p:cNvGrpSpPr/>
          <p:nvPr/>
        </p:nvGrpSpPr>
        <p:grpSpPr bwMode="auto">
          <a:xfrm>
            <a:off x="5143500" y="2500313"/>
            <a:ext cx="636588" cy="636587"/>
            <a:chOff x="5143504" y="2500312"/>
            <a:chExt cx="636196" cy="636164"/>
          </a:xfrm>
        </p:grpSpPr>
        <p:sp>
          <p:nvSpPr>
            <p:cNvPr id="49" name="Rectangle 23"/>
            <p:cNvSpPr/>
            <p:nvPr/>
          </p:nvSpPr>
          <p:spPr>
            <a:xfrm>
              <a:off x="5143504" y="2500312"/>
              <a:ext cx="636196" cy="636164"/>
            </a:xfrm>
            <a:prstGeom prst="ellipse">
              <a:avLst/>
            </a:prstGeom>
            <a:solidFill>
              <a:srgbClr val="1C3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rgbClr val="1C3FD9"/>
                </a:solidFill>
                <a:cs typeface="Lao UI" panose="020B0502040204020203" pitchFamily="34" charset="0"/>
              </a:endParaRPr>
            </a:p>
          </p:txBody>
        </p:sp>
        <p:grpSp>
          <p:nvGrpSpPr>
            <p:cNvPr id="50" name="Group 78"/>
            <p:cNvGrpSpPr/>
            <p:nvPr/>
          </p:nvGrpSpPr>
          <p:grpSpPr>
            <a:xfrm>
              <a:off x="5333133" y="2643188"/>
              <a:ext cx="272454" cy="363686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51" name="AutoShape 115"/>
              <p:cNvSpPr/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52" name="AutoShape 116"/>
              <p:cNvSpPr/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sp>
        <p:nvSpPr>
          <p:cNvPr id="64" name="文本框 48"/>
          <p:cNvSpPr txBox="1">
            <a:spLocks noChangeArrowheads="1"/>
          </p:cNvSpPr>
          <p:nvPr/>
        </p:nvSpPr>
        <p:spPr bwMode="auto">
          <a:xfrm>
            <a:off x="3863975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1C3FD9">
                    <a:alpha val="90000"/>
                  </a:srgbClr>
                </a:solidFill>
                <a:latin typeface="微软雅黑" panose="020B0503020204020204" pitchFamily="34" charset="-122"/>
              </a:rPr>
              <a:t>产品定位</a:t>
            </a:r>
            <a:endParaRPr lang="zh-CN" altLang="en-US" sz="2400" dirty="0">
              <a:solidFill>
                <a:srgbClr val="1C3FD9">
                  <a:alpha val="9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65" name="Content Placeholder 2"/>
          <p:cNvSpPr txBox="1"/>
          <p:nvPr/>
        </p:nvSpPr>
        <p:spPr>
          <a:xfrm>
            <a:off x="1760538" y="731838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此处添加详细介绍，对主标题进行进一步阐述，此处添加详细介绍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5327650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接连接符 66"/>
          <p:cNvCxnSpPr/>
          <p:nvPr/>
        </p:nvCxnSpPr>
        <p:spPr>
          <a:xfrm>
            <a:off x="2771775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6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/>
          <p:cNvSpPr/>
          <p:nvPr/>
        </p:nvSpPr>
        <p:spPr>
          <a:xfrm>
            <a:off x="0" y="3291830"/>
            <a:ext cx="9144000" cy="10345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31"/>
          <p:cNvCxnSpPr/>
          <p:nvPr/>
        </p:nvCxnSpPr>
        <p:spPr>
          <a:xfrm rot="5400000">
            <a:off x="5287169" y="2297907"/>
            <a:ext cx="714375" cy="1587"/>
          </a:xfrm>
          <a:prstGeom prst="line">
            <a:avLst/>
          </a:prstGeom>
          <a:ln w="12700">
            <a:solidFill>
              <a:srgbClr val="1C3F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组合 3"/>
          <p:cNvGrpSpPr/>
          <p:nvPr/>
        </p:nvGrpSpPr>
        <p:grpSpPr bwMode="auto">
          <a:xfrm>
            <a:off x="5214938" y="1428750"/>
            <a:ext cx="882650" cy="882650"/>
            <a:chOff x="5214942" y="1428742"/>
            <a:chExt cx="883120" cy="883120"/>
          </a:xfrm>
        </p:grpSpPr>
        <p:sp>
          <p:nvSpPr>
            <p:cNvPr id="6" name="Oval 32"/>
            <p:cNvSpPr/>
            <p:nvPr/>
          </p:nvSpPr>
          <p:spPr>
            <a:xfrm>
              <a:off x="5214942" y="1428742"/>
              <a:ext cx="883120" cy="883120"/>
            </a:xfrm>
            <a:prstGeom prst="ellipse">
              <a:avLst/>
            </a:prstGeom>
            <a:solidFill>
              <a:srgbClr val="1C3FD9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C3FD9"/>
                </a:solidFill>
              </a:endParaRPr>
            </a:p>
          </p:txBody>
        </p:sp>
        <p:grpSp>
          <p:nvGrpSpPr>
            <p:cNvPr id="7" name="Group 83"/>
            <p:cNvGrpSpPr/>
            <p:nvPr/>
          </p:nvGrpSpPr>
          <p:grpSpPr>
            <a:xfrm>
              <a:off x="5461828" y="1684189"/>
              <a:ext cx="366050" cy="366676"/>
              <a:chOff x="6853177" y="4545107"/>
              <a:chExt cx="366050" cy="366676"/>
            </a:xfrm>
            <a:solidFill>
              <a:schemeClr val="bg1"/>
            </a:solidFill>
          </p:grpSpPr>
          <p:sp>
            <p:nvSpPr>
              <p:cNvPr id="8" name="AutoShape 18"/>
              <p:cNvSpPr/>
              <p:nvPr/>
            </p:nvSpPr>
            <p:spPr bwMode="auto">
              <a:xfrm>
                <a:off x="6853177" y="4545107"/>
                <a:ext cx="366050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19799"/>
                    </a:moveTo>
                    <a:cubicBezTo>
                      <a:pt x="20249" y="20048"/>
                      <a:pt x="20048" y="20249"/>
                      <a:pt x="19799" y="20249"/>
                    </a:cubicBezTo>
                    <a:lnTo>
                      <a:pt x="1800" y="20249"/>
                    </a:lnTo>
                    <a:cubicBezTo>
                      <a:pt x="1551" y="20249"/>
                      <a:pt x="1349" y="20048"/>
                      <a:pt x="1349" y="19799"/>
                    </a:cubicBezTo>
                    <a:lnTo>
                      <a:pt x="1349" y="3824"/>
                    </a:lnTo>
                    <a:cubicBezTo>
                      <a:pt x="1349" y="3576"/>
                      <a:pt x="1551" y="3375"/>
                      <a:pt x="1800" y="3375"/>
                    </a:cubicBezTo>
                    <a:lnTo>
                      <a:pt x="4724" y="3375"/>
                    </a:lnTo>
                    <a:lnTo>
                      <a:pt x="4724" y="4725"/>
                    </a:lnTo>
                    <a:cubicBezTo>
                      <a:pt x="4724" y="5098"/>
                      <a:pt x="5027" y="5400"/>
                      <a:pt x="5399" y="5400"/>
                    </a:cubicBezTo>
                    <a:cubicBezTo>
                      <a:pt x="5772" y="5400"/>
                      <a:pt x="6074" y="5098"/>
                      <a:pt x="6074" y="4725"/>
                    </a:cubicBezTo>
                    <a:lnTo>
                      <a:pt x="6074" y="3375"/>
                    </a:lnTo>
                    <a:lnTo>
                      <a:pt x="10124" y="3375"/>
                    </a:lnTo>
                    <a:lnTo>
                      <a:pt x="10124" y="4725"/>
                    </a:lnTo>
                    <a:cubicBezTo>
                      <a:pt x="10124" y="5098"/>
                      <a:pt x="10427" y="5400"/>
                      <a:pt x="10800" y="5400"/>
                    </a:cubicBezTo>
                    <a:cubicBezTo>
                      <a:pt x="11172" y="5400"/>
                      <a:pt x="11474" y="5098"/>
                      <a:pt x="11474" y="4725"/>
                    </a:cubicBezTo>
                    <a:lnTo>
                      <a:pt x="11474" y="3375"/>
                    </a:lnTo>
                    <a:lnTo>
                      <a:pt x="15524" y="3375"/>
                    </a:lnTo>
                    <a:lnTo>
                      <a:pt x="15524" y="4725"/>
                    </a:lnTo>
                    <a:cubicBezTo>
                      <a:pt x="15524" y="5098"/>
                      <a:pt x="15827" y="5400"/>
                      <a:pt x="16199" y="5400"/>
                    </a:cubicBezTo>
                    <a:cubicBezTo>
                      <a:pt x="16572" y="5400"/>
                      <a:pt x="16874" y="5098"/>
                      <a:pt x="16874" y="4725"/>
                    </a:cubicBezTo>
                    <a:lnTo>
                      <a:pt x="16874" y="3375"/>
                    </a:lnTo>
                    <a:lnTo>
                      <a:pt x="19799" y="3375"/>
                    </a:lnTo>
                    <a:cubicBezTo>
                      <a:pt x="20048" y="3375"/>
                      <a:pt x="20249" y="3576"/>
                      <a:pt x="20249" y="3824"/>
                    </a:cubicBezTo>
                    <a:cubicBezTo>
                      <a:pt x="20249" y="3824"/>
                      <a:pt x="20249" y="19799"/>
                      <a:pt x="20249" y="19799"/>
                    </a:cubicBezTo>
                    <a:close/>
                    <a:moveTo>
                      <a:pt x="19799" y="2025"/>
                    </a:moveTo>
                    <a:lnTo>
                      <a:pt x="16874" y="2025"/>
                    </a:lnTo>
                    <a:lnTo>
                      <a:pt x="16874" y="675"/>
                    </a:lnTo>
                    <a:cubicBezTo>
                      <a:pt x="16874" y="301"/>
                      <a:pt x="16572" y="0"/>
                      <a:pt x="16199" y="0"/>
                    </a:cubicBezTo>
                    <a:cubicBezTo>
                      <a:pt x="15827" y="0"/>
                      <a:pt x="15524" y="301"/>
                      <a:pt x="15524" y="675"/>
                    </a:cubicBezTo>
                    <a:lnTo>
                      <a:pt x="15524" y="2025"/>
                    </a:lnTo>
                    <a:lnTo>
                      <a:pt x="11474" y="2025"/>
                    </a:lnTo>
                    <a:lnTo>
                      <a:pt x="11474" y="675"/>
                    </a:lnTo>
                    <a:cubicBezTo>
                      <a:pt x="11474" y="301"/>
                      <a:pt x="11172" y="0"/>
                      <a:pt x="10800" y="0"/>
                    </a:cubicBezTo>
                    <a:cubicBezTo>
                      <a:pt x="10427" y="0"/>
                      <a:pt x="10124" y="301"/>
                      <a:pt x="10124" y="675"/>
                    </a:cubicBezTo>
                    <a:lnTo>
                      <a:pt x="10124" y="2025"/>
                    </a:lnTo>
                    <a:lnTo>
                      <a:pt x="6074" y="2025"/>
                    </a:lnTo>
                    <a:lnTo>
                      <a:pt x="6074" y="675"/>
                    </a:lnTo>
                    <a:cubicBezTo>
                      <a:pt x="6074" y="301"/>
                      <a:pt x="5772" y="0"/>
                      <a:pt x="5399" y="0"/>
                    </a:cubicBezTo>
                    <a:cubicBezTo>
                      <a:pt x="5027" y="0"/>
                      <a:pt x="4724" y="301"/>
                      <a:pt x="4724" y="675"/>
                    </a:cubicBezTo>
                    <a:lnTo>
                      <a:pt x="4724" y="2025"/>
                    </a:lnTo>
                    <a:lnTo>
                      <a:pt x="1800" y="2025"/>
                    </a:lnTo>
                    <a:cubicBezTo>
                      <a:pt x="805" y="2025"/>
                      <a:pt x="0" y="2830"/>
                      <a:pt x="0" y="3824"/>
                    </a:cubicBezTo>
                    <a:lnTo>
                      <a:pt x="0" y="19799"/>
                    </a:lnTo>
                    <a:cubicBezTo>
                      <a:pt x="0" y="20793"/>
                      <a:pt x="805" y="21599"/>
                      <a:pt x="1800" y="21599"/>
                    </a:cubicBezTo>
                    <a:lnTo>
                      <a:pt x="19799" y="21599"/>
                    </a:lnTo>
                    <a:cubicBezTo>
                      <a:pt x="20794" y="21599"/>
                      <a:pt x="21600" y="20793"/>
                      <a:pt x="21600" y="19799"/>
                    </a:cubicBezTo>
                    <a:lnTo>
                      <a:pt x="21600" y="3824"/>
                    </a:lnTo>
                    <a:cubicBezTo>
                      <a:pt x="21600" y="2830"/>
                      <a:pt x="20794" y="2025"/>
                      <a:pt x="19799" y="202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9" name="AutoShape 19"/>
              <p:cNvSpPr/>
              <p:nvPr/>
            </p:nvSpPr>
            <p:spPr bwMode="auto">
              <a:xfrm>
                <a:off x="6933270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10" name="AutoShape 20"/>
              <p:cNvSpPr/>
              <p:nvPr/>
            </p:nvSpPr>
            <p:spPr bwMode="auto">
              <a:xfrm>
                <a:off x="6933270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11" name="AutoShape 21"/>
              <p:cNvSpPr/>
              <p:nvPr/>
            </p:nvSpPr>
            <p:spPr bwMode="auto">
              <a:xfrm>
                <a:off x="6933270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12" name="AutoShape 22"/>
              <p:cNvSpPr/>
              <p:nvPr/>
            </p:nvSpPr>
            <p:spPr bwMode="auto">
              <a:xfrm>
                <a:off x="7013363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13" name="AutoShape 23"/>
              <p:cNvSpPr/>
              <p:nvPr/>
            </p:nvSpPr>
            <p:spPr bwMode="auto">
              <a:xfrm>
                <a:off x="7013363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14" name="AutoShape 24"/>
              <p:cNvSpPr/>
              <p:nvPr/>
            </p:nvSpPr>
            <p:spPr bwMode="auto">
              <a:xfrm>
                <a:off x="7013363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15" name="AutoShape 25"/>
              <p:cNvSpPr/>
              <p:nvPr/>
            </p:nvSpPr>
            <p:spPr bwMode="auto">
              <a:xfrm>
                <a:off x="7093457" y="4797277"/>
                <a:ext cx="45678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16" name="AutoShape 26"/>
              <p:cNvSpPr/>
              <p:nvPr/>
            </p:nvSpPr>
            <p:spPr bwMode="auto">
              <a:xfrm>
                <a:off x="7093457" y="4739710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17" name="AutoShape 27"/>
              <p:cNvSpPr/>
              <p:nvPr/>
            </p:nvSpPr>
            <p:spPr bwMode="auto">
              <a:xfrm>
                <a:off x="7093457" y="4682768"/>
                <a:ext cx="45678" cy="3441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21600" y="21599"/>
                    </a:lnTo>
                    <a:lnTo>
                      <a:pt x="21600" y="0"/>
                    </a:lnTo>
                    <a:lnTo>
                      <a:pt x="0" y="0"/>
                    </a:lnTo>
                    <a:cubicBezTo>
                      <a:pt x="0" y="0"/>
                      <a:pt x="0" y="21599"/>
                      <a:pt x="0" y="2159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</p:grpSp>
      <p:cxnSp>
        <p:nvCxnSpPr>
          <p:cNvPr id="21" name="Straight Connector 43"/>
          <p:cNvCxnSpPr/>
          <p:nvPr/>
        </p:nvCxnSpPr>
        <p:spPr>
          <a:xfrm rot="5400000">
            <a:off x="7430294" y="2313782"/>
            <a:ext cx="714375" cy="1587"/>
          </a:xfrm>
          <a:prstGeom prst="line">
            <a:avLst/>
          </a:prstGeom>
          <a:ln w="12700">
            <a:solidFill>
              <a:srgbClr val="1C3F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 bwMode="auto">
          <a:xfrm>
            <a:off x="7358063" y="1428750"/>
            <a:ext cx="882650" cy="882650"/>
            <a:chOff x="7358082" y="1428742"/>
            <a:chExt cx="883120" cy="883120"/>
          </a:xfrm>
        </p:grpSpPr>
        <p:sp>
          <p:nvSpPr>
            <p:cNvPr id="22" name="Oval 44"/>
            <p:cNvSpPr/>
            <p:nvPr/>
          </p:nvSpPr>
          <p:spPr>
            <a:xfrm>
              <a:off x="7358082" y="1428742"/>
              <a:ext cx="883120" cy="883120"/>
            </a:xfrm>
            <a:prstGeom prst="ellipse">
              <a:avLst/>
            </a:prstGeom>
            <a:solidFill>
              <a:srgbClr val="1C3FD9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C3FD9"/>
                </a:solidFill>
              </a:endParaRPr>
            </a:p>
          </p:txBody>
        </p:sp>
        <p:sp>
          <p:nvSpPr>
            <p:cNvPr id="24" name="AutoShape 103"/>
            <p:cNvSpPr/>
            <p:nvPr/>
          </p:nvSpPr>
          <p:spPr bwMode="auto">
            <a:xfrm>
              <a:off x="7678928" y="1771825"/>
              <a:ext cx="131832" cy="857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60" y="0"/>
                  </a:moveTo>
                  <a:cubicBezTo>
                    <a:pt x="9461" y="0"/>
                    <a:pt x="0" y="9233"/>
                    <a:pt x="0" y="20160"/>
                  </a:cubicBezTo>
                  <a:cubicBezTo>
                    <a:pt x="0" y="20954"/>
                    <a:pt x="420" y="21600"/>
                    <a:pt x="939" y="21600"/>
                  </a:cubicBezTo>
                  <a:cubicBezTo>
                    <a:pt x="1457" y="21600"/>
                    <a:pt x="1878" y="20954"/>
                    <a:pt x="1878" y="20160"/>
                  </a:cubicBezTo>
                  <a:cubicBezTo>
                    <a:pt x="1878" y="10956"/>
                    <a:pt x="10655" y="2880"/>
                    <a:pt x="20660" y="2880"/>
                  </a:cubicBezTo>
                  <a:cubicBezTo>
                    <a:pt x="21179" y="2880"/>
                    <a:pt x="21600" y="2234"/>
                    <a:pt x="21600" y="1440"/>
                  </a:cubicBezTo>
                  <a:cubicBezTo>
                    <a:pt x="21600" y="645"/>
                    <a:pt x="21179" y="0"/>
                    <a:pt x="2066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solidFill>
                  <a:srgbClr val="1C3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endParaRPr>
            </a:p>
          </p:txBody>
        </p:sp>
        <p:sp>
          <p:nvSpPr>
            <p:cNvPr id="25" name="AutoShape 104"/>
            <p:cNvSpPr/>
            <p:nvPr/>
          </p:nvSpPr>
          <p:spPr bwMode="auto">
            <a:xfrm>
              <a:off x="7621747" y="1714644"/>
              <a:ext cx="365319" cy="32084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6971"/>
                  </a:moveTo>
                  <a:cubicBezTo>
                    <a:pt x="10181" y="16971"/>
                    <a:pt x="9546" y="16918"/>
                    <a:pt x="8912" y="16811"/>
                  </a:cubicBezTo>
                  <a:cubicBezTo>
                    <a:pt x="8847" y="16800"/>
                    <a:pt x="8781" y="16794"/>
                    <a:pt x="8716" y="16794"/>
                  </a:cubicBezTo>
                  <a:cubicBezTo>
                    <a:pt x="8315" y="16794"/>
                    <a:pt x="7931" y="16999"/>
                    <a:pt x="7673" y="17359"/>
                  </a:cubicBezTo>
                  <a:cubicBezTo>
                    <a:pt x="7384" y="17761"/>
                    <a:pt x="6563" y="18657"/>
                    <a:pt x="5591" y="19318"/>
                  </a:cubicBezTo>
                  <a:cubicBezTo>
                    <a:pt x="5854" y="18628"/>
                    <a:pt x="6060" y="17853"/>
                    <a:pt x="6074" y="17056"/>
                  </a:cubicBezTo>
                  <a:cubicBezTo>
                    <a:pt x="6078" y="17006"/>
                    <a:pt x="6080" y="16956"/>
                    <a:pt x="6080" y="16914"/>
                  </a:cubicBezTo>
                  <a:cubicBezTo>
                    <a:pt x="6080" y="16334"/>
                    <a:pt x="5796" y="15803"/>
                    <a:pt x="5344" y="15540"/>
                  </a:cubicBezTo>
                  <a:cubicBezTo>
                    <a:pt x="2843" y="14080"/>
                    <a:pt x="1349" y="11731"/>
                    <a:pt x="1349" y="9257"/>
                  </a:cubicBezTo>
                  <a:cubicBezTo>
                    <a:pt x="1349" y="5003"/>
                    <a:pt x="5588" y="1542"/>
                    <a:pt x="10800" y="1542"/>
                  </a:cubicBezTo>
                  <a:cubicBezTo>
                    <a:pt x="16011" y="1542"/>
                    <a:pt x="20249" y="5003"/>
                    <a:pt x="20249" y="9257"/>
                  </a:cubicBezTo>
                  <a:cubicBezTo>
                    <a:pt x="20249" y="13510"/>
                    <a:pt x="16011" y="16971"/>
                    <a:pt x="10800" y="16971"/>
                  </a:cubicBezTo>
                  <a:moveTo>
                    <a:pt x="10800" y="0"/>
                  </a:moveTo>
                  <a:cubicBezTo>
                    <a:pt x="4835" y="0"/>
                    <a:pt x="0" y="4144"/>
                    <a:pt x="0" y="9257"/>
                  </a:cubicBezTo>
                  <a:cubicBezTo>
                    <a:pt x="0" y="12440"/>
                    <a:pt x="1875" y="15248"/>
                    <a:pt x="4730" y="16914"/>
                  </a:cubicBezTo>
                  <a:cubicBezTo>
                    <a:pt x="4730" y="16935"/>
                    <a:pt x="4724" y="16949"/>
                    <a:pt x="4724" y="16971"/>
                  </a:cubicBezTo>
                  <a:cubicBezTo>
                    <a:pt x="4724" y="18354"/>
                    <a:pt x="3821" y="19843"/>
                    <a:pt x="3423" y="20625"/>
                  </a:cubicBezTo>
                  <a:lnTo>
                    <a:pt x="3425" y="20625"/>
                  </a:lnTo>
                  <a:cubicBezTo>
                    <a:pt x="3393" y="20709"/>
                    <a:pt x="3374" y="20802"/>
                    <a:pt x="3374" y="20900"/>
                  </a:cubicBezTo>
                  <a:cubicBezTo>
                    <a:pt x="3374" y="21287"/>
                    <a:pt x="3648" y="21600"/>
                    <a:pt x="3986" y="21600"/>
                  </a:cubicBezTo>
                  <a:cubicBezTo>
                    <a:pt x="4049" y="21600"/>
                    <a:pt x="4161" y="21580"/>
                    <a:pt x="4158" y="21590"/>
                  </a:cubicBezTo>
                  <a:cubicBezTo>
                    <a:pt x="6268" y="21195"/>
                    <a:pt x="8255" y="18979"/>
                    <a:pt x="8716" y="18338"/>
                  </a:cubicBezTo>
                  <a:cubicBezTo>
                    <a:pt x="9391" y="18451"/>
                    <a:pt x="10086" y="18514"/>
                    <a:pt x="10800" y="18514"/>
                  </a:cubicBezTo>
                  <a:cubicBezTo>
                    <a:pt x="16764" y="18514"/>
                    <a:pt x="21600" y="14369"/>
                    <a:pt x="21600" y="9257"/>
                  </a:cubicBezTo>
                  <a:cubicBezTo>
                    <a:pt x="21600" y="4144"/>
                    <a:pt x="16764" y="0"/>
                    <a:pt x="10800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pPr defTabSz="4572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3000">
                <a:solidFill>
                  <a:srgbClr val="1C3FD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</a:endParaRPr>
            </a:p>
          </p:txBody>
        </p:sp>
      </p:grpSp>
      <p:cxnSp>
        <p:nvCxnSpPr>
          <p:cNvPr id="30" name="Straight Connector 19"/>
          <p:cNvCxnSpPr/>
          <p:nvPr/>
        </p:nvCxnSpPr>
        <p:spPr>
          <a:xfrm rot="5400000">
            <a:off x="3072606" y="2297907"/>
            <a:ext cx="714375" cy="1588"/>
          </a:xfrm>
          <a:prstGeom prst="line">
            <a:avLst/>
          </a:prstGeom>
          <a:ln w="12700">
            <a:solidFill>
              <a:srgbClr val="1C3F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 bwMode="auto">
          <a:xfrm>
            <a:off x="3000375" y="1428750"/>
            <a:ext cx="882650" cy="882650"/>
            <a:chOff x="3000364" y="1428742"/>
            <a:chExt cx="883120" cy="883120"/>
          </a:xfrm>
        </p:grpSpPr>
        <p:sp>
          <p:nvSpPr>
            <p:cNvPr id="31" name="Oval 20"/>
            <p:cNvSpPr/>
            <p:nvPr/>
          </p:nvSpPr>
          <p:spPr>
            <a:xfrm>
              <a:off x="3000364" y="1428742"/>
              <a:ext cx="883120" cy="883120"/>
            </a:xfrm>
            <a:prstGeom prst="ellipse">
              <a:avLst/>
            </a:prstGeom>
            <a:solidFill>
              <a:srgbClr val="1C3FD9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C3FD9"/>
                </a:solidFill>
              </a:endParaRPr>
            </a:p>
          </p:txBody>
        </p:sp>
        <p:grpSp>
          <p:nvGrpSpPr>
            <p:cNvPr id="32" name="Group 81"/>
            <p:cNvGrpSpPr/>
            <p:nvPr/>
          </p:nvGrpSpPr>
          <p:grpSpPr>
            <a:xfrm>
              <a:off x="3251393" y="1753373"/>
              <a:ext cx="365425" cy="229016"/>
              <a:chOff x="2411138" y="4617692"/>
              <a:chExt cx="365425" cy="229016"/>
            </a:xfrm>
            <a:solidFill>
              <a:schemeClr val="bg1"/>
            </a:solidFill>
          </p:grpSpPr>
          <p:sp>
            <p:nvSpPr>
              <p:cNvPr id="33" name="AutoShape 105"/>
              <p:cNvSpPr/>
              <p:nvPr/>
            </p:nvSpPr>
            <p:spPr bwMode="auto">
              <a:xfrm>
                <a:off x="2411138" y="4617692"/>
                <a:ext cx="365425" cy="22901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9438"/>
                    </a:moveTo>
                    <a:cubicBezTo>
                      <a:pt x="7005" y="19438"/>
                      <a:pt x="3289" y="15988"/>
                      <a:pt x="1437" y="10797"/>
                    </a:cubicBezTo>
                    <a:cubicBezTo>
                      <a:pt x="3298" y="5598"/>
                      <a:pt x="7009" y="2161"/>
                      <a:pt x="10800" y="2161"/>
                    </a:cubicBezTo>
                    <a:cubicBezTo>
                      <a:pt x="14595" y="2161"/>
                      <a:pt x="18310" y="5611"/>
                      <a:pt x="20162" y="10802"/>
                    </a:cubicBezTo>
                    <a:cubicBezTo>
                      <a:pt x="18301" y="16000"/>
                      <a:pt x="14590" y="19438"/>
                      <a:pt x="10800" y="19438"/>
                    </a:cubicBezTo>
                    <a:moveTo>
                      <a:pt x="21576" y="10561"/>
                    </a:moveTo>
                    <a:cubicBezTo>
                      <a:pt x="21569" y="10516"/>
                      <a:pt x="21573" y="10467"/>
                      <a:pt x="21562" y="10423"/>
                    </a:cubicBezTo>
                    <a:cubicBezTo>
                      <a:pt x="21558" y="10406"/>
                      <a:pt x="21548" y="10395"/>
                      <a:pt x="21544" y="10378"/>
                    </a:cubicBezTo>
                    <a:cubicBezTo>
                      <a:pt x="21537" y="10352"/>
                      <a:pt x="21539" y="10322"/>
                      <a:pt x="21530" y="10297"/>
                    </a:cubicBezTo>
                    <a:cubicBezTo>
                      <a:pt x="19569" y="4298"/>
                      <a:pt x="15302" y="0"/>
                      <a:pt x="10800" y="0"/>
                    </a:cubicBezTo>
                    <a:cubicBezTo>
                      <a:pt x="6297" y="0"/>
                      <a:pt x="2030" y="4290"/>
                      <a:pt x="69" y="10290"/>
                    </a:cubicBezTo>
                    <a:cubicBezTo>
                      <a:pt x="61" y="10316"/>
                      <a:pt x="62" y="10344"/>
                      <a:pt x="55" y="10370"/>
                    </a:cubicBezTo>
                    <a:cubicBezTo>
                      <a:pt x="51" y="10387"/>
                      <a:pt x="41" y="10398"/>
                      <a:pt x="37" y="10415"/>
                    </a:cubicBezTo>
                    <a:cubicBezTo>
                      <a:pt x="26" y="10459"/>
                      <a:pt x="30" y="10508"/>
                      <a:pt x="24" y="10554"/>
                    </a:cubicBezTo>
                    <a:cubicBezTo>
                      <a:pt x="12" y="10635"/>
                      <a:pt x="0" y="10714"/>
                      <a:pt x="0" y="10796"/>
                    </a:cubicBezTo>
                    <a:cubicBezTo>
                      <a:pt x="0" y="10878"/>
                      <a:pt x="12" y="10955"/>
                      <a:pt x="24" y="11038"/>
                    </a:cubicBezTo>
                    <a:cubicBezTo>
                      <a:pt x="30" y="11083"/>
                      <a:pt x="26" y="11131"/>
                      <a:pt x="37" y="11175"/>
                    </a:cubicBezTo>
                    <a:cubicBezTo>
                      <a:pt x="41" y="11193"/>
                      <a:pt x="51" y="11204"/>
                      <a:pt x="55" y="11220"/>
                    </a:cubicBezTo>
                    <a:cubicBezTo>
                      <a:pt x="62" y="11247"/>
                      <a:pt x="61" y="11276"/>
                      <a:pt x="69" y="11302"/>
                    </a:cubicBezTo>
                    <a:cubicBezTo>
                      <a:pt x="2030" y="17300"/>
                      <a:pt x="6297" y="21599"/>
                      <a:pt x="10800" y="21599"/>
                    </a:cubicBezTo>
                    <a:cubicBezTo>
                      <a:pt x="15302" y="21599"/>
                      <a:pt x="19569" y="17308"/>
                      <a:pt x="21530" y="11309"/>
                    </a:cubicBezTo>
                    <a:cubicBezTo>
                      <a:pt x="21539" y="11283"/>
                      <a:pt x="21537" y="11255"/>
                      <a:pt x="21544" y="11228"/>
                    </a:cubicBezTo>
                    <a:cubicBezTo>
                      <a:pt x="21548" y="11212"/>
                      <a:pt x="21558" y="11201"/>
                      <a:pt x="21562" y="11183"/>
                    </a:cubicBezTo>
                    <a:cubicBezTo>
                      <a:pt x="21573" y="11139"/>
                      <a:pt x="21569" y="11089"/>
                      <a:pt x="21576" y="11044"/>
                    </a:cubicBezTo>
                    <a:cubicBezTo>
                      <a:pt x="21587" y="10963"/>
                      <a:pt x="21599" y="10885"/>
                      <a:pt x="21599" y="10803"/>
                    </a:cubicBezTo>
                    <a:cubicBezTo>
                      <a:pt x="21599" y="10721"/>
                      <a:pt x="21587" y="10642"/>
                      <a:pt x="21576" y="10561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34" name="AutoShape 106"/>
              <p:cNvSpPr/>
              <p:nvPr/>
            </p:nvSpPr>
            <p:spPr bwMode="auto">
              <a:xfrm>
                <a:off x="2548173" y="4686523"/>
                <a:ext cx="51935" cy="5131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202" y="0"/>
                    </a:moveTo>
                    <a:cubicBezTo>
                      <a:pt x="19193" y="0"/>
                      <a:pt x="19183" y="4"/>
                      <a:pt x="19174" y="4"/>
                    </a:cubicBezTo>
                    <a:cubicBezTo>
                      <a:pt x="8585" y="23"/>
                      <a:pt x="0" y="8607"/>
                      <a:pt x="0" y="19198"/>
                    </a:cubicBezTo>
                    <a:cubicBezTo>
                      <a:pt x="0" y="20523"/>
                      <a:pt x="1076" y="21600"/>
                      <a:pt x="2402" y="21600"/>
                    </a:cubicBezTo>
                    <a:cubicBezTo>
                      <a:pt x="3722" y="21600"/>
                      <a:pt x="4799" y="20523"/>
                      <a:pt x="4799" y="19198"/>
                    </a:cubicBezTo>
                    <a:cubicBezTo>
                      <a:pt x="4799" y="11262"/>
                      <a:pt x="11262" y="4803"/>
                      <a:pt x="19202" y="4803"/>
                    </a:cubicBezTo>
                    <a:lnTo>
                      <a:pt x="19202" y="4798"/>
                    </a:lnTo>
                    <a:cubicBezTo>
                      <a:pt x="20523" y="4798"/>
                      <a:pt x="21599" y="3721"/>
                      <a:pt x="21599" y="2401"/>
                    </a:cubicBezTo>
                    <a:cubicBezTo>
                      <a:pt x="21599" y="1076"/>
                      <a:pt x="20523" y="0"/>
                      <a:pt x="19202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35" name="AutoShape 107"/>
              <p:cNvSpPr/>
              <p:nvPr/>
            </p:nvSpPr>
            <p:spPr bwMode="auto">
              <a:xfrm>
                <a:off x="2513756" y="4652107"/>
                <a:ext cx="160186" cy="16018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20057"/>
                    </a:moveTo>
                    <a:cubicBezTo>
                      <a:pt x="5694" y="20057"/>
                      <a:pt x="1542" y="15905"/>
                      <a:pt x="1542" y="10800"/>
                    </a:cubicBezTo>
                    <a:cubicBezTo>
                      <a:pt x="1542" y="5694"/>
                      <a:pt x="5694" y="1542"/>
                      <a:pt x="10800" y="1542"/>
                    </a:cubicBezTo>
                    <a:cubicBezTo>
                      <a:pt x="15905" y="1542"/>
                      <a:pt x="20057" y="5694"/>
                      <a:pt x="20057" y="10800"/>
                    </a:cubicBezTo>
                    <a:cubicBezTo>
                      <a:pt x="20057" y="15905"/>
                      <a:pt x="15905" y="20057"/>
                      <a:pt x="10800" y="20057"/>
                    </a:cubicBezTo>
                    <a:moveTo>
                      <a:pt x="10800" y="0"/>
                    </a:moveTo>
                    <a:cubicBezTo>
                      <a:pt x="4834" y="0"/>
                      <a:pt x="0" y="4834"/>
                      <a:pt x="0" y="10800"/>
                    </a:cubicBezTo>
                    <a:cubicBezTo>
                      <a:pt x="0" y="16765"/>
                      <a:pt x="4834" y="21600"/>
                      <a:pt x="10800" y="21600"/>
                    </a:cubicBezTo>
                    <a:cubicBezTo>
                      <a:pt x="16765" y="21600"/>
                      <a:pt x="21599" y="16765"/>
                      <a:pt x="21599" y="10800"/>
                    </a:cubicBezTo>
                    <a:cubicBezTo>
                      <a:pt x="21599" y="4834"/>
                      <a:pt x="1676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</p:grpSp>
      <p:cxnSp>
        <p:nvCxnSpPr>
          <p:cNvPr id="40" name="Straight Connector 7"/>
          <p:cNvCxnSpPr/>
          <p:nvPr/>
        </p:nvCxnSpPr>
        <p:spPr>
          <a:xfrm rot="5400000">
            <a:off x="957262" y="2354263"/>
            <a:ext cx="684213" cy="1588"/>
          </a:xfrm>
          <a:prstGeom prst="line">
            <a:avLst/>
          </a:prstGeom>
          <a:ln w="12700">
            <a:solidFill>
              <a:srgbClr val="1C3F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 bwMode="auto">
          <a:xfrm>
            <a:off x="857250" y="1428750"/>
            <a:ext cx="882650" cy="882650"/>
            <a:chOff x="857224" y="1428742"/>
            <a:chExt cx="883120" cy="883120"/>
          </a:xfrm>
        </p:grpSpPr>
        <p:sp>
          <p:nvSpPr>
            <p:cNvPr id="41" name="Oval 8"/>
            <p:cNvSpPr/>
            <p:nvPr/>
          </p:nvSpPr>
          <p:spPr>
            <a:xfrm>
              <a:off x="857224" y="1428742"/>
              <a:ext cx="883120" cy="883120"/>
            </a:xfrm>
            <a:prstGeom prst="ellipse">
              <a:avLst/>
            </a:prstGeom>
            <a:solidFill>
              <a:srgbClr val="1C3FD9"/>
            </a:solidFill>
            <a:ln w="158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srgbClr val="1C3FD9"/>
                </a:solidFill>
              </a:endParaRPr>
            </a:p>
          </p:txBody>
        </p:sp>
        <p:grpSp>
          <p:nvGrpSpPr>
            <p:cNvPr id="42" name="Group 80"/>
            <p:cNvGrpSpPr/>
            <p:nvPr/>
          </p:nvGrpSpPr>
          <p:grpSpPr>
            <a:xfrm>
              <a:off x="1167519" y="1684543"/>
              <a:ext cx="274694" cy="366676"/>
              <a:chOff x="1724713" y="4548862"/>
              <a:chExt cx="274694" cy="366676"/>
            </a:xfrm>
            <a:solidFill>
              <a:schemeClr val="bg1"/>
            </a:solidFill>
          </p:grpSpPr>
          <p:sp>
            <p:nvSpPr>
              <p:cNvPr id="43" name="AutoShape 108"/>
              <p:cNvSpPr/>
              <p:nvPr/>
            </p:nvSpPr>
            <p:spPr bwMode="auto">
              <a:xfrm>
                <a:off x="1792917" y="4617692"/>
                <a:ext cx="137660" cy="13766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1800"/>
                    </a:moveTo>
                    <a:cubicBezTo>
                      <a:pt x="15764" y="1800"/>
                      <a:pt x="19800" y="5835"/>
                      <a:pt x="19800" y="10800"/>
                    </a:cubicBezTo>
                    <a:cubicBezTo>
                      <a:pt x="19800" y="15764"/>
                      <a:pt x="15764" y="19800"/>
                      <a:pt x="10800" y="19800"/>
                    </a:cubicBezTo>
                    <a:cubicBezTo>
                      <a:pt x="5835" y="19800"/>
                      <a:pt x="1800" y="15764"/>
                      <a:pt x="1800" y="10800"/>
                    </a:cubicBezTo>
                    <a:cubicBezTo>
                      <a:pt x="1800" y="5835"/>
                      <a:pt x="5835" y="1800"/>
                      <a:pt x="10800" y="1800"/>
                    </a:cubicBezTo>
                    <a:moveTo>
                      <a:pt x="10800" y="21599"/>
                    </a:moveTo>
                    <a:cubicBezTo>
                      <a:pt x="16756" y="21599"/>
                      <a:pt x="21600" y="16756"/>
                      <a:pt x="21600" y="10800"/>
                    </a:cubicBezTo>
                    <a:cubicBezTo>
                      <a:pt x="21600" y="4843"/>
                      <a:pt x="16756" y="0"/>
                      <a:pt x="10800" y="0"/>
                    </a:cubicBezTo>
                    <a:cubicBezTo>
                      <a:pt x="4843" y="0"/>
                      <a:pt x="0" y="4843"/>
                      <a:pt x="0" y="10800"/>
                    </a:cubicBezTo>
                    <a:cubicBezTo>
                      <a:pt x="0" y="16756"/>
                      <a:pt x="4843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  <p:sp>
            <p:nvSpPr>
              <p:cNvPr id="44" name="AutoShape 109"/>
              <p:cNvSpPr/>
              <p:nvPr/>
            </p:nvSpPr>
            <p:spPr bwMode="auto">
              <a:xfrm>
                <a:off x="1724713" y="4548862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904" y="20170"/>
                    </a:moveTo>
                    <a:cubicBezTo>
                      <a:pt x="10885" y="20184"/>
                      <a:pt x="10830" y="20215"/>
                      <a:pt x="10782" y="20237"/>
                    </a:cubicBezTo>
                    <a:cubicBezTo>
                      <a:pt x="10774" y="20218"/>
                      <a:pt x="10707" y="20178"/>
                      <a:pt x="10666" y="20147"/>
                    </a:cubicBezTo>
                    <a:cubicBezTo>
                      <a:pt x="7368" y="17300"/>
                      <a:pt x="1799" y="12497"/>
                      <a:pt x="1799" y="8101"/>
                    </a:cubicBezTo>
                    <a:cubicBezTo>
                      <a:pt x="1799" y="4378"/>
                      <a:pt x="5838" y="1350"/>
                      <a:pt x="10800" y="1350"/>
                    </a:cubicBezTo>
                    <a:cubicBezTo>
                      <a:pt x="15762" y="1350"/>
                      <a:pt x="19800" y="4378"/>
                      <a:pt x="19800" y="8101"/>
                    </a:cubicBezTo>
                    <a:cubicBezTo>
                      <a:pt x="19800" y="12497"/>
                      <a:pt x="14231" y="17300"/>
                      <a:pt x="10904" y="20170"/>
                    </a:cubicBezTo>
                    <a:moveTo>
                      <a:pt x="10800" y="0"/>
                    </a:moveTo>
                    <a:cubicBezTo>
                      <a:pt x="4844" y="0"/>
                      <a:pt x="0" y="3588"/>
                      <a:pt x="0" y="8101"/>
                    </a:cubicBezTo>
                    <a:cubicBezTo>
                      <a:pt x="0" y="12826"/>
                      <a:pt x="5400" y="17660"/>
                      <a:pt x="9337" y="21056"/>
                    </a:cubicBezTo>
                    <a:cubicBezTo>
                      <a:pt x="9352" y="21070"/>
                      <a:pt x="9984" y="21599"/>
                      <a:pt x="10766" y="21599"/>
                    </a:cubicBezTo>
                    <a:lnTo>
                      <a:pt x="10834" y="21599"/>
                    </a:lnTo>
                    <a:cubicBezTo>
                      <a:pt x="11615" y="21599"/>
                      <a:pt x="12247" y="21070"/>
                      <a:pt x="12262" y="21056"/>
                    </a:cubicBezTo>
                    <a:cubicBezTo>
                      <a:pt x="16200" y="17660"/>
                      <a:pt x="21599" y="12826"/>
                      <a:pt x="21599" y="8101"/>
                    </a:cubicBezTo>
                    <a:cubicBezTo>
                      <a:pt x="21599" y="3588"/>
                      <a:pt x="16755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solidFill>
                    <a:srgbClr val="1C3FD9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+mn-lt"/>
                  <a:ea typeface="+mn-ea"/>
                </a:endParaRPr>
              </a:p>
            </p:txBody>
          </p:sp>
        </p:grpSp>
      </p:grpSp>
      <p:sp>
        <p:nvSpPr>
          <p:cNvPr id="46" name="文本框 45"/>
          <p:cNvSpPr txBox="1"/>
          <p:nvPr/>
        </p:nvSpPr>
        <p:spPr>
          <a:xfrm>
            <a:off x="674688" y="2973388"/>
            <a:ext cx="1368425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1C3FD9"/>
                </a:solidFill>
                <a:latin typeface="华文细黑" panose="02010600040101010101" pitchFamily="2" charset="-122"/>
                <a:ea typeface="+mn-ea"/>
              </a:rPr>
              <a:t>服务项目一</a:t>
            </a:r>
            <a:endParaRPr lang="zh-CN" altLang="en-US" sz="1600" dirty="0">
              <a:solidFill>
                <a:srgbClr val="1C3FD9"/>
              </a:solidFill>
              <a:latin typeface="华文细黑" panose="02010600040101010101" pitchFamily="2" charset="-122"/>
              <a:ea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269875" y="3282950"/>
            <a:ext cx="19319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您的内容打在这里，或者通过复制您的文本后，在此框中选择粘贴并选择只保留文字，您的内容打在这里或者粘贴，您的内容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2792413" y="2973388"/>
            <a:ext cx="13700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1C3FD9"/>
                </a:solidFill>
                <a:latin typeface="华文细黑" panose="02010600040101010101" pitchFamily="2" charset="-122"/>
                <a:ea typeface="+mn-ea"/>
              </a:rPr>
              <a:t>服务项目二</a:t>
            </a:r>
            <a:endParaRPr lang="zh-CN" altLang="en-US" sz="1600" dirty="0">
              <a:solidFill>
                <a:srgbClr val="1C3FD9"/>
              </a:solidFill>
              <a:latin typeface="华文细黑" panose="02010600040101010101" pitchFamily="2" charset="-122"/>
              <a:ea typeface="+mn-ea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387600" y="3282950"/>
            <a:ext cx="1931988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您的内容打在这里，或者通过复制您的文本后，在此框中选择粘贴并选择只保留文字，您的内容打在这里或者粘贴，您的内容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026025" y="2973388"/>
            <a:ext cx="1370013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1C3FD9"/>
                </a:solidFill>
                <a:latin typeface="华文细黑" panose="02010600040101010101" pitchFamily="2" charset="-122"/>
                <a:ea typeface="+mn-ea"/>
              </a:rPr>
              <a:t>服务项目三</a:t>
            </a:r>
            <a:endParaRPr lang="zh-CN" altLang="en-US" sz="1600" dirty="0">
              <a:solidFill>
                <a:srgbClr val="1C3FD9"/>
              </a:solidFill>
              <a:latin typeface="华文细黑" panose="02010600040101010101" pitchFamily="2" charset="-122"/>
              <a:ea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4621213" y="3282950"/>
            <a:ext cx="1931987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您的内容打在这里，或者通过复制您的文本后，在此框中选择粘贴并选择只保留文字，您的内容打在这里或者粘贴，您的内容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7224713" y="2973388"/>
            <a:ext cx="13700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dirty="0">
                <a:solidFill>
                  <a:srgbClr val="1C3FD9"/>
                </a:solidFill>
                <a:latin typeface="华文细黑" panose="02010600040101010101" pitchFamily="2" charset="-122"/>
                <a:ea typeface="+mn-ea"/>
              </a:rPr>
              <a:t>服务项目四</a:t>
            </a:r>
            <a:endParaRPr lang="zh-CN" altLang="en-US" sz="1600" dirty="0">
              <a:solidFill>
                <a:srgbClr val="1C3FD9"/>
              </a:solidFill>
              <a:latin typeface="华文细黑" panose="02010600040101010101" pitchFamily="2" charset="-122"/>
              <a:ea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6821488" y="3282950"/>
            <a:ext cx="19304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您的内容打在这里，或者通过复制您的文本后，在此框中选择粘贴并选择只保留文字，您的内容打在这里或者粘贴，您的内容</a:t>
            </a:r>
            <a:endParaRPr lang="zh-CN" altLang="en-US" sz="7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+mn-ea"/>
            </a:endParaRPr>
          </a:p>
        </p:txBody>
      </p:sp>
      <p:sp>
        <p:nvSpPr>
          <p:cNvPr id="57" name="文本框 48"/>
          <p:cNvSpPr txBox="1">
            <a:spLocks noChangeArrowheads="1"/>
          </p:cNvSpPr>
          <p:nvPr/>
        </p:nvSpPr>
        <p:spPr bwMode="auto">
          <a:xfrm>
            <a:off x="3863975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1C3FD9"/>
                </a:solidFill>
                <a:latin typeface="微软雅黑" panose="020B0503020204020204" pitchFamily="34" charset="-122"/>
              </a:rPr>
              <a:t>产业服务</a:t>
            </a:r>
            <a:endParaRPr lang="zh-CN" altLang="en-US" sz="2400" dirty="0">
              <a:solidFill>
                <a:srgbClr val="1C3FD9"/>
              </a:solidFill>
              <a:latin typeface="微软雅黑" panose="020B0503020204020204" pitchFamily="34" charset="-122"/>
            </a:endParaRPr>
          </a:p>
        </p:txBody>
      </p:sp>
      <p:sp>
        <p:nvSpPr>
          <p:cNvPr id="58" name="Content Placeholder 2"/>
          <p:cNvSpPr txBox="1"/>
          <p:nvPr/>
        </p:nvSpPr>
        <p:spPr>
          <a:xfrm>
            <a:off x="1760538" y="731838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此处添加详细介绍，对主标题进行进一步阐述，此处添加详细介绍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5327650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>
            <a:off x="2771775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3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3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3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/>
      <p:bldP spid="50" grpId="0"/>
      <p:bldP spid="52" grpId="0"/>
      <p:bldP spid="53" grpId="0"/>
      <p:bldP spid="55" grpId="0"/>
      <p:bldP spid="56" grpId="0"/>
      <p:bldP spid="57" grpId="0"/>
      <p:bldP spid="5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矩形 40"/>
          <p:cNvSpPr/>
          <p:nvPr/>
        </p:nvSpPr>
        <p:spPr>
          <a:xfrm>
            <a:off x="5076056" y="1736330"/>
            <a:ext cx="2910275" cy="3153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115618" y="1736330"/>
            <a:ext cx="2910275" cy="315317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4572000" y="1108075"/>
            <a:ext cx="0" cy="3298825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12"/>
          <p:cNvSpPr txBox="1"/>
          <p:nvPr/>
        </p:nvSpPr>
        <p:spPr bwMode="auto">
          <a:xfrm>
            <a:off x="1212850" y="1744663"/>
            <a:ext cx="269875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38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sym typeface="Arial" panose="020B0604020202020204" pitchFamily="34" charset="0"/>
            </a:endParaRPr>
          </a:p>
        </p:txBody>
      </p:sp>
      <p:sp>
        <p:nvSpPr>
          <p:cNvPr id="49184" name="TextBox 13"/>
          <p:cNvSpPr txBox="1">
            <a:spLocks noChangeArrowheads="1"/>
          </p:cNvSpPr>
          <p:nvPr/>
        </p:nvSpPr>
        <p:spPr bwMode="auto">
          <a:xfrm>
            <a:off x="1682750" y="1393825"/>
            <a:ext cx="2038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dirty="0">
                <a:solidFill>
                  <a:srgbClr val="1C3FD9"/>
                </a:solidFill>
              </a:rPr>
              <a:t>分析数据一</a:t>
            </a:r>
            <a:endParaRPr lang="zh-CN" altLang="en-US" sz="1800" dirty="0">
              <a:solidFill>
                <a:srgbClr val="1C3FD9"/>
              </a:solidFill>
            </a:endParaRPr>
          </a:p>
        </p:txBody>
      </p:sp>
      <p:sp>
        <p:nvSpPr>
          <p:cNvPr id="24" name="TextBox 14"/>
          <p:cNvSpPr txBox="1"/>
          <p:nvPr/>
        </p:nvSpPr>
        <p:spPr bwMode="auto">
          <a:xfrm>
            <a:off x="5172075" y="1408113"/>
            <a:ext cx="2039938" cy="368300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r">
              <a:spcBef>
                <a:spcPct val="0"/>
              </a:spcBef>
              <a:defRPr sz="2400" b="1">
                <a:gradFill>
                  <a:gsLst>
                    <a:gs pos="0">
                      <a:srgbClr val="BE8C83"/>
                    </a:gs>
                    <a:gs pos="100000">
                      <a:srgbClr val="BE8C83"/>
                    </a:gs>
                    <a:gs pos="50000">
                      <a:srgbClr val="FFEEE2"/>
                    </a:gs>
                  </a:gsLst>
                  <a:lin ang="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zh-CN" altLang="en-US" sz="1800" b="0" dirty="0">
                <a:solidFill>
                  <a:srgbClr val="1C3FD9"/>
                </a:solidFill>
                <a:latin typeface="+mn-lt"/>
              </a:rPr>
              <a:t>分析数据二</a:t>
            </a:r>
            <a:endParaRPr lang="zh-CN" altLang="en-US" sz="1800" b="0" dirty="0">
              <a:solidFill>
                <a:srgbClr val="1C3FD9"/>
              </a:solidFill>
              <a:latin typeface="+mn-lt"/>
            </a:endParaRPr>
          </a:p>
        </p:txBody>
      </p:sp>
      <p:sp>
        <p:nvSpPr>
          <p:cNvPr id="25" name="TextBox 15"/>
          <p:cNvSpPr txBox="1"/>
          <p:nvPr/>
        </p:nvSpPr>
        <p:spPr bwMode="auto">
          <a:xfrm>
            <a:off x="5189538" y="1768475"/>
            <a:ext cx="2741612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38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sym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 bwMode="auto">
          <a:xfrm>
            <a:off x="1512888" y="3268663"/>
            <a:ext cx="2219325" cy="1189037"/>
            <a:chOff x="1512888" y="3268663"/>
            <a:chExt cx="2219325" cy="1189037"/>
          </a:xfrm>
        </p:grpSpPr>
        <p:sp>
          <p:nvSpPr>
            <p:cNvPr id="26" name="矩形 25"/>
            <p:cNvSpPr/>
            <p:nvPr/>
          </p:nvSpPr>
          <p:spPr bwMode="auto">
            <a:xfrm>
              <a:off x="2144713" y="3268663"/>
              <a:ext cx="1584325" cy="188912"/>
            </a:xfrm>
            <a:prstGeom prst="rect">
              <a:avLst/>
            </a:prstGeom>
            <a:solidFill>
              <a:srgbClr val="1C3FD9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7" name="矩形 26"/>
            <p:cNvSpPr/>
            <p:nvPr/>
          </p:nvSpPr>
          <p:spPr bwMode="auto">
            <a:xfrm>
              <a:off x="1512888" y="3568700"/>
              <a:ext cx="2209800" cy="188913"/>
            </a:xfrm>
            <a:prstGeom prst="rect">
              <a:avLst/>
            </a:prstGeom>
            <a:solidFill>
              <a:srgbClr val="1C3FD9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1931988" y="3894138"/>
              <a:ext cx="1800225" cy="190500"/>
            </a:xfrm>
            <a:prstGeom prst="rect">
              <a:avLst/>
            </a:prstGeom>
            <a:solidFill>
              <a:srgbClr val="1C3FD9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29" name="TextBox 19"/>
            <p:cNvSpPr txBox="1"/>
            <p:nvPr/>
          </p:nvSpPr>
          <p:spPr bwMode="auto">
            <a:xfrm>
              <a:off x="2409825" y="3268663"/>
              <a:ext cx="1112838" cy="2190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对比数据一：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600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30" name="TextBox 20"/>
            <p:cNvSpPr txBox="1"/>
            <p:nvPr/>
          </p:nvSpPr>
          <p:spPr bwMode="auto">
            <a:xfrm>
              <a:off x="2409825" y="3568700"/>
              <a:ext cx="1112838" cy="2190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对比数据二：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800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31" name="TextBox 21"/>
            <p:cNvSpPr txBox="1"/>
            <p:nvPr/>
          </p:nvSpPr>
          <p:spPr bwMode="auto">
            <a:xfrm>
              <a:off x="2409825" y="3898900"/>
              <a:ext cx="1112838" cy="2190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对比数据三：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760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38" name="矩形 37"/>
            <p:cNvSpPr/>
            <p:nvPr/>
          </p:nvSpPr>
          <p:spPr bwMode="auto">
            <a:xfrm>
              <a:off x="1787525" y="4233863"/>
              <a:ext cx="1944688" cy="188912"/>
            </a:xfrm>
            <a:prstGeom prst="rect">
              <a:avLst/>
            </a:prstGeom>
            <a:solidFill>
              <a:srgbClr val="1C3FD9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TextBox 21"/>
            <p:cNvSpPr txBox="1"/>
            <p:nvPr/>
          </p:nvSpPr>
          <p:spPr bwMode="auto">
            <a:xfrm>
              <a:off x="2409825" y="4238625"/>
              <a:ext cx="1112838" cy="2190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对比数据四：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550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5292725" y="3273425"/>
            <a:ext cx="2219325" cy="1165225"/>
            <a:chOff x="5292725" y="3273425"/>
            <a:chExt cx="2219325" cy="1165225"/>
          </a:xfrm>
        </p:grpSpPr>
        <p:sp>
          <p:nvSpPr>
            <p:cNvPr id="32" name="矩形 31"/>
            <p:cNvSpPr/>
            <p:nvPr/>
          </p:nvSpPr>
          <p:spPr bwMode="auto">
            <a:xfrm>
              <a:off x="5292725" y="3294063"/>
              <a:ext cx="1584325" cy="188912"/>
            </a:xfrm>
            <a:prstGeom prst="rect">
              <a:avLst/>
            </a:prstGeom>
            <a:solidFill>
              <a:srgbClr val="1C3FD9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33" name="矩形 32"/>
            <p:cNvSpPr/>
            <p:nvPr/>
          </p:nvSpPr>
          <p:spPr bwMode="auto">
            <a:xfrm>
              <a:off x="5302250" y="3594100"/>
              <a:ext cx="2209800" cy="188913"/>
            </a:xfrm>
            <a:prstGeom prst="rect">
              <a:avLst/>
            </a:prstGeom>
            <a:solidFill>
              <a:srgbClr val="1C3FD9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矩形 33"/>
            <p:cNvSpPr/>
            <p:nvPr/>
          </p:nvSpPr>
          <p:spPr bwMode="auto">
            <a:xfrm>
              <a:off x="5292725" y="3911600"/>
              <a:ext cx="1800225" cy="190500"/>
            </a:xfrm>
            <a:prstGeom prst="rect">
              <a:avLst/>
            </a:prstGeom>
            <a:solidFill>
              <a:srgbClr val="1C3FD9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sp>
          <p:nvSpPr>
            <p:cNvPr id="40" name="矩形 39"/>
            <p:cNvSpPr/>
            <p:nvPr/>
          </p:nvSpPr>
          <p:spPr bwMode="auto">
            <a:xfrm>
              <a:off x="5302250" y="4221163"/>
              <a:ext cx="2052638" cy="188912"/>
            </a:xfrm>
            <a:prstGeom prst="rect">
              <a:avLst/>
            </a:prstGeom>
            <a:solidFill>
              <a:srgbClr val="1C3FD9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TextBox 19"/>
            <p:cNvSpPr txBox="1"/>
            <p:nvPr/>
          </p:nvSpPr>
          <p:spPr bwMode="auto">
            <a:xfrm>
              <a:off x="5508625" y="3273425"/>
              <a:ext cx="1112838" cy="2190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对比数据一：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600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43" name="TextBox 20"/>
            <p:cNvSpPr txBox="1"/>
            <p:nvPr/>
          </p:nvSpPr>
          <p:spPr bwMode="auto">
            <a:xfrm>
              <a:off x="5508625" y="3589338"/>
              <a:ext cx="1112838" cy="2190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对比数据二：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800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44" name="TextBox 21"/>
            <p:cNvSpPr txBox="1"/>
            <p:nvPr/>
          </p:nvSpPr>
          <p:spPr bwMode="auto">
            <a:xfrm>
              <a:off x="5508625" y="3911600"/>
              <a:ext cx="1112838" cy="2206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对比数据三：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760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45" name="TextBox 21"/>
            <p:cNvSpPr txBox="1"/>
            <p:nvPr/>
          </p:nvSpPr>
          <p:spPr bwMode="auto">
            <a:xfrm>
              <a:off x="5508625" y="4219575"/>
              <a:ext cx="1112838" cy="21907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对比数据四：</a:t>
              </a:r>
              <a:r>
                <a:rPr lang="en-US" altLang="zh-CN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550</a:t>
              </a:r>
              <a:r>
                <a:rPr lang="zh-CN" altLang="en-US" sz="825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万</a:t>
              </a:r>
              <a:endParaRPr lang="zh-CN" altLang="en-US" sz="825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219575" y="2254250"/>
            <a:ext cx="704850" cy="706438"/>
            <a:chOff x="4219575" y="2254250"/>
            <a:chExt cx="704850" cy="706438"/>
          </a:xfrm>
        </p:grpSpPr>
        <p:sp>
          <p:nvSpPr>
            <p:cNvPr id="21" name="椭圆 20"/>
            <p:cNvSpPr/>
            <p:nvPr/>
          </p:nvSpPr>
          <p:spPr>
            <a:xfrm>
              <a:off x="4219575" y="2254250"/>
              <a:ext cx="704850" cy="706438"/>
            </a:xfrm>
            <a:prstGeom prst="ellipse">
              <a:avLst/>
            </a:prstGeom>
            <a:solidFill>
              <a:srgbClr val="1C3FD9"/>
            </a:solidFill>
            <a:ln w="15875">
              <a:noFill/>
            </a:ln>
            <a:effectLst>
              <a:outerShdw blurRad="63500" dist="254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2" name="文本框 1"/>
            <p:cNvSpPr txBox="1"/>
            <p:nvPr/>
          </p:nvSpPr>
          <p:spPr>
            <a:xfrm>
              <a:off x="4298950" y="2397125"/>
              <a:ext cx="546100" cy="4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+mn-ea"/>
                </a:rPr>
                <a:t>VS</a:t>
              </a:r>
              <a:endParaRPr lang="zh-CN" altLang="en-US" sz="2400" dirty="0">
                <a:solidFill>
                  <a:schemeClr val="bg1"/>
                </a:solidFill>
                <a:latin typeface="Impact" panose="020B0806030902050204" pitchFamily="34" charset="0"/>
                <a:ea typeface="+mn-ea"/>
              </a:endParaRPr>
            </a:p>
          </p:txBody>
        </p:sp>
      </p:grpSp>
      <p:sp>
        <p:nvSpPr>
          <p:cNvPr id="35" name="文本框 48"/>
          <p:cNvSpPr txBox="1">
            <a:spLocks noChangeArrowheads="1"/>
          </p:cNvSpPr>
          <p:nvPr/>
        </p:nvSpPr>
        <p:spPr bwMode="auto">
          <a:xfrm>
            <a:off x="3863975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1C3FD9"/>
                </a:solidFill>
                <a:latin typeface="微软雅黑" panose="020B0503020204020204" pitchFamily="34" charset="-122"/>
              </a:rPr>
              <a:t>市场分析</a:t>
            </a:r>
            <a:endParaRPr lang="zh-CN" altLang="en-US" sz="2400" dirty="0">
              <a:solidFill>
                <a:srgbClr val="1C3FD9"/>
              </a:solidFill>
              <a:latin typeface="微软雅黑" panose="020B0503020204020204" pitchFamily="34" charset="-122"/>
            </a:endParaRPr>
          </a:p>
        </p:txBody>
      </p:sp>
      <p:sp>
        <p:nvSpPr>
          <p:cNvPr id="36" name="Content Placeholder 2"/>
          <p:cNvSpPr txBox="1"/>
          <p:nvPr/>
        </p:nvSpPr>
        <p:spPr>
          <a:xfrm>
            <a:off x="1760538" y="731838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此处添加详细介绍，对主标题进行进一步阐述，此处添加详细介绍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5327650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2771775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8" decel="8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decel="8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8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decel="8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9184" grpId="0"/>
      <p:bldP spid="24" grpId="0"/>
      <p:bldP spid="25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4468812" y="3327684"/>
            <a:ext cx="2162175" cy="1149235"/>
            <a:chOff x="-3278458" y="2860451"/>
            <a:chExt cx="2162175" cy="1149235"/>
          </a:xfrm>
        </p:grpSpPr>
        <p:sp>
          <p:nvSpPr>
            <p:cNvPr id="69" name="矩形 68"/>
            <p:cNvSpPr/>
            <p:nvPr/>
          </p:nvSpPr>
          <p:spPr>
            <a:xfrm>
              <a:off x="-3276872" y="2860451"/>
              <a:ext cx="2160589" cy="1149234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-3278458" y="2860451"/>
              <a:ext cx="2160589" cy="1149235"/>
            </a:xfrm>
            <a:prstGeom prst="rect">
              <a:avLst/>
            </a:prstGeom>
            <a:solidFill>
              <a:srgbClr val="1C3FD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2114550" y="3305680"/>
            <a:ext cx="2160589" cy="1150540"/>
            <a:chOff x="-2916832" y="1493838"/>
            <a:chExt cx="2160589" cy="1150540"/>
          </a:xfrm>
        </p:grpSpPr>
        <p:sp>
          <p:nvSpPr>
            <p:cNvPr id="66" name="矩形 65"/>
            <p:cNvSpPr/>
            <p:nvPr/>
          </p:nvSpPr>
          <p:spPr>
            <a:xfrm>
              <a:off x="-2916832" y="1495144"/>
              <a:ext cx="2160589" cy="1149234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矩形 66"/>
            <p:cNvSpPr/>
            <p:nvPr/>
          </p:nvSpPr>
          <p:spPr>
            <a:xfrm>
              <a:off x="-2916832" y="1493838"/>
              <a:ext cx="2160589" cy="1149235"/>
            </a:xfrm>
            <a:prstGeom prst="rect">
              <a:avLst/>
            </a:prstGeom>
            <a:solidFill>
              <a:srgbClr val="1C3FD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5643321" y="1894681"/>
            <a:ext cx="2160590" cy="1150539"/>
            <a:chOff x="-3132857" y="140694"/>
            <a:chExt cx="2160590" cy="1150539"/>
          </a:xfrm>
        </p:grpSpPr>
        <p:sp>
          <p:nvSpPr>
            <p:cNvPr id="63" name="矩形 62"/>
            <p:cNvSpPr/>
            <p:nvPr/>
          </p:nvSpPr>
          <p:spPr>
            <a:xfrm>
              <a:off x="-3132857" y="141999"/>
              <a:ext cx="2160589" cy="114923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-3132856" y="140694"/>
              <a:ext cx="2160589" cy="1149235"/>
            </a:xfrm>
            <a:prstGeom prst="rect">
              <a:avLst/>
            </a:prstGeom>
            <a:solidFill>
              <a:srgbClr val="1C3FD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293643" y="1914924"/>
            <a:ext cx="2160591" cy="1150539"/>
            <a:chOff x="-3132858" y="-1316681"/>
            <a:chExt cx="2160591" cy="1150539"/>
          </a:xfrm>
        </p:grpSpPr>
        <p:sp>
          <p:nvSpPr>
            <p:cNvPr id="60" name="矩形 59"/>
            <p:cNvSpPr/>
            <p:nvPr/>
          </p:nvSpPr>
          <p:spPr>
            <a:xfrm>
              <a:off x="-3132858" y="-1315376"/>
              <a:ext cx="2160589" cy="1149234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-3132856" y="-1316681"/>
              <a:ext cx="2160589" cy="1149235"/>
            </a:xfrm>
            <a:prstGeom prst="rect">
              <a:avLst/>
            </a:prstGeom>
            <a:solidFill>
              <a:srgbClr val="1C3FD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17575" y="1902619"/>
            <a:ext cx="2160589" cy="1150540"/>
            <a:chOff x="-2340768" y="-368920"/>
            <a:chExt cx="2160589" cy="1244426"/>
          </a:xfrm>
        </p:grpSpPr>
        <p:sp>
          <p:nvSpPr>
            <p:cNvPr id="31" name="矩形 30"/>
            <p:cNvSpPr/>
            <p:nvPr/>
          </p:nvSpPr>
          <p:spPr>
            <a:xfrm>
              <a:off x="-2340768" y="-367507"/>
              <a:ext cx="2160589" cy="1243013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矩形 34"/>
            <p:cNvSpPr/>
            <p:nvPr/>
          </p:nvSpPr>
          <p:spPr>
            <a:xfrm>
              <a:off x="-2340768" y="-368920"/>
              <a:ext cx="2160589" cy="1243014"/>
            </a:xfrm>
            <a:prstGeom prst="rect">
              <a:avLst/>
            </a:prstGeom>
            <a:solidFill>
              <a:srgbClr val="1C3FD9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26" name="组合 25"/>
          <p:cNvGrpSpPr/>
          <p:nvPr/>
        </p:nvGrpSpPr>
        <p:grpSpPr bwMode="auto">
          <a:xfrm>
            <a:off x="917575" y="1493838"/>
            <a:ext cx="2162175" cy="1560512"/>
            <a:chOff x="918241" y="1494189"/>
            <a:chExt cx="2161688" cy="1559981"/>
          </a:xfrm>
        </p:grpSpPr>
        <p:sp>
          <p:nvSpPr>
            <p:cNvPr id="27" name="MH_SubTitle_1"/>
            <p:cNvSpPr/>
            <p:nvPr>
              <p:custDataLst>
                <p:tags r:id="rId6"/>
              </p:custDataLst>
            </p:nvPr>
          </p:nvSpPr>
          <p:spPr>
            <a:xfrm>
              <a:off x="918241" y="1494189"/>
              <a:ext cx="2161688" cy="1559981"/>
            </a:xfrm>
            <a:custGeom>
              <a:avLst/>
              <a:gdLst>
                <a:gd name="connsiteX0" fmla="*/ 1154681 w 2309360"/>
                <a:gd name="connsiteY0" fmla="*/ 0 h 1666434"/>
                <a:gd name="connsiteX1" fmla="*/ 1530338 w 2309360"/>
                <a:gd name="connsiteY1" fmla="*/ 360555 h 1666434"/>
                <a:gd name="connsiteX2" fmla="*/ 2309360 w 2309360"/>
                <a:gd name="connsiteY2" fmla="*/ 360555 h 1666434"/>
                <a:gd name="connsiteX3" fmla="*/ 2309360 w 2309360"/>
                <a:gd name="connsiteY3" fmla="*/ 1666434 h 1666434"/>
                <a:gd name="connsiteX4" fmla="*/ 0 w 2309360"/>
                <a:gd name="connsiteY4" fmla="*/ 1666434 h 1666434"/>
                <a:gd name="connsiteX5" fmla="*/ 0 w 2309360"/>
                <a:gd name="connsiteY5" fmla="*/ 360555 h 1666434"/>
                <a:gd name="connsiteX6" fmla="*/ 779023 w 2309360"/>
                <a:gd name="connsiteY6" fmla="*/ 360555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1154681" y="0"/>
                  </a:moveTo>
                  <a:lnTo>
                    <a:pt x="1530338" y="360555"/>
                  </a:lnTo>
                  <a:lnTo>
                    <a:pt x="2309360" y="360555"/>
                  </a:lnTo>
                  <a:lnTo>
                    <a:pt x="2309360" y="1666434"/>
                  </a:lnTo>
                  <a:lnTo>
                    <a:pt x="0" y="1666434"/>
                  </a:lnTo>
                  <a:lnTo>
                    <a:pt x="0" y="360555"/>
                  </a:lnTo>
                  <a:lnTo>
                    <a:pt x="779023" y="360555"/>
                  </a:lnTo>
                  <a:close/>
                </a:path>
              </a:pathLst>
            </a:custGeom>
            <a:noFill/>
            <a:ln w="19050">
              <a:solidFill>
                <a:srgbClr val="1C3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9000" rIns="0" bIns="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28" name="MH_Other_2"/>
            <p:cNvSpPr/>
            <p:nvPr>
              <p:custDataLst>
                <p:tags r:id="rId7"/>
              </p:custDataLst>
            </p:nvPr>
          </p:nvSpPr>
          <p:spPr>
            <a:xfrm>
              <a:off x="1656263" y="1568776"/>
              <a:ext cx="682471" cy="668111"/>
            </a:xfrm>
            <a:prstGeom prst="diamond">
              <a:avLst/>
            </a:prstGeom>
            <a:solidFill>
              <a:srgbClr val="1C3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32" name="MH_Other_3"/>
            <p:cNvSpPr/>
            <p:nvPr>
              <p:custDataLst>
                <p:tags r:id="rId8"/>
              </p:custDataLst>
            </p:nvPr>
          </p:nvSpPr>
          <p:spPr>
            <a:xfrm>
              <a:off x="1838784" y="1740167"/>
              <a:ext cx="309493" cy="288827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solidFill>
                  <a:srgbClr val="1C3FD9"/>
                </a:solidFill>
              </a:endParaRP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997598" y="2235299"/>
              <a:ext cx="2028368" cy="6696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您的内容打在这里，或者通过复制您的文本后，在此框中选择粘贴您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的内容打在这里，或者通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34" name="组合 33"/>
          <p:cNvGrpSpPr/>
          <p:nvPr/>
        </p:nvGrpSpPr>
        <p:grpSpPr bwMode="auto">
          <a:xfrm>
            <a:off x="3273425" y="1493838"/>
            <a:ext cx="2160588" cy="1560512"/>
            <a:chOff x="3273070" y="1494189"/>
            <a:chExt cx="2161689" cy="1559981"/>
          </a:xfrm>
        </p:grpSpPr>
        <p:sp>
          <p:nvSpPr>
            <p:cNvPr id="38" name="MH_SubTitle_2"/>
            <p:cNvSpPr/>
            <p:nvPr>
              <p:custDataLst>
                <p:tags r:id="rId9"/>
              </p:custDataLst>
            </p:nvPr>
          </p:nvSpPr>
          <p:spPr>
            <a:xfrm>
              <a:off x="3273070" y="1494189"/>
              <a:ext cx="2161689" cy="1559981"/>
            </a:xfrm>
            <a:custGeom>
              <a:avLst/>
              <a:gdLst>
                <a:gd name="connsiteX0" fmla="*/ 1154681 w 2309360"/>
                <a:gd name="connsiteY0" fmla="*/ 0 h 1666434"/>
                <a:gd name="connsiteX1" fmla="*/ 1530338 w 2309360"/>
                <a:gd name="connsiteY1" fmla="*/ 360555 h 1666434"/>
                <a:gd name="connsiteX2" fmla="*/ 2309360 w 2309360"/>
                <a:gd name="connsiteY2" fmla="*/ 360555 h 1666434"/>
                <a:gd name="connsiteX3" fmla="*/ 2309360 w 2309360"/>
                <a:gd name="connsiteY3" fmla="*/ 1666434 h 1666434"/>
                <a:gd name="connsiteX4" fmla="*/ 0 w 2309360"/>
                <a:gd name="connsiteY4" fmla="*/ 1666434 h 1666434"/>
                <a:gd name="connsiteX5" fmla="*/ 0 w 2309360"/>
                <a:gd name="connsiteY5" fmla="*/ 360555 h 1666434"/>
                <a:gd name="connsiteX6" fmla="*/ 779023 w 2309360"/>
                <a:gd name="connsiteY6" fmla="*/ 360555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1154681" y="0"/>
                  </a:moveTo>
                  <a:lnTo>
                    <a:pt x="1530338" y="360555"/>
                  </a:lnTo>
                  <a:lnTo>
                    <a:pt x="2309360" y="360555"/>
                  </a:lnTo>
                  <a:lnTo>
                    <a:pt x="2309360" y="1666434"/>
                  </a:lnTo>
                  <a:lnTo>
                    <a:pt x="0" y="1666434"/>
                  </a:lnTo>
                  <a:lnTo>
                    <a:pt x="0" y="360555"/>
                  </a:lnTo>
                  <a:lnTo>
                    <a:pt x="779023" y="360555"/>
                  </a:lnTo>
                  <a:close/>
                </a:path>
              </a:pathLst>
            </a:custGeom>
            <a:noFill/>
            <a:ln w="19050">
              <a:solidFill>
                <a:srgbClr val="1C3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9000" rIns="0" bIns="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39" name="MH_Other_11"/>
            <p:cNvSpPr/>
            <p:nvPr>
              <p:custDataLst>
                <p:tags r:id="rId10"/>
              </p:custDataLst>
            </p:nvPr>
          </p:nvSpPr>
          <p:spPr>
            <a:xfrm>
              <a:off x="4011634" y="1568776"/>
              <a:ext cx="682973" cy="668111"/>
            </a:xfrm>
            <a:prstGeom prst="diamond">
              <a:avLst/>
            </a:prstGeom>
            <a:solidFill>
              <a:srgbClr val="1C3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40" name="MH_Other_12"/>
            <p:cNvSpPr/>
            <p:nvPr>
              <p:custDataLst>
                <p:tags r:id="rId11"/>
              </p:custDataLst>
            </p:nvPr>
          </p:nvSpPr>
          <p:spPr>
            <a:xfrm>
              <a:off x="4203819" y="1776668"/>
              <a:ext cx="298602" cy="236457"/>
            </a:xfrm>
            <a:custGeom>
              <a:avLst/>
              <a:gdLst/>
              <a:ahLst/>
              <a:cxnLst/>
              <a:rect l="l" t="t" r="r" b="b"/>
              <a:pathLst>
                <a:path w="936104" h="739561">
                  <a:moveTo>
                    <a:pt x="282640" y="667561"/>
                  </a:moveTo>
                  <a:lnTo>
                    <a:pt x="653465" y="667561"/>
                  </a:lnTo>
                  <a:lnTo>
                    <a:pt x="684077" y="739561"/>
                  </a:lnTo>
                  <a:lnTo>
                    <a:pt x="252028" y="739561"/>
                  </a:lnTo>
                  <a:close/>
                  <a:moveTo>
                    <a:pt x="54052" y="52175"/>
                  </a:moveTo>
                  <a:lnTo>
                    <a:pt x="54052" y="520175"/>
                  </a:lnTo>
                  <a:lnTo>
                    <a:pt x="882052" y="520175"/>
                  </a:lnTo>
                  <a:lnTo>
                    <a:pt x="882052" y="52175"/>
                  </a:lnTo>
                  <a:close/>
                  <a:moveTo>
                    <a:pt x="0" y="0"/>
                  </a:moveTo>
                  <a:lnTo>
                    <a:pt x="936104" y="0"/>
                  </a:lnTo>
                  <a:lnTo>
                    <a:pt x="936104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43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auto">
            <a:xfrm>
              <a:off x="3330249" y="2235299"/>
              <a:ext cx="2029859" cy="6696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您的内容打在这里，或者通过复制您的文本后，在此框中选择粘贴您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的内容打在这里，或者通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5629275" y="1493838"/>
            <a:ext cx="2160588" cy="1560512"/>
            <a:chOff x="5629385" y="1494189"/>
            <a:chExt cx="2160203" cy="1559981"/>
          </a:xfrm>
        </p:grpSpPr>
        <p:sp>
          <p:nvSpPr>
            <p:cNvPr id="43" name="MH_SubTitle_3"/>
            <p:cNvSpPr/>
            <p:nvPr>
              <p:custDataLst>
                <p:tags r:id="rId12"/>
              </p:custDataLst>
            </p:nvPr>
          </p:nvSpPr>
          <p:spPr>
            <a:xfrm>
              <a:off x="5629385" y="1494189"/>
              <a:ext cx="2160203" cy="1559981"/>
            </a:xfrm>
            <a:custGeom>
              <a:avLst/>
              <a:gdLst>
                <a:gd name="connsiteX0" fmla="*/ 1154681 w 2309360"/>
                <a:gd name="connsiteY0" fmla="*/ 0 h 1666434"/>
                <a:gd name="connsiteX1" fmla="*/ 1530338 w 2309360"/>
                <a:gd name="connsiteY1" fmla="*/ 360555 h 1666434"/>
                <a:gd name="connsiteX2" fmla="*/ 2309360 w 2309360"/>
                <a:gd name="connsiteY2" fmla="*/ 360555 h 1666434"/>
                <a:gd name="connsiteX3" fmla="*/ 2309360 w 2309360"/>
                <a:gd name="connsiteY3" fmla="*/ 1666434 h 1666434"/>
                <a:gd name="connsiteX4" fmla="*/ 0 w 2309360"/>
                <a:gd name="connsiteY4" fmla="*/ 1666434 h 1666434"/>
                <a:gd name="connsiteX5" fmla="*/ 0 w 2309360"/>
                <a:gd name="connsiteY5" fmla="*/ 360555 h 1666434"/>
                <a:gd name="connsiteX6" fmla="*/ 779023 w 2309360"/>
                <a:gd name="connsiteY6" fmla="*/ 360555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1154681" y="0"/>
                  </a:moveTo>
                  <a:lnTo>
                    <a:pt x="1530338" y="360555"/>
                  </a:lnTo>
                  <a:lnTo>
                    <a:pt x="2309360" y="360555"/>
                  </a:lnTo>
                  <a:lnTo>
                    <a:pt x="2309360" y="1666434"/>
                  </a:lnTo>
                  <a:lnTo>
                    <a:pt x="0" y="1666434"/>
                  </a:lnTo>
                  <a:lnTo>
                    <a:pt x="0" y="360555"/>
                  </a:lnTo>
                  <a:lnTo>
                    <a:pt x="779023" y="360555"/>
                  </a:lnTo>
                  <a:close/>
                </a:path>
              </a:pathLst>
            </a:custGeom>
            <a:noFill/>
            <a:ln w="19050">
              <a:solidFill>
                <a:srgbClr val="1C3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459000" rIns="0" bIns="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44" name="MH_Other_14"/>
            <p:cNvSpPr/>
            <p:nvPr>
              <p:custDataLst>
                <p:tags r:id="rId13"/>
              </p:custDataLst>
            </p:nvPr>
          </p:nvSpPr>
          <p:spPr>
            <a:xfrm>
              <a:off x="6367441" y="1568776"/>
              <a:ext cx="682503" cy="668111"/>
            </a:xfrm>
            <a:prstGeom prst="diamond">
              <a:avLst/>
            </a:prstGeom>
            <a:solidFill>
              <a:srgbClr val="1C3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45" name="MH_Other_15"/>
            <p:cNvSpPr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572192" y="1751276"/>
              <a:ext cx="276176" cy="272957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46" name="Text Box 10"/>
            <p:cNvSpPr txBox="1">
              <a:spLocks noChangeArrowheads="1"/>
            </p:cNvSpPr>
            <p:nvPr/>
          </p:nvSpPr>
          <p:spPr bwMode="auto">
            <a:xfrm>
              <a:off x="5686525" y="2235299"/>
              <a:ext cx="2028463" cy="6696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您的内容打在这里，或者通过复制您的文本后，在此框中选择粘贴您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的内容打在这里，或者通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47" name="组合 46"/>
          <p:cNvGrpSpPr/>
          <p:nvPr/>
        </p:nvGrpSpPr>
        <p:grpSpPr bwMode="auto">
          <a:xfrm>
            <a:off x="2114550" y="3317875"/>
            <a:ext cx="2160588" cy="1558925"/>
            <a:chOff x="2114227" y="3317140"/>
            <a:chExt cx="2160203" cy="1559981"/>
          </a:xfrm>
        </p:grpSpPr>
        <p:sp>
          <p:nvSpPr>
            <p:cNvPr id="48" name="MH_Other_4"/>
            <p:cNvSpPr/>
            <p:nvPr>
              <p:custDataLst>
                <p:tags r:id="rId15"/>
              </p:custDataLst>
            </p:nvPr>
          </p:nvSpPr>
          <p:spPr>
            <a:xfrm flipV="1">
              <a:off x="2852283" y="4133668"/>
              <a:ext cx="682503" cy="670379"/>
            </a:xfrm>
            <a:prstGeom prst="diamond">
              <a:avLst/>
            </a:prstGeom>
            <a:solidFill>
              <a:srgbClr val="1C3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49" name="MH_Other_5"/>
            <p:cNvSpPr/>
            <p:nvPr>
              <p:custDataLst>
                <p:tags r:id="rId16"/>
              </p:custDataLst>
            </p:nvPr>
          </p:nvSpPr>
          <p:spPr bwMode="auto">
            <a:xfrm>
              <a:off x="3026877" y="4340183"/>
              <a:ext cx="304746" cy="211281"/>
            </a:xfrm>
            <a:custGeom>
              <a:avLst/>
              <a:gdLst>
                <a:gd name="T0" fmla="*/ 2147483646 w 6190"/>
                <a:gd name="T1" fmla="*/ 2147483646 h 4291"/>
                <a:gd name="T2" fmla="*/ 2147483646 w 6190"/>
                <a:gd name="T3" fmla="*/ 2147483646 h 4291"/>
                <a:gd name="T4" fmla="*/ 2147483646 w 6190"/>
                <a:gd name="T5" fmla="*/ 2147483646 h 4291"/>
                <a:gd name="T6" fmla="*/ 2147483646 w 6190"/>
                <a:gd name="T7" fmla="*/ 2147483646 h 4291"/>
                <a:gd name="T8" fmla="*/ 2147483646 w 6190"/>
                <a:gd name="T9" fmla="*/ 2147483646 h 4291"/>
                <a:gd name="T10" fmla="*/ 2147483646 w 6190"/>
                <a:gd name="T11" fmla="*/ 2147483646 h 4291"/>
                <a:gd name="T12" fmla="*/ 2147483646 w 6190"/>
                <a:gd name="T13" fmla="*/ 2147483646 h 4291"/>
                <a:gd name="T14" fmla="*/ 2147483646 w 6190"/>
                <a:gd name="T15" fmla="*/ 2147483646 h 4291"/>
                <a:gd name="T16" fmla="*/ 2147483646 w 6190"/>
                <a:gd name="T17" fmla="*/ 2147483646 h 4291"/>
                <a:gd name="T18" fmla="*/ 2147483646 w 6190"/>
                <a:gd name="T19" fmla="*/ 2147483646 h 4291"/>
                <a:gd name="T20" fmla="*/ 2147483646 w 6190"/>
                <a:gd name="T21" fmla="*/ 2147483646 h 4291"/>
                <a:gd name="T22" fmla="*/ 2147483646 w 6190"/>
                <a:gd name="T23" fmla="*/ 2147483646 h 4291"/>
                <a:gd name="T24" fmla="*/ 2147483646 w 6190"/>
                <a:gd name="T25" fmla="*/ 2147483646 h 4291"/>
                <a:gd name="T26" fmla="*/ 2147483646 w 6190"/>
                <a:gd name="T27" fmla="*/ 2147483646 h 4291"/>
                <a:gd name="T28" fmla="*/ 2147483646 w 6190"/>
                <a:gd name="T29" fmla="*/ 2147483646 h 4291"/>
                <a:gd name="T30" fmla="*/ 2147483646 w 6190"/>
                <a:gd name="T31" fmla="*/ 2147483646 h 4291"/>
                <a:gd name="T32" fmla="*/ 2147483646 w 6190"/>
                <a:gd name="T33" fmla="*/ 2147483646 h 4291"/>
                <a:gd name="T34" fmla="*/ 2147483646 w 6190"/>
                <a:gd name="T35" fmla="*/ 2147483646 h 4291"/>
                <a:gd name="T36" fmla="*/ 2147483646 w 6190"/>
                <a:gd name="T37" fmla="*/ 2147483646 h 4291"/>
                <a:gd name="T38" fmla="*/ 2147483646 w 6190"/>
                <a:gd name="T39" fmla="*/ 2147483646 h 4291"/>
                <a:gd name="T40" fmla="*/ 2147483646 w 6190"/>
                <a:gd name="T41" fmla="*/ 2147483646 h 4291"/>
                <a:gd name="T42" fmla="*/ 2147483646 w 6190"/>
                <a:gd name="T43" fmla="*/ 2147483646 h 4291"/>
                <a:gd name="T44" fmla="*/ 2147483646 w 6190"/>
                <a:gd name="T45" fmla="*/ 2147483646 h 4291"/>
                <a:gd name="T46" fmla="*/ 2147483646 w 6190"/>
                <a:gd name="T47" fmla="*/ 2147483646 h 4291"/>
                <a:gd name="T48" fmla="*/ 2147483646 w 6190"/>
                <a:gd name="T49" fmla="*/ 2147483646 h 4291"/>
                <a:gd name="T50" fmla="*/ 0 w 6190"/>
                <a:gd name="T51" fmla="*/ 2147483646 h 4291"/>
                <a:gd name="T52" fmla="*/ 0 w 6190"/>
                <a:gd name="T53" fmla="*/ 2147483646 h 4291"/>
                <a:gd name="T54" fmla="*/ 2147483646 w 6190"/>
                <a:gd name="T55" fmla="*/ 2147483646 h 4291"/>
                <a:gd name="T56" fmla="*/ 2147483646 w 6190"/>
                <a:gd name="T57" fmla="*/ 2147483646 h 4291"/>
                <a:gd name="T58" fmla="*/ 2147483646 w 6190"/>
                <a:gd name="T59" fmla="*/ 0 h 4291"/>
                <a:gd name="T60" fmla="*/ 2147483646 w 6190"/>
                <a:gd name="T61" fmla="*/ 2147483646 h 4291"/>
                <a:gd name="T62" fmla="*/ 2147483646 w 6190"/>
                <a:gd name="T63" fmla="*/ 2147483646 h 4291"/>
                <a:gd name="T64" fmla="*/ 2147483646 w 6190"/>
                <a:gd name="T65" fmla="*/ 2147483646 h 4291"/>
                <a:gd name="T66" fmla="*/ 2147483646 w 6190"/>
                <a:gd name="T67" fmla="*/ 2147483646 h 4291"/>
                <a:gd name="T68" fmla="*/ 2147483646 w 6190"/>
                <a:gd name="T69" fmla="*/ 2147483646 h 4291"/>
                <a:gd name="T70" fmla="*/ 2147483646 w 6190"/>
                <a:gd name="T71" fmla="*/ 2147483646 h 4291"/>
                <a:gd name="T72" fmla="*/ 2147483646 w 6190"/>
                <a:gd name="T73" fmla="*/ 2147483646 h 4291"/>
                <a:gd name="T74" fmla="*/ 2147483646 w 6190"/>
                <a:gd name="T75" fmla="*/ 2147483646 h 4291"/>
                <a:gd name="T76" fmla="*/ 2147483646 w 6190"/>
                <a:gd name="T77" fmla="*/ 2147483646 h 4291"/>
                <a:gd name="T78" fmla="*/ 2147483646 w 6190"/>
                <a:gd name="T79" fmla="*/ 2147483646 h 4291"/>
                <a:gd name="T80" fmla="*/ 2147483646 w 6190"/>
                <a:gd name="T81" fmla="*/ 2147483646 h 4291"/>
                <a:gd name="T82" fmla="*/ 2147483646 w 6190"/>
                <a:gd name="T83" fmla="*/ 2147483646 h 4291"/>
                <a:gd name="T84" fmla="*/ 2147483646 w 6190"/>
                <a:gd name="T85" fmla="*/ 2147483646 h 4291"/>
                <a:gd name="T86" fmla="*/ 2147483646 w 6190"/>
                <a:gd name="T87" fmla="*/ 2147483646 h 4291"/>
                <a:gd name="T88" fmla="*/ 2147483646 w 6190"/>
                <a:gd name="T89" fmla="*/ 2147483646 h 4291"/>
                <a:gd name="T90" fmla="*/ 2147483646 w 6190"/>
                <a:gd name="T91" fmla="*/ 2147483646 h 42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190" h="4291">
                  <a:moveTo>
                    <a:pt x="179" y="508"/>
                  </a:moveTo>
                  <a:lnTo>
                    <a:pt x="4027" y="508"/>
                  </a:lnTo>
                  <a:lnTo>
                    <a:pt x="4206" y="508"/>
                  </a:lnTo>
                  <a:lnTo>
                    <a:pt x="4206" y="688"/>
                  </a:lnTo>
                  <a:lnTo>
                    <a:pt x="4206" y="3418"/>
                  </a:lnTo>
                  <a:lnTo>
                    <a:pt x="4206" y="3598"/>
                  </a:lnTo>
                  <a:lnTo>
                    <a:pt x="4027" y="3598"/>
                  </a:lnTo>
                  <a:lnTo>
                    <a:pt x="2568" y="3598"/>
                  </a:lnTo>
                  <a:lnTo>
                    <a:pt x="2568" y="3721"/>
                  </a:lnTo>
                  <a:lnTo>
                    <a:pt x="2634" y="3731"/>
                  </a:lnTo>
                  <a:lnTo>
                    <a:pt x="2698" y="3740"/>
                  </a:lnTo>
                  <a:lnTo>
                    <a:pt x="2764" y="3752"/>
                  </a:lnTo>
                  <a:lnTo>
                    <a:pt x="2829" y="3765"/>
                  </a:lnTo>
                  <a:lnTo>
                    <a:pt x="2895" y="3779"/>
                  </a:lnTo>
                  <a:lnTo>
                    <a:pt x="2961" y="3794"/>
                  </a:lnTo>
                  <a:lnTo>
                    <a:pt x="3026" y="3811"/>
                  </a:lnTo>
                  <a:lnTo>
                    <a:pt x="3092" y="3829"/>
                  </a:lnTo>
                  <a:lnTo>
                    <a:pt x="3157" y="3848"/>
                  </a:lnTo>
                  <a:lnTo>
                    <a:pt x="3223" y="3868"/>
                  </a:lnTo>
                  <a:lnTo>
                    <a:pt x="3288" y="3891"/>
                  </a:lnTo>
                  <a:lnTo>
                    <a:pt x="3354" y="3914"/>
                  </a:lnTo>
                  <a:lnTo>
                    <a:pt x="3419" y="3938"/>
                  </a:lnTo>
                  <a:lnTo>
                    <a:pt x="3485" y="3965"/>
                  </a:lnTo>
                  <a:lnTo>
                    <a:pt x="3550" y="3993"/>
                  </a:lnTo>
                  <a:lnTo>
                    <a:pt x="3616" y="4021"/>
                  </a:lnTo>
                  <a:lnTo>
                    <a:pt x="3616" y="4291"/>
                  </a:lnTo>
                  <a:lnTo>
                    <a:pt x="632" y="4291"/>
                  </a:lnTo>
                  <a:lnTo>
                    <a:pt x="632" y="4021"/>
                  </a:lnTo>
                  <a:lnTo>
                    <a:pt x="696" y="3995"/>
                  </a:lnTo>
                  <a:lnTo>
                    <a:pt x="758" y="3970"/>
                  </a:lnTo>
                  <a:lnTo>
                    <a:pt x="822" y="3946"/>
                  </a:lnTo>
                  <a:lnTo>
                    <a:pt x="885" y="3924"/>
                  </a:lnTo>
                  <a:lnTo>
                    <a:pt x="949" y="3901"/>
                  </a:lnTo>
                  <a:lnTo>
                    <a:pt x="1013" y="3881"/>
                  </a:lnTo>
                  <a:lnTo>
                    <a:pt x="1075" y="3861"/>
                  </a:lnTo>
                  <a:lnTo>
                    <a:pt x="1139" y="3843"/>
                  </a:lnTo>
                  <a:lnTo>
                    <a:pt x="1203" y="3825"/>
                  </a:lnTo>
                  <a:lnTo>
                    <a:pt x="1266" y="3809"/>
                  </a:lnTo>
                  <a:lnTo>
                    <a:pt x="1330" y="3793"/>
                  </a:lnTo>
                  <a:lnTo>
                    <a:pt x="1394" y="3779"/>
                  </a:lnTo>
                  <a:lnTo>
                    <a:pt x="1456" y="3765"/>
                  </a:lnTo>
                  <a:lnTo>
                    <a:pt x="1520" y="3753"/>
                  </a:lnTo>
                  <a:lnTo>
                    <a:pt x="1584" y="3743"/>
                  </a:lnTo>
                  <a:lnTo>
                    <a:pt x="1647" y="3733"/>
                  </a:lnTo>
                  <a:lnTo>
                    <a:pt x="1647" y="3598"/>
                  </a:lnTo>
                  <a:lnTo>
                    <a:pt x="179" y="3598"/>
                  </a:lnTo>
                  <a:lnTo>
                    <a:pt x="0" y="3598"/>
                  </a:lnTo>
                  <a:lnTo>
                    <a:pt x="0" y="3418"/>
                  </a:lnTo>
                  <a:lnTo>
                    <a:pt x="0" y="688"/>
                  </a:lnTo>
                  <a:lnTo>
                    <a:pt x="0" y="508"/>
                  </a:lnTo>
                  <a:lnTo>
                    <a:pt x="179" y="508"/>
                  </a:lnTo>
                  <a:close/>
                  <a:moveTo>
                    <a:pt x="4438" y="4291"/>
                  </a:moveTo>
                  <a:lnTo>
                    <a:pt x="6190" y="4291"/>
                  </a:lnTo>
                  <a:lnTo>
                    <a:pt x="6190" y="0"/>
                  </a:lnTo>
                  <a:lnTo>
                    <a:pt x="4438" y="0"/>
                  </a:lnTo>
                  <a:lnTo>
                    <a:pt x="4438" y="4291"/>
                  </a:lnTo>
                  <a:close/>
                  <a:moveTo>
                    <a:pt x="4659" y="374"/>
                  </a:moveTo>
                  <a:lnTo>
                    <a:pt x="6000" y="374"/>
                  </a:lnTo>
                  <a:lnTo>
                    <a:pt x="6000" y="791"/>
                  </a:lnTo>
                  <a:lnTo>
                    <a:pt x="4659" y="791"/>
                  </a:lnTo>
                  <a:lnTo>
                    <a:pt x="4659" y="374"/>
                  </a:lnTo>
                  <a:close/>
                  <a:moveTo>
                    <a:pt x="4659" y="1025"/>
                  </a:moveTo>
                  <a:lnTo>
                    <a:pt x="6000" y="1025"/>
                  </a:lnTo>
                  <a:lnTo>
                    <a:pt x="6000" y="1444"/>
                  </a:lnTo>
                  <a:lnTo>
                    <a:pt x="4659" y="1444"/>
                  </a:lnTo>
                  <a:lnTo>
                    <a:pt x="4659" y="1025"/>
                  </a:lnTo>
                  <a:close/>
                  <a:moveTo>
                    <a:pt x="4652" y="1798"/>
                  </a:moveTo>
                  <a:lnTo>
                    <a:pt x="5102" y="1798"/>
                  </a:lnTo>
                  <a:lnTo>
                    <a:pt x="5102" y="2121"/>
                  </a:lnTo>
                  <a:lnTo>
                    <a:pt x="4652" y="2121"/>
                  </a:lnTo>
                  <a:lnTo>
                    <a:pt x="4652" y="1798"/>
                  </a:lnTo>
                  <a:close/>
                  <a:moveTo>
                    <a:pt x="4652" y="2317"/>
                  </a:moveTo>
                  <a:lnTo>
                    <a:pt x="5102" y="2317"/>
                  </a:lnTo>
                  <a:lnTo>
                    <a:pt x="5102" y="2640"/>
                  </a:lnTo>
                  <a:lnTo>
                    <a:pt x="4652" y="2640"/>
                  </a:lnTo>
                  <a:lnTo>
                    <a:pt x="4652" y="2317"/>
                  </a:lnTo>
                  <a:close/>
                  <a:moveTo>
                    <a:pt x="3847" y="868"/>
                  </a:moveTo>
                  <a:lnTo>
                    <a:pt x="359" y="868"/>
                  </a:lnTo>
                  <a:lnTo>
                    <a:pt x="359" y="3238"/>
                  </a:lnTo>
                  <a:lnTo>
                    <a:pt x="3847" y="3238"/>
                  </a:lnTo>
                  <a:lnTo>
                    <a:pt x="3847" y="86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50" name="MH_SubTitle_4"/>
            <p:cNvSpPr/>
            <p:nvPr>
              <p:custDataLst>
                <p:tags r:id="rId17"/>
              </p:custDataLst>
            </p:nvPr>
          </p:nvSpPr>
          <p:spPr>
            <a:xfrm>
              <a:off x="2114227" y="3317140"/>
              <a:ext cx="2160203" cy="1559981"/>
            </a:xfrm>
            <a:custGeom>
              <a:avLst/>
              <a:gdLst>
                <a:gd name="connsiteX0" fmla="*/ 0 w 2309360"/>
                <a:gd name="connsiteY0" fmla="*/ 0 h 1666434"/>
                <a:gd name="connsiteX1" fmla="*/ 2309360 w 2309360"/>
                <a:gd name="connsiteY1" fmla="*/ 0 h 1666434"/>
                <a:gd name="connsiteX2" fmla="*/ 2309360 w 2309360"/>
                <a:gd name="connsiteY2" fmla="*/ 1305879 h 1666434"/>
                <a:gd name="connsiteX3" fmla="*/ 1530338 w 2309360"/>
                <a:gd name="connsiteY3" fmla="*/ 1305879 h 1666434"/>
                <a:gd name="connsiteX4" fmla="*/ 1154681 w 2309360"/>
                <a:gd name="connsiteY4" fmla="*/ 1666434 h 1666434"/>
                <a:gd name="connsiteX5" fmla="*/ 779023 w 2309360"/>
                <a:gd name="connsiteY5" fmla="*/ 1305879 h 1666434"/>
                <a:gd name="connsiteX6" fmla="*/ 0 w 2309360"/>
                <a:gd name="connsiteY6" fmla="*/ 1305879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0" y="0"/>
                  </a:moveTo>
                  <a:lnTo>
                    <a:pt x="2309360" y="0"/>
                  </a:lnTo>
                  <a:lnTo>
                    <a:pt x="2309360" y="1305879"/>
                  </a:lnTo>
                  <a:lnTo>
                    <a:pt x="1530338" y="1305879"/>
                  </a:lnTo>
                  <a:lnTo>
                    <a:pt x="1154681" y="1666434"/>
                  </a:lnTo>
                  <a:lnTo>
                    <a:pt x="779023" y="1305879"/>
                  </a:lnTo>
                  <a:lnTo>
                    <a:pt x="0" y="1305879"/>
                  </a:lnTo>
                  <a:close/>
                </a:path>
              </a:pathLst>
            </a:custGeom>
            <a:noFill/>
            <a:ln w="19050">
              <a:solidFill>
                <a:srgbClr val="1C3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900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51" name="Text Box 10"/>
            <p:cNvSpPr txBox="1">
              <a:spLocks noChangeArrowheads="1"/>
            </p:cNvSpPr>
            <p:nvPr/>
          </p:nvSpPr>
          <p:spPr bwMode="auto">
            <a:xfrm>
              <a:off x="2149146" y="3433107"/>
              <a:ext cx="2028463" cy="67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您的内容打在这里，或者通过复制您的文本后，在此框中选择粘贴您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的内容打在这里，或者通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4468813" y="3317875"/>
            <a:ext cx="2162175" cy="1558925"/>
            <a:chOff x="4469056" y="3317140"/>
            <a:chExt cx="2161688" cy="1559981"/>
          </a:xfrm>
        </p:grpSpPr>
        <p:sp>
          <p:nvSpPr>
            <p:cNvPr id="55" name="MH_Other_6"/>
            <p:cNvSpPr/>
            <p:nvPr>
              <p:custDataLst>
                <p:tags r:id="rId18"/>
              </p:custDataLst>
            </p:nvPr>
          </p:nvSpPr>
          <p:spPr>
            <a:xfrm flipV="1">
              <a:off x="5207077" y="4133668"/>
              <a:ext cx="682471" cy="670379"/>
            </a:xfrm>
            <a:prstGeom prst="diamond">
              <a:avLst/>
            </a:prstGeom>
            <a:solidFill>
              <a:srgbClr val="1C3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56" name="MH_Other_7"/>
            <p:cNvSpPr/>
            <p:nvPr>
              <p:custDataLst>
                <p:tags r:id="rId19"/>
              </p:custDataLst>
            </p:nvPr>
          </p:nvSpPr>
          <p:spPr bwMode="auto">
            <a:xfrm>
              <a:off x="5389599" y="4305234"/>
              <a:ext cx="296795" cy="258938"/>
            </a:xfrm>
            <a:custGeom>
              <a:avLst/>
              <a:gdLst>
                <a:gd name="T0" fmla="*/ 2147483646 w 6361"/>
                <a:gd name="T1" fmla="*/ 2147483646 h 5554"/>
                <a:gd name="T2" fmla="*/ 2147483646 w 6361"/>
                <a:gd name="T3" fmla="*/ 2147483646 h 5554"/>
                <a:gd name="T4" fmla="*/ 2147483646 w 6361"/>
                <a:gd name="T5" fmla="*/ 2147483646 h 5554"/>
                <a:gd name="T6" fmla="*/ 2147483646 w 6361"/>
                <a:gd name="T7" fmla="*/ 2147483646 h 5554"/>
                <a:gd name="T8" fmla="*/ 2147483646 w 6361"/>
                <a:gd name="T9" fmla="*/ 2147483646 h 5554"/>
                <a:gd name="T10" fmla="*/ 2147483646 w 6361"/>
                <a:gd name="T11" fmla="*/ 2147483646 h 5554"/>
                <a:gd name="T12" fmla="*/ 2147483646 w 6361"/>
                <a:gd name="T13" fmla="*/ 2147483646 h 5554"/>
                <a:gd name="T14" fmla="*/ 2147483646 w 6361"/>
                <a:gd name="T15" fmla="*/ 2147483646 h 5554"/>
                <a:gd name="T16" fmla="*/ 2147483646 w 6361"/>
                <a:gd name="T17" fmla="*/ 2147483646 h 5554"/>
                <a:gd name="T18" fmla="*/ 2147483646 w 6361"/>
                <a:gd name="T19" fmla="*/ 2147483646 h 5554"/>
                <a:gd name="T20" fmla="*/ 2147483646 w 6361"/>
                <a:gd name="T21" fmla="*/ 2147483646 h 5554"/>
                <a:gd name="T22" fmla="*/ 2147483646 w 6361"/>
                <a:gd name="T23" fmla="*/ 2147483646 h 5554"/>
                <a:gd name="T24" fmla="*/ 2147483646 w 6361"/>
                <a:gd name="T25" fmla="*/ 2147483646 h 5554"/>
                <a:gd name="T26" fmla="*/ 2147483646 w 6361"/>
                <a:gd name="T27" fmla="*/ 2147483646 h 5554"/>
                <a:gd name="T28" fmla="*/ 2147483646 w 6361"/>
                <a:gd name="T29" fmla="*/ 2147483646 h 5554"/>
                <a:gd name="T30" fmla="*/ 2147483646 w 6361"/>
                <a:gd name="T31" fmla="*/ 2147483646 h 5554"/>
                <a:gd name="T32" fmla="*/ 2147483646 w 6361"/>
                <a:gd name="T33" fmla="*/ 2147483646 h 5554"/>
                <a:gd name="T34" fmla="*/ 2147483646 w 6361"/>
                <a:gd name="T35" fmla="*/ 2147483646 h 5554"/>
                <a:gd name="T36" fmla="*/ 2147483646 w 6361"/>
                <a:gd name="T37" fmla="*/ 2147483646 h 5554"/>
                <a:gd name="T38" fmla="*/ 2147483646 w 6361"/>
                <a:gd name="T39" fmla="*/ 2147483646 h 5554"/>
                <a:gd name="T40" fmla="*/ 2147483646 w 6361"/>
                <a:gd name="T41" fmla="*/ 2147483646 h 5554"/>
                <a:gd name="T42" fmla="*/ 2147483646 w 6361"/>
                <a:gd name="T43" fmla="*/ 2147483646 h 5554"/>
                <a:gd name="T44" fmla="*/ 2147483646 w 6361"/>
                <a:gd name="T45" fmla="*/ 2147483646 h 5554"/>
                <a:gd name="T46" fmla="*/ 2147483646 w 6361"/>
                <a:gd name="T47" fmla="*/ 2147483646 h 5554"/>
                <a:gd name="T48" fmla="*/ 2147483646 w 6361"/>
                <a:gd name="T49" fmla="*/ 2147483646 h 5554"/>
                <a:gd name="T50" fmla="*/ 2147483646 w 6361"/>
                <a:gd name="T51" fmla="*/ 2147483646 h 5554"/>
                <a:gd name="T52" fmla="*/ 2147483646 w 6361"/>
                <a:gd name="T53" fmla="*/ 2147483646 h 5554"/>
                <a:gd name="T54" fmla="*/ 2147483646 w 6361"/>
                <a:gd name="T55" fmla="*/ 2147483646 h 5554"/>
                <a:gd name="T56" fmla="*/ 2147483646 w 6361"/>
                <a:gd name="T57" fmla="*/ 2147483646 h 5554"/>
                <a:gd name="T58" fmla="*/ 2147483646 w 6361"/>
                <a:gd name="T59" fmla="*/ 2147483646 h 5554"/>
                <a:gd name="T60" fmla="*/ 2147483646 w 6361"/>
                <a:gd name="T61" fmla="*/ 2147483646 h 5554"/>
                <a:gd name="T62" fmla="*/ 2147483646 w 6361"/>
                <a:gd name="T63" fmla="*/ 2147483646 h 5554"/>
                <a:gd name="T64" fmla="*/ 2147483646 w 6361"/>
                <a:gd name="T65" fmla="*/ 2147483646 h 5554"/>
                <a:gd name="T66" fmla="*/ 2147483646 w 6361"/>
                <a:gd name="T67" fmla="*/ 2147483646 h 5554"/>
                <a:gd name="T68" fmla="*/ 2147483646 w 6361"/>
                <a:gd name="T69" fmla="*/ 2147483646 h 5554"/>
                <a:gd name="T70" fmla="*/ 2147483646 w 6361"/>
                <a:gd name="T71" fmla="*/ 2147483646 h 5554"/>
                <a:gd name="T72" fmla="*/ 2147483646 w 6361"/>
                <a:gd name="T73" fmla="*/ 2147483646 h 5554"/>
                <a:gd name="T74" fmla="*/ 2147483646 w 6361"/>
                <a:gd name="T75" fmla="*/ 2147483646 h 5554"/>
                <a:gd name="T76" fmla="*/ 2147483646 w 6361"/>
                <a:gd name="T77" fmla="*/ 2147483646 h 5554"/>
                <a:gd name="T78" fmla="*/ 2147483646 w 6361"/>
                <a:gd name="T79" fmla="*/ 2147483646 h 5554"/>
                <a:gd name="T80" fmla="*/ 2147483646 w 6361"/>
                <a:gd name="T81" fmla="*/ 2147483646 h 5554"/>
                <a:gd name="T82" fmla="*/ 2147483646 w 6361"/>
                <a:gd name="T83" fmla="*/ 2147483646 h 5554"/>
                <a:gd name="T84" fmla="*/ 2147483646 w 6361"/>
                <a:gd name="T85" fmla="*/ 2147483646 h 5554"/>
                <a:gd name="T86" fmla="*/ 2147483646 w 6361"/>
                <a:gd name="T87" fmla="*/ 2147483646 h 5554"/>
                <a:gd name="T88" fmla="*/ 2147483646 w 6361"/>
                <a:gd name="T89" fmla="*/ 2147483646 h 5554"/>
                <a:gd name="T90" fmla="*/ 2147483646 w 6361"/>
                <a:gd name="T91" fmla="*/ 2147483646 h 5554"/>
                <a:gd name="T92" fmla="*/ 2147483646 w 6361"/>
                <a:gd name="T93" fmla="*/ 2147483646 h 5554"/>
                <a:gd name="T94" fmla="*/ 2147483646 w 6361"/>
                <a:gd name="T95" fmla="*/ 2147483646 h 5554"/>
                <a:gd name="T96" fmla="*/ 2147483646 w 6361"/>
                <a:gd name="T97" fmla="*/ 2147483646 h 5554"/>
                <a:gd name="T98" fmla="*/ 2147483646 w 6361"/>
                <a:gd name="T99" fmla="*/ 2147483646 h 5554"/>
                <a:gd name="T100" fmla="*/ 2147483646 w 6361"/>
                <a:gd name="T101" fmla="*/ 2147483646 h 5554"/>
                <a:gd name="T102" fmla="*/ 2147483646 w 6361"/>
                <a:gd name="T103" fmla="*/ 2147483646 h 5554"/>
                <a:gd name="T104" fmla="*/ 2147483646 w 6361"/>
                <a:gd name="T105" fmla="*/ 2147483646 h 5554"/>
                <a:gd name="T106" fmla="*/ 2147483646 w 6361"/>
                <a:gd name="T107" fmla="*/ 2147483646 h 5554"/>
                <a:gd name="T108" fmla="*/ 2147483646 w 6361"/>
                <a:gd name="T109" fmla="*/ 2147483646 h 5554"/>
                <a:gd name="T110" fmla="*/ 2147483646 w 6361"/>
                <a:gd name="T111" fmla="*/ 2147483646 h 5554"/>
                <a:gd name="T112" fmla="*/ 2147483646 w 6361"/>
                <a:gd name="T113" fmla="*/ 2147483646 h 5554"/>
                <a:gd name="T114" fmla="*/ 2147483646 w 6361"/>
                <a:gd name="T115" fmla="*/ 2147483646 h 5554"/>
                <a:gd name="T116" fmla="*/ 2147483646 w 6361"/>
                <a:gd name="T117" fmla="*/ 2147483646 h 5554"/>
                <a:gd name="T118" fmla="*/ 2147483646 w 6361"/>
                <a:gd name="T119" fmla="*/ 2147483646 h 5554"/>
                <a:gd name="T120" fmla="*/ 2147483646 w 6361"/>
                <a:gd name="T121" fmla="*/ 2147483646 h 555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6361" h="5554">
                  <a:moveTo>
                    <a:pt x="2311" y="2629"/>
                  </a:moveTo>
                  <a:lnTo>
                    <a:pt x="3634" y="2629"/>
                  </a:lnTo>
                  <a:lnTo>
                    <a:pt x="3584" y="2603"/>
                  </a:lnTo>
                  <a:lnTo>
                    <a:pt x="3535" y="2575"/>
                  </a:lnTo>
                  <a:lnTo>
                    <a:pt x="3487" y="2544"/>
                  </a:lnTo>
                  <a:lnTo>
                    <a:pt x="3441" y="2512"/>
                  </a:lnTo>
                  <a:lnTo>
                    <a:pt x="3396" y="2479"/>
                  </a:lnTo>
                  <a:lnTo>
                    <a:pt x="3352" y="2443"/>
                  </a:lnTo>
                  <a:lnTo>
                    <a:pt x="3311" y="2406"/>
                  </a:lnTo>
                  <a:lnTo>
                    <a:pt x="3270" y="2367"/>
                  </a:lnTo>
                  <a:lnTo>
                    <a:pt x="3247" y="2343"/>
                  </a:lnTo>
                  <a:lnTo>
                    <a:pt x="3224" y="2318"/>
                  </a:lnTo>
                  <a:lnTo>
                    <a:pt x="3202" y="2294"/>
                  </a:lnTo>
                  <a:lnTo>
                    <a:pt x="3181" y="2268"/>
                  </a:lnTo>
                  <a:lnTo>
                    <a:pt x="3160" y="2243"/>
                  </a:lnTo>
                  <a:lnTo>
                    <a:pt x="3139" y="2216"/>
                  </a:lnTo>
                  <a:lnTo>
                    <a:pt x="3120" y="2190"/>
                  </a:lnTo>
                  <a:lnTo>
                    <a:pt x="3101" y="2162"/>
                  </a:lnTo>
                  <a:lnTo>
                    <a:pt x="3083" y="2134"/>
                  </a:lnTo>
                  <a:lnTo>
                    <a:pt x="3065" y="2106"/>
                  </a:lnTo>
                  <a:lnTo>
                    <a:pt x="3048" y="2077"/>
                  </a:lnTo>
                  <a:lnTo>
                    <a:pt x="3032" y="2048"/>
                  </a:lnTo>
                  <a:lnTo>
                    <a:pt x="3016" y="2018"/>
                  </a:lnTo>
                  <a:lnTo>
                    <a:pt x="3001" y="1987"/>
                  </a:lnTo>
                  <a:lnTo>
                    <a:pt x="2986" y="1958"/>
                  </a:lnTo>
                  <a:lnTo>
                    <a:pt x="2973" y="1927"/>
                  </a:lnTo>
                  <a:lnTo>
                    <a:pt x="2961" y="1895"/>
                  </a:lnTo>
                  <a:lnTo>
                    <a:pt x="2948" y="1864"/>
                  </a:lnTo>
                  <a:lnTo>
                    <a:pt x="2937" y="1832"/>
                  </a:lnTo>
                  <a:lnTo>
                    <a:pt x="2926" y="1799"/>
                  </a:lnTo>
                  <a:lnTo>
                    <a:pt x="2917" y="1766"/>
                  </a:lnTo>
                  <a:lnTo>
                    <a:pt x="2907" y="1733"/>
                  </a:lnTo>
                  <a:lnTo>
                    <a:pt x="2900" y="1700"/>
                  </a:lnTo>
                  <a:lnTo>
                    <a:pt x="2892" y="1666"/>
                  </a:lnTo>
                  <a:lnTo>
                    <a:pt x="2886" y="1632"/>
                  </a:lnTo>
                  <a:lnTo>
                    <a:pt x="2880" y="1598"/>
                  </a:lnTo>
                  <a:lnTo>
                    <a:pt x="2875" y="1564"/>
                  </a:lnTo>
                  <a:lnTo>
                    <a:pt x="2871" y="1529"/>
                  </a:lnTo>
                  <a:lnTo>
                    <a:pt x="2868" y="1494"/>
                  </a:lnTo>
                  <a:lnTo>
                    <a:pt x="2866" y="1458"/>
                  </a:lnTo>
                  <a:lnTo>
                    <a:pt x="2865" y="1422"/>
                  </a:lnTo>
                  <a:lnTo>
                    <a:pt x="2864" y="1387"/>
                  </a:lnTo>
                  <a:lnTo>
                    <a:pt x="2865" y="1351"/>
                  </a:lnTo>
                  <a:lnTo>
                    <a:pt x="2866" y="1316"/>
                  </a:lnTo>
                  <a:lnTo>
                    <a:pt x="2868" y="1281"/>
                  </a:lnTo>
                  <a:lnTo>
                    <a:pt x="2871" y="1246"/>
                  </a:lnTo>
                  <a:lnTo>
                    <a:pt x="2875" y="1210"/>
                  </a:lnTo>
                  <a:lnTo>
                    <a:pt x="2880" y="1175"/>
                  </a:lnTo>
                  <a:lnTo>
                    <a:pt x="2886" y="1141"/>
                  </a:lnTo>
                  <a:lnTo>
                    <a:pt x="2892" y="1107"/>
                  </a:lnTo>
                  <a:lnTo>
                    <a:pt x="2900" y="1074"/>
                  </a:lnTo>
                  <a:lnTo>
                    <a:pt x="2907" y="1040"/>
                  </a:lnTo>
                  <a:lnTo>
                    <a:pt x="2917" y="1007"/>
                  </a:lnTo>
                  <a:lnTo>
                    <a:pt x="2926" y="975"/>
                  </a:lnTo>
                  <a:lnTo>
                    <a:pt x="2937" y="942"/>
                  </a:lnTo>
                  <a:lnTo>
                    <a:pt x="2948" y="910"/>
                  </a:lnTo>
                  <a:lnTo>
                    <a:pt x="2961" y="878"/>
                  </a:lnTo>
                  <a:lnTo>
                    <a:pt x="2973" y="848"/>
                  </a:lnTo>
                  <a:lnTo>
                    <a:pt x="2986" y="817"/>
                  </a:lnTo>
                  <a:lnTo>
                    <a:pt x="3001" y="786"/>
                  </a:lnTo>
                  <a:lnTo>
                    <a:pt x="3016" y="756"/>
                  </a:lnTo>
                  <a:lnTo>
                    <a:pt x="3032" y="726"/>
                  </a:lnTo>
                  <a:lnTo>
                    <a:pt x="3048" y="697"/>
                  </a:lnTo>
                  <a:lnTo>
                    <a:pt x="3065" y="668"/>
                  </a:lnTo>
                  <a:lnTo>
                    <a:pt x="3083" y="640"/>
                  </a:lnTo>
                  <a:lnTo>
                    <a:pt x="3101" y="612"/>
                  </a:lnTo>
                  <a:lnTo>
                    <a:pt x="3120" y="585"/>
                  </a:lnTo>
                  <a:lnTo>
                    <a:pt x="3139" y="558"/>
                  </a:lnTo>
                  <a:lnTo>
                    <a:pt x="3160" y="531"/>
                  </a:lnTo>
                  <a:lnTo>
                    <a:pt x="3181" y="505"/>
                  </a:lnTo>
                  <a:lnTo>
                    <a:pt x="3202" y="480"/>
                  </a:lnTo>
                  <a:lnTo>
                    <a:pt x="3224" y="455"/>
                  </a:lnTo>
                  <a:lnTo>
                    <a:pt x="3247" y="430"/>
                  </a:lnTo>
                  <a:lnTo>
                    <a:pt x="3270" y="407"/>
                  </a:lnTo>
                  <a:lnTo>
                    <a:pt x="3294" y="383"/>
                  </a:lnTo>
                  <a:lnTo>
                    <a:pt x="3318" y="361"/>
                  </a:lnTo>
                  <a:lnTo>
                    <a:pt x="3343" y="339"/>
                  </a:lnTo>
                  <a:lnTo>
                    <a:pt x="3368" y="317"/>
                  </a:lnTo>
                  <a:lnTo>
                    <a:pt x="3395" y="296"/>
                  </a:lnTo>
                  <a:lnTo>
                    <a:pt x="3421" y="276"/>
                  </a:lnTo>
                  <a:lnTo>
                    <a:pt x="3448" y="257"/>
                  </a:lnTo>
                  <a:lnTo>
                    <a:pt x="3476" y="238"/>
                  </a:lnTo>
                  <a:lnTo>
                    <a:pt x="3503" y="220"/>
                  </a:lnTo>
                  <a:lnTo>
                    <a:pt x="3531" y="201"/>
                  </a:lnTo>
                  <a:lnTo>
                    <a:pt x="3561" y="184"/>
                  </a:lnTo>
                  <a:lnTo>
                    <a:pt x="3590" y="168"/>
                  </a:lnTo>
                  <a:lnTo>
                    <a:pt x="3619" y="153"/>
                  </a:lnTo>
                  <a:lnTo>
                    <a:pt x="3649" y="138"/>
                  </a:lnTo>
                  <a:lnTo>
                    <a:pt x="3680" y="123"/>
                  </a:lnTo>
                  <a:lnTo>
                    <a:pt x="3711" y="110"/>
                  </a:lnTo>
                  <a:lnTo>
                    <a:pt x="3742" y="97"/>
                  </a:lnTo>
                  <a:lnTo>
                    <a:pt x="3774" y="84"/>
                  </a:lnTo>
                  <a:lnTo>
                    <a:pt x="3806" y="74"/>
                  </a:lnTo>
                  <a:lnTo>
                    <a:pt x="3839" y="63"/>
                  </a:lnTo>
                  <a:lnTo>
                    <a:pt x="3870" y="54"/>
                  </a:lnTo>
                  <a:lnTo>
                    <a:pt x="3903" y="44"/>
                  </a:lnTo>
                  <a:lnTo>
                    <a:pt x="3938" y="36"/>
                  </a:lnTo>
                  <a:lnTo>
                    <a:pt x="3971" y="29"/>
                  </a:lnTo>
                  <a:lnTo>
                    <a:pt x="4005" y="23"/>
                  </a:lnTo>
                  <a:lnTo>
                    <a:pt x="4039" y="16"/>
                  </a:lnTo>
                  <a:lnTo>
                    <a:pt x="4074" y="12"/>
                  </a:lnTo>
                  <a:lnTo>
                    <a:pt x="4109" y="8"/>
                  </a:lnTo>
                  <a:lnTo>
                    <a:pt x="4144" y="5"/>
                  </a:lnTo>
                  <a:lnTo>
                    <a:pt x="4179" y="2"/>
                  </a:lnTo>
                  <a:lnTo>
                    <a:pt x="4214" y="1"/>
                  </a:lnTo>
                  <a:lnTo>
                    <a:pt x="4250" y="0"/>
                  </a:lnTo>
                  <a:lnTo>
                    <a:pt x="4286" y="1"/>
                  </a:lnTo>
                  <a:lnTo>
                    <a:pt x="4322" y="2"/>
                  </a:lnTo>
                  <a:lnTo>
                    <a:pt x="4357" y="5"/>
                  </a:lnTo>
                  <a:lnTo>
                    <a:pt x="4392" y="8"/>
                  </a:lnTo>
                  <a:lnTo>
                    <a:pt x="4427" y="12"/>
                  </a:lnTo>
                  <a:lnTo>
                    <a:pt x="4461" y="16"/>
                  </a:lnTo>
                  <a:lnTo>
                    <a:pt x="4495" y="23"/>
                  </a:lnTo>
                  <a:lnTo>
                    <a:pt x="4529" y="29"/>
                  </a:lnTo>
                  <a:lnTo>
                    <a:pt x="4563" y="36"/>
                  </a:lnTo>
                  <a:lnTo>
                    <a:pt x="4596" y="44"/>
                  </a:lnTo>
                  <a:lnTo>
                    <a:pt x="4629" y="54"/>
                  </a:lnTo>
                  <a:lnTo>
                    <a:pt x="4662" y="63"/>
                  </a:lnTo>
                  <a:lnTo>
                    <a:pt x="4695" y="74"/>
                  </a:lnTo>
                  <a:lnTo>
                    <a:pt x="4727" y="84"/>
                  </a:lnTo>
                  <a:lnTo>
                    <a:pt x="4758" y="97"/>
                  </a:lnTo>
                  <a:lnTo>
                    <a:pt x="4790" y="110"/>
                  </a:lnTo>
                  <a:lnTo>
                    <a:pt x="4821" y="123"/>
                  </a:lnTo>
                  <a:lnTo>
                    <a:pt x="4851" y="138"/>
                  </a:lnTo>
                  <a:lnTo>
                    <a:pt x="4882" y="153"/>
                  </a:lnTo>
                  <a:lnTo>
                    <a:pt x="4911" y="168"/>
                  </a:lnTo>
                  <a:lnTo>
                    <a:pt x="4940" y="184"/>
                  </a:lnTo>
                  <a:lnTo>
                    <a:pt x="4969" y="201"/>
                  </a:lnTo>
                  <a:lnTo>
                    <a:pt x="4998" y="220"/>
                  </a:lnTo>
                  <a:lnTo>
                    <a:pt x="5025" y="238"/>
                  </a:lnTo>
                  <a:lnTo>
                    <a:pt x="5053" y="257"/>
                  </a:lnTo>
                  <a:lnTo>
                    <a:pt x="5079" y="276"/>
                  </a:lnTo>
                  <a:lnTo>
                    <a:pt x="5106" y="296"/>
                  </a:lnTo>
                  <a:lnTo>
                    <a:pt x="5132" y="317"/>
                  </a:lnTo>
                  <a:lnTo>
                    <a:pt x="5157" y="339"/>
                  </a:lnTo>
                  <a:lnTo>
                    <a:pt x="5183" y="361"/>
                  </a:lnTo>
                  <a:lnTo>
                    <a:pt x="5206" y="383"/>
                  </a:lnTo>
                  <a:lnTo>
                    <a:pt x="5231" y="407"/>
                  </a:lnTo>
                  <a:lnTo>
                    <a:pt x="5254" y="430"/>
                  </a:lnTo>
                  <a:lnTo>
                    <a:pt x="5276" y="455"/>
                  </a:lnTo>
                  <a:lnTo>
                    <a:pt x="5299" y="480"/>
                  </a:lnTo>
                  <a:lnTo>
                    <a:pt x="5320" y="505"/>
                  </a:lnTo>
                  <a:lnTo>
                    <a:pt x="5340" y="531"/>
                  </a:lnTo>
                  <a:lnTo>
                    <a:pt x="5360" y="558"/>
                  </a:lnTo>
                  <a:lnTo>
                    <a:pt x="5381" y="585"/>
                  </a:lnTo>
                  <a:lnTo>
                    <a:pt x="5400" y="612"/>
                  </a:lnTo>
                  <a:lnTo>
                    <a:pt x="5418" y="640"/>
                  </a:lnTo>
                  <a:lnTo>
                    <a:pt x="5436" y="668"/>
                  </a:lnTo>
                  <a:lnTo>
                    <a:pt x="5453" y="697"/>
                  </a:lnTo>
                  <a:lnTo>
                    <a:pt x="5469" y="726"/>
                  </a:lnTo>
                  <a:lnTo>
                    <a:pt x="5485" y="756"/>
                  </a:lnTo>
                  <a:lnTo>
                    <a:pt x="5500" y="786"/>
                  </a:lnTo>
                  <a:lnTo>
                    <a:pt x="5514" y="817"/>
                  </a:lnTo>
                  <a:lnTo>
                    <a:pt x="5527" y="848"/>
                  </a:lnTo>
                  <a:lnTo>
                    <a:pt x="5540" y="878"/>
                  </a:lnTo>
                  <a:lnTo>
                    <a:pt x="5552" y="910"/>
                  </a:lnTo>
                  <a:lnTo>
                    <a:pt x="5564" y="942"/>
                  </a:lnTo>
                  <a:lnTo>
                    <a:pt x="5574" y="975"/>
                  </a:lnTo>
                  <a:lnTo>
                    <a:pt x="5584" y="1007"/>
                  </a:lnTo>
                  <a:lnTo>
                    <a:pt x="5592" y="1040"/>
                  </a:lnTo>
                  <a:lnTo>
                    <a:pt x="5601" y="1074"/>
                  </a:lnTo>
                  <a:lnTo>
                    <a:pt x="5608" y="1107"/>
                  </a:lnTo>
                  <a:lnTo>
                    <a:pt x="5615" y="1141"/>
                  </a:lnTo>
                  <a:lnTo>
                    <a:pt x="5620" y="1175"/>
                  </a:lnTo>
                  <a:lnTo>
                    <a:pt x="5625" y="1210"/>
                  </a:lnTo>
                  <a:lnTo>
                    <a:pt x="5629" y="1246"/>
                  </a:lnTo>
                  <a:lnTo>
                    <a:pt x="5632" y="1281"/>
                  </a:lnTo>
                  <a:lnTo>
                    <a:pt x="5635" y="1316"/>
                  </a:lnTo>
                  <a:lnTo>
                    <a:pt x="5636" y="1351"/>
                  </a:lnTo>
                  <a:lnTo>
                    <a:pt x="5636" y="1387"/>
                  </a:lnTo>
                  <a:lnTo>
                    <a:pt x="5636" y="1422"/>
                  </a:lnTo>
                  <a:lnTo>
                    <a:pt x="5635" y="1458"/>
                  </a:lnTo>
                  <a:lnTo>
                    <a:pt x="5632" y="1494"/>
                  </a:lnTo>
                  <a:lnTo>
                    <a:pt x="5629" y="1529"/>
                  </a:lnTo>
                  <a:lnTo>
                    <a:pt x="5625" y="1564"/>
                  </a:lnTo>
                  <a:lnTo>
                    <a:pt x="5620" y="1598"/>
                  </a:lnTo>
                  <a:lnTo>
                    <a:pt x="5615" y="1632"/>
                  </a:lnTo>
                  <a:lnTo>
                    <a:pt x="5608" y="1666"/>
                  </a:lnTo>
                  <a:lnTo>
                    <a:pt x="5601" y="1700"/>
                  </a:lnTo>
                  <a:lnTo>
                    <a:pt x="5592" y="1733"/>
                  </a:lnTo>
                  <a:lnTo>
                    <a:pt x="5584" y="1766"/>
                  </a:lnTo>
                  <a:lnTo>
                    <a:pt x="5574" y="1799"/>
                  </a:lnTo>
                  <a:lnTo>
                    <a:pt x="5564" y="1832"/>
                  </a:lnTo>
                  <a:lnTo>
                    <a:pt x="5552" y="1864"/>
                  </a:lnTo>
                  <a:lnTo>
                    <a:pt x="5540" y="1895"/>
                  </a:lnTo>
                  <a:lnTo>
                    <a:pt x="5527" y="1927"/>
                  </a:lnTo>
                  <a:lnTo>
                    <a:pt x="5514" y="1958"/>
                  </a:lnTo>
                  <a:lnTo>
                    <a:pt x="5500" y="1987"/>
                  </a:lnTo>
                  <a:lnTo>
                    <a:pt x="5485" y="2018"/>
                  </a:lnTo>
                  <a:lnTo>
                    <a:pt x="5469" y="2048"/>
                  </a:lnTo>
                  <a:lnTo>
                    <a:pt x="5453" y="2077"/>
                  </a:lnTo>
                  <a:lnTo>
                    <a:pt x="5436" y="2106"/>
                  </a:lnTo>
                  <a:lnTo>
                    <a:pt x="5418" y="2134"/>
                  </a:lnTo>
                  <a:lnTo>
                    <a:pt x="5400" y="2162"/>
                  </a:lnTo>
                  <a:lnTo>
                    <a:pt x="5381" y="2190"/>
                  </a:lnTo>
                  <a:lnTo>
                    <a:pt x="5360" y="2216"/>
                  </a:lnTo>
                  <a:lnTo>
                    <a:pt x="5340" y="2243"/>
                  </a:lnTo>
                  <a:lnTo>
                    <a:pt x="5320" y="2268"/>
                  </a:lnTo>
                  <a:lnTo>
                    <a:pt x="5299" y="2294"/>
                  </a:lnTo>
                  <a:lnTo>
                    <a:pt x="5276" y="2318"/>
                  </a:lnTo>
                  <a:lnTo>
                    <a:pt x="5254" y="2343"/>
                  </a:lnTo>
                  <a:lnTo>
                    <a:pt x="5231" y="2367"/>
                  </a:lnTo>
                  <a:lnTo>
                    <a:pt x="5190" y="2406"/>
                  </a:lnTo>
                  <a:lnTo>
                    <a:pt x="5148" y="2443"/>
                  </a:lnTo>
                  <a:lnTo>
                    <a:pt x="5104" y="2479"/>
                  </a:lnTo>
                  <a:lnTo>
                    <a:pt x="5059" y="2512"/>
                  </a:lnTo>
                  <a:lnTo>
                    <a:pt x="5013" y="2544"/>
                  </a:lnTo>
                  <a:lnTo>
                    <a:pt x="4966" y="2575"/>
                  </a:lnTo>
                  <a:lnTo>
                    <a:pt x="4917" y="2603"/>
                  </a:lnTo>
                  <a:lnTo>
                    <a:pt x="4867" y="2629"/>
                  </a:lnTo>
                  <a:lnTo>
                    <a:pt x="5114" y="2629"/>
                  </a:lnTo>
                  <a:lnTo>
                    <a:pt x="5697" y="2231"/>
                  </a:lnTo>
                  <a:lnTo>
                    <a:pt x="5629" y="2131"/>
                  </a:lnTo>
                  <a:lnTo>
                    <a:pt x="5853" y="1978"/>
                  </a:lnTo>
                  <a:lnTo>
                    <a:pt x="6361" y="2721"/>
                  </a:lnTo>
                  <a:lnTo>
                    <a:pt x="6135" y="2875"/>
                  </a:lnTo>
                  <a:lnTo>
                    <a:pt x="6057" y="2760"/>
                  </a:lnTo>
                  <a:lnTo>
                    <a:pt x="5505" y="3136"/>
                  </a:lnTo>
                  <a:lnTo>
                    <a:pt x="5505" y="5232"/>
                  </a:lnTo>
                  <a:lnTo>
                    <a:pt x="5505" y="5249"/>
                  </a:lnTo>
                  <a:lnTo>
                    <a:pt x="5504" y="5265"/>
                  </a:lnTo>
                  <a:lnTo>
                    <a:pt x="5502" y="5281"/>
                  </a:lnTo>
                  <a:lnTo>
                    <a:pt x="5499" y="5296"/>
                  </a:lnTo>
                  <a:lnTo>
                    <a:pt x="5496" y="5312"/>
                  </a:lnTo>
                  <a:lnTo>
                    <a:pt x="5491" y="5327"/>
                  </a:lnTo>
                  <a:lnTo>
                    <a:pt x="5486" y="5342"/>
                  </a:lnTo>
                  <a:lnTo>
                    <a:pt x="5481" y="5357"/>
                  </a:lnTo>
                  <a:lnTo>
                    <a:pt x="5473" y="5371"/>
                  </a:lnTo>
                  <a:lnTo>
                    <a:pt x="5467" y="5385"/>
                  </a:lnTo>
                  <a:lnTo>
                    <a:pt x="5458" y="5399"/>
                  </a:lnTo>
                  <a:lnTo>
                    <a:pt x="5451" y="5411"/>
                  </a:lnTo>
                  <a:lnTo>
                    <a:pt x="5441" y="5424"/>
                  </a:lnTo>
                  <a:lnTo>
                    <a:pt x="5432" y="5437"/>
                  </a:lnTo>
                  <a:lnTo>
                    <a:pt x="5421" y="5449"/>
                  </a:lnTo>
                  <a:lnTo>
                    <a:pt x="5410" y="5459"/>
                  </a:lnTo>
                  <a:lnTo>
                    <a:pt x="5400" y="5470"/>
                  </a:lnTo>
                  <a:lnTo>
                    <a:pt x="5388" y="5481"/>
                  </a:lnTo>
                  <a:lnTo>
                    <a:pt x="5375" y="5490"/>
                  </a:lnTo>
                  <a:lnTo>
                    <a:pt x="5364" y="5499"/>
                  </a:lnTo>
                  <a:lnTo>
                    <a:pt x="5350" y="5507"/>
                  </a:lnTo>
                  <a:lnTo>
                    <a:pt x="5337" y="5515"/>
                  </a:lnTo>
                  <a:lnTo>
                    <a:pt x="5322" y="5522"/>
                  </a:lnTo>
                  <a:lnTo>
                    <a:pt x="5308" y="5529"/>
                  </a:lnTo>
                  <a:lnTo>
                    <a:pt x="5293" y="5535"/>
                  </a:lnTo>
                  <a:lnTo>
                    <a:pt x="5278" y="5540"/>
                  </a:lnTo>
                  <a:lnTo>
                    <a:pt x="5264" y="5544"/>
                  </a:lnTo>
                  <a:lnTo>
                    <a:pt x="5248" y="5548"/>
                  </a:lnTo>
                  <a:lnTo>
                    <a:pt x="5232" y="5551"/>
                  </a:lnTo>
                  <a:lnTo>
                    <a:pt x="5216" y="5553"/>
                  </a:lnTo>
                  <a:lnTo>
                    <a:pt x="5200" y="5554"/>
                  </a:lnTo>
                  <a:lnTo>
                    <a:pt x="5183" y="5554"/>
                  </a:lnTo>
                  <a:lnTo>
                    <a:pt x="1592" y="5554"/>
                  </a:lnTo>
                  <a:lnTo>
                    <a:pt x="1575" y="5554"/>
                  </a:lnTo>
                  <a:lnTo>
                    <a:pt x="1559" y="5553"/>
                  </a:lnTo>
                  <a:lnTo>
                    <a:pt x="1543" y="5551"/>
                  </a:lnTo>
                  <a:lnTo>
                    <a:pt x="1527" y="5548"/>
                  </a:lnTo>
                  <a:lnTo>
                    <a:pt x="1511" y="5544"/>
                  </a:lnTo>
                  <a:lnTo>
                    <a:pt x="1496" y="5540"/>
                  </a:lnTo>
                  <a:lnTo>
                    <a:pt x="1481" y="5535"/>
                  </a:lnTo>
                  <a:lnTo>
                    <a:pt x="1466" y="5529"/>
                  </a:lnTo>
                  <a:lnTo>
                    <a:pt x="1451" y="5522"/>
                  </a:lnTo>
                  <a:lnTo>
                    <a:pt x="1438" y="5515"/>
                  </a:lnTo>
                  <a:lnTo>
                    <a:pt x="1425" y="5507"/>
                  </a:lnTo>
                  <a:lnTo>
                    <a:pt x="1411" y="5499"/>
                  </a:lnTo>
                  <a:lnTo>
                    <a:pt x="1398" y="5490"/>
                  </a:lnTo>
                  <a:lnTo>
                    <a:pt x="1387" y="5481"/>
                  </a:lnTo>
                  <a:lnTo>
                    <a:pt x="1375" y="5470"/>
                  </a:lnTo>
                  <a:lnTo>
                    <a:pt x="1363" y="5459"/>
                  </a:lnTo>
                  <a:lnTo>
                    <a:pt x="1352" y="5449"/>
                  </a:lnTo>
                  <a:lnTo>
                    <a:pt x="1343" y="5437"/>
                  </a:lnTo>
                  <a:lnTo>
                    <a:pt x="1333" y="5424"/>
                  </a:lnTo>
                  <a:lnTo>
                    <a:pt x="1324" y="5411"/>
                  </a:lnTo>
                  <a:lnTo>
                    <a:pt x="1315" y="5399"/>
                  </a:lnTo>
                  <a:lnTo>
                    <a:pt x="1308" y="5385"/>
                  </a:lnTo>
                  <a:lnTo>
                    <a:pt x="1300" y="5371"/>
                  </a:lnTo>
                  <a:lnTo>
                    <a:pt x="1294" y="5357"/>
                  </a:lnTo>
                  <a:lnTo>
                    <a:pt x="1289" y="5342"/>
                  </a:lnTo>
                  <a:lnTo>
                    <a:pt x="1283" y="5327"/>
                  </a:lnTo>
                  <a:lnTo>
                    <a:pt x="1279" y="5312"/>
                  </a:lnTo>
                  <a:lnTo>
                    <a:pt x="1276" y="5296"/>
                  </a:lnTo>
                  <a:lnTo>
                    <a:pt x="1273" y="5281"/>
                  </a:lnTo>
                  <a:lnTo>
                    <a:pt x="1271" y="5265"/>
                  </a:lnTo>
                  <a:lnTo>
                    <a:pt x="1269" y="5249"/>
                  </a:lnTo>
                  <a:lnTo>
                    <a:pt x="1268" y="5232"/>
                  </a:lnTo>
                  <a:lnTo>
                    <a:pt x="1268" y="4543"/>
                  </a:lnTo>
                  <a:lnTo>
                    <a:pt x="452" y="4543"/>
                  </a:lnTo>
                  <a:lnTo>
                    <a:pt x="452" y="4694"/>
                  </a:lnTo>
                  <a:lnTo>
                    <a:pt x="0" y="4694"/>
                  </a:lnTo>
                  <a:lnTo>
                    <a:pt x="0" y="3209"/>
                  </a:lnTo>
                  <a:lnTo>
                    <a:pt x="452" y="3209"/>
                  </a:lnTo>
                  <a:lnTo>
                    <a:pt x="452" y="3371"/>
                  </a:lnTo>
                  <a:lnTo>
                    <a:pt x="1268" y="3371"/>
                  </a:lnTo>
                  <a:lnTo>
                    <a:pt x="1268" y="2952"/>
                  </a:lnTo>
                  <a:lnTo>
                    <a:pt x="1269" y="2933"/>
                  </a:lnTo>
                  <a:lnTo>
                    <a:pt x="1272" y="2913"/>
                  </a:lnTo>
                  <a:lnTo>
                    <a:pt x="1274" y="2894"/>
                  </a:lnTo>
                  <a:lnTo>
                    <a:pt x="1278" y="2876"/>
                  </a:lnTo>
                  <a:lnTo>
                    <a:pt x="1283" y="2858"/>
                  </a:lnTo>
                  <a:lnTo>
                    <a:pt x="1289" y="2840"/>
                  </a:lnTo>
                  <a:lnTo>
                    <a:pt x="1296" y="2823"/>
                  </a:lnTo>
                  <a:lnTo>
                    <a:pt x="1304" y="2806"/>
                  </a:lnTo>
                  <a:lnTo>
                    <a:pt x="1312" y="2790"/>
                  </a:lnTo>
                  <a:lnTo>
                    <a:pt x="1322" y="2775"/>
                  </a:lnTo>
                  <a:lnTo>
                    <a:pt x="1332" y="2760"/>
                  </a:lnTo>
                  <a:lnTo>
                    <a:pt x="1344" y="2745"/>
                  </a:lnTo>
                  <a:lnTo>
                    <a:pt x="1356" y="2731"/>
                  </a:lnTo>
                  <a:lnTo>
                    <a:pt x="1368" y="2719"/>
                  </a:lnTo>
                  <a:lnTo>
                    <a:pt x="1382" y="2707"/>
                  </a:lnTo>
                  <a:lnTo>
                    <a:pt x="1396" y="2695"/>
                  </a:lnTo>
                  <a:lnTo>
                    <a:pt x="1350" y="2675"/>
                  </a:lnTo>
                  <a:lnTo>
                    <a:pt x="1306" y="2652"/>
                  </a:lnTo>
                  <a:lnTo>
                    <a:pt x="1262" y="2627"/>
                  </a:lnTo>
                  <a:lnTo>
                    <a:pt x="1219" y="2600"/>
                  </a:lnTo>
                  <a:lnTo>
                    <a:pt x="1179" y="2572"/>
                  </a:lnTo>
                  <a:lnTo>
                    <a:pt x="1140" y="2541"/>
                  </a:lnTo>
                  <a:lnTo>
                    <a:pt x="1102" y="2508"/>
                  </a:lnTo>
                  <a:lnTo>
                    <a:pt x="1066" y="2474"/>
                  </a:lnTo>
                  <a:lnTo>
                    <a:pt x="1032" y="2439"/>
                  </a:lnTo>
                  <a:lnTo>
                    <a:pt x="1000" y="2401"/>
                  </a:lnTo>
                  <a:lnTo>
                    <a:pt x="970" y="2363"/>
                  </a:lnTo>
                  <a:lnTo>
                    <a:pt x="942" y="2323"/>
                  </a:lnTo>
                  <a:lnTo>
                    <a:pt x="915" y="2281"/>
                  </a:lnTo>
                  <a:lnTo>
                    <a:pt x="891" y="2239"/>
                  </a:lnTo>
                  <a:lnTo>
                    <a:pt x="868" y="2195"/>
                  </a:lnTo>
                  <a:lnTo>
                    <a:pt x="847" y="2149"/>
                  </a:lnTo>
                  <a:lnTo>
                    <a:pt x="829" y="2103"/>
                  </a:lnTo>
                  <a:lnTo>
                    <a:pt x="813" y="2056"/>
                  </a:lnTo>
                  <a:lnTo>
                    <a:pt x="799" y="2008"/>
                  </a:lnTo>
                  <a:lnTo>
                    <a:pt x="788" y="1958"/>
                  </a:lnTo>
                  <a:lnTo>
                    <a:pt x="783" y="1933"/>
                  </a:lnTo>
                  <a:lnTo>
                    <a:pt x="779" y="1908"/>
                  </a:lnTo>
                  <a:lnTo>
                    <a:pt x="776" y="1882"/>
                  </a:lnTo>
                  <a:lnTo>
                    <a:pt x="772" y="1857"/>
                  </a:lnTo>
                  <a:lnTo>
                    <a:pt x="770" y="1831"/>
                  </a:lnTo>
                  <a:lnTo>
                    <a:pt x="768" y="1804"/>
                  </a:lnTo>
                  <a:lnTo>
                    <a:pt x="767" y="1779"/>
                  </a:lnTo>
                  <a:lnTo>
                    <a:pt x="767" y="1752"/>
                  </a:lnTo>
                  <a:lnTo>
                    <a:pt x="767" y="1726"/>
                  </a:lnTo>
                  <a:lnTo>
                    <a:pt x="768" y="1699"/>
                  </a:lnTo>
                  <a:lnTo>
                    <a:pt x="770" y="1673"/>
                  </a:lnTo>
                  <a:lnTo>
                    <a:pt x="772" y="1648"/>
                  </a:lnTo>
                  <a:lnTo>
                    <a:pt x="776" y="1622"/>
                  </a:lnTo>
                  <a:lnTo>
                    <a:pt x="779" y="1597"/>
                  </a:lnTo>
                  <a:lnTo>
                    <a:pt x="783" y="1571"/>
                  </a:lnTo>
                  <a:lnTo>
                    <a:pt x="788" y="1546"/>
                  </a:lnTo>
                  <a:lnTo>
                    <a:pt x="799" y="1497"/>
                  </a:lnTo>
                  <a:lnTo>
                    <a:pt x="813" y="1449"/>
                  </a:lnTo>
                  <a:lnTo>
                    <a:pt x="829" y="1401"/>
                  </a:lnTo>
                  <a:lnTo>
                    <a:pt x="847" y="1354"/>
                  </a:lnTo>
                  <a:lnTo>
                    <a:pt x="868" y="1309"/>
                  </a:lnTo>
                  <a:lnTo>
                    <a:pt x="891" y="1266"/>
                  </a:lnTo>
                  <a:lnTo>
                    <a:pt x="915" y="1222"/>
                  </a:lnTo>
                  <a:lnTo>
                    <a:pt x="942" y="1181"/>
                  </a:lnTo>
                  <a:lnTo>
                    <a:pt x="970" y="1141"/>
                  </a:lnTo>
                  <a:lnTo>
                    <a:pt x="1000" y="1103"/>
                  </a:lnTo>
                  <a:lnTo>
                    <a:pt x="1032" y="1066"/>
                  </a:lnTo>
                  <a:lnTo>
                    <a:pt x="1066" y="1030"/>
                  </a:lnTo>
                  <a:lnTo>
                    <a:pt x="1101" y="997"/>
                  </a:lnTo>
                  <a:lnTo>
                    <a:pt x="1139" y="964"/>
                  </a:lnTo>
                  <a:lnTo>
                    <a:pt x="1177" y="934"/>
                  </a:lnTo>
                  <a:lnTo>
                    <a:pt x="1217" y="905"/>
                  </a:lnTo>
                  <a:lnTo>
                    <a:pt x="1259" y="878"/>
                  </a:lnTo>
                  <a:lnTo>
                    <a:pt x="1301" y="854"/>
                  </a:lnTo>
                  <a:lnTo>
                    <a:pt x="1346" y="832"/>
                  </a:lnTo>
                  <a:lnTo>
                    <a:pt x="1391" y="811"/>
                  </a:lnTo>
                  <a:lnTo>
                    <a:pt x="1438" y="793"/>
                  </a:lnTo>
                  <a:lnTo>
                    <a:pt x="1484" y="777"/>
                  </a:lnTo>
                  <a:lnTo>
                    <a:pt x="1533" y="763"/>
                  </a:lnTo>
                  <a:lnTo>
                    <a:pt x="1582" y="752"/>
                  </a:lnTo>
                  <a:lnTo>
                    <a:pt x="1608" y="746"/>
                  </a:lnTo>
                  <a:lnTo>
                    <a:pt x="1632" y="742"/>
                  </a:lnTo>
                  <a:lnTo>
                    <a:pt x="1658" y="739"/>
                  </a:lnTo>
                  <a:lnTo>
                    <a:pt x="1683" y="736"/>
                  </a:lnTo>
                  <a:lnTo>
                    <a:pt x="1710" y="734"/>
                  </a:lnTo>
                  <a:lnTo>
                    <a:pt x="1736" y="733"/>
                  </a:lnTo>
                  <a:lnTo>
                    <a:pt x="1762" y="732"/>
                  </a:lnTo>
                  <a:lnTo>
                    <a:pt x="1788" y="730"/>
                  </a:lnTo>
                  <a:lnTo>
                    <a:pt x="1814" y="732"/>
                  </a:lnTo>
                  <a:lnTo>
                    <a:pt x="1841" y="733"/>
                  </a:lnTo>
                  <a:lnTo>
                    <a:pt x="1867" y="734"/>
                  </a:lnTo>
                  <a:lnTo>
                    <a:pt x="1893" y="736"/>
                  </a:lnTo>
                  <a:lnTo>
                    <a:pt x="1919" y="739"/>
                  </a:lnTo>
                  <a:lnTo>
                    <a:pt x="1944" y="742"/>
                  </a:lnTo>
                  <a:lnTo>
                    <a:pt x="1969" y="746"/>
                  </a:lnTo>
                  <a:lnTo>
                    <a:pt x="1994" y="752"/>
                  </a:lnTo>
                  <a:lnTo>
                    <a:pt x="2043" y="763"/>
                  </a:lnTo>
                  <a:lnTo>
                    <a:pt x="2092" y="777"/>
                  </a:lnTo>
                  <a:lnTo>
                    <a:pt x="2139" y="793"/>
                  </a:lnTo>
                  <a:lnTo>
                    <a:pt x="2186" y="811"/>
                  </a:lnTo>
                  <a:lnTo>
                    <a:pt x="2230" y="832"/>
                  </a:lnTo>
                  <a:lnTo>
                    <a:pt x="2275" y="854"/>
                  </a:lnTo>
                  <a:lnTo>
                    <a:pt x="2318" y="878"/>
                  </a:lnTo>
                  <a:lnTo>
                    <a:pt x="2359" y="905"/>
                  </a:lnTo>
                  <a:lnTo>
                    <a:pt x="2399" y="934"/>
                  </a:lnTo>
                  <a:lnTo>
                    <a:pt x="2438" y="964"/>
                  </a:lnTo>
                  <a:lnTo>
                    <a:pt x="2475" y="997"/>
                  </a:lnTo>
                  <a:lnTo>
                    <a:pt x="2510" y="1030"/>
                  </a:lnTo>
                  <a:lnTo>
                    <a:pt x="2544" y="1066"/>
                  </a:lnTo>
                  <a:lnTo>
                    <a:pt x="2576" y="1103"/>
                  </a:lnTo>
                  <a:lnTo>
                    <a:pt x="2606" y="1141"/>
                  </a:lnTo>
                  <a:lnTo>
                    <a:pt x="2635" y="1181"/>
                  </a:lnTo>
                  <a:lnTo>
                    <a:pt x="2661" y="1222"/>
                  </a:lnTo>
                  <a:lnTo>
                    <a:pt x="2686" y="1266"/>
                  </a:lnTo>
                  <a:lnTo>
                    <a:pt x="2708" y="1309"/>
                  </a:lnTo>
                  <a:lnTo>
                    <a:pt x="2729" y="1354"/>
                  </a:lnTo>
                  <a:lnTo>
                    <a:pt x="2748" y="1401"/>
                  </a:lnTo>
                  <a:lnTo>
                    <a:pt x="2764" y="1449"/>
                  </a:lnTo>
                  <a:lnTo>
                    <a:pt x="2778" y="1497"/>
                  </a:lnTo>
                  <a:lnTo>
                    <a:pt x="2788" y="1546"/>
                  </a:lnTo>
                  <a:lnTo>
                    <a:pt x="2793" y="1571"/>
                  </a:lnTo>
                  <a:lnTo>
                    <a:pt x="2798" y="1597"/>
                  </a:lnTo>
                  <a:lnTo>
                    <a:pt x="2801" y="1622"/>
                  </a:lnTo>
                  <a:lnTo>
                    <a:pt x="2804" y="1648"/>
                  </a:lnTo>
                  <a:lnTo>
                    <a:pt x="2806" y="1673"/>
                  </a:lnTo>
                  <a:lnTo>
                    <a:pt x="2808" y="1699"/>
                  </a:lnTo>
                  <a:lnTo>
                    <a:pt x="2809" y="1726"/>
                  </a:lnTo>
                  <a:lnTo>
                    <a:pt x="2809" y="1752"/>
                  </a:lnTo>
                  <a:lnTo>
                    <a:pt x="2809" y="1779"/>
                  </a:lnTo>
                  <a:lnTo>
                    <a:pt x="2808" y="1804"/>
                  </a:lnTo>
                  <a:lnTo>
                    <a:pt x="2806" y="1831"/>
                  </a:lnTo>
                  <a:lnTo>
                    <a:pt x="2804" y="1857"/>
                  </a:lnTo>
                  <a:lnTo>
                    <a:pt x="2801" y="1882"/>
                  </a:lnTo>
                  <a:lnTo>
                    <a:pt x="2798" y="1908"/>
                  </a:lnTo>
                  <a:lnTo>
                    <a:pt x="2793" y="1933"/>
                  </a:lnTo>
                  <a:lnTo>
                    <a:pt x="2788" y="1958"/>
                  </a:lnTo>
                  <a:lnTo>
                    <a:pt x="2778" y="2008"/>
                  </a:lnTo>
                  <a:lnTo>
                    <a:pt x="2764" y="2056"/>
                  </a:lnTo>
                  <a:lnTo>
                    <a:pt x="2748" y="2103"/>
                  </a:lnTo>
                  <a:lnTo>
                    <a:pt x="2729" y="2149"/>
                  </a:lnTo>
                  <a:lnTo>
                    <a:pt x="2708" y="2195"/>
                  </a:lnTo>
                  <a:lnTo>
                    <a:pt x="2686" y="2239"/>
                  </a:lnTo>
                  <a:lnTo>
                    <a:pt x="2661" y="2281"/>
                  </a:lnTo>
                  <a:lnTo>
                    <a:pt x="2635" y="2323"/>
                  </a:lnTo>
                  <a:lnTo>
                    <a:pt x="2606" y="2363"/>
                  </a:lnTo>
                  <a:lnTo>
                    <a:pt x="2576" y="2401"/>
                  </a:lnTo>
                  <a:lnTo>
                    <a:pt x="2544" y="2439"/>
                  </a:lnTo>
                  <a:lnTo>
                    <a:pt x="2510" y="2474"/>
                  </a:lnTo>
                  <a:lnTo>
                    <a:pt x="2488" y="2496"/>
                  </a:lnTo>
                  <a:lnTo>
                    <a:pt x="2465" y="2517"/>
                  </a:lnTo>
                  <a:lnTo>
                    <a:pt x="2440" y="2538"/>
                  </a:lnTo>
                  <a:lnTo>
                    <a:pt x="2416" y="2558"/>
                  </a:lnTo>
                  <a:lnTo>
                    <a:pt x="2390" y="2577"/>
                  </a:lnTo>
                  <a:lnTo>
                    <a:pt x="2365" y="2595"/>
                  </a:lnTo>
                  <a:lnTo>
                    <a:pt x="2338" y="2612"/>
                  </a:lnTo>
                  <a:lnTo>
                    <a:pt x="2311" y="2629"/>
                  </a:lnTo>
                  <a:close/>
                  <a:moveTo>
                    <a:pt x="4969" y="2053"/>
                  </a:moveTo>
                  <a:lnTo>
                    <a:pt x="4437" y="1746"/>
                  </a:lnTo>
                  <a:lnTo>
                    <a:pt x="4437" y="2349"/>
                  </a:lnTo>
                  <a:lnTo>
                    <a:pt x="4473" y="2341"/>
                  </a:lnTo>
                  <a:lnTo>
                    <a:pt x="4509" y="2332"/>
                  </a:lnTo>
                  <a:lnTo>
                    <a:pt x="4544" y="2322"/>
                  </a:lnTo>
                  <a:lnTo>
                    <a:pt x="4579" y="2310"/>
                  </a:lnTo>
                  <a:lnTo>
                    <a:pt x="4613" y="2297"/>
                  </a:lnTo>
                  <a:lnTo>
                    <a:pt x="4647" y="2283"/>
                  </a:lnTo>
                  <a:lnTo>
                    <a:pt x="4680" y="2267"/>
                  </a:lnTo>
                  <a:lnTo>
                    <a:pt x="4712" y="2251"/>
                  </a:lnTo>
                  <a:lnTo>
                    <a:pt x="4744" y="2233"/>
                  </a:lnTo>
                  <a:lnTo>
                    <a:pt x="4775" y="2214"/>
                  </a:lnTo>
                  <a:lnTo>
                    <a:pt x="4805" y="2195"/>
                  </a:lnTo>
                  <a:lnTo>
                    <a:pt x="4835" y="2174"/>
                  </a:lnTo>
                  <a:lnTo>
                    <a:pt x="4862" y="2151"/>
                  </a:lnTo>
                  <a:lnTo>
                    <a:pt x="4890" y="2129"/>
                  </a:lnTo>
                  <a:lnTo>
                    <a:pt x="4917" y="2105"/>
                  </a:lnTo>
                  <a:lnTo>
                    <a:pt x="4943" y="2080"/>
                  </a:lnTo>
                  <a:lnTo>
                    <a:pt x="4969" y="2053"/>
                  </a:lnTo>
                  <a:close/>
                  <a:moveTo>
                    <a:pt x="3870" y="1419"/>
                  </a:moveTo>
                  <a:lnTo>
                    <a:pt x="3314" y="1098"/>
                  </a:lnTo>
                  <a:lnTo>
                    <a:pt x="3304" y="1132"/>
                  </a:lnTo>
                  <a:lnTo>
                    <a:pt x="3296" y="1167"/>
                  </a:lnTo>
                  <a:lnTo>
                    <a:pt x="3288" y="1203"/>
                  </a:lnTo>
                  <a:lnTo>
                    <a:pt x="3282" y="1239"/>
                  </a:lnTo>
                  <a:lnTo>
                    <a:pt x="3277" y="1275"/>
                  </a:lnTo>
                  <a:lnTo>
                    <a:pt x="3273" y="1312"/>
                  </a:lnTo>
                  <a:lnTo>
                    <a:pt x="3271" y="1349"/>
                  </a:lnTo>
                  <a:lnTo>
                    <a:pt x="3270" y="1387"/>
                  </a:lnTo>
                  <a:lnTo>
                    <a:pt x="3271" y="1432"/>
                  </a:lnTo>
                  <a:lnTo>
                    <a:pt x="3275" y="1477"/>
                  </a:lnTo>
                  <a:lnTo>
                    <a:pt x="3280" y="1520"/>
                  </a:lnTo>
                  <a:lnTo>
                    <a:pt x="3286" y="1564"/>
                  </a:lnTo>
                  <a:lnTo>
                    <a:pt x="3295" y="1606"/>
                  </a:lnTo>
                  <a:lnTo>
                    <a:pt x="3305" y="1648"/>
                  </a:lnTo>
                  <a:lnTo>
                    <a:pt x="3318" y="1689"/>
                  </a:lnTo>
                  <a:lnTo>
                    <a:pt x="3332" y="1730"/>
                  </a:lnTo>
                  <a:lnTo>
                    <a:pt x="3870" y="1419"/>
                  </a:lnTo>
                  <a:close/>
                  <a:moveTo>
                    <a:pt x="3493" y="766"/>
                  </a:moveTo>
                  <a:lnTo>
                    <a:pt x="4060" y="1092"/>
                  </a:lnTo>
                  <a:lnTo>
                    <a:pt x="4060" y="426"/>
                  </a:lnTo>
                  <a:lnTo>
                    <a:pt x="4024" y="433"/>
                  </a:lnTo>
                  <a:lnTo>
                    <a:pt x="3988" y="443"/>
                  </a:lnTo>
                  <a:lnTo>
                    <a:pt x="3952" y="454"/>
                  </a:lnTo>
                  <a:lnTo>
                    <a:pt x="3918" y="465"/>
                  </a:lnTo>
                  <a:lnTo>
                    <a:pt x="3884" y="478"/>
                  </a:lnTo>
                  <a:lnTo>
                    <a:pt x="3850" y="492"/>
                  </a:lnTo>
                  <a:lnTo>
                    <a:pt x="3818" y="507"/>
                  </a:lnTo>
                  <a:lnTo>
                    <a:pt x="3786" y="524"/>
                  </a:lnTo>
                  <a:lnTo>
                    <a:pt x="3754" y="542"/>
                  </a:lnTo>
                  <a:lnTo>
                    <a:pt x="3725" y="560"/>
                  </a:lnTo>
                  <a:lnTo>
                    <a:pt x="3695" y="580"/>
                  </a:lnTo>
                  <a:lnTo>
                    <a:pt x="3665" y="601"/>
                  </a:lnTo>
                  <a:lnTo>
                    <a:pt x="3637" y="623"/>
                  </a:lnTo>
                  <a:lnTo>
                    <a:pt x="3610" y="645"/>
                  </a:lnTo>
                  <a:lnTo>
                    <a:pt x="3583" y="670"/>
                  </a:lnTo>
                  <a:lnTo>
                    <a:pt x="3558" y="694"/>
                  </a:lnTo>
                  <a:lnTo>
                    <a:pt x="3525" y="729"/>
                  </a:lnTo>
                  <a:lnTo>
                    <a:pt x="3493" y="766"/>
                  </a:lnTo>
                  <a:close/>
                  <a:moveTo>
                    <a:pt x="4625" y="1419"/>
                  </a:moveTo>
                  <a:lnTo>
                    <a:pt x="5168" y="1732"/>
                  </a:lnTo>
                  <a:lnTo>
                    <a:pt x="5182" y="1692"/>
                  </a:lnTo>
                  <a:lnTo>
                    <a:pt x="5194" y="1650"/>
                  </a:lnTo>
                  <a:lnTo>
                    <a:pt x="5205" y="1607"/>
                  </a:lnTo>
                  <a:lnTo>
                    <a:pt x="5214" y="1565"/>
                  </a:lnTo>
                  <a:lnTo>
                    <a:pt x="5221" y="1521"/>
                  </a:lnTo>
                  <a:lnTo>
                    <a:pt x="5225" y="1477"/>
                  </a:lnTo>
                  <a:lnTo>
                    <a:pt x="5228" y="1432"/>
                  </a:lnTo>
                  <a:lnTo>
                    <a:pt x="5230" y="1387"/>
                  </a:lnTo>
                  <a:lnTo>
                    <a:pt x="5230" y="1349"/>
                  </a:lnTo>
                  <a:lnTo>
                    <a:pt x="5227" y="1312"/>
                  </a:lnTo>
                  <a:lnTo>
                    <a:pt x="5223" y="1274"/>
                  </a:lnTo>
                  <a:lnTo>
                    <a:pt x="5219" y="1238"/>
                  </a:lnTo>
                  <a:lnTo>
                    <a:pt x="5212" y="1201"/>
                  </a:lnTo>
                  <a:lnTo>
                    <a:pt x="5205" y="1166"/>
                  </a:lnTo>
                  <a:lnTo>
                    <a:pt x="5195" y="1131"/>
                  </a:lnTo>
                  <a:lnTo>
                    <a:pt x="5186" y="1096"/>
                  </a:lnTo>
                  <a:lnTo>
                    <a:pt x="4625" y="1419"/>
                  </a:lnTo>
                  <a:close/>
                  <a:moveTo>
                    <a:pt x="4060" y="1746"/>
                  </a:moveTo>
                  <a:lnTo>
                    <a:pt x="3530" y="2051"/>
                  </a:lnTo>
                  <a:lnTo>
                    <a:pt x="3558" y="2080"/>
                  </a:lnTo>
                  <a:lnTo>
                    <a:pt x="3583" y="2105"/>
                  </a:lnTo>
                  <a:lnTo>
                    <a:pt x="3610" y="2128"/>
                  </a:lnTo>
                  <a:lnTo>
                    <a:pt x="3637" y="2151"/>
                  </a:lnTo>
                  <a:lnTo>
                    <a:pt x="3665" y="2173"/>
                  </a:lnTo>
                  <a:lnTo>
                    <a:pt x="3695" y="2194"/>
                  </a:lnTo>
                  <a:lnTo>
                    <a:pt x="3725" y="2214"/>
                  </a:lnTo>
                  <a:lnTo>
                    <a:pt x="3754" y="2232"/>
                  </a:lnTo>
                  <a:lnTo>
                    <a:pt x="3786" y="2250"/>
                  </a:lnTo>
                  <a:lnTo>
                    <a:pt x="3818" y="2266"/>
                  </a:lnTo>
                  <a:lnTo>
                    <a:pt x="3850" y="2282"/>
                  </a:lnTo>
                  <a:lnTo>
                    <a:pt x="3884" y="2296"/>
                  </a:lnTo>
                  <a:lnTo>
                    <a:pt x="3918" y="2309"/>
                  </a:lnTo>
                  <a:lnTo>
                    <a:pt x="3952" y="2321"/>
                  </a:lnTo>
                  <a:lnTo>
                    <a:pt x="3988" y="2331"/>
                  </a:lnTo>
                  <a:lnTo>
                    <a:pt x="4024" y="2341"/>
                  </a:lnTo>
                  <a:lnTo>
                    <a:pt x="4060" y="2348"/>
                  </a:lnTo>
                  <a:lnTo>
                    <a:pt x="4060" y="1746"/>
                  </a:lnTo>
                  <a:close/>
                  <a:moveTo>
                    <a:pt x="4437" y="1092"/>
                  </a:moveTo>
                  <a:lnTo>
                    <a:pt x="5006" y="763"/>
                  </a:lnTo>
                  <a:lnTo>
                    <a:pt x="4975" y="728"/>
                  </a:lnTo>
                  <a:lnTo>
                    <a:pt x="4943" y="694"/>
                  </a:lnTo>
                  <a:lnTo>
                    <a:pt x="4917" y="669"/>
                  </a:lnTo>
                  <a:lnTo>
                    <a:pt x="4890" y="645"/>
                  </a:lnTo>
                  <a:lnTo>
                    <a:pt x="4862" y="622"/>
                  </a:lnTo>
                  <a:lnTo>
                    <a:pt x="4835" y="601"/>
                  </a:lnTo>
                  <a:lnTo>
                    <a:pt x="4805" y="579"/>
                  </a:lnTo>
                  <a:lnTo>
                    <a:pt x="4775" y="559"/>
                  </a:lnTo>
                  <a:lnTo>
                    <a:pt x="4744" y="541"/>
                  </a:lnTo>
                  <a:lnTo>
                    <a:pt x="4712" y="523"/>
                  </a:lnTo>
                  <a:lnTo>
                    <a:pt x="4680" y="506"/>
                  </a:lnTo>
                  <a:lnTo>
                    <a:pt x="4647" y="491"/>
                  </a:lnTo>
                  <a:lnTo>
                    <a:pt x="4613" y="477"/>
                  </a:lnTo>
                  <a:lnTo>
                    <a:pt x="4579" y="463"/>
                  </a:lnTo>
                  <a:lnTo>
                    <a:pt x="4544" y="453"/>
                  </a:lnTo>
                  <a:lnTo>
                    <a:pt x="4509" y="442"/>
                  </a:lnTo>
                  <a:lnTo>
                    <a:pt x="4473" y="432"/>
                  </a:lnTo>
                  <a:lnTo>
                    <a:pt x="4437" y="425"/>
                  </a:lnTo>
                  <a:lnTo>
                    <a:pt x="4437" y="1092"/>
                  </a:lnTo>
                  <a:close/>
                  <a:moveTo>
                    <a:pt x="2318" y="2243"/>
                  </a:moveTo>
                  <a:lnTo>
                    <a:pt x="1925" y="2016"/>
                  </a:lnTo>
                  <a:lnTo>
                    <a:pt x="1925" y="2461"/>
                  </a:lnTo>
                  <a:lnTo>
                    <a:pt x="1953" y="2455"/>
                  </a:lnTo>
                  <a:lnTo>
                    <a:pt x="1979" y="2448"/>
                  </a:lnTo>
                  <a:lnTo>
                    <a:pt x="2005" y="2441"/>
                  </a:lnTo>
                  <a:lnTo>
                    <a:pt x="2030" y="2432"/>
                  </a:lnTo>
                  <a:lnTo>
                    <a:pt x="2056" y="2423"/>
                  </a:lnTo>
                  <a:lnTo>
                    <a:pt x="2080" y="2412"/>
                  </a:lnTo>
                  <a:lnTo>
                    <a:pt x="2105" y="2400"/>
                  </a:lnTo>
                  <a:lnTo>
                    <a:pt x="2128" y="2389"/>
                  </a:lnTo>
                  <a:lnTo>
                    <a:pt x="2152" y="2376"/>
                  </a:lnTo>
                  <a:lnTo>
                    <a:pt x="2175" y="2362"/>
                  </a:lnTo>
                  <a:lnTo>
                    <a:pt x="2196" y="2347"/>
                  </a:lnTo>
                  <a:lnTo>
                    <a:pt x="2219" y="2331"/>
                  </a:lnTo>
                  <a:lnTo>
                    <a:pt x="2239" y="2315"/>
                  </a:lnTo>
                  <a:lnTo>
                    <a:pt x="2260" y="2298"/>
                  </a:lnTo>
                  <a:lnTo>
                    <a:pt x="2279" y="2281"/>
                  </a:lnTo>
                  <a:lnTo>
                    <a:pt x="2299" y="2262"/>
                  </a:lnTo>
                  <a:lnTo>
                    <a:pt x="2318" y="2243"/>
                  </a:lnTo>
                  <a:close/>
                  <a:moveTo>
                    <a:pt x="1509" y="1776"/>
                  </a:moveTo>
                  <a:lnTo>
                    <a:pt x="1098" y="1539"/>
                  </a:lnTo>
                  <a:lnTo>
                    <a:pt x="1092" y="1565"/>
                  </a:lnTo>
                  <a:lnTo>
                    <a:pt x="1084" y="1590"/>
                  </a:lnTo>
                  <a:lnTo>
                    <a:pt x="1079" y="1616"/>
                  </a:lnTo>
                  <a:lnTo>
                    <a:pt x="1075" y="1643"/>
                  </a:lnTo>
                  <a:lnTo>
                    <a:pt x="1072" y="1670"/>
                  </a:lnTo>
                  <a:lnTo>
                    <a:pt x="1068" y="1697"/>
                  </a:lnTo>
                  <a:lnTo>
                    <a:pt x="1067" y="1725"/>
                  </a:lnTo>
                  <a:lnTo>
                    <a:pt x="1066" y="1752"/>
                  </a:lnTo>
                  <a:lnTo>
                    <a:pt x="1067" y="1785"/>
                  </a:lnTo>
                  <a:lnTo>
                    <a:pt x="1069" y="1818"/>
                  </a:lnTo>
                  <a:lnTo>
                    <a:pt x="1074" y="1850"/>
                  </a:lnTo>
                  <a:lnTo>
                    <a:pt x="1078" y="1882"/>
                  </a:lnTo>
                  <a:lnTo>
                    <a:pt x="1084" y="1914"/>
                  </a:lnTo>
                  <a:lnTo>
                    <a:pt x="1093" y="1945"/>
                  </a:lnTo>
                  <a:lnTo>
                    <a:pt x="1101" y="1975"/>
                  </a:lnTo>
                  <a:lnTo>
                    <a:pt x="1112" y="2004"/>
                  </a:lnTo>
                  <a:lnTo>
                    <a:pt x="1509" y="1776"/>
                  </a:lnTo>
                  <a:close/>
                  <a:moveTo>
                    <a:pt x="1230" y="1295"/>
                  </a:moveTo>
                  <a:lnTo>
                    <a:pt x="1647" y="1535"/>
                  </a:lnTo>
                  <a:lnTo>
                    <a:pt x="1647" y="1044"/>
                  </a:lnTo>
                  <a:lnTo>
                    <a:pt x="1621" y="1050"/>
                  </a:lnTo>
                  <a:lnTo>
                    <a:pt x="1595" y="1056"/>
                  </a:lnTo>
                  <a:lnTo>
                    <a:pt x="1569" y="1065"/>
                  </a:lnTo>
                  <a:lnTo>
                    <a:pt x="1544" y="1073"/>
                  </a:lnTo>
                  <a:lnTo>
                    <a:pt x="1519" y="1083"/>
                  </a:lnTo>
                  <a:lnTo>
                    <a:pt x="1494" y="1092"/>
                  </a:lnTo>
                  <a:lnTo>
                    <a:pt x="1470" y="1104"/>
                  </a:lnTo>
                  <a:lnTo>
                    <a:pt x="1446" y="1116"/>
                  </a:lnTo>
                  <a:lnTo>
                    <a:pt x="1424" y="1130"/>
                  </a:lnTo>
                  <a:lnTo>
                    <a:pt x="1400" y="1143"/>
                  </a:lnTo>
                  <a:lnTo>
                    <a:pt x="1379" y="1157"/>
                  </a:lnTo>
                  <a:lnTo>
                    <a:pt x="1358" y="1173"/>
                  </a:lnTo>
                  <a:lnTo>
                    <a:pt x="1337" y="1189"/>
                  </a:lnTo>
                  <a:lnTo>
                    <a:pt x="1316" y="1206"/>
                  </a:lnTo>
                  <a:lnTo>
                    <a:pt x="1297" y="1223"/>
                  </a:lnTo>
                  <a:lnTo>
                    <a:pt x="1278" y="1241"/>
                  </a:lnTo>
                  <a:lnTo>
                    <a:pt x="1254" y="1267"/>
                  </a:lnTo>
                  <a:lnTo>
                    <a:pt x="1230" y="1295"/>
                  </a:lnTo>
                  <a:close/>
                  <a:moveTo>
                    <a:pt x="2064" y="1776"/>
                  </a:moveTo>
                  <a:lnTo>
                    <a:pt x="2464" y="2007"/>
                  </a:lnTo>
                  <a:lnTo>
                    <a:pt x="2474" y="1977"/>
                  </a:lnTo>
                  <a:lnTo>
                    <a:pt x="2484" y="1946"/>
                  </a:lnTo>
                  <a:lnTo>
                    <a:pt x="2491" y="1915"/>
                  </a:lnTo>
                  <a:lnTo>
                    <a:pt x="2498" y="1883"/>
                  </a:lnTo>
                  <a:lnTo>
                    <a:pt x="2503" y="1851"/>
                  </a:lnTo>
                  <a:lnTo>
                    <a:pt x="2507" y="1818"/>
                  </a:lnTo>
                  <a:lnTo>
                    <a:pt x="2509" y="1785"/>
                  </a:lnTo>
                  <a:lnTo>
                    <a:pt x="2510" y="1752"/>
                  </a:lnTo>
                  <a:lnTo>
                    <a:pt x="2509" y="1725"/>
                  </a:lnTo>
                  <a:lnTo>
                    <a:pt x="2508" y="1697"/>
                  </a:lnTo>
                  <a:lnTo>
                    <a:pt x="2505" y="1669"/>
                  </a:lnTo>
                  <a:lnTo>
                    <a:pt x="2502" y="1642"/>
                  </a:lnTo>
                  <a:lnTo>
                    <a:pt x="2497" y="1615"/>
                  </a:lnTo>
                  <a:lnTo>
                    <a:pt x="2491" y="1589"/>
                  </a:lnTo>
                  <a:lnTo>
                    <a:pt x="2485" y="1563"/>
                  </a:lnTo>
                  <a:lnTo>
                    <a:pt x="2477" y="1537"/>
                  </a:lnTo>
                  <a:lnTo>
                    <a:pt x="2064" y="1776"/>
                  </a:lnTo>
                  <a:close/>
                  <a:moveTo>
                    <a:pt x="1647" y="2016"/>
                  </a:moveTo>
                  <a:lnTo>
                    <a:pt x="1258" y="2242"/>
                  </a:lnTo>
                  <a:lnTo>
                    <a:pt x="1278" y="2262"/>
                  </a:lnTo>
                  <a:lnTo>
                    <a:pt x="1297" y="2280"/>
                  </a:lnTo>
                  <a:lnTo>
                    <a:pt x="1316" y="2298"/>
                  </a:lnTo>
                  <a:lnTo>
                    <a:pt x="1337" y="2315"/>
                  </a:lnTo>
                  <a:lnTo>
                    <a:pt x="1358" y="2331"/>
                  </a:lnTo>
                  <a:lnTo>
                    <a:pt x="1379" y="2346"/>
                  </a:lnTo>
                  <a:lnTo>
                    <a:pt x="1400" y="2361"/>
                  </a:lnTo>
                  <a:lnTo>
                    <a:pt x="1424" y="2375"/>
                  </a:lnTo>
                  <a:lnTo>
                    <a:pt x="1446" y="2388"/>
                  </a:lnTo>
                  <a:lnTo>
                    <a:pt x="1470" y="2400"/>
                  </a:lnTo>
                  <a:lnTo>
                    <a:pt x="1494" y="2411"/>
                  </a:lnTo>
                  <a:lnTo>
                    <a:pt x="1519" y="2422"/>
                  </a:lnTo>
                  <a:lnTo>
                    <a:pt x="1544" y="2431"/>
                  </a:lnTo>
                  <a:lnTo>
                    <a:pt x="1569" y="2440"/>
                  </a:lnTo>
                  <a:lnTo>
                    <a:pt x="1595" y="2447"/>
                  </a:lnTo>
                  <a:lnTo>
                    <a:pt x="1621" y="2455"/>
                  </a:lnTo>
                  <a:lnTo>
                    <a:pt x="1647" y="2460"/>
                  </a:lnTo>
                  <a:lnTo>
                    <a:pt x="1647" y="2016"/>
                  </a:lnTo>
                  <a:close/>
                  <a:moveTo>
                    <a:pt x="1925" y="1535"/>
                  </a:moveTo>
                  <a:lnTo>
                    <a:pt x="2345" y="1292"/>
                  </a:lnTo>
                  <a:lnTo>
                    <a:pt x="2322" y="1267"/>
                  </a:lnTo>
                  <a:lnTo>
                    <a:pt x="2299" y="1241"/>
                  </a:lnTo>
                  <a:lnTo>
                    <a:pt x="2279" y="1223"/>
                  </a:lnTo>
                  <a:lnTo>
                    <a:pt x="2260" y="1205"/>
                  </a:lnTo>
                  <a:lnTo>
                    <a:pt x="2239" y="1189"/>
                  </a:lnTo>
                  <a:lnTo>
                    <a:pt x="2219" y="1172"/>
                  </a:lnTo>
                  <a:lnTo>
                    <a:pt x="2196" y="1157"/>
                  </a:lnTo>
                  <a:lnTo>
                    <a:pt x="2175" y="1142"/>
                  </a:lnTo>
                  <a:lnTo>
                    <a:pt x="2152" y="1129"/>
                  </a:lnTo>
                  <a:lnTo>
                    <a:pt x="2128" y="1116"/>
                  </a:lnTo>
                  <a:lnTo>
                    <a:pt x="2105" y="1103"/>
                  </a:lnTo>
                  <a:lnTo>
                    <a:pt x="2080" y="1092"/>
                  </a:lnTo>
                  <a:lnTo>
                    <a:pt x="2056" y="1082"/>
                  </a:lnTo>
                  <a:lnTo>
                    <a:pt x="2030" y="1072"/>
                  </a:lnTo>
                  <a:lnTo>
                    <a:pt x="2005" y="1064"/>
                  </a:lnTo>
                  <a:lnTo>
                    <a:pt x="1979" y="1056"/>
                  </a:lnTo>
                  <a:lnTo>
                    <a:pt x="1953" y="1049"/>
                  </a:lnTo>
                  <a:lnTo>
                    <a:pt x="1925" y="1043"/>
                  </a:lnTo>
                  <a:lnTo>
                    <a:pt x="1925" y="15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tIns="540000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57" name="MH_SubTitle_5"/>
            <p:cNvSpPr/>
            <p:nvPr>
              <p:custDataLst>
                <p:tags r:id="rId20"/>
              </p:custDataLst>
            </p:nvPr>
          </p:nvSpPr>
          <p:spPr>
            <a:xfrm>
              <a:off x="4469056" y="3317140"/>
              <a:ext cx="2161688" cy="1559981"/>
            </a:xfrm>
            <a:custGeom>
              <a:avLst/>
              <a:gdLst>
                <a:gd name="connsiteX0" fmla="*/ 0 w 2309360"/>
                <a:gd name="connsiteY0" fmla="*/ 0 h 1666434"/>
                <a:gd name="connsiteX1" fmla="*/ 2309360 w 2309360"/>
                <a:gd name="connsiteY1" fmla="*/ 0 h 1666434"/>
                <a:gd name="connsiteX2" fmla="*/ 2309360 w 2309360"/>
                <a:gd name="connsiteY2" fmla="*/ 1305879 h 1666434"/>
                <a:gd name="connsiteX3" fmla="*/ 1530338 w 2309360"/>
                <a:gd name="connsiteY3" fmla="*/ 1305879 h 1666434"/>
                <a:gd name="connsiteX4" fmla="*/ 1154681 w 2309360"/>
                <a:gd name="connsiteY4" fmla="*/ 1666434 h 1666434"/>
                <a:gd name="connsiteX5" fmla="*/ 779023 w 2309360"/>
                <a:gd name="connsiteY5" fmla="*/ 1305879 h 1666434"/>
                <a:gd name="connsiteX6" fmla="*/ 0 w 2309360"/>
                <a:gd name="connsiteY6" fmla="*/ 1305879 h 1666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9360" h="1666434">
                  <a:moveTo>
                    <a:pt x="0" y="0"/>
                  </a:moveTo>
                  <a:lnTo>
                    <a:pt x="2309360" y="0"/>
                  </a:lnTo>
                  <a:lnTo>
                    <a:pt x="2309360" y="1305879"/>
                  </a:lnTo>
                  <a:lnTo>
                    <a:pt x="1530338" y="1305879"/>
                  </a:lnTo>
                  <a:lnTo>
                    <a:pt x="1154681" y="1666434"/>
                  </a:lnTo>
                  <a:lnTo>
                    <a:pt x="779023" y="1305879"/>
                  </a:lnTo>
                  <a:lnTo>
                    <a:pt x="0" y="1305879"/>
                  </a:lnTo>
                  <a:close/>
                </a:path>
              </a:pathLst>
            </a:custGeom>
            <a:noFill/>
            <a:ln w="19050">
              <a:solidFill>
                <a:srgbClr val="1C3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45900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4503973" y="3433107"/>
              <a:ext cx="2028368" cy="6703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您的内容打在这里，或者通过复制您的文本后，在此框中选择粘贴您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  <a:p>
              <a:pPr algn="ctr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+mn-ea"/>
                </a:rPr>
                <a:t>的内容打在这里，或者通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</p:grpSp>
      <p:sp>
        <p:nvSpPr>
          <p:cNvPr id="36" name="文本框 48"/>
          <p:cNvSpPr txBox="1">
            <a:spLocks noChangeArrowheads="1"/>
          </p:cNvSpPr>
          <p:nvPr/>
        </p:nvSpPr>
        <p:spPr bwMode="auto">
          <a:xfrm>
            <a:off x="3713163" y="254000"/>
            <a:ext cx="1717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1C3FD9"/>
                </a:solidFill>
                <a:latin typeface="微软雅黑" panose="020B0503020204020204" pitchFamily="34" charset="-122"/>
              </a:rPr>
              <a:t>消费者分析</a:t>
            </a:r>
            <a:endParaRPr lang="zh-CN" altLang="en-US" sz="2400" dirty="0">
              <a:solidFill>
                <a:srgbClr val="1C3FD9"/>
              </a:solidFill>
              <a:latin typeface="微软雅黑" panose="020B0503020204020204" pitchFamily="34" charset="-122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1760538" y="731838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此处添加详细介绍，对主标题进行进一步阐述，此处添加详细介绍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52" name="直接连接符 51"/>
          <p:cNvCxnSpPr/>
          <p:nvPr/>
        </p:nvCxnSpPr>
        <p:spPr>
          <a:xfrm>
            <a:off x="5472113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2627313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ight Arrow 34"/>
          <p:cNvSpPr/>
          <p:nvPr/>
        </p:nvSpPr>
        <p:spPr>
          <a:xfrm>
            <a:off x="4286250" y="2500313"/>
            <a:ext cx="571500" cy="206375"/>
          </a:xfrm>
          <a:prstGeom prst="rightArrow">
            <a:avLst>
              <a:gd name="adj1" fmla="val 19124"/>
              <a:gd name="adj2" fmla="val 50000"/>
            </a:avLst>
          </a:prstGeom>
          <a:solidFill>
            <a:srgbClr val="1C3FD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36" name="Right Arrow 35"/>
          <p:cNvSpPr/>
          <p:nvPr/>
        </p:nvSpPr>
        <p:spPr>
          <a:xfrm flipH="1">
            <a:off x="4286250" y="2307630"/>
            <a:ext cx="571500" cy="206375"/>
          </a:xfrm>
          <a:prstGeom prst="rightArrow">
            <a:avLst>
              <a:gd name="adj1" fmla="val 19124"/>
              <a:gd name="adj2" fmla="val 50000"/>
            </a:avLst>
          </a:prstGeom>
          <a:solidFill>
            <a:srgbClr val="1C3FD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C3FD9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649288" y="4419600"/>
            <a:ext cx="32146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您的内容打在这里，或者通过复制您的文本后，在此框中选择粘贴，并选择只保留文字；您的内容打在这里，或者通过复制您的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+mn-ea"/>
              </a:rPr>
              <a:t>文本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后，在此框中选择粘贴，并选择只保留文字；</a:t>
            </a:r>
            <a:endParaRPr lang="ms-MY" sz="800" dirty="0">
              <a:solidFill>
                <a:schemeClr val="tx1">
                  <a:lumMod val="50000"/>
                  <a:lumOff val="50000"/>
                </a:schemeClr>
              </a:solidFill>
              <a:ea typeface="Open Sans Light" pitchFamily="34" charset="0"/>
              <a:cs typeface="Open Sans Light" pitchFamily="34" charset="0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928688" y="1571625"/>
            <a:ext cx="2714625" cy="2189163"/>
            <a:chOff x="928662" y="1571618"/>
            <a:chExt cx="2714644" cy="2189010"/>
          </a:xfrm>
        </p:grpSpPr>
        <p:sp>
          <p:nvSpPr>
            <p:cNvPr id="20" name="Isosceles Triangle 2"/>
            <p:cNvSpPr/>
            <p:nvPr/>
          </p:nvSpPr>
          <p:spPr>
            <a:xfrm>
              <a:off x="928662" y="1571618"/>
              <a:ext cx="1103320" cy="1811211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162026" y="3498708"/>
              <a:ext cx="466728" cy="261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solidFill>
                    <a:srgbClr val="1C3FD9"/>
                  </a:soli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90%</a:t>
              </a:r>
              <a:endParaRPr lang="en-US" sz="1100" dirty="0">
                <a:solidFill>
                  <a:srgbClr val="1C3F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1" name="Isosceles Triangle 2"/>
            <p:cNvSpPr/>
            <p:nvPr/>
          </p:nvSpPr>
          <p:spPr>
            <a:xfrm>
              <a:off x="1509691" y="2228797"/>
              <a:ext cx="1028707" cy="1154032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1733530" y="3498708"/>
              <a:ext cx="466728" cy="261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50%</a:t>
              </a:r>
              <a:endParaRPr lang="en-US" sz="11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2" name="Isosceles Triangle 2"/>
            <p:cNvSpPr/>
            <p:nvPr/>
          </p:nvSpPr>
          <p:spPr>
            <a:xfrm>
              <a:off x="2014520" y="2071646"/>
              <a:ext cx="1200158" cy="1311183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2305034" y="3498708"/>
              <a:ext cx="466728" cy="261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65%</a:t>
              </a:r>
              <a:endParaRPr lang="en-US" sz="11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3" name="Isosceles Triangle 2"/>
            <p:cNvSpPr/>
            <p:nvPr/>
          </p:nvSpPr>
          <p:spPr>
            <a:xfrm>
              <a:off x="2614599" y="2357376"/>
              <a:ext cx="1028707" cy="1025453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2876538" y="3498708"/>
              <a:ext cx="466728" cy="261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40%</a:t>
              </a:r>
              <a:endParaRPr lang="en-US" sz="11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5572125" y="1571625"/>
            <a:ext cx="2714625" cy="2189163"/>
            <a:chOff x="5572132" y="1571618"/>
            <a:chExt cx="2714644" cy="2189010"/>
          </a:xfrm>
        </p:grpSpPr>
        <p:sp>
          <p:nvSpPr>
            <p:cNvPr id="25" name="Isosceles Triangle 2"/>
            <p:cNvSpPr/>
            <p:nvPr/>
          </p:nvSpPr>
          <p:spPr>
            <a:xfrm>
              <a:off x="5572132" y="1571618"/>
              <a:ext cx="1103321" cy="1811211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5734058" y="3498708"/>
              <a:ext cx="466728" cy="261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90%</a:t>
              </a:r>
              <a:endParaRPr lang="en-US" sz="11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6" name="Isosceles Triangle 2"/>
            <p:cNvSpPr/>
            <p:nvPr/>
          </p:nvSpPr>
          <p:spPr>
            <a:xfrm>
              <a:off x="6153161" y="2214511"/>
              <a:ext cx="1028707" cy="1168318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6305562" y="3498708"/>
              <a:ext cx="466728" cy="261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50%</a:t>
              </a:r>
              <a:endParaRPr lang="en-US" sz="11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7" name="Isosceles Triangle 2"/>
            <p:cNvSpPr/>
            <p:nvPr/>
          </p:nvSpPr>
          <p:spPr>
            <a:xfrm>
              <a:off x="6657990" y="2071646"/>
              <a:ext cx="1200158" cy="1311183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877066" y="3498708"/>
              <a:ext cx="466728" cy="261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65%</a:t>
              </a:r>
              <a:endParaRPr lang="en-US" sz="11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8" name="Isosceles Triangle 2"/>
            <p:cNvSpPr/>
            <p:nvPr/>
          </p:nvSpPr>
          <p:spPr>
            <a:xfrm>
              <a:off x="7258069" y="1714483"/>
              <a:ext cx="1028707" cy="1668346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-1" fmla="*/ 0 w 1278647"/>
                <a:gd name="connsiteY0-2" fmla="*/ 1102282 h 1102282"/>
                <a:gd name="connsiteX1-3" fmla="*/ 639324 w 1278647"/>
                <a:gd name="connsiteY1-4" fmla="*/ 0 h 1102282"/>
                <a:gd name="connsiteX2-5" fmla="*/ 1278647 w 1278647"/>
                <a:gd name="connsiteY2-6" fmla="*/ 1102282 h 1102282"/>
                <a:gd name="connsiteX3-7" fmla="*/ 0 w 1278647"/>
                <a:gd name="connsiteY3-8" fmla="*/ 1102282 h 1102282"/>
                <a:gd name="connsiteX0-9" fmla="*/ 0 w 1278647"/>
                <a:gd name="connsiteY0-10" fmla="*/ 1102284 h 1102284"/>
                <a:gd name="connsiteX1-11" fmla="*/ 639324 w 1278647"/>
                <a:gd name="connsiteY1-12" fmla="*/ 2 h 1102284"/>
                <a:gd name="connsiteX2-13" fmla="*/ 1278647 w 1278647"/>
                <a:gd name="connsiteY2-14" fmla="*/ 1102284 h 1102284"/>
                <a:gd name="connsiteX3-15" fmla="*/ 0 w 1278647"/>
                <a:gd name="connsiteY3-16" fmla="*/ 1102284 h 110228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7448570" y="3498708"/>
              <a:ext cx="466728" cy="2619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00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Open Sans" panose="020B0606030504020204" pitchFamily="34" charset="0"/>
                  <a:cs typeface="Open Sans" panose="020B0606030504020204" pitchFamily="34" charset="0"/>
                </a:rPr>
                <a:t>40%</a:t>
              </a:r>
              <a:endParaRPr lang="en-US" sz="11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6" name="Rectangle 64"/>
          <p:cNvSpPr/>
          <p:nvPr/>
        </p:nvSpPr>
        <p:spPr>
          <a:xfrm>
            <a:off x="4296078" y="1920637"/>
            <a:ext cx="57912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2021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" name="Rectangle 64"/>
          <p:cNvSpPr/>
          <p:nvPr/>
        </p:nvSpPr>
        <p:spPr>
          <a:xfrm>
            <a:off x="4296078" y="2705974"/>
            <a:ext cx="57912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2019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928662" y="3910468"/>
            <a:ext cx="2028878" cy="377842"/>
            <a:chOff x="928662" y="3910468"/>
            <a:chExt cx="2028878" cy="377842"/>
          </a:xfrm>
          <a:solidFill>
            <a:srgbClr val="1C3FD9">
              <a:alpha val="50000"/>
            </a:srgbClr>
          </a:solidFill>
        </p:grpSpPr>
        <p:grpSp>
          <p:nvGrpSpPr>
            <p:cNvPr id="59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85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1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8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rgbClr val="1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61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83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1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8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rgbClr val="1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73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8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1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8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rgbClr val="1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74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79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1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8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rgbClr val="1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75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7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1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7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rgbClr val="1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87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88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1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89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rgbClr val="1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90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1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9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rgbClr val="1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93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1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95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rgbClr val="1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96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9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1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rgbClr val="1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99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00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1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101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rgbClr val="1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02" name="Rectangle 41"/>
          <p:cNvSpPr/>
          <p:nvPr/>
        </p:nvSpPr>
        <p:spPr>
          <a:xfrm>
            <a:off x="3132138" y="3930650"/>
            <a:ext cx="684212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1C3F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100%</a:t>
            </a:r>
            <a:endParaRPr lang="en-US" sz="1600" dirty="0">
              <a:solidFill>
                <a:srgbClr val="1C3FD9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703446" y="3914891"/>
            <a:ext cx="1944572" cy="378000"/>
            <a:chOff x="5703446" y="3914891"/>
            <a:chExt cx="1944572" cy="378000"/>
          </a:xfrm>
          <a:solidFill>
            <a:schemeClr val="accent1">
              <a:alpha val="50000"/>
            </a:schemeClr>
          </a:solidFill>
        </p:grpSpPr>
        <p:grpSp>
          <p:nvGrpSpPr>
            <p:cNvPr id="104" name="Group 302"/>
            <p:cNvGrpSpPr>
              <a:grpSpLocks noChangeAspect="1"/>
            </p:cNvGrpSpPr>
            <p:nvPr/>
          </p:nvGrpSpPr>
          <p:grpSpPr>
            <a:xfrm>
              <a:off x="5703446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18" name="Oval 58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119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05" name="Group 302"/>
            <p:cNvGrpSpPr>
              <a:grpSpLocks noChangeAspect="1"/>
            </p:cNvGrpSpPr>
            <p:nvPr/>
          </p:nvGrpSpPr>
          <p:grpSpPr>
            <a:xfrm>
              <a:off x="5900035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16" name="Oval 73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117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06" name="Group 302"/>
            <p:cNvGrpSpPr>
              <a:grpSpLocks noChangeAspect="1"/>
            </p:cNvGrpSpPr>
            <p:nvPr/>
          </p:nvGrpSpPr>
          <p:grpSpPr>
            <a:xfrm>
              <a:off x="6096624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14" name="Oval 76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115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07" name="Group 302"/>
            <p:cNvGrpSpPr>
              <a:grpSpLocks noChangeAspect="1"/>
            </p:cNvGrpSpPr>
            <p:nvPr/>
          </p:nvGrpSpPr>
          <p:grpSpPr>
            <a:xfrm>
              <a:off x="6293213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12" name="Oval 79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113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08" name="Group 302"/>
            <p:cNvGrpSpPr>
              <a:grpSpLocks noChangeAspect="1"/>
            </p:cNvGrpSpPr>
            <p:nvPr/>
          </p:nvGrpSpPr>
          <p:grpSpPr>
            <a:xfrm>
              <a:off x="6489802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10" name="Oval 82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111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20" name="Group 302"/>
            <p:cNvGrpSpPr>
              <a:grpSpLocks noChangeAspect="1"/>
            </p:cNvGrpSpPr>
            <p:nvPr/>
          </p:nvGrpSpPr>
          <p:grpSpPr>
            <a:xfrm>
              <a:off x="6686391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21" name="Oval 58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122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23" name="Group 302"/>
            <p:cNvGrpSpPr>
              <a:grpSpLocks noChangeAspect="1"/>
            </p:cNvGrpSpPr>
            <p:nvPr/>
          </p:nvGrpSpPr>
          <p:grpSpPr>
            <a:xfrm>
              <a:off x="6882980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24" name="Oval 73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125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26" name="Group 302"/>
            <p:cNvGrpSpPr>
              <a:grpSpLocks noChangeAspect="1"/>
            </p:cNvGrpSpPr>
            <p:nvPr/>
          </p:nvGrpSpPr>
          <p:grpSpPr>
            <a:xfrm>
              <a:off x="7079569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27" name="Oval 76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128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29" name="Group 302"/>
            <p:cNvGrpSpPr>
              <a:grpSpLocks noChangeAspect="1"/>
            </p:cNvGrpSpPr>
            <p:nvPr/>
          </p:nvGrpSpPr>
          <p:grpSpPr>
            <a:xfrm>
              <a:off x="7276158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30" name="Oval 79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131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32" name="Group 302"/>
            <p:cNvGrpSpPr>
              <a:grpSpLocks noChangeAspect="1"/>
            </p:cNvGrpSpPr>
            <p:nvPr/>
          </p:nvGrpSpPr>
          <p:grpSpPr>
            <a:xfrm>
              <a:off x="7472746" y="3914891"/>
              <a:ext cx="175272" cy="378000"/>
              <a:chOff x="6138760" y="4271257"/>
              <a:chExt cx="97227" cy="209688"/>
            </a:xfrm>
            <a:grpFill/>
          </p:grpSpPr>
          <p:sp>
            <p:nvSpPr>
              <p:cNvPr id="133" name="Oval 82"/>
              <p:cNvSpPr>
                <a:spLocks noChangeArrowheads="1"/>
              </p:cNvSpPr>
              <p:nvPr/>
            </p:nvSpPr>
            <p:spPr bwMode="auto">
              <a:xfrm>
                <a:off x="6171468" y="4271257"/>
                <a:ext cx="30916" cy="31812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134" name="Freeform 7"/>
              <p:cNvSpPr/>
              <p:nvPr/>
            </p:nvSpPr>
            <p:spPr bwMode="auto">
              <a:xfrm>
                <a:off x="6138760" y="4309341"/>
                <a:ext cx="97227" cy="171604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135" name="Rectangle 36"/>
          <p:cNvSpPr/>
          <p:nvPr/>
        </p:nvSpPr>
        <p:spPr>
          <a:xfrm>
            <a:off x="5291138" y="4419600"/>
            <a:ext cx="3214687" cy="6461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您的内容打在这里，或者通过复制您的文本后，在此框中选择粘贴，并选择只保留文字；您的内容打在这里，或者通过复制您的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+mn-ea"/>
            </a:endParaRP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+mn-ea"/>
              </a:rPr>
              <a:t>文本</a:t>
            </a: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后，在此框中选择粘贴，并选择只保留文字；</a:t>
            </a:r>
            <a:endParaRPr lang="ms-MY" sz="800" dirty="0">
              <a:solidFill>
                <a:schemeClr val="tx1">
                  <a:lumMod val="50000"/>
                  <a:lumOff val="50000"/>
                </a:schemeClr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36" name="Rectangle 41"/>
          <p:cNvSpPr/>
          <p:nvPr/>
        </p:nvSpPr>
        <p:spPr>
          <a:xfrm>
            <a:off x="7773988" y="3930650"/>
            <a:ext cx="571500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1C3FD9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70%</a:t>
            </a:r>
            <a:endParaRPr lang="en-US" sz="1600" dirty="0">
              <a:solidFill>
                <a:srgbClr val="1C3FD9"/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9" name="文本框 48"/>
          <p:cNvSpPr txBox="1">
            <a:spLocks noChangeArrowheads="1"/>
          </p:cNvSpPr>
          <p:nvPr/>
        </p:nvSpPr>
        <p:spPr bwMode="auto">
          <a:xfrm>
            <a:off x="3713163" y="254000"/>
            <a:ext cx="1717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1C3FD9"/>
                </a:solidFill>
                <a:latin typeface="微软雅黑" panose="020B0503020204020204" pitchFamily="34" charset="-122"/>
              </a:rPr>
              <a:t>竞争者分析</a:t>
            </a:r>
            <a:endParaRPr lang="zh-CN" altLang="en-US" sz="2400" dirty="0">
              <a:solidFill>
                <a:srgbClr val="1C3FD9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0" name="Content Placeholder 2"/>
          <p:cNvSpPr txBox="1"/>
          <p:nvPr/>
        </p:nvSpPr>
        <p:spPr>
          <a:xfrm>
            <a:off x="1760538" y="731838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此处添加详细介绍，对主标题进行进一步阐述，此处添加详细介绍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141" name="直接连接符 140"/>
          <p:cNvCxnSpPr/>
          <p:nvPr/>
        </p:nvCxnSpPr>
        <p:spPr>
          <a:xfrm>
            <a:off x="5472113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直接连接符 141"/>
          <p:cNvCxnSpPr/>
          <p:nvPr/>
        </p:nvCxnSpPr>
        <p:spPr>
          <a:xfrm>
            <a:off x="2627313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/>
      <p:bldP spid="102" grpId="0"/>
      <p:bldP spid="135" grpId="0"/>
      <p:bldP spid="136" grpId="0"/>
      <p:bldP spid="139" grpId="0"/>
      <p:bldP spid="14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3332163" y="1797050"/>
            <a:ext cx="2343150" cy="696913"/>
            <a:chOff x="3332900" y="1797045"/>
            <a:chExt cx="2342667" cy="696309"/>
          </a:xfrm>
        </p:grpSpPr>
        <p:sp>
          <p:nvSpPr>
            <p:cNvPr id="11" name="MH_Other_4"/>
            <p:cNvSpPr/>
            <p:nvPr>
              <p:custDataLst>
                <p:tags r:id="rId1"/>
              </p:custDataLst>
            </p:nvPr>
          </p:nvSpPr>
          <p:spPr>
            <a:xfrm>
              <a:off x="3797941" y="1797045"/>
              <a:ext cx="1412584" cy="696309"/>
            </a:xfrm>
            <a:custGeom>
              <a:avLst/>
              <a:gdLst>
                <a:gd name="connsiteX0" fmla="*/ 0 w 1521440"/>
                <a:gd name="connsiteY0" fmla="*/ 0 h 749300"/>
                <a:gd name="connsiteX1" fmla="*/ 1521440 w 1521440"/>
                <a:gd name="connsiteY1" fmla="*/ 0 h 749300"/>
                <a:gd name="connsiteX2" fmla="*/ 1507239 w 1521440"/>
                <a:gd name="connsiteY2" fmla="*/ 140870 h 749300"/>
                <a:gd name="connsiteX3" fmla="*/ 760720 w 1521440"/>
                <a:gd name="connsiteY3" fmla="*/ 749300 h 749300"/>
                <a:gd name="connsiteX4" fmla="*/ 14201 w 1521440"/>
                <a:gd name="connsiteY4" fmla="*/ 14087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1440" h="749300">
                  <a:moveTo>
                    <a:pt x="0" y="0"/>
                  </a:moveTo>
                  <a:lnTo>
                    <a:pt x="1521440" y="0"/>
                  </a:lnTo>
                  <a:lnTo>
                    <a:pt x="1507239" y="140870"/>
                  </a:lnTo>
                  <a:cubicBezTo>
                    <a:pt x="1436185" y="488100"/>
                    <a:pt x="1128956" y="749300"/>
                    <a:pt x="760720" y="749300"/>
                  </a:cubicBezTo>
                  <a:cubicBezTo>
                    <a:pt x="392484" y="749300"/>
                    <a:pt x="85255" y="488100"/>
                    <a:pt x="14201" y="140870"/>
                  </a:cubicBezTo>
                  <a:close/>
                </a:path>
              </a:pathLst>
            </a:custGeom>
            <a:solidFill>
              <a:srgbClr val="1C3FD9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  <p:pic>
          <p:nvPicPr>
            <p:cNvPr id="36886" name="MH_Other_5"/>
            <p:cNvPicPr/>
            <p:nvPr>
              <p:custDataLst>
                <p:tags r:id="rId2"/>
              </p:custDataLst>
            </p:nvPr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887"/>
            <a:stretch>
              <a:fillRect/>
            </a:stretch>
          </p:blipFill>
          <p:spPr bwMode="auto">
            <a:xfrm>
              <a:off x="3332900" y="1797045"/>
              <a:ext cx="2342667" cy="100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MH_Other_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4164579" y="1904901"/>
              <a:ext cx="725337" cy="523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5788025" y="1797050"/>
            <a:ext cx="2341563" cy="696913"/>
            <a:chOff x="5787683" y="1797045"/>
            <a:chExt cx="2342667" cy="696309"/>
          </a:xfrm>
        </p:grpSpPr>
        <p:sp>
          <p:nvSpPr>
            <p:cNvPr id="16" name="MH_Other_7"/>
            <p:cNvSpPr/>
            <p:nvPr>
              <p:custDataLst>
                <p:tags r:id="rId5"/>
              </p:custDataLst>
            </p:nvPr>
          </p:nvSpPr>
          <p:spPr>
            <a:xfrm>
              <a:off x="6253040" y="1797045"/>
              <a:ext cx="1411952" cy="696309"/>
            </a:xfrm>
            <a:custGeom>
              <a:avLst/>
              <a:gdLst>
                <a:gd name="connsiteX0" fmla="*/ 0 w 1521440"/>
                <a:gd name="connsiteY0" fmla="*/ 0 h 749300"/>
                <a:gd name="connsiteX1" fmla="*/ 1521440 w 1521440"/>
                <a:gd name="connsiteY1" fmla="*/ 0 h 749300"/>
                <a:gd name="connsiteX2" fmla="*/ 1507239 w 1521440"/>
                <a:gd name="connsiteY2" fmla="*/ 140870 h 749300"/>
                <a:gd name="connsiteX3" fmla="*/ 760720 w 1521440"/>
                <a:gd name="connsiteY3" fmla="*/ 749300 h 749300"/>
                <a:gd name="connsiteX4" fmla="*/ 14201 w 1521440"/>
                <a:gd name="connsiteY4" fmla="*/ 14087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1440" h="749300">
                  <a:moveTo>
                    <a:pt x="0" y="0"/>
                  </a:moveTo>
                  <a:lnTo>
                    <a:pt x="1521440" y="0"/>
                  </a:lnTo>
                  <a:lnTo>
                    <a:pt x="1507239" y="140870"/>
                  </a:lnTo>
                  <a:cubicBezTo>
                    <a:pt x="1436185" y="488100"/>
                    <a:pt x="1128956" y="749300"/>
                    <a:pt x="760720" y="749300"/>
                  </a:cubicBezTo>
                  <a:cubicBezTo>
                    <a:pt x="392484" y="749300"/>
                    <a:pt x="85255" y="488100"/>
                    <a:pt x="14201" y="140870"/>
                  </a:cubicBezTo>
                  <a:close/>
                </a:path>
              </a:pathLst>
            </a:custGeom>
            <a:solidFill>
              <a:srgbClr val="1C3FD9"/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36883" name="MH_Other_8"/>
            <p:cNvPicPr/>
            <p:nvPr>
              <p:custDataLst>
                <p:tags r:id="rId6"/>
              </p:custDataLst>
            </p:nvPr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887"/>
            <a:stretch>
              <a:fillRect/>
            </a:stretch>
          </p:blipFill>
          <p:spPr bwMode="auto">
            <a:xfrm>
              <a:off x="5787683" y="1797045"/>
              <a:ext cx="2342667" cy="100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MH_Other_4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6635808" y="1904901"/>
              <a:ext cx="724241" cy="523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877888" y="1797050"/>
            <a:ext cx="2343150" cy="696913"/>
            <a:chOff x="878116" y="1797045"/>
            <a:chExt cx="2342667" cy="696309"/>
          </a:xfrm>
        </p:grpSpPr>
        <p:sp>
          <p:nvSpPr>
            <p:cNvPr id="6" name="MH_Other_1"/>
            <p:cNvSpPr/>
            <p:nvPr>
              <p:custDataLst>
                <p:tags r:id="rId8"/>
              </p:custDataLst>
            </p:nvPr>
          </p:nvSpPr>
          <p:spPr>
            <a:xfrm>
              <a:off x="1343157" y="1797045"/>
              <a:ext cx="1412584" cy="696309"/>
            </a:xfrm>
            <a:custGeom>
              <a:avLst/>
              <a:gdLst>
                <a:gd name="connsiteX0" fmla="*/ 0 w 1521440"/>
                <a:gd name="connsiteY0" fmla="*/ 0 h 749300"/>
                <a:gd name="connsiteX1" fmla="*/ 1521440 w 1521440"/>
                <a:gd name="connsiteY1" fmla="*/ 0 h 749300"/>
                <a:gd name="connsiteX2" fmla="*/ 1507239 w 1521440"/>
                <a:gd name="connsiteY2" fmla="*/ 140870 h 749300"/>
                <a:gd name="connsiteX3" fmla="*/ 760720 w 1521440"/>
                <a:gd name="connsiteY3" fmla="*/ 749300 h 749300"/>
                <a:gd name="connsiteX4" fmla="*/ 14201 w 1521440"/>
                <a:gd name="connsiteY4" fmla="*/ 140870 h 74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1440" h="749300">
                  <a:moveTo>
                    <a:pt x="0" y="0"/>
                  </a:moveTo>
                  <a:lnTo>
                    <a:pt x="1521440" y="0"/>
                  </a:lnTo>
                  <a:lnTo>
                    <a:pt x="1507239" y="140870"/>
                  </a:lnTo>
                  <a:cubicBezTo>
                    <a:pt x="1436185" y="488100"/>
                    <a:pt x="1128956" y="749300"/>
                    <a:pt x="760720" y="749300"/>
                  </a:cubicBezTo>
                  <a:cubicBezTo>
                    <a:pt x="392484" y="749300"/>
                    <a:pt x="85255" y="488100"/>
                    <a:pt x="14201" y="140870"/>
                  </a:cubicBezTo>
                  <a:close/>
                </a:path>
              </a:pathLst>
            </a:custGeom>
            <a:solidFill>
              <a:srgbClr val="1C3FD9"/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bg1"/>
                </a:solidFill>
              </a:endParaRPr>
            </a:p>
          </p:txBody>
        </p:sp>
        <p:pic>
          <p:nvPicPr>
            <p:cNvPr id="36880" name="MH_Other_2"/>
            <p:cNvPicPr/>
            <p:nvPr>
              <p:custDataLst>
                <p:tags r:id="rId9"/>
              </p:custDataLst>
            </p:nvPr>
          </p:nvPicPr>
          <p:blipFill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887"/>
            <a:stretch>
              <a:fillRect/>
            </a:stretch>
          </p:blipFill>
          <p:spPr bwMode="auto">
            <a:xfrm>
              <a:off x="878116" y="1797045"/>
              <a:ext cx="2342667" cy="100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MH_Other_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679638" y="1904901"/>
              <a:ext cx="725338" cy="523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28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28" name="TextBox 50"/>
          <p:cNvSpPr txBox="1"/>
          <p:nvPr/>
        </p:nvSpPr>
        <p:spPr bwMode="auto">
          <a:xfrm>
            <a:off x="815975" y="2627313"/>
            <a:ext cx="2451100" cy="3774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ea"/>
                <a:ea typeface="+mn-ea"/>
              </a:rPr>
              <a:t>可行性分析一</a:t>
            </a:r>
            <a:endParaRPr lang="en-US" sz="14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ea"/>
              <a:ea typeface="+mn-ea"/>
            </a:endParaRPr>
          </a:p>
        </p:txBody>
      </p:sp>
      <p:sp>
        <p:nvSpPr>
          <p:cNvPr id="29" name="TextBox 51"/>
          <p:cNvSpPr txBox="1"/>
          <p:nvPr/>
        </p:nvSpPr>
        <p:spPr bwMode="auto">
          <a:xfrm>
            <a:off x="815975" y="2954338"/>
            <a:ext cx="2343150" cy="1131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您的内容打在这里，或者通过复制您的文本后在此框中选择粘贴，并选择只保留文字，您的内容打在这里或者粘贴，您的内容打在这里，您的内容打在这里，或者通过复制您的文本后在此框中</a:t>
            </a:r>
            <a:endParaRPr lang="en-US" altLang="zh-CN" sz="9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1" name="TextBox 50"/>
          <p:cNvSpPr txBox="1"/>
          <p:nvPr/>
        </p:nvSpPr>
        <p:spPr bwMode="auto">
          <a:xfrm>
            <a:off x="3221038" y="2627313"/>
            <a:ext cx="2451100" cy="3774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ea"/>
                <a:ea typeface="+mn-ea"/>
              </a:rPr>
              <a:t>可行性分析二</a:t>
            </a:r>
            <a:endParaRPr lang="en-US" sz="14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ea"/>
              <a:ea typeface="+mn-ea"/>
            </a:endParaRPr>
          </a:p>
        </p:txBody>
      </p:sp>
      <p:sp>
        <p:nvSpPr>
          <p:cNvPr id="32" name="TextBox 51"/>
          <p:cNvSpPr txBox="1"/>
          <p:nvPr/>
        </p:nvSpPr>
        <p:spPr bwMode="auto">
          <a:xfrm>
            <a:off x="3260725" y="2954338"/>
            <a:ext cx="2343150" cy="1131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您的内容打在这里，或者通过复制您的文本后在此框中选择粘贴，并选择只保留文字，您的内容打在这里或者粘贴，您的内容打在这里，您的内容打在这里，或者通过复制您的文本后在此框中</a:t>
            </a:r>
            <a:endParaRPr lang="en-US" altLang="zh-CN" sz="9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4" name="TextBox 50"/>
          <p:cNvSpPr txBox="1"/>
          <p:nvPr/>
        </p:nvSpPr>
        <p:spPr bwMode="auto">
          <a:xfrm>
            <a:off x="5754688" y="2627313"/>
            <a:ext cx="2451100" cy="3774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ea"/>
                <a:ea typeface="+mn-ea"/>
              </a:rPr>
              <a:t>可行性分析三</a:t>
            </a:r>
            <a:endParaRPr lang="en-US" sz="14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ea"/>
              <a:ea typeface="+mn-ea"/>
            </a:endParaRPr>
          </a:p>
        </p:txBody>
      </p:sp>
      <p:sp>
        <p:nvSpPr>
          <p:cNvPr id="35" name="TextBox 51"/>
          <p:cNvSpPr txBox="1"/>
          <p:nvPr/>
        </p:nvSpPr>
        <p:spPr bwMode="auto">
          <a:xfrm>
            <a:off x="5754688" y="2954338"/>
            <a:ext cx="2343150" cy="1131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+mn-ea"/>
              </a:rPr>
              <a:t>您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+mn-ea"/>
              </a:rPr>
              <a:t>的内容打在这里，或者通过复制您的文本后在此框中选择粘贴，并选择只保留文字，您的内容打在这里或者粘贴，您的内容打在这里，您的内容打在这里，或者通过复制您的文本后在此框中</a:t>
            </a:r>
            <a:endParaRPr lang="en-US" altLang="zh-CN" sz="900" b="1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7" name="文本框 48"/>
          <p:cNvSpPr txBox="1">
            <a:spLocks noChangeArrowheads="1"/>
          </p:cNvSpPr>
          <p:nvPr/>
        </p:nvSpPr>
        <p:spPr bwMode="auto">
          <a:xfrm>
            <a:off x="3713163" y="254000"/>
            <a:ext cx="17176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</a:rPr>
              <a:t>可行性分析</a:t>
            </a:r>
            <a:endParaRPr lang="zh-CN" altLang="en-US" sz="24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1760538" y="731838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此处添加详细介绍，对主标题进行进一步阐述，此处添加详细介绍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5472113" y="485775"/>
            <a:ext cx="1044575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2627313" y="485775"/>
            <a:ext cx="1044575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34" grpId="0"/>
      <p:bldP spid="35" grpId="0"/>
      <p:bldP spid="27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68325" y="1775047"/>
            <a:ext cx="4229101" cy="1017850"/>
            <a:chOff x="824475" y="1906692"/>
            <a:chExt cx="5638801" cy="1357133"/>
          </a:xfrm>
        </p:grpSpPr>
        <p:sp>
          <p:nvSpPr>
            <p:cNvPr id="5" name="文本框 4"/>
            <p:cNvSpPr txBox="1"/>
            <p:nvPr/>
          </p:nvSpPr>
          <p:spPr>
            <a:xfrm>
              <a:off x="824475" y="1906692"/>
              <a:ext cx="35397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THREE</a:t>
              </a:r>
              <a:endPara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24476" y="2709828"/>
              <a:ext cx="56388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产品运营</a:t>
              </a:r>
              <a:endPara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44321" y="-2683842"/>
            <a:ext cx="9636071" cy="10567856"/>
            <a:chOff x="6592428" y="-3578457"/>
            <a:chExt cx="12848094" cy="14090475"/>
          </a:xfrm>
        </p:grpSpPr>
        <p:sp>
          <p:nvSpPr>
            <p:cNvPr id="3" name="Freeform 1"/>
            <p:cNvSpPr/>
            <p:nvPr/>
          </p:nvSpPr>
          <p:spPr>
            <a:xfrm>
              <a:off x="6592429" y="-3578457"/>
              <a:ext cx="12848093" cy="14014913"/>
            </a:xfrm>
            <a:custGeom>
              <a:avLst/>
              <a:gdLst>
                <a:gd name="connsiteX0" fmla="*/ 2136271 w 2241658"/>
                <a:gd name="connsiteY0" fmla="*/ 1375387 h 2241658"/>
                <a:gd name="connsiteX1" fmla="*/ 1375387 w 2241658"/>
                <a:gd name="connsiteY1" fmla="*/ 2136271 h 2241658"/>
                <a:gd name="connsiteX2" fmla="*/ 866271 w 2241658"/>
                <a:gd name="connsiteY2" fmla="*/ 2136271 h 2241658"/>
                <a:gd name="connsiteX3" fmla="*/ 105387 w 2241658"/>
                <a:gd name="connsiteY3" fmla="*/ 1375387 h 2241658"/>
                <a:gd name="connsiteX4" fmla="*/ 105387 w 2241658"/>
                <a:gd name="connsiteY4" fmla="*/ 866271 h 2241658"/>
                <a:gd name="connsiteX5" fmla="*/ 866271 w 2241658"/>
                <a:gd name="connsiteY5" fmla="*/ 105387 h 2241658"/>
                <a:gd name="connsiteX6" fmla="*/ 1375387 w 2241658"/>
                <a:gd name="connsiteY6" fmla="*/ 105387 h 2241658"/>
                <a:gd name="connsiteX7" fmla="*/ 2136271 w 2241658"/>
                <a:gd name="connsiteY7" fmla="*/ 866271 h 2241658"/>
                <a:gd name="connsiteX8" fmla="*/ 2136271 w 2241658"/>
                <a:gd name="connsiteY8" fmla="*/ 1375387 h 224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1658" h="2241658">
                  <a:moveTo>
                    <a:pt x="2136271" y="1375387"/>
                  </a:moveTo>
                  <a:lnTo>
                    <a:pt x="1375387" y="2136271"/>
                  </a:lnTo>
                  <a:cubicBezTo>
                    <a:pt x="1234871" y="2276787"/>
                    <a:pt x="1006787" y="2276787"/>
                    <a:pt x="866271" y="2136271"/>
                  </a:cubicBezTo>
                  <a:lnTo>
                    <a:pt x="105387" y="1375387"/>
                  </a:lnTo>
                  <a:cubicBezTo>
                    <a:pt x="-35129" y="1234871"/>
                    <a:pt x="-35129" y="1006787"/>
                    <a:pt x="105387" y="866271"/>
                  </a:cubicBezTo>
                  <a:lnTo>
                    <a:pt x="866271" y="105387"/>
                  </a:lnTo>
                  <a:cubicBezTo>
                    <a:pt x="1006787" y="-35129"/>
                    <a:pt x="1234871" y="-35129"/>
                    <a:pt x="1375387" y="105387"/>
                  </a:cubicBezTo>
                  <a:lnTo>
                    <a:pt x="2136271" y="866271"/>
                  </a:lnTo>
                  <a:cubicBezTo>
                    <a:pt x="2276787" y="1006787"/>
                    <a:pt x="2276787" y="1234871"/>
                    <a:pt x="2136271" y="1375387"/>
                  </a:cubicBezTo>
                </a:path>
              </a:pathLst>
            </a:custGeom>
            <a:blipFill dpi="0" rotWithShape="1">
              <a:blip r:embed="rId1"/>
              <a:srcRect/>
              <a:stretch>
                <a:fillRect t="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2" name="Freeform 1"/>
            <p:cNvSpPr/>
            <p:nvPr/>
          </p:nvSpPr>
          <p:spPr>
            <a:xfrm>
              <a:off x="6592428" y="-3578456"/>
              <a:ext cx="12848093" cy="14090474"/>
            </a:xfrm>
            <a:custGeom>
              <a:avLst/>
              <a:gdLst>
                <a:gd name="connsiteX0" fmla="*/ 2136271 w 2241658"/>
                <a:gd name="connsiteY0" fmla="*/ 1375387 h 2241658"/>
                <a:gd name="connsiteX1" fmla="*/ 1375387 w 2241658"/>
                <a:gd name="connsiteY1" fmla="*/ 2136271 h 2241658"/>
                <a:gd name="connsiteX2" fmla="*/ 866271 w 2241658"/>
                <a:gd name="connsiteY2" fmla="*/ 2136271 h 2241658"/>
                <a:gd name="connsiteX3" fmla="*/ 105387 w 2241658"/>
                <a:gd name="connsiteY3" fmla="*/ 1375387 h 2241658"/>
                <a:gd name="connsiteX4" fmla="*/ 105387 w 2241658"/>
                <a:gd name="connsiteY4" fmla="*/ 866271 h 2241658"/>
                <a:gd name="connsiteX5" fmla="*/ 866271 w 2241658"/>
                <a:gd name="connsiteY5" fmla="*/ 105387 h 2241658"/>
                <a:gd name="connsiteX6" fmla="*/ 1375387 w 2241658"/>
                <a:gd name="connsiteY6" fmla="*/ 105387 h 2241658"/>
                <a:gd name="connsiteX7" fmla="*/ 2136271 w 2241658"/>
                <a:gd name="connsiteY7" fmla="*/ 866271 h 2241658"/>
                <a:gd name="connsiteX8" fmla="*/ 2136271 w 2241658"/>
                <a:gd name="connsiteY8" fmla="*/ 1375387 h 224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1658" h="2241658">
                  <a:moveTo>
                    <a:pt x="2136271" y="1375387"/>
                  </a:moveTo>
                  <a:lnTo>
                    <a:pt x="1375387" y="2136271"/>
                  </a:lnTo>
                  <a:cubicBezTo>
                    <a:pt x="1234871" y="2276787"/>
                    <a:pt x="1006787" y="2276787"/>
                    <a:pt x="866271" y="2136271"/>
                  </a:cubicBezTo>
                  <a:lnTo>
                    <a:pt x="105387" y="1375387"/>
                  </a:lnTo>
                  <a:cubicBezTo>
                    <a:pt x="-35129" y="1234871"/>
                    <a:pt x="-35129" y="1006787"/>
                    <a:pt x="105387" y="866271"/>
                  </a:cubicBezTo>
                  <a:lnTo>
                    <a:pt x="866271" y="105387"/>
                  </a:lnTo>
                  <a:cubicBezTo>
                    <a:pt x="1006787" y="-35129"/>
                    <a:pt x="1234871" y="-35129"/>
                    <a:pt x="1375387" y="105387"/>
                  </a:cubicBezTo>
                  <a:lnTo>
                    <a:pt x="2136271" y="866271"/>
                  </a:lnTo>
                  <a:cubicBezTo>
                    <a:pt x="2276787" y="1006787"/>
                    <a:pt x="2276787" y="1234871"/>
                    <a:pt x="2136271" y="1375387"/>
                  </a:cubicBezTo>
                </a:path>
              </a:pathLst>
            </a:custGeom>
            <a:gradFill flip="none" rotWithShape="1">
              <a:gsLst>
                <a:gs pos="30000">
                  <a:schemeClr val="accent1">
                    <a:lumMod val="5000"/>
                    <a:lumOff val="95000"/>
                    <a:alpha val="60000"/>
                  </a:schemeClr>
                </a:gs>
                <a:gs pos="100000">
                  <a:srgbClr val="1740B1">
                    <a:alpha val="75000"/>
                    <a:lumMod val="9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6298" y="3472545"/>
            <a:ext cx="611729" cy="189820"/>
            <a:chOff x="-11149781" y="4087127"/>
            <a:chExt cx="2008686" cy="602860"/>
          </a:xfrm>
        </p:grpSpPr>
        <p:sp>
          <p:nvSpPr>
            <p:cNvPr id="8" name="椭圆 7"/>
            <p:cNvSpPr/>
            <p:nvPr/>
          </p:nvSpPr>
          <p:spPr>
            <a:xfrm>
              <a:off x="-11149781" y="4087127"/>
              <a:ext cx="560439" cy="602860"/>
            </a:xfrm>
            <a:prstGeom prst="ellipse">
              <a:avLst/>
            </a:prstGeom>
            <a:solidFill>
              <a:srgbClr val="174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3" name="椭圆 12"/>
            <p:cNvSpPr/>
            <p:nvPr/>
          </p:nvSpPr>
          <p:spPr>
            <a:xfrm>
              <a:off x="-10425658" y="4087127"/>
              <a:ext cx="560439" cy="602860"/>
            </a:xfrm>
            <a:prstGeom prst="ellipse">
              <a:avLst/>
            </a:prstGeom>
            <a:solidFill>
              <a:srgbClr val="174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4" name="椭圆 13"/>
            <p:cNvSpPr/>
            <p:nvPr/>
          </p:nvSpPr>
          <p:spPr>
            <a:xfrm>
              <a:off x="-9701534" y="4087127"/>
              <a:ext cx="560439" cy="602860"/>
            </a:xfrm>
            <a:prstGeom prst="ellipse">
              <a:avLst/>
            </a:prstGeom>
            <a:solidFill>
              <a:srgbClr val="174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1944" y="321448"/>
            <a:ext cx="805436" cy="335637"/>
            <a:chOff x="955771" y="205707"/>
            <a:chExt cx="1073915" cy="447515"/>
          </a:xfrm>
        </p:grpSpPr>
        <p:sp>
          <p:nvSpPr>
            <p:cNvPr id="17" name="google-chrome_220360"/>
            <p:cNvSpPr>
              <a:spLocks noChangeAspect="1"/>
            </p:cNvSpPr>
            <p:nvPr/>
          </p:nvSpPr>
          <p:spPr bwMode="auto">
            <a:xfrm>
              <a:off x="955771" y="205707"/>
              <a:ext cx="288510" cy="394369"/>
            </a:xfrm>
            <a:custGeom>
              <a:avLst/>
              <a:gdLst>
                <a:gd name="connsiteX0" fmla="*/ 68003 w 411903"/>
                <a:gd name="connsiteY0" fmla="*/ 24912 h 563036"/>
                <a:gd name="connsiteX1" fmla="*/ 63569 w 411903"/>
                <a:gd name="connsiteY1" fmla="*/ 28299 h 563036"/>
                <a:gd name="connsiteX2" fmla="*/ 63308 w 411903"/>
                <a:gd name="connsiteY2" fmla="*/ 28429 h 563036"/>
                <a:gd name="connsiteX3" fmla="*/ 63209 w 411903"/>
                <a:gd name="connsiteY3" fmla="*/ 28574 h 563036"/>
                <a:gd name="connsiteX4" fmla="*/ 43061 w 411903"/>
                <a:gd name="connsiteY4" fmla="*/ 43964 h 563036"/>
                <a:gd name="connsiteX5" fmla="*/ 30444 w 411903"/>
                <a:gd name="connsiteY5" fmla="*/ 71808 h 563036"/>
                <a:gd name="connsiteX6" fmla="*/ 29270 w 411903"/>
                <a:gd name="connsiteY6" fmla="*/ 75325 h 563036"/>
                <a:gd name="connsiteX7" fmla="*/ 29270 w 411903"/>
                <a:gd name="connsiteY7" fmla="*/ 76497 h 563036"/>
                <a:gd name="connsiteX8" fmla="*/ 29270 w 411903"/>
                <a:gd name="connsiteY8" fmla="*/ 81187 h 563036"/>
                <a:gd name="connsiteX9" fmla="*/ 29270 w 411903"/>
                <a:gd name="connsiteY9" fmla="*/ 91738 h 563036"/>
                <a:gd name="connsiteX10" fmla="*/ 31618 w 411903"/>
                <a:gd name="connsiteY10" fmla="*/ 253527 h 563036"/>
                <a:gd name="connsiteX11" fmla="*/ 26923 w 411903"/>
                <a:gd name="connsiteY11" fmla="*/ 192563 h 563036"/>
                <a:gd name="connsiteX12" fmla="*/ 24575 w 411903"/>
                <a:gd name="connsiteY12" fmla="*/ 339111 h 563036"/>
                <a:gd name="connsiteX13" fmla="*/ 42181 w 411903"/>
                <a:gd name="connsiteY13" fmla="*/ 472762 h 563036"/>
                <a:gd name="connsiteX14" fmla="*/ 58613 w 411903"/>
                <a:gd name="connsiteY14" fmla="*/ 496210 h 563036"/>
                <a:gd name="connsiteX15" fmla="*/ 59787 w 411903"/>
                <a:gd name="connsiteY15" fmla="*/ 497382 h 563036"/>
                <a:gd name="connsiteX16" fmla="*/ 60961 w 411903"/>
                <a:gd name="connsiteY16" fmla="*/ 498555 h 563036"/>
                <a:gd name="connsiteX17" fmla="*/ 83261 w 411903"/>
                <a:gd name="connsiteY17" fmla="*/ 519658 h 563036"/>
                <a:gd name="connsiteX18" fmla="*/ 111431 w 411903"/>
                <a:gd name="connsiteY18" fmla="*/ 536071 h 563036"/>
                <a:gd name="connsiteX19" fmla="*/ 147816 w 411903"/>
                <a:gd name="connsiteY19" fmla="*/ 548967 h 563036"/>
                <a:gd name="connsiteX20" fmla="*/ 109083 w 411903"/>
                <a:gd name="connsiteY20" fmla="*/ 530209 h 563036"/>
                <a:gd name="connsiteX21" fmla="*/ 77393 w 411903"/>
                <a:gd name="connsiteY21" fmla="*/ 502072 h 563036"/>
                <a:gd name="connsiteX22" fmla="*/ 77393 w 411903"/>
                <a:gd name="connsiteY22" fmla="*/ 500900 h 563036"/>
                <a:gd name="connsiteX23" fmla="*/ 59787 w 411903"/>
                <a:gd name="connsiteY23" fmla="*/ 476280 h 563036"/>
                <a:gd name="connsiteX24" fmla="*/ 56266 w 411903"/>
                <a:gd name="connsiteY24" fmla="*/ 471590 h 563036"/>
                <a:gd name="connsiteX25" fmla="*/ 42181 w 411903"/>
                <a:gd name="connsiteY25" fmla="*/ 407109 h 563036"/>
                <a:gd name="connsiteX26" fmla="*/ 42181 w 411903"/>
                <a:gd name="connsiteY26" fmla="*/ 76497 h 563036"/>
                <a:gd name="connsiteX27" fmla="*/ 43355 w 411903"/>
                <a:gd name="connsiteY27" fmla="*/ 71808 h 563036"/>
                <a:gd name="connsiteX28" fmla="*/ 49370 w 411903"/>
                <a:gd name="connsiteY28" fmla="*/ 48800 h 563036"/>
                <a:gd name="connsiteX29" fmla="*/ 63209 w 411903"/>
                <a:gd name="connsiteY29" fmla="*/ 28574 h 563036"/>
                <a:gd name="connsiteX30" fmla="*/ 63569 w 411903"/>
                <a:gd name="connsiteY30" fmla="*/ 28299 h 563036"/>
                <a:gd name="connsiteX31" fmla="*/ 65655 w 411903"/>
                <a:gd name="connsiteY31" fmla="*/ 27257 h 563036"/>
                <a:gd name="connsiteX32" fmla="*/ 69177 w 411903"/>
                <a:gd name="connsiteY32" fmla="*/ 24912 h 563036"/>
                <a:gd name="connsiteX33" fmla="*/ 68003 w 411903"/>
                <a:gd name="connsiteY33" fmla="*/ 24912 h 563036"/>
                <a:gd name="connsiteX34" fmla="*/ 98520 w 411903"/>
                <a:gd name="connsiteY34" fmla="*/ 292 h 563036"/>
                <a:gd name="connsiteX35" fmla="*/ 129036 w 411903"/>
                <a:gd name="connsiteY35" fmla="*/ 8499 h 563036"/>
                <a:gd name="connsiteX36" fmla="*/ 170117 w 411903"/>
                <a:gd name="connsiteY36" fmla="*/ 28429 h 563036"/>
                <a:gd name="connsiteX37" fmla="*/ 191244 w 411903"/>
                <a:gd name="connsiteY37" fmla="*/ 75325 h 563036"/>
                <a:gd name="connsiteX38" fmla="*/ 191244 w 411903"/>
                <a:gd name="connsiteY38" fmla="*/ 83531 h 563036"/>
                <a:gd name="connsiteX39" fmla="*/ 191244 w 411903"/>
                <a:gd name="connsiteY39" fmla="*/ 150357 h 563036"/>
                <a:gd name="connsiteX40" fmla="*/ 266362 w 411903"/>
                <a:gd name="connsiteY40" fmla="*/ 151530 h 563036"/>
                <a:gd name="connsiteX41" fmla="*/ 314484 w 411903"/>
                <a:gd name="connsiteY41" fmla="*/ 151530 h 563036"/>
                <a:gd name="connsiteX42" fmla="*/ 322700 w 411903"/>
                <a:gd name="connsiteY42" fmla="*/ 152702 h 563036"/>
                <a:gd name="connsiteX43" fmla="*/ 335611 w 411903"/>
                <a:gd name="connsiteY43" fmla="*/ 152702 h 563036"/>
                <a:gd name="connsiteX44" fmla="*/ 388429 w 411903"/>
                <a:gd name="connsiteY44" fmla="*/ 174977 h 563036"/>
                <a:gd name="connsiteX45" fmla="*/ 411903 w 411903"/>
                <a:gd name="connsiteY45" fmla="*/ 228907 h 563036"/>
                <a:gd name="connsiteX46" fmla="*/ 388429 w 411903"/>
                <a:gd name="connsiteY46" fmla="*/ 282836 h 563036"/>
                <a:gd name="connsiteX47" fmla="*/ 388429 w 411903"/>
                <a:gd name="connsiteY47" fmla="*/ 284009 h 563036"/>
                <a:gd name="connsiteX48" fmla="*/ 356738 w 411903"/>
                <a:gd name="connsiteY48" fmla="*/ 302767 h 563036"/>
                <a:gd name="connsiteX49" fmla="*/ 320353 w 411903"/>
                <a:gd name="connsiteY49" fmla="*/ 318008 h 563036"/>
                <a:gd name="connsiteX50" fmla="*/ 323874 w 411903"/>
                <a:gd name="connsiteY50" fmla="*/ 306284 h 563036"/>
                <a:gd name="connsiteX51" fmla="*/ 308616 w 411903"/>
                <a:gd name="connsiteY51" fmla="*/ 306284 h 563036"/>
                <a:gd name="connsiteX52" fmla="*/ 282794 w 411903"/>
                <a:gd name="connsiteY52" fmla="*/ 308629 h 563036"/>
                <a:gd name="connsiteX53" fmla="*/ 280446 w 411903"/>
                <a:gd name="connsiteY53" fmla="*/ 308629 h 563036"/>
                <a:gd name="connsiteX54" fmla="*/ 273404 w 411903"/>
                <a:gd name="connsiteY54" fmla="*/ 308629 h 563036"/>
                <a:gd name="connsiteX55" fmla="*/ 234671 w 411903"/>
                <a:gd name="connsiteY55" fmla="*/ 308629 h 563036"/>
                <a:gd name="connsiteX56" fmla="*/ 224108 w 411903"/>
                <a:gd name="connsiteY56" fmla="*/ 308629 h 563036"/>
                <a:gd name="connsiteX57" fmla="*/ 198286 w 411903"/>
                <a:gd name="connsiteY57" fmla="*/ 308629 h 563036"/>
                <a:gd name="connsiteX58" fmla="*/ 199460 w 411903"/>
                <a:gd name="connsiteY58" fmla="*/ 375455 h 563036"/>
                <a:gd name="connsiteX59" fmla="*/ 207676 w 411903"/>
                <a:gd name="connsiteY59" fmla="*/ 397730 h 563036"/>
                <a:gd name="connsiteX60" fmla="*/ 210023 w 411903"/>
                <a:gd name="connsiteY60" fmla="*/ 398902 h 563036"/>
                <a:gd name="connsiteX61" fmla="*/ 218239 w 411903"/>
                <a:gd name="connsiteY61" fmla="*/ 404764 h 563036"/>
                <a:gd name="connsiteX62" fmla="*/ 221760 w 411903"/>
                <a:gd name="connsiteY62" fmla="*/ 405937 h 563036"/>
                <a:gd name="connsiteX63" fmla="*/ 221760 w 411903"/>
                <a:gd name="connsiteY63" fmla="*/ 407109 h 563036"/>
                <a:gd name="connsiteX64" fmla="*/ 233498 w 411903"/>
                <a:gd name="connsiteY64" fmla="*/ 407109 h 563036"/>
                <a:gd name="connsiteX65" fmla="*/ 278099 w 411903"/>
                <a:gd name="connsiteY65" fmla="*/ 408281 h 563036"/>
                <a:gd name="connsiteX66" fmla="*/ 285141 w 411903"/>
                <a:gd name="connsiteY66" fmla="*/ 408281 h 563036"/>
                <a:gd name="connsiteX67" fmla="*/ 334437 w 411903"/>
                <a:gd name="connsiteY67" fmla="*/ 410626 h 563036"/>
                <a:gd name="connsiteX68" fmla="*/ 336785 w 411903"/>
                <a:gd name="connsiteY68" fmla="*/ 410626 h 563036"/>
                <a:gd name="connsiteX69" fmla="*/ 388429 w 411903"/>
                <a:gd name="connsiteY69" fmla="*/ 432901 h 563036"/>
                <a:gd name="connsiteX70" fmla="*/ 410729 w 411903"/>
                <a:gd name="connsiteY70" fmla="*/ 486831 h 563036"/>
                <a:gd name="connsiteX71" fmla="*/ 388429 w 411903"/>
                <a:gd name="connsiteY71" fmla="*/ 539588 h 563036"/>
                <a:gd name="connsiteX72" fmla="*/ 388429 w 411903"/>
                <a:gd name="connsiteY72" fmla="*/ 540761 h 563036"/>
                <a:gd name="connsiteX73" fmla="*/ 339132 w 411903"/>
                <a:gd name="connsiteY73" fmla="*/ 561864 h 563036"/>
                <a:gd name="connsiteX74" fmla="*/ 333264 w 411903"/>
                <a:gd name="connsiteY74" fmla="*/ 563036 h 563036"/>
                <a:gd name="connsiteX75" fmla="*/ 202981 w 411903"/>
                <a:gd name="connsiteY75" fmla="*/ 560691 h 563036"/>
                <a:gd name="connsiteX76" fmla="*/ 173638 w 411903"/>
                <a:gd name="connsiteY76" fmla="*/ 559519 h 563036"/>
                <a:gd name="connsiteX77" fmla="*/ 172464 w 411903"/>
                <a:gd name="connsiteY77" fmla="*/ 559519 h 563036"/>
                <a:gd name="connsiteX78" fmla="*/ 107909 w 411903"/>
                <a:gd name="connsiteY78" fmla="*/ 540761 h 563036"/>
                <a:gd name="connsiteX79" fmla="*/ 79740 w 411903"/>
                <a:gd name="connsiteY79" fmla="*/ 525520 h 563036"/>
                <a:gd name="connsiteX80" fmla="*/ 64482 w 411903"/>
                <a:gd name="connsiteY80" fmla="*/ 511451 h 563036"/>
                <a:gd name="connsiteX81" fmla="*/ 63308 w 411903"/>
                <a:gd name="connsiteY81" fmla="*/ 511451 h 563036"/>
                <a:gd name="connsiteX82" fmla="*/ 55092 w 411903"/>
                <a:gd name="connsiteY82" fmla="*/ 502072 h 563036"/>
                <a:gd name="connsiteX83" fmla="*/ 55092 w 411903"/>
                <a:gd name="connsiteY83" fmla="*/ 500900 h 563036"/>
                <a:gd name="connsiteX84" fmla="*/ 36312 w 411903"/>
                <a:gd name="connsiteY84" fmla="*/ 476280 h 563036"/>
                <a:gd name="connsiteX85" fmla="*/ 29270 w 411903"/>
                <a:gd name="connsiteY85" fmla="*/ 458694 h 563036"/>
                <a:gd name="connsiteX86" fmla="*/ 29270 w 411903"/>
                <a:gd name="connsiteY86" fmla="*/ 468073 h 563036"/>
                <a:gd name="connsiteX87" fmla="*/ 17533 w 411903"/>
                <a:gd name="connsiteY87" fmla="*/ 415316 h 563036"/>
                <a:gd name="connsiteX88" fmla="*/ 2275 w 411903"/>
                <a:gd name="connsiteY88" fmla="*/ 288698 h 563036"/>
                <a:gd name="connsiteX89" fmla="*/ 5796 w 411903"/>
                <a:gd name="connsiteY89" fmla="*/ 289871 h 563036"/>
                <a:gd name="connsiteX90" fmla="*/ 5796 w 411903"/>
                <a:gd name="connsiteY90" fmla="*/ 156219 h 563036"/>
                <a:gd name="connsiteX91" fmla="*/ 15186 w 411903"/>
                <a:gd name="connsiteY91" fmla="*/ 316836 h 563036"/>
                <a:gd name="connsiteX92" fmla="*/ 16359 w 411903"/>
                <a:gd name="connsiteY92" fmla="*/ 333249 h 563036"/>
                <a:gd name="connsiteX93" fmla="*/ 16359 w 411903"/>
                <a:gd name="connsiteY93" fmla="*/ 321525 h 563036"/>
                <a:gd name="connsiteX94" fmla="*/ 12838 w 411903"/>
                <a:gd name="connsiteY94" fmla="*/ 71808 h 563036"/>
                <a:gd name="connsiteX95" fmla="*/ 12838 w 411903"/>
                <a:gd name="connsiteY95" fmla="*/ 70635 h 563036"/>
                <a:gd name="connsiteX96" fmla="*/ 59787 w 411903"/>
                <a:gd name="connsiteY96" fmla="*/ 7327 h 563036"/>
                <a:gd name="connsiteX97" fmla="*/ 98520 w 411903"/>
                <a:gd name="connsiteY97" fmla="*/ 292 h 5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411903" h="563036">
                  <a:moveTo>
                    <a:pt x="68003" y="24912"/>
                  </a:moveTo>
                  <a:lnTo>
                    <a:pt x="63569" y="28299"/>
                  </a:lnTo>
                  <a:lnTo>
                    <a:pt x="63308" y="28429"/>
                  </a:lnTo>
                  <a:lnTo>
                    <a:pt x="63209" y="28574"/>
                  </a:lnTo>
                  <a:lnTo>
                    <a:pt x="43061" y="43964"/>
                  </a:lnTo>
                  <a:cubicBezTo>
                    <a:pt x="36312" y="52170"/>
                    <a:pt x="31618" y="61842"/>
                    <a:pt x="30444" y="71808"/>
                  </a:cubicBezTo>
                  <a:cubicBezTo>
                    <a:pt x="30444" y="72980"/>
                    <a:pt x="29270" y="74152"/>
                    <a:pt x="29270" y="75325"/>
                  </a:cubicBezTo>
                  <a:cubicBezTo>
                    <a:pt x="29270" y="75325"/>
                    <a:pt x="29270" y="75325"/>
                    <a:pt x="29270" y="76497"/>
                  </a:cubicBezTo>
                  <a:lnTo>
                    <a:pt x="29270" y="81187"/>
                  </a:lnTo>
                  <a:lnTo>
                    <a:pt x="29270" y="91738"/>
                  </a:lnTo>
                  <a:cubicBezTo>
                    <a:pt x="37486" y="118703"/>
                    <a:pt x="37486" y="214838"/>
                    <a:pt x="31618" y="253527"/>
                  </a:cubicBezTo>
                  <a:cubicBezTo>
                    <a:pt x="26923" y="255872"/>
                    <a:pt x="29270" y="190218"/>
                    <a:pt x="26923" y="192563"/>
                  </a:cubicBezTo>
                  <a:cubicBezTo>
                    <a:pt x="19880" y="224217"/>
                    <a:pt x="24575" y="292216"/>
                    <a:pt x="24575" y="339111"/>
                  </a:cubicBezTo>
                  <a:cubicBezTo>
                    <a:pt x="25749" y="384834"/>
                    <a:pt x="21054" y="432901"/>
                    <a:pt x="42181" y="472762"/>
                  </a:cubicBezTo>
                  <a:cubicBezTo>
                    <a:pt x="49223" y="482142"/>
                    <a:pt x="53918" y="489176"/>
                    <a:pt x="58613" y="496210"/>
                  </a:cubicBezTo>
                  <a:cubicBezTo>
                    <a:pt x="59787" y="496210"/>
                    <a:pt x="59787" y="496210"/>
                    <a:pt x="59787" y="497382"/>
                  </a:cubicBezTo>
                  <a:cubicBezTo>
                    <a:pt x="59787" y="497382"/>
                    <a:pt x="59787" y="497382"/>
                    <a:pt x="60961" y="498555"/>
                  </a:cubicBezTo>
                  <a:cubicBezTo>
                    <a:pt x="66829" y="506762"/>
                    <a:pt x="75045" y="513796"/>
                    <a:pt x="83261" y="519658"/>
                  </a:cubicBezTo>
                  <a:cubicBezTo>
                    <a:pt x="91477" y="526692"/>
                    <a:pt x="100867" y="531382"/>
                    <a:pt x="111431" y="536071"/>
                  </a:cubicBezTo>
                  <a:cubicBezTo>
                    <a:pt x="123168" y="540761"/>
                    <a:pt x="136079" y="545450"/>
                    <a:pt x="147816" y="548967"/>
                  </a:cubicBezTo>
                  <a:cubicBezTo>
                    <a:pt x="134905" y="544278"/>
                    <a:pt x="121994" y="538416"/>
                    <a:pt x="109083" y="530209"/>
                  </a:cubicBezTo>
                  <a:cubicBezTo>
                    <a:pt x="96172" y="523175"/>
                    <a:pt x="85609" y="512623"/>
                    <a:pt x="77393" y="502072"/>
                  </a:cubicBezTo>
                  <a:cubicBezTo>
                    <a:pt x="77393" y="500900"/>
                    <a:pt x="77393" y="500900"/>
                    <a:pt x="77393" y="500900"/>
                  </a:cubicBezTo>
                  <a:cubicBezTo>
                    <a:pt x="66829" y="485659"/>
                    <a:pt x="60961" y="477452"/>
                    <a:pt x="59787" y="476280"/>
                  </a:cubicBezTo>
                  <a:cubicBezTo>
                    <a:pt x="58613" y="475107"/>
                    <a:pt x="57439" y="472762"/>
                    <a:pt x="56266" y="471590"/>
                  </a:cubicBezTo>
                  <a:cubicBezTo>
                    <a:pt x="46876" y="454004"/>
                    <a:pt x="43355" y="431729"/>
                    <a:pt x="42181" y="407109"/>
                  </a:cubicBezTo>
                  <a:lnTo>
                    <a:pt x="42181" y="76497"/>
                  </a:lnTo>
                  <a:cubicBezTo>
                    <a:pt x="42181" y="74152"/>
                    <a:pt x="43355" y="74152"/>
                    <a:pt x="43355" y="71808"/>
                  </a:cubicBezTo>
                  <a:cubicBezTo>
                    <a:pt x="43942" y="63601"/>
                    <a:pt x="45996" y="55981"/>
                    <a:pt x="49370" y="48800"/>
                  </a:cubicBezTo>
                  <a:lnTo>
                    <a:pt x="63209" y="28574"/>
                  </a:lnTo>
                  <a:lnTo>
                    <a:pt x="63569" y="28299"/>
                  </a:lnTo>
                  <a:lnTo>
                    <a:pt x="65655" y="27257"/>
                  </a:lnTo>
                  <a:cubicBezTo>
                    <a:pt x="66829" y="27257"/>
                    <a:pt x="68003" y="26085"/>
                    <a:pt x="69177" y="24912"/>
                  </a:cubicBezTo>
                  <a:cubicBezTo>
                    <a:pt x="69177" y="24912"/>
                    <a:pt x="69177" y="24912"/>
                    <a:pt x="68003" y="24912"/>
                  </a:cubicBezTo>
                  <a:close/>
                  <a:moveTo>
                    <a:pt x="98520" y="292"/>
                  </a:moveTo>
                  <a:cubicBezTo>
                    <a:pt x="109083" y="1465"/>
                    <a:pt x="119647" y="3809"/>
                    <a:pt x="129036" y="8499"/>
                  </a:cubicBezTo>
                  <a:cubicBezTo>
                    <a:pt x="144295" y="10844"/>
                    <a:pt x="158379" y="16706"/>
                    <a:pt x="170117" y="28429"/>
                  </a:cubicBezTo>
                  <a:cubicBezTo>
                    <a:pt x="183028" y="41326"/>
                    <a:pt x="190070" y="57739"/>
                    <a:pt x="191244" y="75325"/>
                  </a:cubicBezTo>
                  <a:lnTo>
                    <a:pt x="191244" y="83531"/>
                  </a:lnTo>
                  <a:lnTo>
                    <a:pt x="191244" y="150357"/>
                  </a:lnTo>
                  <a:lnTo>
                    <a:pt x="266362" y="151530"/>
                  </a:lnTo>
                  <a:cubicBezTo>
                    <a:pt x="282794" y="151530"/>
                    <a:pt x="298052" y="151530"/>
                    <a:pt x="314484" y="151530"/>
                  </a:cubicBezTo>
                  <a:cubicBezTo>
                    <a:pt x="316832" y="151530"/>
                    <a:pt x="320353" y="152702"/>
                    <a:pt x="322700" y="152702"/>
                  </a:cubicBezTo>
                  <a:cubicBezTo>
                    <a:pt x="327395" y="152702"/>
                    <a:pt x="330916" y="152702"/>
                    <a:pt x="335611" y="152702"/>
                  </a:cubicBezTo>
                  <a:cubicBezTo>
                    <a:pt x="355564" y="152702"/>
                    <a:pt x="373170" y="160909"/>
                    <a:pt x="388429" y="174977"/>
                  </a:cubicBezTo>
                  <a:cubicBezTo>
                    <a:pt x="403687" y="190218"/>
                    <a:pt x="411903" y="208976"/>
                    <a:pt x="411903" y="228907"/>
                  </a:cubicBezTo>
                  <a:cubicBezTo>
                    <a:pt x="411903" y="251182"/>
                    <a:pt x="403687" y="268768"/>
                    <a:pt x="388429" y="282836"/>
                  </a:cubicBezTo>
                  <a:lnTo>
                    <a:pt x="388429" y="284009"/>
                  </a:lnTo>
                  <a:cubicBezTo>
                    <a:pt x="379039" y="293388"/>
                    <a:pt x="368475" y="299250"/>
                    <a:pt x="356738" y="302767"/>
                  </a:cubicBezTo>
                  <a:cubicBezTo>
                    <a:pt x="346175" y="309801"/>
                    <a:pt x="333264" y="315663"/>
                    <a:pt x="320353" y="318008"/>
                  </a:cubicBezTo>
                  <a:cubicBezTo>
                    <a:pt x="308616" y="314491"/>
                    <a:pt x="312137" y="310974"/>
                    <a:pt x="323874" y="306284"/>
                  </a:cubicBezTo>
                  <a:lnTo>
                    <a:pt x="308616" y="306284"/>
                  </a:lnTo>
                  <a:cubicBezTo>
                    <a:pt x="318005" y="307457"/>
                    <a:pt x="314484" y="308629"/>
                    <a:pt x="282794" y="308629"/>
                  </a:cubicBezTo>
                  <a:lnTo>
                    <a:pt x="280446" y="308629"/>
                  </a:lnTo>
                  <a:cubicBezTo>
                    <a:pt x="278099" y="308629"/>
                    <a:pt x="275751" y="308629"/>
                    <a:pt x="273404" y="308629"/>
                  </a:cubicBezTo>
                  <a:lnTo>
                    <a:pt x="234671" y="308629"/>
                  </a:lnTo>
                  <a:cubicBezTo>
                    <a:pt x="231150" y="308629"/>
                    <a:pt x="227629" y="308629"/>
                    <a:pt x="224108" y="308629"/>
                  </a:cubicBezTo>
                  <a:lnTo>
                    <a:pt x="198286" y="308629"/>
                  </a:lnTo>
                  <a:lnTo>
                    <a:pt x="199460" y="375455"/>
                  </a:lnTo>
                  <a:cubicBezTo>
                    <a:pt x="199460" y="383661"/>
                    <a:pt x="202981" y="390696"/>
                    <a:pt x="207676" y="397730"/>
                  </a:cubicBezTo>
                  <a:cubicBezTo>
                    <a:pt x="208849" y="397730"/>
                    <a:pt x="208849" y="397730"/>
                    <a:pt x="210023" y="398902"/>
                  </a:cubicBezTo>
                  <a:cubicBezTo>
                    <a:pt x="211197" y="401247"/>
                    <a:pt x="214718" y="403592"/>
                    <a:pt x="218239" y="404764"/>
                  </a:cubicBezTo>
                  <a:cubicBezTo>
                    <a:pt x="219413" y="405937"/>
                    <a:pt x="220587" y="405937"/>
                    <a:pt x="221760" y="405937"/>
                  </a:cubicBezTo>
                  <a:cubicBezTo>
                    <a:pt x="221760" y="407109"/>
                    <a:pt x="221760" y="407109"/>
                    <a:pt x="221760" y="407109"/>
                  </a:cubicBezTo>
                  <a:lnTo>
                    <a:pt x="233498" y="407109"/>
                  </a:lnTo>
                  <a:cubicBezTo>
                    <a:pt x="248756" y="407109"/>
                    <a:pt x="264014" y="407109"/>
                    <a:pt x="278099" y="408281"/>
                  </a:cubicBezTo>
                  <a:cubicBezTo>
                    <a:pt x="280446" y="408281"/>
                    <a:pt x="282794" y="408281"/>
                    <a:pt x="285141" y="408281"/>
                  </a:cubicBezTo>
                  <a:cubicBezTo>
                    <a:pt x="298052" y="408281"/>
                    <a:pt x="313311" y="409454"/>
                    <a:pt x="334437" y="410626"/>
                  </a:cubicBezTo>
                  <a:lnTo>
                    <a:pt x="336785" y="410626"/>
                  </a:lnTo>
                  <a:cubicBezTo>
                    <a:pt x="356738" y="410626"/>
                    <a:pt x="374344" y="418833"/>
                    <a:pt x="388429" y="432901"/>
                  </a:cubicBezTo>
                  <a:cubicBezTo>
                    <a:pt x="403687" y="448142"/>
                    <a:pt x="410729" y="465728"/>
                    <a:pt x="410729" y="486831"/>
                  </a:cubicBezTo>
                  <a:cubicBezTo>
                    <a:pt x="410729" y="506762"/>
                    <a:pt x="403687" y="525520"/>
                    <a:pt x="388429" y="539588"/>
                  </a:cubicBezTo>
                  <a:lnTo>
                    <a:pt x="388429" y="540761"/>
                  </a:lnTo>
                  <a:cubicBezTo>
                    <a:pt x="374344" y="553657"/>
                    <a:pt x="357912" y="560691"/>
                    <a:pt x="339132" y="561864"/>
                  </a:cubicBezTo>
                  <a:cubicBezTo>
                    <a:pt x="336785" y="563036"/>
                    <a:pt x="334437" y="563036"/>
                    <a:pt x="333264" y="563036"/>
                  </a:cubicBezTo>
                  <a:cubicBezTo>
                    <a:pt x="271057" y="563036"/>
                    <a:pt x="228803" y="563036"/>
                    <a:pt x="202981" y="560691"/>
                  </a:cubicBezTo>
                  <a:cubicBezTo>
                    <a:pt x="193591" y="560691"/>
                    <a:pt x="183028" y="560691"/>
                    <a:pt x="173638" y="559519"/>
                  </a:cubicBezTo>
                  <a:lnTo>
                    <a:pt x="172464" y="559519"/>
                  </a:lnTo>
                  <a:cubicBezTo>
                    <a:pt x="150163" y="556002"/>
                    <a:pt x="129036" y="550140"/>
                    <a:pt x="107909" y="540761"/>
                  </a:cubicBezTo>
                  <a:cubicBezTo>
                    <a:pt x="98520" y="536071"/>
                    <a:pt x="87956" y="531382"/>
                    <a:pt x="79740" y="525520"/>
                  </a:cubicBezTo>
                  <a:cubicBezTo>
                    <a:pt x="73872" y="520830"/>
                    <a:pt x="69177" y="516141"/>
                    <a:pt x="64482" y="511451"/>
                  </a:cubicBezTo>
                  <a:cubicBezTo>
                    <a:pt x="64482" y="511451"/>
                    <a:pt x="64482" y="511451"/>
                    <a:pt x="63308" y="511451"/>
                  </a:cubicBezTo>
                  <a:cubicBezTo>
                    <a:pt x="60961" y="507934"/>
                    <a:pt x="58613" y="505589"/>
                    <a:pt x="55092" y="502072"/>
                  </a:cubicBezTo>
                  <a:lnTo>
                    <a:pt x="55092" y="500900"/>
                  </a:lnTo>
                  <a:cubicBezTo>
                    <a:pt x="49223" y="492693"/>
                    <a:pt x="43355" y="484486"/>
                    <a:pt x="36312" y="476280"/>
                  </a:cubicBezTo>
                  <a:cubicBezTo>
                    <a:pt x="33965" y="470418"/>
                    <a:pt x="31618" y="464556"/>
                    <a:pt x="29270" y="458694"/>
                  </a:cubicBezTo>
                  <a:cubicBezTo>
                    <a:pt x="26923" y="456349"/>
                    <a:pt x="31618" y="470418"/>
                    <a:pt x="29270" y="468073"/>
                  </a:cubicBezTo>
                  <a:cubicBezTo>
                    <a:pt x="12838" y="442281"/>
                    <a:pt x="14012" y="410626"/>
                    <a:pt x="17533" y="415316"/>
                  </a:cubicBezTo>
                  <a:cubicBezTo>
                    <a:pt x="11664" y="378972"/>
                    <a:pt x="3448" y="330904"/>
                    <a:pt x="2275" y="288698"/>
                  </a:cubicBezTo>
                  <a:cubicBezTo>
                    <a:pt x="3448" y="281664"/>
                    <a:pt x="4622" y="300422"/>
                    <a:pt x="5796" y="289871"/>
                  </a:cubicBezTo>
                  <a:cubicBezTo>
                    <a:pt x="-3594" y="239458"/>
                    <a:pt x="-73" y="159736"/>
                    <a:pt x="5796" y="156219"/>
                  </a:cubicBezTo>
                  <a:cubicBezTo>
                    <a:pt x="5796" y="208976"/>
                    <a:pt x="10491" y="262906"/>
                    <a:pt x="15186" y="316836"/>
                  </a:cubicBezTo>
                  <a:lnTo>
                    <a:pt x="16359" y="333249"/>
                  </a:lnTo>
                  <a:lnTo>
                    <a:pt x="16359" y="321525"/>
                  </a:lnTo>
                  <a:cubicBezTo>
                    <a:pt x="11664" y="240631"/>
                    <a:pt x="10491" y="156219"/>
                    <a:pt x="12838" y="71808"/>
                  </a:cubicBezTo>
                  <a:lnTo>
                    <a:pt x="12838" y="70635"/>
                  </a:lnTo>
                  <a:cubicBezTo>
                    <a:pt x="16359" y="42498"/>
                    <a:pt x="35139" y="19050"/>
                    <a:pt x="59787" y="7327"/>
                  </a:cubicBezTo>
                  <a:cubicBezTo>
                    <a:pt x="71524" y="1465"/>
                    <a:pt x="85609" y="-880"/>
                    <a:pt x="98520" y="292"/>
                  </a:cubicBezTo>
                  <a:close/>
                </a:path>
              </a:pathLst>
            </a:custGeom>
            <a:solidFill>
              <a:srgbClr val="1740B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 dirty="0"/>
            </a:p>
          </p:txBody>
        </p:sp>
        <p:sp>
          <p:nvSpPr>
            <p:cNvPr id="18" name="原创设计师QQ598969553      _12"/>
            <p:cNvSpPr>
              <a:spLocks noChangeArrowheads="1"/>
            </p:cNvSpPr>
            <p:nvPr/>
          </p:nvSpPr>
          <p:spPr bwMode="auto">
            <a:xfrm>
              <a:off x="1331186" y="345446"/>
              <a:ext cx="698500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altLang="zh-CN" sz="15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logo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568325" y="2792897"/>
            <a:ext cx="2654810" cy="299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noProof="1">
                <a:solidFill>
                  <a:schemeClr val="bg2">
                    <a:lumMod val="50000"/>
                  </a:schemeClr>
                </a:solidFill>
                <a:latin typeface="+mn-ea"/>
              </a:rPr>
              <a:t>点击输入内容</a:t>
            </a:r>
            <a:endParaRPr lang="zh-CN" altLang="en-US" sz="9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973138" y="1379538"/>
            <a:ext cx="2152650" cy="2252662"/>
            <a:chOff x="973148" y="1379560"/>
            <a:chExt cx="2152196" cy="2252462"/>
          </a:xfrm>
        </p:grpSpPr>
        <p:sp>
          <p:nvSpPr>
            <p:cNvPr id="8" name="MH_Other_1"/>
            <p:cNvSpPr/>
            <p:nvPr>
              <p:custDataLst>
                <p:tags r:id="rId1"/>
              </p:custDataLst>
            </p:nvPr>
          </p:nvSpPr>
          <p:spPr>
            <a:xfrm>
              <a:off x="1052506" y="1562106"/>
              <a:ext cx="1966497" cy="1973088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rgbClr val="1C3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>
                <a:solidFill>
                  <a:schemeClr val="accent2"/>
                </a:solidFill>
              </a:endParaRPr>
            </a:p>
          </p:txBody>
        </p:sp>
        <p:sp>
          <p:nvSpPr>
            <p:cNvPr id="7" name="MH_SubTitle_1"/>
            <p:cNvSpPr/>
            <p:nvPr>
              <p:custDataLst>
                <p:tags r:id="rId2"/>
              </p:custDataLst>
            </p:nvPr>
          </p:nvSpPr>
          <p:spPr>
            <a:xfrm>
              <a:off x="973148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accent2"/>
                </a:solidFill>
              </a:endParaRPr>
            </a:p>
          </p:txBody>
        </p:sp>
        <p:pic>
          <p:nvPicPr>
            <p:cNvPr id="40980" name="MH_Other_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5438" y="1725549"/>
              <a:ext cx="264082" cy="35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TextBox 51"/>
            <p:cNvSpPr txBox="1"/>
            <p:nvPr/>
          </p:nvSpPr>
          <p:spPr bwMode="auto">
            <a:xfrm rot="20417445">
              <a:off x="1401683" y="1857355"/>
              <a:ext cx="1450669" cy="13397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accent2"/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900" b="1" dirty="0">
                <a:solidFill>
                  <a:schemeClr val="accent2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3448050" y="1379538"/>
            <a:ext cx="2151063" cy="2252662"/>
            <a:chOff x="3447325" y="1379560"/>
            <a:chExt cx="2152196" cy="2252462"/>
          </a:xfrm>
        </p:grpSpPr>
        <p:sp>
          <p:nvSpPr>
            <p:cNvPr id="22" name="MH_Other_2"/>
            <p:cNvSpPr/>
            <p:nvPr>
              <p:custDataLst>
                <p:tags r:id="rId5"/>
              </p:custDataLst>
            </p:nvPr>
          </p:nvSpPr>
          <p:spPr>
            <a:xfrm>
              <a:off x="3526742" y="1562106"/>
              <a:ext cx="1966360" cy="1973088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>
                <a:solidFill>
                  <a:schemeClr val="accent2"/>
                </a:solidFill>
              </a:endParaRPr>
            </a:p>
          </p:txBody>
        </p:sp>
        <p:sp>
          <p:nvSpPr>
            <p:cNvPr id="23" name="MH_SubTitle_2"/>
            <p:cNvSpPr/>
            <p:nvPr>
              <p:custDataLst>
                <p:tags r:id="rId6"/>
              </p:custDataLst>
            </p:nvPr>
          </p:nvSpPr>
          <p:spPr>
            <a:xfrm>
              <a:off x="3447325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chemeClr val="accent2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40976" name="MH_Other_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615" y="1725549"/>
              <a:ext cx="264082" cy="35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TextBox 51"/>
            <p:cNvSpPr txBox="1"/>
            <p:nvPr/>
          </p:nvSpPr>
          <p:spPr bwMode="auto">
            <a:xfrm rot="20417445">
              <a:off x="3858705" y="1877991"/>
              <a:ext cx="1451739" cy="13397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accent2"/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900" b="1" dirty="0">
                <a:solidFill>
                  <a:schemeClr val="accent2"/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5921375" y="1379538"/>
            <a:ext cx="2152650" cy="2252662"/>
            <a:chOff x="5921503" y="1379560"/>
            <a:chExt cx="2152196" cy="2252462"/>
          </a:xfrm>
        </p:grpSpPr>
        <p:sp>
          <p:nvSpPr>
            <p:cNvPr id="26" name="MH_Other_3"/>
            <p:cNvSpPr/>
            <p:nvPr>
              <p:custDataLst>
                <p:tags r:id="rId8"/>
              </p:custDataLst>
            </p:nvPr>
          </p:nvSpPr>
          <p:spPr>
            <a:xfrm>
              <a:off x="6000861" y="1562106"/>
              <a:ext cx="1966498" cy="1973088"/>
            </a:xfrm>
            <a:custGeom>
              <a:avLst/>
              <a:gdLst>
                <a:gd name="connsiteX0" fmla="*/ 0 w 8242300"/>
                <a:gd name="connsiteY0" fmla="*/ 927100 h 8267700"/>
                <a:gd name="connsiteX1" fmla="*/ 787400 w 8242300"/>
                <a:gd name="connsiteY1" fmla="*/ 8267700 h 8267700"/>
                <a:gd name="connsiteX2" fmla="*/ 8242300 w 8242300"/>
                <a:gd name="connsiteY2" fmla="*/ 7200900 h 8267700"/>
                <a:gd name="connsiteX3" fmla="*/ 7251700 w 8242300"/>
                <a:gd name="connsiteY3" fmla="*/ 0 h 8267700"/>
                <a:gd name="connsiteX4" fmla="*/ 0 w 8242300"/>
                <a:gd name="connsiteY4" fmla="*/ 927100 h 826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242300" h="8267700">
                  <a:moveTo>
                    <a:pt x="0" y="927100"/>
                  </a:moveTo>
                  <a:lnTo>
                    <a:pt x="787400" y="8267700"/>
                  </a:lnTo>
                  <a:lnTo>
                    <a:pt x="8242300" y="7200900"/>
                  </a:lnTo>
                  <a:lnTo>
                    <a:pt x="7251700" y="0"/>
                  </a:lnTo>
                  <a:lnTo>
                    <a:pt x="0" y="9271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97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27" name="MH_SubTitle_3"/>
            <p:cNvSpPr/>
            <p:nvPr>
              <p:custDataLst>
                <p:tags r:id="rId9"/>
              </p:custDataLst>
            </p:nvPr>
          </p:nvSpPr>
          <p:spPr>
            <a:xfrm>
              <a:off x="5921503" y="1379560"/>
              <a:ext cx="2152196" cy="2252462"/>
            </a:xfrm>
            <a:custGeom>
              <a:avLst/>
              <a:gdLst>
                <a:gd name="connsiteX0" fmla="*/ 0 w 8915400"/>
                <a:gd name="connsiteY0" fmla="*/ 2438400 h 9436100"/>
                <a:gd name="connsiteX1" fmla="*/ 2438400 w 8915400"/>
                <a:gd name="connsiteY1" fmla="*/ 9436100 h 9436100"/>
                <a:gd name="connsiteX2" fmla="*/ 6921500 w 8915400"/>
                <a:gd name="connsiteY2" fmla="*/ 7683500 h 9436100"/>
                <a:gd name="connsiteX3" fmla="*/ 8915400 w 8915400"/>
                <a:gd name="connsiteY3" fmla="*/ 6464300 h 9436100"/>
                <a:gd name="connsiteX4" fmla="*/ 8636000 w 8915400"/>
                <a:gd name="connsiteY4" fmla="*/ 4508500 h 9436100"/>
                <a:gd name="connsiteX5" fmla="*/ 6896100 w 8915400"/>
                <a:gd name="connsiteY5" fmla="*/ 0 h 9436100"/>
                <a:gd name="connsiteX6" fmla="*/ 0 w 8915400"/>
                <a:gd name="connsiteY6" fmla="*/ 2438400 h 9436100"/>
                <a:gd name="connsiteX0-1" fmla="*/ 0 w 8915400"/>
                <a:gd name="connsiteY0-2" fmla="*/ 2438400 h 9436100"/>
                <a:gd name="connsiteX1-3" fmla="*/ 2438400 w 8915400"/>
                <a:gd name="connsiteY1-4" fmla="*/ 9436100 h 9436100"/>
                <a:gd name="connsiteX2-5" fmla="*/ 6921500 w 8915400"/>
                <a:gd name="connsiteY2-6" fmla="*/ 7683500 h 9436100"/>
                <a:gd name="connsiteX3-7" fmla="*/ 8915400 w 8915400"/>
                <a:gd name="connsiteY3-8" fmla="*/ 6464300 h 9436100"/>
                <a:gd name="connsiteX4-9" fmla="*/ 8636000 w 8915400"/>
                <a:gd name="connsiteY4-10" fmla="*/ 4508500 h 9436100"/>
                <a:gd name="connsiteX5-11" fmla="*/ 6896100 w 8915400"/>
                <a:gd name="connsiteY5-12" fmla="*/ 0 h 9436100"/>
                <a:gd name="connsiteX6-13" fmla="*/ 0 w 8915400"/>
                <a:gd name="connsiteY6-14" fmla="*/ 2438400 h 9436100"/>
                <a:gd name="connsiteX0-15" fmla="*/ 0 w 8921390"/>
                <a:gd name="connsiteY0-16" fmla="*/ 2438400 h 9436100"/>
                <a:gd name="connsiteX1-17" fmla="*/ 2438400 w 8921390"/>
                <a:gd name="connsiteY1-18" fmla="*/ 9436100 h 9436100"/>
                <a:gd name="connsiteX2-19" fmla="*/ 6921500 w 8921390"/>
                <a:gd name="connsiteY2-20" fmla="*/ 7683500 h 9436100"/>
                <a:gd name="connsiteX3-21" fmla="*/ 8915400 w 8921390"/>
                <a:gd name="connsiteY3-22" fmla="*/ 6464300 h 9436100"/>
                <a:gd name="connsiteX4-23" fmla="*/ 8636000 w 8921390"/>
                <a:gd name="connsiteY4-24" fmla="*/ 4508500 h 9436100"/>
                <a:gd name="connsiteX5-25" fmla="*/ 6896100 w 8921390"/>
                <a:gd name="connsiteY5-26" fmla="*/ 0 h 9436100"/>
                <a:gd name="connsiteX6-27" fmla="*/ 0 w 8921390"/>
                <a:gd name="connsiteY6-28" fmla="*/ 2438400 h 9436100"/>
                <a:gd name="connsiteX0-29" fmla="*/ 0 w 8939563"/>
                <a:gd name="connsiteY0-30" fmla="*/ 2438400 h 9436100"/>
                <a:gd name="connsiteX1-31" fmla="*/ 2438400 w 8939563"/>
                <a:gd name="connsiteY1-32" fmla="*/ 9436100 h 9436100"/>
                <a:gd name="connsiteX2-33" fmla="*/ 6921500 w 8939563"/>
                <a:gd name="connsiteY2-34" fmla="*/ 7683500 h 9436100"/>
                <a:gd name="connsiteX3-35" fmla="*/ 8915400 w 8939563"/>
                <a:gd name="connsiteY3-36" fmla="*/ 6464300 h 9436100"/>
                <a:gd name="connsiteX4-37" fmla="*/ 8636000 w 8939563"/>
                <a:gd name="connsiteY4-38" fmla="*/ 4508500 h 9436100"/>
                <a:gd name="connsiteX5-39" fmla="*/ 6896100 w 8939563"/>
                <a:gd name="connsiteY5-40" fmla="*/ 0 h 9436100"/>
                <a:gd name="connsiteX6-41" fmla="*/ 0 w 8939563"/>
                <a:gd name="connsiteY6-42" fmla="*/ 2438400 h 9436100"/>
                <a:gd name="connsiteX0-43" fmla="*/ 0 w 8947302"/>
                <a:gd name="connsiteY0-44" fmla="*/ 2438400 h 9436100"/>
                <a:gd name="connsiteX1-45" fmla="*/ 2438400 w 8947302"/>
                <a:gd name="connsiteY1-46" fmla="*/ 9436100 h 9436100"/>
                <a:gd name="connsiteX2-47" fmla="*/ 6921500 w 8947302"/>
                <a:gd name="connsiteY2-48" fmla="*/ 7683500 h 9436100"/>
                <a:gd name="connsiteX3-49" fmla="*/ 8915400 w 8947302"/>
                <a:gd name="connsiteY3-50" fmla="*/ 6464300 h 9436100"/>
                <a:gd name="connsiteX4-51" fmla="*/ 8636000 w 8947302"/>
                <a:gd name="connsiteY4-52" fmla="*/ 4508500 h 9436100"/>
                <a:gd name="connsiteX5-53" fmla="*/ 6896100 w 8947302"/>
                <a:gd name="connsiteY5-54" fmla="*/ 0 h 9436100"/>
                <a:gd name="connsiteX6-55" fmla="*/ 0 w 8947302"/>
                <a:gd name="connsiteY6-56" fmla="*/ 2438400 h 9436100"/>
                <a:gd name="connsiteX0-57" fmla="*/ 0 w 8967474"/>
                <a:gd name="connsiteY0-58" fmla="*/ 2438400 h 9436100"/>
                <a:gd name="connsiteX1-59" fmla="*/ 2438400 w 8967474"/>
                <a:gd name="connsiteY1-60" fmla="*/ 9436100 h 9436100"/>
                <a:gd name="connsiteX2-61" fmla="*/ 6921500 w 8967474"/>
                <a:gd name="connsiteY2-62" fmla="*/ 7683500 h 9436100"/>
                <a:gd name="connsiteX3-63" fmla="*/ 8915400 w 8967474"/>
                <a:gd name="connsiteY3-64" fmla="*/ 6464300 h 9436100"/>
                <a:gd name="connsiteX4-65" fmla="*/ 8636000 w 8967474"/>
                <a:gd name="connsiteY4-66" fmla="*/ 4508500 h 9436100"/>
                <a:gd name="connsiteX5-67" fmla="*/ 6896100 w 8967474"/>
                <a:gd name="connsiteY5-68" fmla="*/ 0 h 9436100"/>
                <a:gd name="connsiteX6-69" fmla="*/ 0 w 8967474"/>
                <a:gd name="connsiteY6-70" fmla="*/ 2438400 h 9436100"/>
                <a:gd name="connsiteX0-71" fmla="*/ 0 w 8967474"/>
                <a:gd name="connsiteY0-72" fmla="*/ 2438400 h 9436100"/>
                <a:gd name="connsiteX1-73" fmla="*/ 2438400 w 8967474"/>
                <a:gd name="connsiteY1-74" fmla="*/ 9436100 h 9436100"/>
                <a:gd name="connsiteX2-75" fmla="*/ 6921500 w 8967474"/>
                <a:gd name="connsiteY2-76" fmla="*/ 7683500 h 9436100"/>
                <a:gd name="connsiteX3-77" fmla="*/ 8915400 w 8967474"/>
                <a:gd name="connsiteY3-78" fmla="*/ 6464300 h 9436100"/>
                <a:gd name="connsiteX4-79" fmla="*/ 8636000 w 8967474"/>
                <a:gd name="connsiteY4-80" fmla="*/ 4508500 h 9436100"/>
                <a:gd name="connsiteX5-81" fmla="*/ 6896100 w 8967474"/>
                <a:gd name="connsiteY5-82" fmla="*/ 0 h 9436100"/>
                <a:gd name="connsiteX6-83" fmla="*/ 0 w 8967474"/>
                <a:gd name="connsiteY6-84" fmla="*/ 2438400 h 9436100"/>
                <a:gd name="connsiteX0-85" fmla="*/ 0 w 8967474"/>
                <a:gd name="connsiteY0-86" fmla="*/ 2438400 h 9436100"/>
                <a:gd name="connsiteX1-87" fmla="*/ 2438400 w 8967474"/>
                <a:gd name="connsiteY1-88" fmla="*/ 9436100 h 9436100"/>
                <a:gd name="connsiteX2-89" fmla="*/ 6921500 w 8967474"/>
                <a:gd name="connsiteY2-90" fmla="*/ 7683500 h 9436100"/>
                <a:gd name="connsiteX3-91" fmla="*/ 8915400 w 8967474"/>
                <a:gd name="connsiteY3-92" fmla="*/ 6464300 h 9436100"/>
                <a:gd name="connsiteX4-93" fmla="*/ 8636000 w 8967474"/>
                <a:gd name="connsiteY4-94" fmla="*/ 4508500 h 9436100"/>
                <a:gd name="connsiteX5-95" fmla="*/ 6896100 w 8967474"/>
                <a:gd name="connsiteY5-96" fmla="*/ 0 h 9436100"/>
                <a:gd name="connsiteX6-97" fmla="*/ 0 w 8967474"/>
                <a:gd name="connsiteY6-98" fmla="*/ 2438400 h 9436100"/>
                <a:gd name="connsiteX0-99" fmla="*/ 0 w 8967474"/>
                <a:gd name="connsiteY0-100" fmla="*/ 2438400 h 9436100"/>
                <a:gd name="connsiteX1-101" fmla="*/ 2438400 w 8967474"/>
                <a:gd name="connsiteY1-102" fmla="*/ 9436100 h 9436100"/>
                <a:gd name="connsiteX2-103" fmla="*/ 6921500 w 8967474"/>
                <a:gd name="connsiteY2-104" fmla="*/ 7683500 h 9436100"/>
                <a:gd name="connsiteX3-105" fmla="*/ 8915400 w 8967474"/>
                <a:gd name="connsiteY3-106" fmla="*/ 6464300 h 9436100"/>
                <a:gd name="connsiteX4-107" fmla="*/ 8636000 w 8967474"/>
                <a:gd name="connsiteY4-108" fmla="*/ 4508500 h 9436100"/>
                <a:gd name="connsiteX5-109" fmla="*/ 6896100 w 8967474"/>
                <a:gd name="connsiteY5-110" fmla="*/ 0 h 9436100"/>
                <a:gd name="connsiteX6-111" fmla="*/ 0 w 8967474"/>
                <a:gd name="connsiteY6-112" fmla="*/ 2438400 h 9436100"/>
                <a:gd name="connsiteX0-113" fmla="*/ 0 w 9017122"/>
                <a:gd name="connsiteY0-114" fmla="*/ 2438400 h 9436100"/>
                <a:gd name="connsiteX1-115" fmla="*/ 2438400 w 9017122"/>
                <a:gd name="connsiteY1-116" fmla="*/ 9436100 h 9436100"/>
                <a:gd name="connsiteX2-117" fmla="*/ 6959600 w 9017122"/>
                <a:gd name="connsiteY2-118" fmla="*/ 7708900 h 9436100"/>
                <a:gd name="connsiteX3-119" fmla="*/ 8915400 w 9017122"/>
                <a:gd name="connsiteY3-120" fmla="*/ 6464300 h 9436100"/>
                <a:gd name="connsiteX4-121" fmla="*/ 8636000 w 9017122"/>
                <a:gd name="connsiteY4-122" fmla="*/ 4508500 h 9436100"/>
                <a:gd name="connsiteX5-123" fmla="*/ 6896100 w 9017122"/>
                <a:gd name="connsiteY5-124" fmla="*/ 0 h 9436100"/>
                <a:gd name="connsiteX6-125" fmla="*/ 0 w 9017122"/>
                <a:gd name="connsiteY6-126" fmla="*/ 2438400 h 9436100"/>
                <a:gd name="connsiteX0-127" fmla="*/ 0 w 9017122"/>
                <a:gd name="connsiteY0-128" fmla="*/ 2438400 h 9436100"/>
                <a:gd name="connsiteX1-129" fmla="*/ 2438400 w 9017122"/>
                <a:gd name="connsiteY1-130" fmla="*/ 9436100 h 9436100"/>
                <a:gd name="connsiteX2-131" fmla="*/ 6959600 w 9017122"/>
                <a:gd name="connsiteY2-132" fmla="*/ 7708900 h 9436100"/>
                <a:gd name="connsiteX3-133" fmla="*/ 8915400 w 9017122"/>
                <a:gd name="connsiteY3-134" fmla="*/ 6464300 h 9436100"/>
                <a:gd name="connsiteX4-135" fmla="*/ 8636000 w 9017122"/>
                <a:gd name="connsiteY4-136" fmla="*/ 4508500 h 9436100"/>
                <a:gd name="connsiteX5-137" fmla="*/ 6896100 w 9017122"/>
                <a:gd name="connsiteY5-138" fmla="*/ 0 h 9436100"/>
                <a:gd name="connsiteX6-139" fmla="*/ 0 w 9017122"/>
                <a:gd name="connsiteY6-140" fmla="*/ 2438400 h 94361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9017122" h="9436100">
                  <a:moveTo>
                    <a:pt x="0" y="2438400"/>
                  </a:moveTo>
                  <a:lnTo>
                    <a:pt x="2438400" y="9436100"/>
                  </a:lnTo>
                  <a:lnTo>
                    <a:pt x="6959600" y="7708900"/>
                  </a:lnTo>
                  <a:cubicBezTo>
                    <a:pt x="7632700" y="7480300"/>
                    <a:pt x="8636000" y="6997700"/>
                    <a:pt x="8915400" y="6464300"/>
                  </a:cubicBezTo>
                  <a:cubicBezTo>
                    <a:pt x="9194800" y="5930900"/>
                    <a:pt x="8830733" y="5173133"/>
                    <a:pt x="8636000" y="4508500"/>
                  </a:cubicBezTo>
                  <a:lnTo>
                    <a:pt x="6896100" y="0"/>
                  </a:lnTo>
                  <a:lnTo>
                    <a:pt x="0" y="2438400"/>
                  </a:lnTo>
                  <a:close/>
                </a:path>
              </a:pathLst>
            </a:custGeom>
            <a:solidFill>
              <a:schemeClr val="bg1"/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pic>
          <p:nvPicPr>
            <p:cNvPr id="40972" name="MH_Other_4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3792" y="1725549"/>
              <a:ext cx="264082" cy="35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Box 51"/>
            <p:cNvSpPr txBox="1"/>
            <p:nvPr/>
          </p:nvSpPr>
          <p:spPr bwMode="auto">
            <a:xfrm rot="20417445">
              <a:off x="6332579" y="1877991"/>
              <a:ext cx="1452256" cy="133973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accent2"/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您的内容打在这里，或者通过复制您的文本后在此框中选择粘贴，并选择只保留文字，您的内容打在这里或者粘贴，您的内容打在这里</a:t>
              </a:r>
              <a:endParaRPr lang="en-US" altLang="zh-CN" sz="900" b="1" dirty="0">
                <a:solidFill>
                  <a:schemeClr val="accent2"/>
                </a:solidFill>
                <a:latin typeface="+mn-ea"/>
                <a:ea typeface="+mn-ea"/>
              </a:endParaRPr>
            </a:p>
          </p:txBody>
        </p:sp>
      </p:grpSp>
      <p:sp>
        <p:nvSpPr>
          <p:cNvPr id="25" name="TextBox 36"/>
          <p:cNvSpPr txBox="1"/>
          <p:nvPr/>
        </p:nvSpPr>
        <p:spPr>
          <a:xfrm>
            <a:off x="1146175" y="4156075"/>
            <a:ext cx="7170738" cy="5268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683895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您的内容打在这里，或者通过复制您的文本后，在此框中选择粘贴，并选择只保留文字。您的内容打在这里，或者通过复制您的文本后，在此框中选择粘贴，并选择只保留文字，您的内容打在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+mn-ea"/>
              </a:rPr>
              <a:t>这里，或者通过复制您的文本后</a:t>
            </a:r>
            <a:endParaRPr lang="zh-CN" altLang="en-US" sz="900" dirty="0">
              <a:solidFill>
                <a:schemeClr val="tx1">
                  <a:lumMod val="50000"/>
                  <a:lumOff val="50000"/>
                </a:schemeClr>
              </a:solidFill>
              <a:ea typeface="+mn-ea"/>
              <a:sym typeface="Arial" panose="020B0604020202020204" pitchFamily="34" charset="0"/>
            </a:endParaRPr>
          </a:p>
        </p:txBody>
      </p:sp>
      <p:sp>
        <p:nvSpPr>
          <p:cNvPr id="30" name="文本框 48"/>
          <p:cNvSpPr txBox="1">
            <a:spLocks noChangeArrowheads="1"/>
          </p:cNvSpPr>
          <p:nvPr/>
        </p:nvSpPr>
        <p:spPr bwMode="auto">
          <a:xfrm>
            <a:off x="3863975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1C3FD9"/>
                </a:solidFill>
                <a:latin typeface="微软雅黑" panose="020B0503020204020204" pitchFamily="34" charset="-122"/>
              </a:rPr>
              <a:t>营运服务</a:t>
            </a:r>
            <a:endParaRPr lang="zh-CN" altLang="en-US" sz="2400" dirty="0">
              <a:solidFill>
                <a:srgbClr val="1C3FD9"/>
              </a:solidFill>
              <a:latin typeface="微软雅黑" panose="020B0503020204020204" pitchFamily="34" charset="-122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1760538" y="731838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此处添加详细介绍，对主标题进行进一步阐述，此处添加详细介绍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327650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771775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21047" y="619126"/>
            <a:ext cx="7901906" cy="3495898"/>
            <a:chOff x="828063" y="825500"/>
            <a:chExt cx="10535874" cy="4661197"/>
          </a:xfrm>
        </p:grpSpPr>
        <p:grpSp>
          <p:nvGrpSpPr>
            <p:cNvPr id="51" name="组合 50"/>
            <p:cNvGrpSpPr/>
            <p:nvPr/>
          </p:nvGrpSpPr>
          <p:grpSpPr>
            <a:xfrm>
              <a:off x="1013460" y="2366010"/>
              <a:ext cx="10165080" cy="1870710"/>
              <a:chOff x="1013460" y="2366010"/>
              <a:chExt cx="10165080" cy="187071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1013460" y="2366010"/>
                <a:ext cx="1870710" cy="1870710"/>
                <a:chOff x="1013460" y="2366010"/>
                <a:chExt cx="1870710" cy="1870710"/>
              </a:xfrm>
            </p:grpSpPr>
            <p:sp>
              <p:nvSpPr>
                <p:cNvPr id="5" name="椭圆 4"/>
                <p:cNvSpPr/>
                <p:nvPr/>
              </p:nvSpPr>
              <p:spPr>
                <a:xfrm>
                  <a:off x="1137285" y="2489835"/>
                  <a:ext cx="1623060" cy="1623060"/>
                </a:xfrm>
                <a:prstGeom prst="ellipse">
                  <a:avLst/>
                </a:prstGeom>
                <a:solidFill>
                  <a:srgbClr val="1C3FD9">
                    <a:alpha val="99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000" dirty="0">
                      <a:latin typeface="Century Gothic" panose="020B0502020202020204" pitchFamily="34" charset="0"/>
                    </a:rPr>
                    <a:t>01</a:t>
                  </a:r>
                  <a:endParaRPr lang="zh-CN" altLang="en-US" sz="30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6" name="椭圆 5"/>
                <p:cNvSpPr/>
                <p:nvPr/>
              </p:nvSpPr>
              <p:spPr>
                <a:xfrm>
                  <a:off x="1013460" y="2366010"/>
                  <a:ext cx="1870710" cy="1870710"/>
                </a:xfrm>
                <a:prstGeom prst="ellipse">
                  <a:avLst/>
                </a:prstGeom>
                <a:noFill/>
                <a:ln>
                  <a:solidFill>
                    <a:srgbClr val="1C3F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>
                <a:off x="3778250" y="2366010"/>
                <a:ext cx="1870710" cy="1870710"/>
                <a:chOff x="1013460" y="2366010"/>
                <a:chExt cx="1870710" cy="1870710"/>
              </a:xfrm>
            </p:grpSpPr>
            <p:sp>
              <p:nvSpPr>
                <p:cNvPr id="12" name="椭圆 11"/>
                <p:cNvSpPr/>
                <p:nvPr/>
              </p:nvSpPr>
              <p:spPr>
                <a:xfrm>
                  <a:off x="1137285" y="2489835"/>
                  <a:ext cx="1623060" cy="1623060"/>
                </a:xfrm>
                <a:prstGeom prst="ellipse">
                  <a:avLst/>
                </a:prstGeom>
                <a:solidFill>
                  <a:srgbClr val="1C3F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000" dirty="0">
                      <a:latin typeface="Century Gothic" panose="020B0502020202020204" pitchFamily="34" charset="0"/>
                    </a:rPr>
                    <a:t>02</a:t>
                  </a:r>
                  <a:endParaRPr lang="zh-CN" altLang="en-US" sz="30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3" name="椭圆 12"/>
                <p:cNvSpPr/>
                <p:nvPr/>
              </p:nvSpPr>
              <p:spPr>
                <a:xfrm>
                  <a:off x="1013460" y="2366010"/>
                  <a:ext cx="1870710" cy="1870710"/>
                </a:xfrm>
                <a:prstGeom prst="ellipse">
                  <a:avLst/>
                </a:prstGeom>
                <a:noFill/>
                <a:ln>
                  <a:solidFill>
                    <a:srgbClr val="1C3F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>
                <a:off x="6543040" y="2366010"/>
                <a:ext cx="1870710" cy="1870710"/>
                <a:chOff x="1013460" y="2366010"/>
                <a:chExt cx="1870710" cy="1870710"/>
              </a:xfrm>
            </p:grpSpPr>
            <p:sp>
              <p:nvSpPr>
                <p:cNvPr id="15" name="椭圆 14"/>
                <p:cNvSpPr/>
                <p:nvPr/>
              </p:nvSpPr>
              <p:spPr>
                <a:xfrm>
                  <a:off x="1137285" y="2489835"/>
                  <a:ext cx="1623060" cy="1623060"/>
                </a:xfrm>
                <a:prstGeom prst="ellipse">
                  <a:avLst/>
                </a:prstGeom>
                <a:solidFill>
                  <a:srgbClr val="1C3F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000" dirty="0">
                      <a:latin typeface="Century Gothic" panose="020B0502020202020204" pitchFamily="34" charset="0"/>
                    </a:rPr>
                    <a:t>03</a:t>
                  </a:r>
                  <a:endParaRPr lang="zh-CN" altLang="en-US" sz="30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1013460" y="2366010"/>
                  <a:ext cx="1870710" cy="1870710"/>
                </a:xfrm>
                <a:prstGeom prst="ellipse">
                  <a:avLst/>
                </a:prstGeom>
                <a:noFill/>
                <a:ln>
                  <a:solidFill>
                    <a:srgbClr val="1C3F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>
                <a:off x="9307830" y="2366010"/>
                <a:ext cx="1870710" cy="1870710"/>
                <a:chOff x="1013460" y="2366010"/>
                <a:chExt cx="1870710" cy="1870710"/>
              </a:xfrm>
            </p:grpSpPr>
            <p:sp>
              <p:nvSpPr>
                <p:cNvPr id="18" name="椭圆 17"/>
                <p:cNvSpPr/>
                <p:nvPr/>
              </p:nvSpPr>
              <p:spPr>
                <a:xfrm>
                  <a:off x="1137285" y="2489835"/>
                  <a:ext cx="1623060" cy="1623060"/>
                </a:xfrm>
                <a:prstGeom prst="ellipse">
                  <a:avLst/>
                </a:prstGeom>
                <a:solidFill>
                  <a:srgbClr val="1C3FD9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3000" dirty="0">
                      <a:latin typeface="Century Gothic" panose="020B0502020202020204" pitchFamily="34" charset="0"/>
                    </a:rPr>
                    <a:t>04</a:t>
                  </a:r>
                  <a:endParaRPr lang="zh-CN" altLang="en-US" sz="3000" dirty="0">
                    <a:latin typeface="Century Gothic" panose="020B0502020202020204" pitchFamily="34" charset="0"/>
                  </a:endParaRPr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>
                  <a:off x="1013460" y="2366010"/>
                  <a:ext cx="1870710" cy="1870710"/>
                </a:xfrm>
                <a:prstGeom prst="ellipse">
                  <a:avLst/>
                </a:prstGeom>
                <a:noFill/>
                <a:ln>
                  <a:solidFill>
                    <a:srgbClr val="1C3FD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sz="1350"/>
                </a:p>
              </p:txBody>
            </p:sp>
          </p:grpSp>
        </p:grpSp>
        <p:sp>
          <p:nvSpPr>
            <p:cNvPr id="20" name="TextBox 1"/>
            <p:cNvSpPr txBox="1"/>
            <p:nvPr/>
          </p:nvSpPr>
          <p:spPr>
            <a:xfrm>
              <a:off x="4660671" y="825500"/>
              <a:ext cx="2872238" cy="683692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altLang="zh-CN" sz="30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CONTENTS</a:t>
              </a:r>
              <a:endPara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21" name="TextBox 1"/>
            <p:cNvSpPr txBox="1"/>
            <p:nvPr/>
          </p:nvSpPr>
          <p:spPr>
            <a:xfrm>
              <a:off x="2864347" y="1429041"/>
              <a:ext cx="6463309" cy="521084"/>
            </a:xfrm>
            <a:prstGeom prst="rect">
              <a:avLst/>
            </a:prstGeom>
            <a:noFill/>
          </p:spPr>
          <p:txBody>
            <a:bodyPr wrap="none" lIns="0" tIns="0" rIns="0" rtlCol="0">
              <a:spAutoFit/>
            </a:bodyPr>
            <a:lstStyle/>
            <a:p>
              <a:pPr algn="ctr">
                <a:lnSpc>
                  <a:spcPts val="1575"/>
                </a:lnSpc>
              </a:pP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此处进行简短的整体概述以明确计划书的宗旨与目标纲要等。</a:t>
              </a:r>
              <a:endParaRPr lang="en-US" altLang="zh-CN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>
                <a:lnSpc>
                  <a:spcPts val="1200"/>
                </a:lnSpc>
              </a:pPr>
              <a:r>
                <a:rPr lang="en-US" altLang="zh-CN" sz="79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 Light" panose="020B0502040204020203" charset="-122"/>
                  <a:ea typeface="微软雅黑 Light" panose="020B0502040204020203" charset="-122"/>
                  <a:cs typeface="微软雅黑" panose="020B0503020204020204" pitchFamily="34" charset="-122"/>
                </a:rPr>
                <a:t>Here a brief overview of the overall plan with clear goals and objectives of the Platform and the like.</a:t>
              </a:r>
              <a:endParaRPr lang="en-US" altLang="zh-CN" sz="79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28063" y="4620124"/>
              <a:ext cx="2241504" cy="866573"/>
              <a:chOff x="996148" y="3677648"/>
              <a:chExt cx="2241504" cy="866573"/>
            </a:xfrm>
          </p:grpSpPr>
          <p:sp>
            <p:nvSpPr>
              <p:cNvPr id="23" name="文本框 22"/>
              <p:cNvSpPr txBox="1"/>
              <p:nvPr/>
            </p:nvSpPr>
            <p:spPr>
              <a:xfrm>
                <a:off x="1304100" y="3677648"/>
                <a:ext cx="1625600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350" b="1" dirty="0"/>
                  <a:t>公司介绍</a:t>
                </a:r>
                <a:endParaRPr lang="zh-CN" altLang="en-US" sz="1350" b="1" dirty="0"/>
              </a:p>
            </p:txBody>
          </p:sp>
          <p:cxnSp>
            <p:nvCxnSpPr>
              <p:cNvPr id="24" name="直接连接符 23"/>
              <p:cNvCxnSpPr/>
              <p:nvPr/>
            </p:nvCxnSpPr>
            <p:spPr>
              <a:xfrm>
                <a:off x="1946244" y="4108757"/>
                <a:ext cx="341313" cy="0"/>
              </a:xfrm>
              <a:prstGeom prst="line">
                <a:avLst/>
              </a:prstGeom>
              <a:ln>
                <a:solidFill>
                  <a:srgbClr val="1C3FD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矩形 24"/>
              <p:cNvSpPr/>
              <p:nvPr/>
            </p:nvSpPr>
            <p:spPr>
              <a:xfrm>
                <a:off x="996148" y="4145441"/>
                <a:ext cx="2241504" cy="398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900" noProof="1">
                    <a:solidFill>
                      <a:schemeClr val="bg2">
                        <a:lumMod val="50000"/>
                      </a:schemeClr>
                    </a:solidFill>
                    <a:latin typeface="+mn-ea"/>
                  </a:rPr>
                  <a:t>点击输入内容</a:t>
                </a:r>
                <a:endParaRPr lang="zh-CN" altLang="en-US" sz="900" dirty="0">
                  <a:solidFill>
                    <a:schemeClr val="bg2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592853" y="4612092"/>
              <a:ext cx="2241504" cy="866573"/>
              <a:chOff x="996148" y="3677648"/>
              <a:chExt cx="2241504" cy="866573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1304100" y="3677648"/>
                <a:ext cx="1625600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350" b="1" dirty="0"/>
                  <a:t>项目介绍</a:t>
                </a:r>
                <a:endParaRPr lang="zh-CN" altLang="en-US" sz="1350" b="1" dirty="0"/>
              </a:p>
            </p:txBody>
          </p:sp>
          <p:cxnSp>
            <p:nvCxnSpPr>
              <p:cNvPr id="28" name="直接连接符 27"/>
              <p:cNvCxnSpPr/>
              <p:nvPr/>
            </p:nvCxnSpPr>
            <p:spPr>
              <a:xfrm>
                <a:off x="1946244" y="4108757"/>
                <a:ext cx="341313" cy="0"/>
              </a:xfrm>
              <a:prstGeom prst="line">
                <a:avLst/>
              </a:prstGeom>
              <a:ln>
                <a:solidFill>
                  <a:srgbClr val="1C3FD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矩形 28"/>
              <p:cNvSpPr/>
              <p:nvPr/>
            </p:nvSpPr>
            <p:spPr>
              <a:xfrm>
                <a:off x="996148" y="4145441"/>
                <a:ext cx="2241504" cy="398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900" noProof="1">
                    <a:solidFill>
                      <a:schemeClr val="bg2">
                        <a:lumMod val="50000"/>
                      </a:schemeClr>
                    </a:solidFill>
                    <a:latin typeface="+mn-ea"/>
                  </a:rPr>
                  <a:t>点击输入内容</a:t>
                </a:r>
                <a:endParaRPr lang="zh-CN" altLang="en-US" sz="900" dirty="0">
                  <a:solidFill>
                    <a:schemeClr val="bg2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>
              <a:off x="6357643" y="4612092"/>
              <a:ext cx="2241504" cy="866573"/>
              <a:chOff x="996148" y="3677648"/>
              <a:chExt cx="2241504" cy="866573"/>
            </a:xfrm>
          </p:grpSpPr>
          <p:sp>
            <p:nvSpPr>
              <p:cNvPr id="31" name="文本框 30"/>
              <p:cNvSpPr txBox="1"/>
              <p:nvPr/>
            </p:nvSpPr>
            <p:spPr>
              <a:xfrm>
                <a:off x="1304100" y="3677648"/>
                <a:ext cx="1625600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350" b="1" dirty="0"/>
                  <a:t>产品运营</a:t>
                </a:r>
                <a:endParaRPr lang="zh-CN" altLang="en-US" sz="1350" b="1" dirty="0"/>
              </a:p>
            </p:txBody>
          </p:sp>
          <p:cxnSp>
            <p:nvCxnSpPr>
              <p:cNvPr id="32" name="直接连接符 31"/>
              <p:cNvCxnSpPr/>
              <p:nvPr/>
            </p:nvCxnSpPr>
            <p:spPr>
              <a:xfrm>
                <a:off x="1946244" y="4108757"/>
                <a:ext cx="341313" cy="0"/>
              </a:xfrm>
              <a:prstGeom prst="line">
                <a:avLst/>
              </a:prstGeom>
              <a:ln>
                <a:solidFill>
                  <a:srgbClr val="1C3FD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矩形 32"/>
              <p:cNvSpPr/>
              <p:nvPr/>
            </p:nvSpPr>
            <p:spPr>
              <a:xfrm>
                <a:off x="996148" y="4145441"/>
                <a:ext cx="2241504" cy="398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900" noProof="1">
                    <a:solidFill>
                      <a:schemeClr val="bg2">
                        <a:lumMod val="50000"/>
                      </a:schemeClr>
                    </a:solidFill>
                    <a:latin typeface="+mn-ea"/>
                  </a:rPr>
                  <a:t>点击输入内容</a:t>
                </a:r>
                <a:endParaRPr lang="zh-CN" altLang="en-US" sz="900" dirty="0">
                  <a:solidFill>
                    <a:schemeClr val="bg2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9122433" y="4620124"/>
              <a:ext cx="2241504" cy="866573"/>
              <a:chOff x="996148" y="3677648"/>
              <a:chExt cx="2241504" cy="866573"/>
            </a:xfrm>
          </p:grpSpPr>
          <p:sp>
            <p:nvSpPr>
              <p:cNvPr id="35" name="文本框 34"/>
              <p:cNvSpPr txBox="1"/>
              <p:nvPr/>
            </p:nvSpPr>
            <p:spPr>
              <a:xfrm>
                <a:off x="1304100" y="3677648"/>
                <a:ext cx="1625600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1350" b="1" dirty="0"/>
                  <a:t>发展规划</a:t>
                </a:r>
                <a:endParaRPr lang="zh-CN" altLang="en-US" sz="1350" b="1" dirty="0"/>
              </a:p>
            </p:txBody>
          </p:sp>
          <p:cxnSp>
            <p:nvCxnSpPr>
              <p:cNvPr id="36" name="直接连接符 35"/>
              <p:cNvCxnSpPr/>
              <p:nvPr/>
            </p:nvCxnSpPr>
            <p:spPr>
              <a:xfrm>
                <a:off x="1946244" y="4108757"/>
                <a:ext cx="341313" cy="0"/>
              </a:xfrm>
              <a:prstGeom prst="line">
                <a:avLst/>
              </a:prstGeom>
              <a:ln>
                <a:solidFill>
                  <a:srgbClr val="1C3FD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矩形 36"/>
              <p:cNvSpPr/>
              <p:nvPr/>
            </p:nvSpPr>
            <p:spPr>
              <a:xfrm>
                <a:off x="996148" y="4145441"/>
                <a:ext cx="2241504" cy="3987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900" noProof="1">
                    <a:solidFill>
                      <a:schemeClr val="bg2">
                        <a:lumMod val="50000"/>
                      </a:schemeClr>
                    </a:solidFill>
                    <a:latin typeface="+mn-ea"/>
                  </a:rPr>
                  <a:t>点击输入内容</a:t>
                </a:r>
                <a:endParaRPr lang="zh-CN" altLang="en-US" sz="900" dirty="0">
                  <a:solidFill>
                    <a:schemeClr val="bg2">
                      <a:lumMod val="50000"/>
                    </a:schemeClr>
                  </a:solidFill>
                  <a:latin typeface="+mn-ea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1660525"/>
            <a:ext cx="3214688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400175" y="1746250"/>
            <a:ext cx="3022600" cy="171767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华文细黑" panose="02010600040101010101" pitchFamily="2" charset="-12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21" t="29398" r="17921" b="13718"/>
          <a:stretch>
            <a:fillRect/>
          </a:stretch>
        </p:blipFill>
        <p:spPr bwMode="auto">
          <a:xfrm>
            <a:off x="411163" y="3001963"/>
            <a:ext cx="27305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9"/>
          <p:cNvSpPr/>
          <p:nvPr/>
        </p:nvSpPr>
        <p:spPr>
          <a:xfrm>
            <a:off x="801688" y="3197225"/>
            <a:ext cx="1908175" cy="122396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华文细黑" panose="0201060004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3660775" y="3133725"/>
            <a:ext cx="1084263" cy="1411288"/>
            <a:chOff x="915591" y="1453733"/>
            <a:chExt cx="2490788" cy="3242072"/>
          </a:xfrm>
        </p:grpSpPr>
        <p:pic>
          <p:nvPicPr>
            <p:cNvPr id="43028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5591" y="1453733"/>
              <a:ext cx="2490788" cy="3242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ight Triangle 49"/>
            <p:cNvSpPr/>
            <p:nvPr/>
          </p:nvSpPr>
          <p:spPr bwMode="auto">
            <a:xfrm rot="10800000">
              <a:off x="2126340" y="1763718"/>
              <a:ext cx="1017468" cy="2107893"/>
            </a:xfrm>
            <a:prstGeom prst="rtTriangle">
              <a:avLst/>
            </a:prstGeom>
            <a:solidFill>
              <a:schemeClr val="bg1">
                <a:lumMod val="95000"/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华文细黑" panose="02010600040101010101" pitchFamily="2" charset="-122"/>
                <a:cs typeface="+mn-ea"/>
                <a:sym typeface="+mn-lt"/>
              </a:endParaRPr>
            </a:p>
          </p:txBody>
        </p:sp>
      </p:grpSp>
      <p:sp>
        <p:nvSpPr>
          <p:cNvPr id="9" name="圆角矩形 8"/>
          <p:cNvSpPr/>
          <p:nvPr/>
        </p:nvSpPr>
        <p:spPr bwMode="auto">
          <a:xfrm>
            <a:off x="3776663" y="3270250"/>
            <a:ext cx="854076" cy="1147763"/>
          </a:xfrm>
          <a:prstGeom prst="roundRect">
            <a:avLst>
              <a:gd name="adj" fmla="val 758"/>
            </a:avLst>
          </a:prstGeom>
          <a:blipFill>
            <a:blip r:embed="rId2"/>
            <a:stretch>
              <a:fillRect r="-2291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华文细黑" panose="02010600040101010101" pitchFamily="2" charset="-122"/>
              <a:cs typeface="+mn-ea"/>
              <a:sym typeface="+mn-lt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5265738" y="2047875"/>
            <a:ext cx="2979737" cy="5318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8775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您的内容打在这里，或者通过复制您的文本后，在此框中选择粘贴，并选择只保留文字。您的内容打在这里，您的内容打在这里，或者通过复制您的文本后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5265738" y="2676525"/>
            <a:ext cx="2979737" cy="5318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8775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您的内容打在这里，或者通过复制您的文本后，在此框中选择粘贴，并选择只保留文字。您的内容打在这里，您的内容打在这里，或者通过复制您的文本后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5265738" y="3290888"/>
            <a:ext cx="2979737" cy="5318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8775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您的内容打在这里，或者通过复制您的文本后，在此框中选择粘贴，并选择只保留文字。您的内容打在这里，您的内容打在这里，或者通过复制您的文本后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5400675" y="4078288"/>
            <a:ext cx="1452563" cy="407987"/>
            <a:chOff x="5010707" y="3713018"/>
            <a:chExt cx="1452439" cy="408710"/>
          </a:xfrm>
        </p:grpSpPr>
        <p:sp>
          <p:nvSpPr>
            <p:cNvPr id="15" name="圆角矩形 14"/>
            <p:cNvSpPr/>
            <p:nvPr/>
          </p:nvSpPr>
          <p:spPr>
            <a:xfrm>
              <a:off x="5010707" y="3713018"/>
              <a:ext cx="1452439" cy="408710"/>
            </a:xfrm>
            <a:prstGeom prst="roundRect">
              <a:avLst>
                <a:gd name="adj" fmla="val 26503"/>
              </a:avLst>
            </a:prstGeom>
            <a:solidFill>
              <a:srgbClr val="1C3F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010707" y="3754366"/>
              <a:ext cx="484147" cy="3387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FontAwesome" pitchFamily="2" charset="0"/>
                  <a:ea typeface="+mn-ea"/>
                </a:rPr>
                <a:t></a:t>
              </a:r>
              <a:endParaRPr lang="zh-CN" altLang="en-US" sz="1600" dirty="0">
                <a:solidFill>
                  <a:schemeClr val="bg1"/>
                </a:solidFill>
                <a:ea typeface="+mn-ea"/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382150" y="3794123"/>
              <a:ext cx="963531" cy="2464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+mn-lt"/>
                  <a:ea typeface="+mn-ea"/>
                </a:rPr>
                <a:t>添加文字</a:t>
              </a:r>
              <a:endParaRPr lang="zh-CN" altLang="en-US" sz="10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9" name="文本框 18"/>
          <p:cNvSpPr txBox="1"/>
          <p:nvPr/>
        </p:nvSpPr>
        <p:spPr>
          <a:xfrm>
            <a:off x="5256213" y="1774825"/>
            <a:ext cx="2401887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点击添加标题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3" name="文本框 48"/>
          <p:cNvSpPr txBox="1">
            <a:spLocks noChangeArrowheads="1"/>
          </p:cNvSpPr>
          <p:nvPr/>
        </p:nvSpPr>
        <p:spPr bwMode="auto">
          <a:xfrm>
            <a:off x="3863975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1C3FD9"/>
                </a:solidFill>
                <a:latin typeface="微软雅黑" panose="020B0503020204020204" pitchFamily="34" charset="-122"/>
              </a:rPr>
              <a:t>营销广告</a:t>
            </a:r>
            <a:endParaRPr lang="zh-CN" altLang="en-US" sz="2400" dirty="0">
              <a:solidFill>
                <a:srgbClr val="1C3FD9"/>
              </a:solidFill>
              <a:latin typeface="微软雅黑" panose="020B0503020204020204" pitchFamily="34" charset="-122"/>
            </a:endParaRPr>
          </a:p>
        </p:txBody>
      </p:sp>
      <p:sp>
        <p:nvSpPr>
          <p:cNvPr id="24" name="Content Placeholder 2"/>
          <p:cNvSpPr txBox="1"/>
          <p:nvPr/>
        </p:nvSpPr>
        <p:spPr>
          <a:xfrm>
            <a:off x="1760538" y="731838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此处添加详细介绍，对主标题进行进一步阐述，此处添加详细介绍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5327650" y="485775"/>
            <a:ext cx="1044575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2771775" y="485775"/>
            <a:ext cx="1044575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1" grpId="0"/>
      <p:bldP spid="12" grpId="0"/>
      <p:bldP spid="13" grpId="0"/>
      <p:bldP spid="19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文本框 48"/>
          <p:cNvSpPr txBox="1"/>
          <p:nvPr/>
        </p:nvSpPr>
        <p:spPr>
          <a:xfrm>
            <a:off x="1208088" y="2349500"/>
            <a:ext cx="12493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地点一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0" name="Rectangle 37"/>
          <p:cNvSpPr/>
          <p:nvPr/>
        </p:nvSpPr>
        <p:spPr>
          <a:xfrm>
            <a:off x="612775" y="2603500"/>
            <a:ext cx="2366963" cy="48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您的内容打在这里，或者通过复制您的文本后在此框中选择粘贴，并选择只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保留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Open Sans Light" pitchFamily="34" charset="0"/>
              <a:cs typeface="Lao UI" panose="020B0502040204020203" pitchFamily="34" charset="0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843338" y="2349500"/>
            <a:ext cx="12493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地点二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3" name="Rectangle 37"/>
          <p:cNvSpPr/>
          <p:nvPr/>
        </p:nvSpPr>
        <p:spPr>
          <a:xfrm>
            <a:off x="3248025" y="2603500"/>
            <a:ext cx="2366963" cy="48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您的内容打在这里，或者通过复制您的文本后在此框中选择粘贴，并选择只保留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Open Sans Light" pitchFamily="34" charset="0"/>
              <a:cs typeface="Lao UI" panose="020B0502040204020203" pitchFamily="34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6494463" y="2349500"/>
            <a:ext cx="124936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地点三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6" name="Rectangle 37"/>
          <p:cNvSpPr/>
          <p:nvPr/>
        </p:nvSpPr>
        <p:spPr>
          <a:xfrm>
            <a:off x="5899150" y="2603500"/>
            <a:ext cx="2365375" cy="48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您的内容打在这里，或者通过复制您的文本后在此框中选择粘贴，并选择只保留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Open Sans Light" pitchFamily="34" charset="0"/>
              <a:cs typeface="Lao UI" panose="020B0502040204020203" pitchFamily="34" charset="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5334000" y="4121150"/>
            <a:ext cx="12477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地点五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9" name="Rectangle 37"/>
          <p:cNvSpPr/>
          <p:nvPr/>
        </p:nvSpPr>
        <p:spPr>
          <a:xfrm>
            <a:off x="4737100" y="4373563"/>
            <a:ext cx="2366963" cy="48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您的内容打在这里，或者通过复制您的文本后在此框中选择粘贴，并选择只保留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Open Sans Light" pitchFamily="34" charset="0"/>
              <a:cs typeface="Lao UI" panose="020B0502040204020203" pitchFamily="34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452688" y="4121150"/>
            <a:ext cx="12477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</a:rPr>
              <a:t>地点四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62" name="Rectangle 37"/>
          <p:cNvSpPr/>
          <p:nvPr/>
        </p:nvSpPr>
        <p:spPr>
          <a:xfrm>
            <a:off x="1855788" y="4373563"/>
            <a:ext cx="2366962" cy="48320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您的内容打在这里，或者通过复制您的文本后在此框中选择粘贴，并选择只保留</a:t>
            </a:r>
            <a:endParaRPr lang="en-US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Open Sans Light" pitchFamily="34" charset="0"/>
              <a:cs typeface="Lao UI" panose="020B0502040204020203" pitchFamily="34" charset="0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108450" y="1485900"/>
            <a:ext cx="765175" cy="765175"/>
            <a:chOff x="4108882" y="1486287"/>
            <a:chExt cx="765423" cy="765385"/>
          </a:xfrm>
        </p:grpSpPr>
        <p:sp>
          <p:nvSpPr>
            <p:cNvPr id="36" name="Rectangle 22"/>
            <p:cNvSpPr/>
            <p:nvPr/>
          </p:nvSpPr>
          <p:spPr>
            <a:xfrm>
              <a:off x="4108882" y="1486287"/>
              <a:ext cx="765423" cy="765385"/>
            </a:xfrm>
            <a:prstGeom prst="ellipse">
              <a:avLst/>
            </a:prstGeom>
            <a:solidFill>
              <a:srgbClr val="1C3FD9"/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37" name="Freeform 23"/>
            <p:cNvSpPr>
              <a:spLocks noEditPoints="1"/>
            </p:cNvSpPr>
            <p:nvPr/>
          </p:nvSpPr>
          <p:spPr bwMode="auto">
            <a:xfrm>
              <a:off x="4253392" y="1680015"/>
              <a:ext cx="468464" cy="387456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 bwMode="auto">
          <a:xfrm>
            <a:off x="1430338" y="1485900"/>
            <a:ext cx="765175" cy="765175"/>
            <a:chOff x="1430846" y="1486287"/>
            <a:chExt cx="765423" cy="765385"/>
          </a:xfrm>
        </p:grpSpPr>
        <p:sp>
          <p:nvSpPr>
            <p:cNvPr id="39" name="Rectangle 13"/>
            <p:cNvSpPr/>
            <p:nvPr/>
          </p:nvSpPr>
          <p:spPr>
            <a:xfrm>
              <a:off x="1430846" y="1486287"/>
              <a:ext cx="765423" cy="765385"/>
            </a:xfrm>
            <a:prstGeom prst="ellipse">
              <a:avLst/>
            </a:prstGeom>
            <a:solidFill>
              <a:srgbClr val="1C3FD9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40" name="Freeform 100"/>
            <p:cNvSpPr/>
            <p:nvPr/>
          </p:nvSpPr>
          <p:spPr bwMode="auto">
            <a:xfrm>
              <a:off x="1602352" y="1657784"/>
              <a:ext cx="365243" cy="411276"/>
            </a:xfrm>
            <a:custGeom>
              <a:avLst/>
              <a:gdLst/>
              <a:ahLst/>
              <a:cxnLst>
                <a:cxn ang="0">
                  <a:pos x="230" y="212"/>
                </a:cxn>
                <a:cxn ang="0">
                  <a:pos x="212" y="216"/>
                </a:cxn>
                <a:cxn ang="0">
                  <a:pos x="197" y="223"/>
                </a:cxn>
                <a:cxn ang="0">
                  <a:pos x="105" y="169"/>
                </a:cxn>
                <a:cxn ang="0">
                  <a:pos x="105" y="160"/>
                </a:cxn>
                <a:cxn ang="0">
                  <a:pos x="197" y="96"/>
                </a:cxn>
                <a:cxn ang="0">
                  <a:pos x="204" y="100"/>
                </a:cxn>
                <a:cxn ang="0">
                  <a:pos x="221" y="105"/>
                </a:cxn>
                <a:cxn ang="0">
                  <a:pos x="230" y="107"/>
                </a:cxn>
                <a:cxn ang="0">
                  <a:pos x="250" y="102"/>
                </a:cxn>
                <a:cxn ang="0">
                  <a:pos x="266" y="91"/>
                </a:cxn>
                <a:cxn ang="0">
                  <a:pos x="277" y="75"/>
                </a:cxn>
                <a:cxn ang="0">
                  <a:pos x="282" y="53"/>
                </a:cxn>
                <a:cxn ang="0">
                  <a:pos x="281" y="44"/>
                </a:cxn>
                <a:cxn ang="0">
                  <a:pos x="273" y="24"/>
                </a:cxn>
                <a:cxn ang="0">
                  <a:pos x="259" y="9"/>
                </a:cxn>
                <a:cxn ang="0">
                  <a:pos x="239" y="2"/>
                </a:cxn>
                <a:cxn ang="0">
                  <a:pos x="230" y="0"/>
                </a:cxn>
                <a:cxn ang="0">
                  <a:pos x="208" y="4"/>
                </a:cxn>
                <a:cxn ang="0">
                  <a:pos x="192" y="17"/>
                </a:cxn>
                <a:cxn ang="0">
                  <a:pos x="181" y="33"/>
                </a:cxn>
                <a:cxn ang="0">
                  <a:pos x="175" y="53"/>
                </a:cxn>
                <a:cxn ang="0">
                  <a:pos x="177" y="62"/>
                </a:cxn>
                <a:cxn ang="0">
                  <a:pos x="85" y="118"/>
                </a:cxn>
                <a:cxn ang="0">
                  <a:pos x="68" y="109"/>
                </a:cxn>
                <a:cxn ang="0">
                  <a:pos x="52" y="107"/>
                </a:cxn>
                <a:cxn ang="0">
                  <a:pos x="41" y="107"/>
                </a:cxn>
                <a:cxn ang="0">
                  <a:pos x="23" y="116"/>
                </a:cxn>
                <a:cxn ang="0">
                  <a:pos x="9" y="131"/>
                </a:cxn>
                <a:cxn ang="0">
                  <a:pos x="0" y="149"/>
                </a:cxn>
                <a:cxn ang="0">
                  <a:pos x="0" y="160"/>
                </a:cxn>
                <a:cxn ang="0">
                  <a:pos x="3" y="180"/>
                </a:cxn>
                <a:cxn ang="0">
                  <a:pos x="14" y="198"/>
                </a:cxn>
                <a:cxn ang="0">
                  <a:pos x="30" y="209"/>
                </a:cxn>
                <a:cxn ang="0">
                  <a:pos x="52" y="212"/>
                </a:cxn>
                <a:cxn ang="0">
                  <a:pos x="61" y="212"/>
                </a:cxn>
                <a:cxn ang="0">
                  <a:pos x="78" y="207"/>
                </a:cxn>
                <a:cxn ang="0">
                  <a:pos x="177" y="258"/>
                </a:cxn>
                <a:cxn ang="0">
                  <a:pos x="175" y="267"/>
                </a:cxn>
                <a:cxn ang="0">
                  <a:pos x="177" y="278"/>
                </a:cxn>
                <a:cxn ang="0">
                  <a:pos x="184" y="296"/>
                </a:cxn>
                <a:cxn ang="0">
                  <a:pos x="199" y="310"/>
                </a:cxn>
                <a:cxn ang="0">
                  <a:pos x="219" y="318"/>
                </a:cxn>
                <a:cxn ang="0">
                  <a:pos x="230" y="319"/>
                </a:cxn>
                <a:cxn ang="0">
                  <a:pos x="250" y="316"/>
                </a:cxn>
                <a:cxn ang="0">
                  <a:pos x="266" y="303"/>
                </a:cxn>
                <a:cxn ang="0">
                  <a:pos x="277" y="287"/>
                </a:cxn>
                <a:cxn ang="0">
                  <a:pos x="282" y="267"/>
                </a:cxn>
                <a:cxn ang="0">
                  <a:pos x="281" y="256"/>
                </a:cxn>
                <a:cxn ang="0">
                  <a:pos x="273" y="236"/>
                </a:cxn>
                <a:cxn ang="0">
                  <a:pos x="259" y="221"/>
                </a:cxn>
                <a:cxn ang="0">
                  <a:pos x="239" y="214"/>
                </a:cxn>
                <a:cxn ang="0">
                  <a:pos x="230" y="212"/>
                </a:cxn>
              </a:cxnLst>
              <a:rect l="0" t="0" r="r" b="b"/>
              <a:pathLst>
                <a:path w="282" h="319">
                  <a:moveTo>
                    <a:pt x="230" y="212"/>
                  </a:moveTo>
                  <a:lnTo>
                    <a:pt x="230" y="212"/>
                  </a:lnTo>
                  <a:lnTo>
                    <a:pt x="221" y="214"/>
                  </a:lnTo>
                  <a:lnTo>
                    <a:pt x="212" y="216"/>
                  </a:lnTo>
                  <a:lnTo>
                    <a:pt x="204" y="220"/>
                  </a:lnTo>
                  <a:lnTo>
                    <a:pt x="197" y="223"/>
                  </a:lnTo>
                  <a:lnTo>
                    <a:pt x="105" y="169"/>
                  </a:lnTo>
                  <a:lnTo>
                    <a:pt x="105" y="169"/>
                  </a:lnTo>
                  <a:lnTo>
                    <a:pt x="105" y="160"/>
                  </a:lnTo>
                  <a:lnTo>
                    <a:pt x="105" y="160"/>
                  </a:lnTo>
                  <a:lnTo>
                    <a:pt x="105" y="151"/>
                  </a:lnTo>
                  <a:lnTo>
                    <a:pt x="197" y="96"/>
                  </a:lnTo>
                  <a:lnTo>
                    <a:pt x="197" y="96"/>
                  </a:lnTo>
                  <a:lnTo>
                    <a:pt x="204" y="100"/>
                  </a:lnTo>
                  <a:lnTo>
                    <a:pt x="212" y="104"/>
                  </a:lnTo>
                  <a:lnTo>
                    <a:pt x="221" y="105"/>
                  </a:lnTo>
                  <a:lnTo>
                    <a:pt x="230" y="107"/>
                  </a:lnTo>
                  <a:lnTo>
                    <a:pt x="230" y="107"/>
                  </a:lnTo>
                  <a:lnTo>
                    <a:pt x="239" y="105"/>
                  </a:lnTo>
                  <a:lnTo>
                    <a:pt x="250" y="102"/>
                  </a:lnTo>
                  <a:lnTo>
                    <a:pt x="259" y="98"/>
                  </a:lnTo>
                  <a:lnTo>
                    <a:pt x="266" y="91"/>
                  </a:lnTo>
                  <a:lnTo>
                    <a:pt x="273" y="84"/>
                  </a:lnTo>
                  <a:lnTo>
                    <a:pt x="277" y="75"/>
                  </a:lnTo>
                  <a:lnTo>
                    <a:pt x="281" y="64"/>
                  </a:lnTo>
                  <a:lnTo>
                    <a:pt x="282" y="53"/>
                  </a:lnTo>
                  <a:lnTo>
                    <a:pt x="282" y="53"/>
                  </a:lnTo>
                  <a:lnTo>
                    <a:pt x="281" y="44"/>
                  </a:lnTo>
                  <a:lnTo>
                    <a:pt x="277" y="33"/>
                  </a:lnTo>
                  <a:lnTo>
                    <a:pt x="273" y="24"/>
                  </a:lnTo>
                  <a:lnTo>
                    <a:pt x="266" y="17"/>
                  </a:lnTo>
                  <a:lnTo>
                    <a:pt x="259" y="9"/>
                  </a:lnTo>
                  <a:lnTo>
                    <a:pt x="250" y="4"/>
                  </a:lnTo>
                  <a:lnTo>
                    <a:pt x="239" y="2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19" y="2"/>
                  </a:lnTo>
                  <a:lnTo>
                    <a:pt x="208" y="4"/>
                  </a:lnTo>
                  <a:lnTo>
                    <a:pt x="199" y="9"/>
                  </a:lnTo>
                  <a:lnTo>
                    <a:pt x="192" y="17"/>
                  </a:lnTo>
                  <a:lnTo>
                    <a:pt x="184" y="24"/>
                  </a:lnTo>
                  <a:lnTo>
                    <a:pt x="181" y="33"/>
                  </a:lnTo>
                  <a:lnTo>
                    <a:pt x="177" y="44"/>
                  </a:lnTo>
                  <a:lnTo>
                    <a:pt x="175" y="53"/>
                  </a:lnTo>
                  <a:lnTo>
                    <a:pt x="175" y="53"/>
                  </a:lnTo>
                  <a:lnTo>
                    <a:pt x="177" y="62"/>
                  </a:lnTo>
                  <a:lnTo>
                    <a:pt x="85" y="118"/>
                  </a:lnTo>
                  <a:lnTo>
                    <a:pt x="85" y="118"/>
                  </a:lnTo>
                  <a:lnTo>
                    <a:pt x="78" y="113"/>
                  </a:lnTo>
                  <a:lnTo>
                    <a:pt x="68" y="109"/>
                  </a:lnTo>
                  <a:lnTo>
                    <a:pt x="61" y="107"/>
                  </a:lnTo>
                  <a:lnTo>
                    <a:pt x="52" y="107"/>
                  </a:lnTo>
                  <a:lnTo>
                    <a:pt x="52" y="107"/>
                  </a:lnTo>
                  <a:lnTo>
                    <a:pt x="41" y="107"/>
                  </a:lnTo>
                  <a:lnTo>
                    <a:pt x="30" y="111"/>
                  </a:lnTo>
                  <a:lnTo>
                    <a:pt x="23" y="116"/>
                  </a:lnTo>
                  <a:lnTo>
                    <a:pt x="14" y="122"/>
                  </a:lnTo>
                  <a:lnTo>
                    <a:pt x="9" y="131"/>
                  </a:lnTo>
                  <a:lnTo>
                    <a:pt x="3" y="140"/>
                  </a:lnTo>
                  <a:lnTo>
                    <a:pt x="0" y="149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71"/>
                  </a:lnTo>
                  <a:lnTo>
                    <a:pt x="3" y="180"/>
                  </a:lnTo>
                  <a:lnTo>
                    <a:pt x="9" y="189"/>
                  </a:lnTo>
                  <a:lnTo>
                    <a:pt x="14" y="198"/>
                  </a:lnTo>
                  <a:lnTo>
                    <a:pt x="23" y="203"/>
                  </a:lnTo>
                  <a:lnTo>
                    <a:pt x="30" y="209"/>
                  </a:lnTo>
                  <a:lnTo>
                    <a:pt x="41" y="212"/>
                  </a:lnTo>
                  <a:lnTo>
                    <a:pt x="52" y="212"/>
                  </a:lnTo>
                  <a:lnTo>
                    <a:pt x="52" y="212"/>
                  </a:lnTo>
                  <a:lnTo>
                    <a:pt x="61" y="212"/>
                  </a:lnTo>
                  <a:lnTo>
                    <a:pt x="68" y="211"/>
                  </a:lnTo>
                  <a:lnTo>
                    <a:pt x="78" y="207"/>
                  </a:lnTo>
                  <a:lnTo>
                    <a:pt x="85" y="202"/>
                  </a:lnTo>
                  <a:lnTo>
                    <a:pt x="177" y="258"/>
                  </a:lnTo>
                  <a:lnTo>
                    <a:pt x="177" y="258"/>
                  </a:lnTo>
                  <a:lnTo>
                    <a:pt x="175" y="267"/>
                  </a:lnTo>
                  <a:lnTo>
                    <a:pt x="175" y="267"/>
                  </a:lnTo>
                  <a:lnTo>
                    <a:pt x="177" y="278"/>
                  </a:lnTo>
                  <a:lnTo>
                    <a:pt x="181" y="287"/>
                  </a:lnTo>
                  <a:lnTo>
                    <a:pt x="184" y="296"/>
                  </a:lnTo>
                  <a:lnTo>
                    <a:pt x="192" y="303"/>
                  </a:lnTo>
                  <a:lnTo>
                    <a:pt x="199" y="310"/>
                  </a:lnTo>
                  <a:lnTo>
                    <a:pt x="208" y="316"/>
                  </a:lnTo>
                  <a:lnTo>
                    <a:pt x="219" y="318"/>
                  </a:lnTo>
                  <a:lnTo>
                    <a:pt x="230" y="319"/>
                  </a:lnTo>
                  <a:lnTo>
                    <a:pt x="230" y="319"/>
                  </a:lnTo>
                  <a:lnTo>
                    <a:pt x="239" y="318"/>
                  </a:lnTo>
                  <a:lnTo>
                    <a:pt x="250" y="316"/>
                  </a:lnTo>
                  <a:lnTo>
                    <a:pt x="259" y="310"/>
                  </a:lnTo>
                  <a:lnTo>
                    <a:pt x="266" y="303"/>
                  </a:lnTo>
                  <a:lnTo>
                    <a:pt x="273" y="296"/>
                  </a:lnTo>
                  <a:lnTo>
                    <a:pt x="277" y="287"/>
                  </a:lnTo>
                  <a:lnTo>
                    <a:pt x="281" y="278"/>
                  </a:lnTo>
                  <a:lnTo>
                    <a:pt x="282" y="267"/>
                  </a:lnTo>
                  <a:lnTo>
                    <a:pt x="282" y="267"/>
                  </a:lnTo>
                  <a:lnTo>
                    <a:pt x="281" y="256"/>
                  </a:lnTo>
                  <a:lnTo>
                    <a:pt x="277" y="245"/>
                  </a:lnTo>
                  <a:lnTo>
                    <a:pt x="273" y="236"/>
                  </a:lnTo>
                  <a:lnTo>
                    <a:pt x="266" y="229"/>
                  </a:lnTo>
                  <a:lnTo>
                    <a:pt x="259" y="221"/>
                  </a:lnTo>
                  <a:lnTo>
                    <a:pt x="250" y="218"/>
                  </a:lnTo>
                  <a:lnTo>
                    <a:pt x="239" y="214"/>
                  </a:lnTo>
                  <a:lnTo>
                    <a:pt x="230" y="212"/>
                  </a:lnTo>
                  <a:lnTo>
                    <a:pt x="230" y="21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ea typeface="+mn-ea"/>
                <a:cs typeface="Lao UI" panose="020B0502040204020203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2657475" y="3306763"/>
            <a:ext cx="765175" cy="765175"/>
            <a:chOff x="2657114" y="3306918"/>
            <a:chExt cx="765423" cy="765385"/>
          </a:xfrm>
        </p:grpSpPr>
        <p:sp>
          <p:nvSpPr>
            <p:cNvPr id="42" name="Rectangle 26"/>
            <p:cNvSpPr/>
            <p:nvPr/>
          </p:nvSpPr>
          <p:spPr>
            <a:xfrm>
              <a:off x="2657114" y="3306918"/>
              <a:ext cx="765423" cy="765385"/>
            </a:xfrm>
            <a:prstGeom prst="ellipse">
              <a:avLst/>
            </a:prstGeom>
            <a:solidFill>
              <a:srgbClr val="1C3FD9"/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grpSp>
          <p:nvGrpSpPr>
            <p:cNvPr id="43" name="Group 67"/>
            <p:cNvGrpSpPr/>
            <p:nvPr/>
          </p:nvGrpSpPr>
          <p:grpSpPr>
            <a:xfrm>
              <a:off x="2743063" y="3564765"/>
              <a:ext cx="605458" cy="213916"/>
              <a:chOff x="1441430" y="4357700"/>
              <a:chExt cx="503238" cy="177800"/>
            </a:xfrm>
            <a:solidFill>
              <a:schemeClr val="bg1"/>
            </a:solidFill>
          </p:grpSpPr>
          <p:sp>
            <p:nvSpPr>
              <p:cNvPr id="44" name="Freeform 19"/>
              <p:cNvSpPr/>
              <p:nvPr/>
            </p:nvSpPr>
            <p:spPr bwMode="auto">
              <a:xfrm>
                <a:off x="1441430" y="4357700"/>
                <a:ext cx="231775" cy="177800"/>
              </a:xfrm>
              <a:custGeom>
                <a:avLst/>
                <a:gdLst/>
                <a:ahLst/>
                <a:cxnLst>
                  <a:cxn ang="0">
                    <a:pos x="192" y="0"/>
                  </a:cxn>
                  <a:cxn ang="0">
                    <a:pos x="203" y="0"/>
                  </a:cxn>
                  <a:cxn ang="0">
                    <a:pos x="225" y="5"/>
                  </a:cxn>
                  <a:cxn ang="0">
                    <a:pos x="245" y="13"/>
                  </a:cxn>
                  <a:cxn ang="0">
                    <a:pos x="262" y="26"/>
                  </a:cxn>
                  <a:cxn ang="0">
                    <a:pos x="271" y="32"/>
                  </a:cxn>
                  <a:cxn ang="0">
                    <a:pos x="282" y="47"/>
                  </a:cxn>
                  <a:cxn ang="0">
                    <a:pos x="292" y="63"/>
                  </a:cxn>
                  <a:cxn ang="0">
                    <a:pos x="232" y="63"/>
                  </a:cxn>
                  <a:cxn ang="0">
                    <a:pos x="213" y="53"/>
                  </a:cxn>
                  <a:cxn ang="0">
                    <a:pos x="192" y="49"/>
                  </a:cxn>
                  <a:cxn ang="0">
                    <a:pos x="112" y="49"/>
                  </a:cxn>
                  <a:cxn ang="0">
                    <a:pos x="88" y="54"/>
                  </a:cxn>
                  <a:cxn ang="0">
                    <a:pos x="68" y="68"/>
                  </a:cxn>
                  <a:cxn ang="0">
                    <a:pos x="61" y="77"/>
                  </a:cxn>
                  <a:cxn ang="0">
                    <a:pos x="51" y="99"/>
                  </a:cxn>
                  <a:cxn ang="0">
                    <a:pos x="50" y="111"/>
                  </a:cxn>
                  <a:cxn ang="0">
                    <a:pos x="51" y="124"/>
                  </a:cxn>
                  <a:cxn ang="0">
                    <a:pos x="61" y="146"/>
                  </a:cxn>
                  <a:cxn ang="0">
                    <a:pos x="68" y="154"/>
                  </a:cxn>
                  <a:cxn ang="0">
                    <a:pos x="88" y="168"/>
                  </a:cxn>
                  <a:cxn ang="0">
                    <a:pos x="112" y="173"/>
                  </a:cxn>
                  <a:cxn ang="0">
                    <a:pos x="192" y="173"/>
                  </a:cxn>
                  <a:cxn ang="0">
                    <a:pos x="213" y="169"/>
                  </a:cxn>
                  <a:cxn ang="0">
                    <a:pos x="232" y="158"/>
                  </a:cxn>
                  <a:cxn ang="0">
                    <a:pos x="292" y="158"/>
                  </a:cxn>
                  <a:cxn ang="0">
                    <a:pos x="282" y="175"/>
                  </a:cxn>
                  <a:cxn ang="0">
                    <a:pos x="271" y="189"/>
                  </a:cxn>
                  <a:cxn ang="0">
                    <a:pos x="262" y="196"/>
                  </a:cxn>
                  <a:cxn ang="0">
                    <a:pos x="245" y="209"/>
                  </a:cxn>
                  <a:cxn ang="0">
                    <a:pos x="225" y="217"/>
                  </a:cxn>
                  <a:cxn ang="0">
                    <a:pos x="203" y="221"/>
                  </a:cxn>
                  <a:cxn ang="0">
                    <a:pos x="112" y="222"/>
                  </a:cxn>
                  <a:cxn ang="0">
                    <a:pos x="100" y="221"/>
                  </a:cxn>
                  <a:cxn ang="0">
                    <a:pos x="78" y="217"/>
                  </a:cxn>
                  <a:cxn ang="0">
                    <a:pos x="58" y="209"/>
                  </a:cxn>
                  <a:cxn ang="0">
                    <a:pos x="41" y="196"/>
                  </a:cxn>
                  <a:cxn ang="0">
                    <a:pos x="34" y="189"/>
                  </a:cxn>
                  <a:cxn ang="0">
                    <a:pos x="20" y="173"/>
                  </a:cxn>
                  <a:cxn ang="0">
                    <a:pos x="9" y="154"/>
                  </a:cxn>
                  <a:cxn ang="0">
                    <a:pos x="3" y="133"/>
                  </a:cxn>
                  <a:cxn ang="0">
                    <a:pos x="0" y="111"/>
                  </a:cxn>
                  <a:cxn ang="0">
                    <a:pos x="0" y="111"/>
                  </a:cxn>
                  <a:cxn ang="0">
                    <a:pos x="3" y="89"/>
                  </a:cxn>
                  <a:cxn ang="0">
                    <a:pos x="9" y="68"/>
                  </a:cxn>
                  <a:cxn ang="0">
                    <a:pos x="20" y="49"/>
                  </a:cxn>
                  <a:cxn ang="0">
                    <a:pos x="34" y="32"/>
                  </a:cxn>
                  <a:cxn ang="0">
                    <a:pos x="41" y="26"/>
                  </a:cxn>
                  <a:cxn ang="0">
                    <a:pos x="58" y="13"/>
                  </a:cxn>
                  <a:cxn ang="0">
                    <a:pos x="78" y="5"/>
                  </a:cxn>
                  <a:cxn ang="0">
                    <a:pos x="100" y="0"/>
                  </a:cxn>
                  <a:cxn ang="0">
                    <a:pos x="112" y="0"/>
                  </a:cxn>
                </a:cxnLst>
                <a:rect l="0" t="0" r="r" b="b"/>
                <a:pathLst>
                  <a:path w="292" h="222">
                    <a:moveTo>
                      <a:pt x="112" y="0"/>
                    </a:moveTo>
                    <a:lnTo>
                      <a:pt x="192" y="0"/>
                    </a:lnTo>
                    <a:lnTo>
                      <a:pt x="192" y="0"/>
                    </a:lnTo>
                    <a:lnTo>
                      <a:pt x="203" y="0"/>
                    </a:lnTo>
                    <a:lnTo>
                      <a:pt x="214" y="2"/>
                    </a:lnTo>
                    <a:lnTo>
                      <a:pt x="225" y="5"/>
                    </a:lnTo>
                    <a:lnTo>
                      <a:pt x="235" y="9"/>
                    </a:lnTo>
                    <a:lnTo>
                      <a:pt x="245" y="13"/>
                    </a:lnTo>
                    <a:lnTo>
                      <a:pt x="254" y="18"/>
                    </a:lnTo>
                    <a:lnTo>
                      <a:pt x="262" y="26"/>
                    </a:lnTo>
                    <a:lnTo>
                      <a:pt x="271" y="32"/>
                    </a:lnTo>
                    <a:lnTo>
                      <a:pt x="271" y="32"/>
                    </a:lnTo>
                    <a:lnTo>
                      <a:pt x="277" y="39"/>
                    </a:lnTo>
                    <a:lnTo>
                      <a:pt x="282" y="47"/>
                    </a:lnTo>
                    <a:lnTo>
                      <a:pt x="288" y="56"/>
                    </a:lnTo>
                    <a:lnTo>
                      <a:pt x="292" y="63"/>
                    </a:lnTo>
                    <a:lnTo>
                      <a:pt x="232" y="63"/>
                    </a:lnTo>
                    <a:lnTo>
                      <a:pt x="232" y="63"/>
                    </a:lnTo>
                    <a:lnTo>
                      <a:pt x="223" y="58"/>
                    </a:lnTo>
                    <a:lnTo>
                      <a:pt x="213" y="53"/>
                    </a:lnTo>
                    <a:lnTo>
                      <a:pt x="203" y="51"/>
                    </a:lnTo>
                    <a:lnTo>
                      <a:pt x="192" y="49"/>
                    </a:lnTo>
                    <a:lnTo>
                      <a:pt x="112" y="49"/>
                    </a:lnTo>
                    <a:lnTo>
                      <a:pt x="112" y="49"/>
                    </a:lnTo>
                    <a:lnTo>
                      <a:pt x="99" y="51"/>
                    </a:lnTo>
                    <a:lnTo>
                      <a:pt x="88" y="54"/>
                    </a:lnTo>
                    <a:lnTo>
                      <a:pt x="77" y="60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61" y="77"/>
                    </a:lnTo>
                    <a:lnTo>
                      <a:pt x="55" y="86"/>
                    </a:lnTo>
                    <a:lnTo>
                      <a:pt x="51" y="99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0" y="111"/>
                    </a:lnTo>
                    <a:lnTo>
                      <a:pt x="51" y="124"/>
                    </a:lnTo>
                    <a:lnTo>
                      <a:pt x="55" y="135"/>
                    </a:lnTo>
                    <a:lnTo>
                      <a:pt x="61" y="146"/>
                    </a:lnTo>
                    <a:lnTo>
                      <a:pt x="68" y="154"/>
                    </a:lnTo>
                    <a:lnTo>
                      <a:pt x="68" y="154"/>
                    </a:lnTo>
                    <a:lnTo>
                      <a:pt x="77" y="162"/>
                    </a:lnTo>
                    <a:lnTo>
                      <a:pt x="88" y="168"/>
                    </a:lnTo>
                    <a:lnTo>
                      <a:pt x="99" y="172"/>
                    </a:lnTo>
                    <a:lnTo>
                      <a:pt x="112" y="173"/>
                    </a:lnTo>
                    <a:lnTo>
                      <a:pt x="192" y="173"/>
                    </a:lnTo>
                    <a:lnTo>
                      <a:pt x="192" y="173"/>
                    </a:lnTo>
                    <a:lnTo>
                      <a:pt x="203" y="172"/>
                    </a:lnTo>
                    <a:lnTo>
                      <a:pt x="213" y="169"/>
                    </a:lnTo>
                    <a:lnTo>
                      <a:pt x="223" y="164"/>
                    </a:lnTo>
                    <a:lnTo>
                      <a:pt x="232" y="158"/>
                    </a:lnTo>
                    <a:lnTo>
                      <a:pt x="292" y="158"/>
                    </a:lnTo>
                    <a:lnTo>
                      <a:pt x="292" y="158"/>
                    </a:lnTo>
                    <a:lnTo>
                      <a:pt x="288" y="167"/>
                    </a:lnTo>
                    <a:lnTo>
                      <a:pt x="282" y="175"/>
                    </a:lnTo>
                    <a:lnTo>
                      <a:pt x="277" y="183"/>
                    </a:lnTo>
                    <a:lnTo>
                      <a:pt x="271" y="189"/>
                    </a:lnTo>
                    <a:lnTo>
                      <a:pt x="271" y="189"/>
                    </a:lnTo>
                    <a:lnTo>
                      <a:pt x="262" y="196"/>
                    </a:lnTo>
                    <a:lnTo>
                      <a:pt x="254" y="203"/>
                    </a:lnTo>
                    <a:lnTo>
                      <a:pt x="245" y="209"/>
                    </a:lnTo>
                    <a:lnTo>
                      <a:pt x="235" y="214"/>
                    </a:lnTo>
                    <a:lnTo>
                      <a:pt x="225" y="217"/>
                    </a:lnTo>
                    <a:lnTo>
                      <a:pt x="214" y="220"/>
                    </a:lnTo>
                    <a:lnTo>
                      <a:pt x="203" y="221"/>
                    </a:lnTo>
                    <a:lnTo>
                      <a:pt x="192" y="222"/>
                    </a:lnTo>
                    <a:lnTo>
                      <a:pt x="112" y="222"/>
                    </a:lnTo>
                    <a:lnTo>
                      <a:pt x="112" y="222"/>
                    </a:lnTo>
                    <a:lnTo>
                      <a:pt x="100" y="221"/>
                    </a:lnTo>
                    <a:lnTo>
                      <a:pt x="89" y="220"/>
                    </a:lnTo>
                    <a:lnTo>
                      <a:pt x="78" y="217"/>
                    </a:lnTo>
                    <a:lnTo>
                      <a:pt x="68" y="214"/>
                    </a:lnTo>
                    <a:lnTo>
                      <a:pt x="58" y="209"/>
                    </a:lnTo>
                    <a:lnTo>
                      <a:pt x="50" y="203"/>
                    </a:lnTo>
                    <a:lnTo>
                      <a:pt x="41" y="196"/>
                    </a:lnTo>
                    <a:lnTo>
                      <a:pt x="34" y="189"/>
                    </a:lnTo>
                    <a:lnTo>
                      <a:pt x="34" y="189"/>
                    </a:lnTo>
                    <a:lnTo>
                      <a:pt x="26" y="182"/>
                    </a:lnTo>
                    <a:lnTo>
                      <a:pt x="20" y="173"/>
                    </a:lnTo>
                    <a:lnTo>
                      <a:pt x="14" y="164"/>
                    </a:lnTo>
                    <a:lnTo>
                      <a:pt x="9" y="154"/>
                    </a:lnTo>
                    <a:lnTo>
                      <a:pt x="5" y="143"/>
                    </a:lnTo>
                    <a:lnTo>
                      <a:pt x="3" y="133"/>
                    </a:lnTo>
                    <a:lnTo>
                      <a:pt x="2" y="122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0" y="111"/>
                    </a:lnTo>
                    <a:lnTo>
                      <a:pt x="2" y="100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9" y="68"/>
                    </a:lnTo>
                    <a:lnTo>
                      <a:pt x="14" y="58"/>
                    </a:lnTo>
                    <a:lnTo>
                      <a:pt x="20" y="49"/>
                    </a:lnTo>
                    <a:lnTo>
                      <a:pt x="26" y="41"/>
                    </a:lnTo>
                    <a:lnTo>
                      <a:pt x="34" y="32"/>
                    </a:lnTo>
                    <a:lnTo>
                      <a:pt x="34" y="32"/>
                    </a:lnTo>
                    <a:lnTo>
                      <a:pt x="41" y="26"/>
                    </a:lnTo>
                    <a:lnTo>
                      <a:pt x="50" y="18"/>
                    </a:lnTo>
                    <a:lnTo>
                      <a:pt x="58" y="13"/>
                    </a:lnTo>
                    <a:lnTo>
                      <a:pt x="68" y="9"/>
                    </a:lnTo>
                    <a:lnTo>
                      <a:pt x="78" y="5"/>
                    </a:lnTo>
                    <a:lnTo>
                      <a:pt x="89" y="2"/>
                    </a:lnTo>
                    <a:lnTo>
                      <a:pt x="100" y="0"/>
                    </a:lnTo>
                    <a:lnTo>
                      <a:pt x="112" y="0"/>
                    </a:lnTo>
                    <a:lnTo>
                      <a:pt x="11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5" name="Freeform 20"/>
              <p:cNvSpPr/>
              <p:nvPr/>
            </p:nvSpPr>
            <p:spPr bwMode="auto">
              <a:xfrm>
                <a:off x="1714480" y="4357700"/>
                <a:ext cx="230188" cy="177800"/>
              </a:xfrm>
              <a:custGeom>
                <a:avLst/>
                <a:gdLst/>
                <a:ahLst/>
                <a:cxnLst>
                  <a:cxn ang="0">
                    <a:pos x="181" y="0"/>
                  </a:cxn>
                  <a:cxn ang="0">
                    <a:pos x="192" y="0"/>
                  </a:cxn>
                  <a:cxn ang="0">
                    <a:pos x="213" y="5"/>
                  </a:cxn>
                  <a:cxn ang="0">
                    <a:pos x="234" y="13"/>
                  </a:cxn>
                  <a:cxn ang="0">
                    <a:pos x="251" y="26"/>
                  </a:cxn>
                  <a:cxn ang="0">
                    <a:pos x="258" y="32"/>
                  </a:cxn>
                  <a:cxn ang="0">
                    <a:pos x="272" y="49"/>
                  </a:cxn>
                  <a:cxn ang="0">
                    <a:pos x="283" y="68"/>
                  </a:cxn>
                  <a:cxn ang="0">
                    <a:pos x="289" y="89"/>
                  </a:cxn>
                  <a:cxn ang="0">
                    <a:pos x="292" y="111"/>
                  </a:cxn>
                  <a:cxn ang="0">
                    <a:pos x="292" y="111"/>
                  </a:cxn>
                  <a:cxn ang="0">
                    <a:pos x="289" y="133"/>
                  </a:cxn>
                  <a:cxn ang="0">
                    <a:pos x="283" y="154"/>
                  </a:cxn>
                  <a:cxn ang="0">
                    <a:pos x="272" y="173"/>
                  </a:cxn>
                  <a:cxn ang="0">
                    <a:pos x="258" y="189"/>
                  </a:cxn>
                  <a:cxn ang="0">
                    <a:pos x="251" y="196"/>
                  </a:cxn>
                  <a:cxn ang="0">
                    <a:pos x="234" y="209"/>
                  </a:cxn>
                  <a:cxn ang="0">
                    <a:pos x="213" y="217"/>
                  </a:cxn>
                  <a:cxn ang="0">
                    <a:pos x="192" y="221"/>
                  </a:cxn>
                  <a:cxn ang="0">
                    <a:pos x="100" y="222"/>
                  </a:cxn>
                  <a:cxn ang="0">
                    <a:pos x="89" y="221"/>
                  </a:cxn>
                  <a:cxn ang="0">
                    <a:pos x="67" y="217"/>
                  </a:cxn>
                  <a:cxn ang="0">
                    <a:pos x="47" y="209"/>
                  </a:cxn>
                  <a:cxn ang="0">
                    <a:pos x="30" y="196"/>
                  </a:cxn>
                  <a:cxn ang="0">
                    <a:pos x="21" y="189"/>
                  </a:cxn>
                  <a:cxn ang="0">
                    <a:pos x="9" y="175"/>
                  </a:cxn>
                  <a:cxn ang="0">
                    <a:pos x="0" y="158"/>
                  </a:cxn>
                  <a:cxn ang="0">
                    <a:pos x="61" y="158"/>
                  </a:cxn>
                  <a:cxn ang="0">
                    <a:pos x="79" y="169"/>
                  </a:cxn>
                  <a:cxn ang="0">
                    <a:pos x="100" y="173"/>
                  </a:cxn>
                  <a:cxn ang="0">
                    <a:pos x="181" y="173"/>
                  </a:cxn>
                  <a:cxn ang="0">
                    <a:pos x="204" y="168"/>
                  </a:cxn>
                  <a:cxn ang="0">
                    <a:pos x="224" y="154"/>
                  </a:cxn>
                  <a:cxn ang="0">
                    <a:pos x="231" y="146"/>
                  </a:cxn>
                  <a:cxn ang="0">
                    <a:pos x="241" y="124"/>
                  </a:cxn>
                  <a:cxn ang="0">
                    <a:pos x="242" y="111"/>
                  </a:cxn>
                  <a:cxn ang="0">
                    <a:pos x="241" y="99"/>
                  </a:cxn>
                  <a:cxn ang="0">
                    <a:pos x="231" y="77"/>
                  </a:cxn>
                  <a:cxn ang="0">
                    <a:pos x="224" y="68"/>
                  </a:cxn>
                  <a:cxn ang="0">
                    <a:pos x="204" y="54"/>
                  </a:cxn>
                  <a:cxn ang="0">
                    <a:pos x="181" y="49"/>
                  </a:cxn>
                  <a:cxn ang="0">
                    <a:pos x="100" y="49"/>
                  </a:cxn>
                  <a:cxn ang="0">
                    <a:pos x="79" y="53"/>
                  </a:cxn>
                  <a:cxn ang="0">
                    <a:pos x="61" y="63"/>
                  </a:cxn>
                  <a:cxn ang="0">
                    <a:pos x="0" y="63"/>
                  </a:cxn>
                  <a:cxn ang="0">
                    <a:pos x="9" y="47"/>
                  </a:cxn>
                  <a:cxn ang="0">
                    <a:pos x="21" y="32"/>
                  </a:cxn>
                  <a:cxn ang="0">
                    <a:pos x="30" y="26"/>
                  </a:cxn>
                  <a:cxn ang="0">
                    <a:pos x="47" y="13"/>
                  </a:cxn>
                  <a:cxn ang="0">
                    <a:pos x="67" y="5"/>
                  </a:cxn>
                  <a:cxn ang="0">
                    <a:pos x="89" y="0"/>
                  </a:cxn>
                  <a:cxn ang="0">
                    <a:pos x="100" y="0"/>
                  </a:cxn>
                </a:cxnLst>
                <a:rect l="0" t="0" r="r" b="b"/>
                <a:pathLst>
                  <a:path w="292" h="222">
                    <a:moveTo>
                      <a:pt x="100" y="0"/>
                    </a:moveTo>
                    <a:lnTo>
                      <a:pt x="181" y="0"/>
                    </a:lnTo>
                    <a:lnTo>
                      <a:pt x="181" y="0"/>
                    </a:lnTo>
                    <a:lnTo>
                      <a:pt x="192" y="0"/>
                    </a:lnTo>
                    <a:lnTo>
                      <a:pt x="203" y="2"/>
                    </a:lnTo>
                    <a:lnTo>
                      <a:pt x="213" y="5"/>
                    </a:lnTo>
                    <a:lnTo>
                      <a:pt x="224" y="9"/>
                    </a:lnTo>
                    <a:lnTo>
                      <a:pt x="234" y="13"/>
                    </a:lnTo>
                    <a:lnTo>
                      <a:pt x="242" y="18"/>
                    </a:lnTo>
                    <a:lnTo>
                      <a:pt x="251" y="26"/>
                    </a:lnTo>
                    <a:lnTo>
                      <a:pt x="258" y="32"/>
                    </a:lnTo>
                    <a:lnTo>
                      <a:pt x="258" y="32"/>
                    </a:lnTo>
                    <a:lnTo>
                      <a:pt x="266" y="41"/>
                    </a:lnTo>
                    <a:lnTo>
                      <a:pt x="272" y="49"/>
                    </a:lnTo>
                    <a:lnTo>
                      <a:pt x="278" y="58"/>
                    </a:lnTo>
                    <a:lnTo>
                      <a:pt x="283" y="68"/>
                    </a:lnTo>
                    <a:lnTo>
                      <a:pt x="287" y="78"/>
                    </a:lnTo>
                    <a:lnTo>
                      <a:pt x="289" y="89"/>
                    </a:lnTo>
                    <a:lnTo>
                      <a:pt x="291" y="100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2" y="111"/>
                    </a:lnTo>
                    <a:lnTo>
                      <a:pt x="291" y="122"/>
                    </a:lnTo>
                    <a:lnTo>
                      <a:pt x="289" y="133"/>
                    </a:lnTo>
                    <a:lnTo>
                      <a:pt x="287" y="143"/>
                    </a:lnTo>
                    <a:lnTo>
                      <a:pt x="283" y="154"/>
                    </a:lnTo>
                    <a:lnTo>
                      <a:pt x="278" y="164"/>
                    </a:lnTo>
                    <a:lnTo>
                      <a:pt x="272" y="173"/>
                    </a:lnTo>
                    <a:lnTo>
                      <a:pt x="266" y="182"/>
                    </a:lnTo>
                    <a:lnTo>
                      <a:pt x="258" y="189"/>
                    </a:lnTo>
                    <a:lnTo>
                      <a:pt x="258" y="189"/>
                    </a:lnTo>
                    <a:lnTo>
                      <a:pt x="251" y="196"/>
                    </a:lnTo>
                    <a:lnTo>
                      <a:pt x="242" y="203"/>
                    </a:lnTo>
                    <a:lnTo>
                      <a:pt x="234" y="209"/>
                    </a:lnTo>
                    <a:lnTo>
                      <a:pt x="224" y="214"/>
                    </a:lnTo>
                    <a:lnTo>
                      <a:pt x="213" y="217"/>
                    </a:lnTo>
                    <a:lnTo>
                      <a:pt x="203" y="220"/>
                    </a:lnTo>
                    <a:lnTo>
                      <a:pt x="192" y="221"/>
                    </a:lnTo>
                    <a:lnTo>
                      <a:pt x="181" y="222"/>
                    </a:lnTo>
                    <a:lnTo>
                      <a:pt x="100" y="222"/>
                    </a:lnTo>
                    <a:lnTo>
                      <a:pt x="100" y="222"/>
                    </a:lnTo>
                    <a:lnTo>
                      <a:pt x="89" y="221"/>
                    </a:lnTo>
                    <a:lnTo>
                      <a:pt x="78" y="220"/>
                    </a:lnTo>
                    <a:lnTo>
                      <a:pt x="67" y="217"/>
                    </a:lnTo>
                    <a:lnTo>
                      <a:pt x="57" y="214"/>
                    </a:lnTo>
                    <a:lnTo>
                      <a:pt x="47" y="209"/>
                    </a:lnTo>
                    <a:lnTo>
                      <a:pt x="38" y="203"/>
                    </a:lnTo>
                    <a:lnTo>
                      <a:pt x="30" y="196"/>
                    </a:lnTo>
                    <a:lnTo>
                      <a:pt x="21" y="189"/>
                    </a:lnTo>
                    <a:lnTo>
                      <a:pt x="21" y="189"/>
                    </a:lnTo>
                    <a:lnTo>
                      <a:pt x="15" y="183"/>
                    </a:lnTo>
                    <a:lnTo>
                      <a:pt x="9" y="175"/>
                    </a:lnTo>
                    <a:lnTo>
                      <a:pt x="4" y="167"/>
                    </a:lnTo>
                    <a:lnTo>
                      <a:pt x="0" y="158"/>
                    </a:lnTo>
                    <a:lnTo>
                      <a:pt x="61" y="158"/>
                    </a:lnTo>
                    <a:lnTo>
                      <a:pt x="61" y="158"/>
                    </a:lnTo>
                    <a:lnTo>
                      <a:pt x="69" y="164"/>
                    </a:lnTo>
                    <a:lnTo>
                      <a:pt x="79" y="169"/>
                    </a:lnTo>
                    <a:lnTo>
                      <a:pt x="89" y="172"/>
                    </a:lnTo>
                    <a:lnTo>
                      <a:pt x="100" y="173"/>
                    </a:lnTo>
                    <a:lnTo>
                      <a:pt x="181" y="173"/>
                    </a:lnTo>
                    <a:lnTo>
                      <a:pt x="181" y="173"/>
                    </a:lnTo>
                    <a:lnTo>
                      <a:pt x="193" y="172"/>
                    </a:lnTo>
                    <a:lnTo>
                      <a:pt x="204" y="168"/>
                    </a:lnTo>
                    <a:lnTo>
                      <a:pt x="215" y="162"/>
                    </a:lnTo>
                    <a:lnTo>
                      <a:pt x="224" y="154"/>
                    </a:lnTo>
                    <a:lnTo>
                      <a:pt x="224" y="154"/>
                    </a:lnTo>
                    <a:lnTo>
                      <a:pt x="231" y="146"/>
                    </a:lnTo>
                    <a:lnTo>
                      <a:pt x="237" y="135"/>
                    </a:lnTo>
                    <a:lnTo>
                      <a:pt x="241" y="124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2" y="111"/>
                    </a:lnTo>
                    <a:lnTo>
                      <a:pt x="241" y="99"/>
                    </a:lnTo>
                    <a:lnTo>
                      <a:pt x="237" y="86"/>
                    </a:lnTo>
                    <a:lnTo>
                      <a:pt x="231" y="77"/>
                    </a:lnTo>
                    <a:lnTo>
                      <a:pt x="224" y="68"/>
                    </a:lnTo>
                    <a:lnTo>
                      <a:pt x="224" y="68"/>
                    </a:lnTo>
                    <a:lnTo>
                      <a:pt x="215" y="60"/>
                    </a:lnTo>
                    <a:lnTo>
                      <a:pt x="204" y="54"/>
                    </a:lnTo>
                    <a:lnTo>
                      <a:pt x="193" y="51"/>
                    </a:lnTo>
                    <a:lnTo>
                      <a:pt x="181" y="49"/>
                    </a:lnTo>
                    <a:lnTo>
                      <a:pt x="100" y="49"/>
                    </a:lnTo>
                    <a:lnTo>
                      <a:pt x="100" y="49"/>
                    </a:lnTo>
                    <a:lnTo>
                      <a:pt x="89" y="51"/>
                    </a:lnTo>
                    <a:lnTo>
                      <a:pt x="79" y="53"/>
                    </a:lnTo>
                    <a:lnTo>
                      <a:pt x="69" y="58"/>
                    </a:lnTo>
                    <a:lnTo>
                      <a:pt x="61" y="63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4" y="56"/>
                    </a:lnTo>
                    <a:lnTo>
                      <a:pt x="9" y="47"/>
                    </a:lnTo>
                    <a:lnTo>
                      <a:pt x="15" y="39"/>
                    </a:lnTo>
                    <a:lnTo>
                      <a:pt x="21" y="32"/>
                    </a:lnTo>
                    <a:lnTo>
                      <a:pt x="21" y="32"/>
                    </a:lnTo>
                    <a:lnTo>
                      <a:pt x="30" y="26"/>
                    </a:lnTo>
                    <a:lnTo>
                      <a:pt x="38" y="18"/>
                    </a:lnTo>
                    <a:lnTo>
                      <a:pt x="47" y="13"/>
                    </a:lnTo>
                    <a:lnTo>
                      <a:pt x="57" y="9"/>
                    </a:lnTo>
                    <a:lnTo>
                      <a:pt x="67" y="5"/>
                    </a:lnTo>
                    <a:lnTo>
                      <a:pt x="78" y="2"/>
                    </a:lnTo>
                    <a:lnTo>
                      <a:pt x="89" y="0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46" name="Freeform 21"/>
              <p:cNvSpPr/>
              <p:nvPr/>
            </p:nvSpPr>
            <p:spPr bwMode="auto">
              <a:xfrm>
                <a:off x="1601767" y="4427550"/>
                <a:ext cx="195263" cy="36513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224" y="0"/>
                  </a:cxn>
                  <a:cxn ang="0">
                    <a:pos x="224" y="0"/>
                  </a:cxn>
                  <a:cxn ang="0">
                    <a:pos x="229" y="1"/>
                  </a:cxn>
                  <a:cxn ang="0">
                    <a:pos x="233" y="2"/>
                  </a:cxn>
                  <a:cxn ang="0">
                    <a:pos x="236" y="5"/>
                  </a:cxn>
                  <a:cxn ang="0">
                    <a:pos x="240" y="7"/>
                  </a:cxn>
                  <a:cxn ang="0">
                    <a:pos x="242" y="11"/>
                  </a:cxn>
                  <a:cxn ang="0">
                    <a:pos x="245" y="14"/>
                  </a:cxn>
                  <a:cxn ang="0">
                    <a:pos x="246" y="18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3"/>
                  </a:cxn>
                  <a:cxn ang="0">
                    <a:pos x="246" y="28"/>
                  </a:cxn>
                  <a:cxn ang="0">
                    <a:pos x="245" y="32"/>
                  </a:cxn>
                  <a:cxn ang="0">
                    <a:pos x="242" y="36"/>
                  </a:cxn>
                  <a:cxn ang="0">
                    <a:pos x="240" y="39"/>
                  </a:cxn>
                  <a:cxn ang="0">
                    <a:pos x="236" y="42"/>
                  </a:cxn>
                  <a:cxn ang="0">
                    <a:pos x="233" y="44"/>
                  </a:cxn>
                  <a:cxn ang="0">
                    <a:pos x="229" y="45"/>
                  </a:cxn>
                  <a:cxn ang="0">
                    <a:pos x="224" y="45"/>
                  </a:cxn>
                  <a:cxn ang="0">
                    <a:pos x="24" y="45"/>
                  </a:cxn>
                  <a:cxn ang="0">
                    <a:pos x="24" y="45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2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3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3" y="14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10" y="5"/>
                  </a:cxn>
                  <a:cxn ang="0">
                    <a:pos x="14" y="2"/>
                  </a:cxn>
                  <a:cxn ang="0">
                    <a:pos x="19" y="1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46" h="45">
                    <a:moveTo>
                      <a:pt x="24" y="0"/>
                    </a:moveTo>
                    <a:lnTo>
                      <a:pt x="224" y="0"/>
                    </a:lnTo>
                    <a:lnTo>
                      <a:pt x="224" y="0"/>
                    </a:lnTo>
                    <a:lnTo>
                      <a:pt x="229" y="1"/>
                    </a:lnTo>
                    <a:lnTo>
                      <a:pt x="233" y="2"/>
                    </a:lnTo>
                    <a:lnTo>
                      <a:pt x="236" y="5"/>
                    </a:lnTo>
                    <a:lnTo>
                      <a:pt x="240" y="7"/>
                    </a:lnTo>
                    <a:lnTo>
                      <a:pt x="242" y="11"/>
                    </a:lnTo>
                    <a:lnTo>
                      <a:pt x="245" y="14"/>
                    </a:lnTo>
                    <a:lnTo>
                      <a:pt x="246" y="18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3"/>
                    </a:lnTo>
                    <a:lnTo>
                      <a:pt x="246" y="28"/>
                    </a:lnTo>
                    <a:lnTo>
                      <a:pt x="245" y="32"/>
                    </a:lnTo>
                    <a:lnTo>
                      <a:pt x="242" y="36"/>
                    </a:lnTo>
                    <a:lnTo>
                      <a:pt x="240" y="39"/>
                    </a:lnTo>
                    <a:lnTo>
                      <a:pt x="236" y="42"/>
                    </a:lnTo>
                    <a:lnTo>
                      <a:pt x="233" y="44"/>
                    </a:lnTo>
                    <a:lnTo>
                      <a:pt x="229" y="45"/>
                    </a:lnTo>
                    <a:lnTo>
                      <a:pt x="224" y="45"/>
                    </a:lnTo>
                    <a:lnTo>
                      <a:pt x="24" y="45"/>
                    </a:lnTo>
                    <a:lnTo>
                      <a:pt x="24" y="45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2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3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3" y="14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10" y="5"/>
                    </a:lnTo>
                    <a:lnTo>
                      <a:pt x="14" y="2"/>
                    </a:lnTo>
                    <a:lnTo>
                      <a:pt x="19" y="1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grpSp>
        <p:nvGrpSpPr>
          <p:cNvPr id="4" name="组合 3"/>
          <p:cNvGrpSpPr/>
          <p:nvPr/>
        </p:nvGrpSpPr>
        <p:grpSpPr bwMode="auto">
          <a:xfrm>
            <a:off x="6721475" y="1485900"/>
            <a:ext cx="765175" cy="765175"/>
            <a:chOff x="6721309" y="1486287"/>
            <a:chExt cx="765423" cy="765385"/>
          </a:xfrm>
        </p:grpSpPr>
        <p:sp>
          <p:nvSpPr>
            <p:cNvPr id="63" name="Rectangle 16"/>
            <p:cNvSpPr/>
            <p:nvPr/>
          </p:nvSpPr>
          <p:spPr>
            <a:xfrm>
              <a:off x="6721309" y="1486287"/>
              <a:ext cx="765423" cy="765385"/>
            </a:xfrm>
            <a:prstGeom prst="ellipse">
              <a:avLst/>
            </a:prstGeom>
            <a:solidFill>
              <a:srgbClr val="1C3FD9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grpSp>
          <p:nvGrpSpPr>
            <p:cNvPr id="64" name="Group 68"/>
            <p:cNvGrpSpPr/>
            <p:nvPr/>
          </p:nvGrpSpPr>
          <p:grpSpPr>
            <a:xfrm>
              <a:off x="6911180" y="1670021"/>
              <a:ext cx="405503" cy="406194"/>
              <a:chOff x="6998061" y="3496249"/>
              <a:chExt cx="366051" cy="366676"/>
            </a:xfrm>
            <a:solidFill>
              <a:schemeClr val="bg1"/>
            </a:solidFill>
          </p:grpSpPr>
          <p:sp>
            <p:nvSpPr>
              <p:cNvPr id="65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66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67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68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69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70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71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72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73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 bwMode="auto">
          <a:xfrm>
            <a:off x="5565775" y="3306763"/>
            <a:ext cx="765175" cy="765175"/>
            <a:chOff x="5566317" y="3306918"/>
            <a:chExt cx="765423" cy="765385"/>
          </a:xfrm>
        </p:grpSpPr>
        <p:sp>
          <p:nvSpPr>
            <p:cNvPr id="75" name="Rectangle 23"/>
            <p:cNvSpPr/>
            <p:nvPr/>
          </p:nvSpPr>
          <p:spPr>
            <a:xfrm>
              <a:off x="5566317" y="3306918"/>
              <a:ext cx="765423" cy="765385"/>
            </a:xfrm>
            <a:prstGeom prst="ellipse">
              <a:avLst/>
            </a:prstGeom>
            <a:solidFill>
              <a:srgbClr val="1C3FD9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grpSp>
          <p:nvGrpSpPr>
            <p:cNvPr id="76" name="Group 78"/>
            <p:cNvGrpSpPr/>
            <p:nvPr/>
          </p:nvGrpSpPr>
          <p:grpSpPr>
            <a:xfrm>
              <a:off x="5794464" y="3478816"/>
              <a:ext cx="327796" cy="437560"/>
              <a:chOff x="1868971" y="2767277"/>
              <a:chExt cx="274694" cy="366676"/>
            </a:xfrm>
            <a:solidFill>
              <a:schemeClr val="bg1"/>
            </a:solidFill>
          </p:grpSpPr>
          <p:sp>
            <p:nvSpPr>
              <p:cNvPr id="77" name="AutoShape 115"/>
              <p:cNvSpPr/>
              <p:nvPr/>
            </p:nvSpPr>
            <p:spPr bwMode="auto">
              <a:xfrm>
                <a:off x="1868971" y="2767277"/>
                <a:ext cx="274694" cy="36667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800" y="12825"/>
                    </a:moveTo>
                    <a:lnTo>
                      <a:pt x="19800" y="13500"/>
                    </a:lnTo>
                    <a:lnTo>
                      <a:pt x="19800" y="14850"/>
                    </a:lnTo>
                    <a:lnTo>
                      <a:pt x="19800" y="15525"/>
                    </a:lnTo>
                    <a:cubicBezTo>
                      <a:pt x="19800" y="18129"/>
                      <a:pt x="16972" y="20249"/>
                      <a:pt x="13499" y="20249"/>
                    </a:cubicBezTo>
                    <a:lnTo>
                      <a:pt x="8099" y="20249"/>
                    </a:lnTo>
                    <a:cubicBezTo>
                      <a:pt x="4627" y="20249"/>
                      <a:pt x="1800" y="18129"/>
                      <a:pt x="1800" y="15525"/>
                    </a:cubicBezTo>
                    <a:lnTo>
                      <a:pt x="1800" y="14850"/>
                    </a:lnTo>
                    <a:lnTo>
                      <a:pt x="1800" y="13500"/>
                    </a:lnTo>
                    <a:lnTo>
                      <a:pt x="1800" y="12825"/>
                    </a:lnTo>
                    <a:lnTo>
                      <a:pt x="1800" y="10800"/>
                    </a:lnTo>
                    <a:cubicBezTo>
                      <a:pt x="1800" y="10427"/>
                      <a:pt x="2203" y="10124"/>
                      <a:pt x="2699" y="10124"/>
                    </a:cubicBezTo>
                    <a:lnTo>
                      <a:pt x="4499" y="10124"/>
                    </a:lnTo>
                    <a:lnTo>
                      <a:pt x="17100" y="10124"/>
                    </a:lnTo>
                    <a:lnTo>
                      <a:pt x="18899" y="10124"/>
                    </a:lnTo>
                    <a:cubicBezTo>
                      <a:pt x="19396" y="10124"/>
                      <a:pt x="19800" y="10427"/>
                      <a:pt x="19800" y="10800"/>
                    </a:cubicBezTo>
                    <a:cubicBezTo>
                      <a:pt x="19800" y="10800"/>
                      <a:pt x="19800" y="12825"/>
                      <a:pt x="19800" y="12825"/>
                    </a:cubicBezTo>
                    <a:close/>
                    <a:moveTo>
                      <a:pt x="14400" y="6075"/>
                    </a:moveTo>
                    <a:lnTo>
                      <a:pt x="14400" y="6076"/>
                    </a:lnTo>
                    <a:lnTo>
                      <a:pt x="14400" y="8774"/>
                    </a:lnTo>
                    <a:lnTo>
                      <a:pt x="7200" y="8774"/>
                    </a:lnTo>
                    <a:lnTo>
                      <a:pt x="7200" y="6076"/>
                    </a:lnTo>
                    <a:lnTo>
                      <a:pt x="7200" y="6075"/>
                    </a:lnTo>
                    <a:cubicBezTo>
                      <a:pt x="7200" y="4583"/>
                      <a:pt x="8811" y="3375"/>
                      <a:pt x="10800" y="3375"/>
                    </a:cubicBezTo>
                    <a:cubicBezTo>
                      <a:pt x="12788" y="3375"/>
                      <a:pt x="14400" y="4583"/>
                      <a:pt x="14400" y="6075"/>
                    </a:cubicBezTo>
                    <a:moveTo>
                      <a:pt x="4499" y="6075"/>
                    </a:moveTo>
                    <a:cubicBezTo>
                      <a:pt x="4499" y="3465"/>
                      <a:pt x="7320" y="1350"/>
                      <a:pt x="10800" y="1350"/>
                    </a:cubicBezTo>
                    <a:cubicBezTo>
                      <a:pt x="14279" y="1350"/>
                      <a:pt x="17100" y="3465"/>
                      <a:pt x="17100" y="6075"/>
                    </a:cubicBezTo>
                    <a:lnTo>
                      <a:pt x="17100" y="8774"/>
                    </a:lnTo>
                    <a:lnTo>
                      <a:pt x="15299" y="8774"/>
                    </a:lnTo>
                    <a:lnTo>
                      <a:pt x="15299" y="6076"/>
                    </a:lnTo>
                    <a:cubicBezTo>
                      <a:pt x="15299" y="4212"/>
                      <a:pt x="13285" y="2701"/>
                      <a:pt x="10800" y="2701"/>
                    </a:cubicBezTo>
                    <a:cubicBezTo>
                      <a:pt x="8314" y="2701"/>
                      <a:pt x="6299" y="4212"/>
                      <a:pt x="6299" y="6076"/>
                    </a:cubicBezTo>
                    <a:lnTo>
                      <a:pt x="6299" y="8774"/>
                    </a:lnTo>
                    <a:lnTo>
                      <a:pt x="4499" y="8774"/>
                    </a:lnTo>
                    <a:cubicBezTo>
                      <a:pt x="4499" y="8774"/>
                      <a:pt x="4499" y="6075"/>
                      <a:pt x="4499" y="6075"/>
                    </a:cubicBezTo>
                    <a:close/>
                    <a:moveTo>
                      <a:pt x="18899" y="8774"/>
                    </a:moveTo>
                    <a:lnTo>
                      <a:pt x="18899" y="6075"/>
                    </a:lnTo>
                    <a:cubicBezTo>
                      <a:pt x="18899" y="2719"/>
                      <a:pt x="15274" y="0"/>
                      <a:pt x="10800" y="0"/>
                    </a:cubicBezTo>
                    <a:cubicBezTo>
                      <a:pt x="6325" y="0"/>
                      <a:pt x="2699" y="2719"/>
                      <a:pt x="2699" y="6075"/>
                    </a:cubicBezTo>
                    <a:lnTo>
                      <a:pt x="2699" y="8774"/>
                    </a:lnTo>
                    <a:cubicBezTo>
                      <a:pt x="1208" y="8774"/>
                      <a:pt x="0" y="9681"/>
                      <a:pt x="0" y="10800"/>
                    </a:cubicBezTo>
                    <a:lnTo>
                      <a:pt x="0" y="12825"/>
                    </a:lnTo>
                    <a:lnTo>
                      <a:pt x="0" y="13500"/>
                    </a:lnTo>
                    <a:lnTo>
                      <a:pt x="0" y="14850"/>
                    </a:lnTo>
                    <a:lnTo>
                      <a:pt x="0" y="15525"/>
                    </a:lnTo>
                    <a:cubicBezTo>
                      <a:pt x="0" y="18880"/>
                      <a:pt x="3625" y="21599"/>
                      <a:pt x="8099" y="21599"/>
                    </a:cubicBezTo>
                    <a:lnTo>
                      <a:pt x="13499" y="21599"/>
                    </a:lnTo>
                    <a:cubicBezTo>
                      <a:pt x="17974" y="21599"/>
                      <a:pt x="21600" y="18880"/>
                      <a:pt x="21600" y="15525"/>
                    </a:cubicBezTo>
                    <a:lnTo>
                      <a:pt x="21600" y="14850"/>
                    </a:lnTo>
                    <a:lnTo>
                      <a:pt x="21600" y="13500"/>
                    </a:lnTo>
                    <a:lnTo>
                      <a:pt x="21600" y="12825"/>
                    </a:lnTo>
                    <a:lnTo>
                      <a:pt x="21600" y="10800"/>
                    </a:lnTo>
                    <a:cubicBezTo>
                      <a:pt x="21600" y="9681"/>
                      <a:pt x="20391" y="8774"/>
                      <a:pt x="18899" y="877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  <p:sp>
            <p:nvSpPr>
              <p:cNvPr id="78" name="AutoShape 116"/>
              <p:cNvSpPr/>
              <p:nvPr/>
            </p:nvSpPr>
            <p:spPr bwMode="auto">
              <a:xfrm>
                <a:off x="1983479" y="2985030"/>
                <a:ext cx="45678" cy="6883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8" y="0"/>
                      <a:pt x="0" y="3226"/>
                      <a:pt x="0" y="7201"/>
                    </a:cubicBezTo>
                    <a:cubicBezTo>
                      <a:pt x="0" y="9390"/>
                      <a:pt x="1798" y="13537"/>
                      <a:pt x="3601" y="16821"/>
                    </a:cubicBezTo>
                    <a:cubicBezTo>
                      <a:pt x="5070" y="19493"/>
                      <a:pt x="6916" y="21600"/>
                      <a:pt x="10800" y="21600"/>
                    </a:cubicBezTo>
                    <a:cubicBezTo>
                      <a:pt x="15016" y="21600"/>
                      <a:pt x="16529" y="19514"/>
                      <a:pt x="18003" y="16858"/>
                    </a:cubicBezTo>
                    <a:cubicBezTo>
                      <a:pt x="19828" y="13567"/>
                      <a:pt x="21600" y="9397"/>
                      <a:pt x="21600" y="7201"/>
                    </a:cubicBezTo>
                    <a:cubicBezTo>
                      <a:pt x="21600" y="3226"/>
                      <a:pt x="16761" y="0"/>
                      <a:pt x="10800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defTabSz="4572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ffectLst>
                    <a:outerShdw blurRad="38100" dist="38100" dir="2700000" algn="tl">
                      <a:srgbClr val="000000"/>
                    </a:outerShdw>
                  </a:effectLst>
                  <a:ea typeface="+mn-ea"/>
                  <a:cs typeface="Lao UI" panose="020B0502040204020203" pitchFamily="34" charset="0"/>
                </a:endParaRPr>
              </a:p>
            </p:txBody>
          </p:sp>
        </p:grpSp>
      </p:grpSp>
      <p:sp>
        <p:nvSpPr>
          <p:cNvPr id="48" name="文本框 48"/>
          <p:cNvSpPr txBox="1">
            <a:spLocks noChangeArrowheads="1"/>
          </p:cNvSpPr>
          <p:nvPr/>
        </p:nvSpPr>
        <p:spPr bwMode="auto">
          <a:xfrm>
            <a:off x="3863975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1C3FD9"/>
                </a:solidFill>
                <a:latin typeface="微软雅黑" panose="020B0503020204020204" pitchFamily="34" charset="-122"/>
              </a:rPr>
              <a:t>营运地点</a:t>
            </a:r>
            <a:endParaRPr lang="zh-CN" altLang="en-US" sz="2400" dirty="0">
              <a:solidFill>
                <a:srgbClr val="1C3FD9"/>
              </a:solidFill>
              <a:latin typeface="微软雅黑" panose="020B0503020204020204" pitchFamily="34" charset="-122"/>
            </a:endParaRPr>
          </a:p>
        </p:txBody>
      </p:sp>
      <p:sp>
        <p:nvSpPr>
          <p:cNvPr id="51" name="Content Placeholder 2"/>
          <p:cNvSpPr txBox="1"/>
          <p:nvPr/>
        </p:nvSpPr>
        <p:spPr>
          <a:xfrm>
            <a:off x="1760538" y="731838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此处添加详细介绍，对主标题进行进一步阐述，此处添加详细介绍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54" name="直接连接符 53"/>
          <p:cNvCxnSpPr/>
          <p:nvPr/>
        </p:nvCxnSpPr>
        <p:spPr>
          <a:xfrm>
            <a:off x="5327650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2771775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2" grpId="0"/>
      <p:bldP spid="53" grpId="0"/>
      <p:bldP spid="55" grpId="0"/>
      <p:bldP spid="56" grpId="0"/>
      <p:bldP spid="58" grpId="0"/>
      <p:bldP spid="59" grpId="0"/>
      <p:bldP spid="61" grpId="0"/>
      <p:bldP spid="62" grpId="0"/>
      <p:bldP spid="48" grpId="0"/>
      <p:bldP spid="5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 bwMode="auto">
          <a:xfrm>
            <a:off x="3178175" y="3124200"/>
            <a:ext cx="949325" cy="1155700"/>
            <a:chOff x="3178461" y="3124342"/>
            <a:chExt cx="949325" cy="1155700"/>
          </a:xfrm>
        </p:grpSpPr>
        <p:sp>
          <p:nvSpPr>
            <p:cNvPr id="4" name="Freeform 7"/>
            <p:cNvSpPr/>
            <p:nvPr/>
          </p:nvSpPr>
          <p:spPr bwMode="auto">
            <a:xfrm>
              <a:off x="3178461" y="3124342"/>
              <a:ext cx="949325" cy="1155700"/>
            </a:xfrm>
            <a:custGeom>
              <a:avLst/>
              <a:gdLst>
                <a:gd name="T0" fmla="*/ 389 w 573"/>
                <a:gd name="T1" fmla="*/ 198 h 697"/>
                <a:gd name="T2" fmla="*/ 487 w 573"/>
                <a:gd name="T3" fmla="*/ 194 h 697"/>
                <a:gd name="T4" fmla="*/ 436 w 573"/>
                <a:gd name="T5" fmla="*/ 277 h 697"/>
                <a:gd name="T6" fmla="*/ 573 w 573"/>
                <a:gd name="T7" fmla="*/ 404 h 697"/>
                <a:gd name="T8" fmla="*/ 394 w 573"/>
                <a:gd name="T9" fmla="*/ 697 h 697"/>
                <a:gd name="T10" fmla="*/ 0 w 573"/>
                <a:gd name="T11" fmla="*/ 3 h 697"/>
                <a:gd name="T12" fmla="*/ 344 w 573"/>
                <a:gd name="T13" fmla="*/ 0 h 697"/>
                <a:gd name="T14" fmla="*/ 389 w 573"/>
                <a:gd name="T15" fmla="*/ 198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3" h="697">
                  <a:moveTo>
                    <a:pt x="389" y="198"/>
                  </a:moveTo>
                  <a:cubicBezTo>
                    <a:pt x="487" y="194"/>
                    <a:pt x="487" y="194"/>
                    <a:pt x="487" y="194"/>
                  </a:cubicBezTo>
                  <a:cubicBezTo>
                    <a:pt x="436" y="277"/>
                    <a:pt x="436" y="277"/>
                    <a:pt x="436" y="277"/>
                  </a:cubicBezTo>
                  <a:cubicBezTo>
                    <a:pt x="473" y="328"/>
                    <a:pt x="520" y="371"/>
                    <a:pt x="573" y="404"/>
                  </a:cubicBezTo>
                  <a:cubicBezTo>
                    <a:pt x="394" y="697"/>
                    <a:pt x="394" y="697"/>
                    <a:pt x="394" y="697"/>
                  </a:cubicBezTo>
                  <a:cubicBezTo>
                    <a:pt x="152" y="549"/>
                    <a:pt x="3" y="287"/>
                    <a:pt x="0" y="3"/>
                  </a:cubicBezTo>
                  <a:cubicBezTo>
                    <a:pt x="344" y="0"/>
                    <a:pt x="344" y="0"/>
                    <a:pt x="344" y="0"/>
                  </a:cubicBezTo>
                  <a:cubicBezTo>
                    <a:pt x="345" y="71"/>
                    <a:pt x="361" y="138"/>
                    <a:pt x="389" y="198"/>
                  </a:cubicBezTo>
                  <a:close/>
                </a:path>
              </a:pathLst>
            </a:custGeom>
            <a:solidFill>
              <a:srgbClr val="1C3F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grpSp>
          <p:nvGrpSpPr>
            <p:cNvPr id="8" name="Group 12"/>
            <p:cNvGrpSpPr>
              <a:grpSpLocks noChangeAspect="1"/>
            </p:cNvGrpSpPr>
            <p:nvPr/>
          </p:nvGrpSpPr>
          <p:grpSpPr>
            <a:xfrm>
              <a:off x="3500701" y="3533708"/>
              <a:ext cx="216000" cy="175766"/>
              <a:chOff x="1550139" y="1314466"/>
              <a:chExt cx="509139" cy="414300"/>
            </a:xfrm>
            <a:solidFill>
              <a:schemeClr val="bg1"/>
            </a:solidFill>
          </p:grpSpPr>
          <p:sp>
            <p:nvSpPr>
              <p:cNvPr id="9" name="Freeform 5"/>
              <p:cNvSpPr>
                <a:spLocks noEditPoints="1"/>
              </p:cNvSpPr>
              <p:nvPr/>
            </p:nvSpPr>
            <p:spPr bwMode="auto">
              <a:xfrm>
                <a:off x="1550139" y="1314466"/>
                <a:ext cx="509139" cy="414300"/>
              </a:xfrm>
              <a:custGeom>
                <a:avLst/>
                <a:gdLst>
                  <a:gd name="T0" fmla="*/ 78 w 153"/>
                  <a:gd name="T1" fmla="*/ 0 h 125"/>
                  <a:gd name="T2" fmla="*/ 0 w 153"/>
                  <a:gd name="T3" fmla="*/ 69 h 125"/>
                  <a:gd name="T4" fmla="*/ 15 w 153"/>
                  <a:gd name="T5" fmla="*/ 69 h 125"/>
                  <a:gd name="T6" fmla="*/ 21 w 153"/>
                  <a:gd name="T7" fmla="*/ 64 h 125"/>
                  <a:gd name="T8" fmla="*/ 21 w 153"/>
                  <a:gd name="T9" fmla="*/ 121 h 125"/>
                  <a:gd name="T10" fmla="*/ 24 w 153"/>
                  <a:gd name="T11" fmla="*/ 125 h 125"/>
                  <a:gd name="T12" fmla="*/ 62 w 153"/>
                  <a:gd name="T13" fmla="*/ 125 h 125"/>
                  <a:gd name="T14" fmla="*/ 63 w 153"/>
                  <a:gd name="T15" fmla="*/ 93 h 125"/>
                  <a:gd name="T16" fmla="*/ 67 w 153"/>
                  <a:gd name="T17" fmla="*/ 88 h 125"/>
                  <a:gd name="T18" fmla="*/ 83 w 153"/>
                  <a:gd name="T19" fmla="*/ 88 h 125"/>
                  <a:gd name="T20" fmla="*/ 89 w 153"/>
                  <a:gd name="T21" fmla="*/ 93 h 125"/>
                  <a:gd name="T22" fmla="*/ 89 w 153"/>
                  <a:gd name="T23" fmla="*/ 125 h 125"/>
                  <a:gd name="T24" fmla="*/ 126 w 153"/>
                  <a:gd name="T25" fmla="*/ 125 h 125"/>
                  <a:gd name="T26" fmla="*/ 130 w 153"/>
                  <a:gd name="T27" fmla="*/ 120 h 125"/>
                  <a:gd name="T28" fmla="*/ 130 w 153"/>
                  <a:gd name="T29" fmla="*/ 63 h 125"/>
                  <a:gd name="T30" fmla="*/ 136 w 153"/>
                  <a:gd name="T31" fmla="*/ 69 h 125"/>
                  <a:gd name="T32" fmla="*/ 153 w 153"/>
                  <a:gd name="T33" fmla="*/ 69 h 125"/>
                  <a:gd name="T34" fmla="*/ 78 w 153"/>
                  <a:gd name="T35" fmla="*/ 0 h 125"/>
                  <a:gd name="T36" fmla="*/ 76 w 153"/>
                  <a:gd name="T37" fmla="*/ 76 h 125"/>
                  <a:gd name="T38" fmla="*/ 60 w 153"/>
                  <a:gd name="T39" fmla="*/ 60 h 125"/>
                  <a:gd name="T40" fmla="*/ 76 w 153"/>
                  <a:gd name="T41" fmla="*/ 43 h 125"/>
                  <a:gd name="T42" fmla="*/ 92 w 153"/>
                  <a:gd name="T43" fmla="*/ 60 h 125"/>
                  <a:gd name="T44" fmla="*/ 76 w 153"/>
                  <a:gd name="T45" fmla="*/ 76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3" h="125">
                    <a:moveTo>
                      <a:pt x="78" y="0"/>
                    </a:moveTo>
                    <a:cubicBezTo>
                      <a:pt x="0" y="69"/>
                      <a:pt x="0" y="69"/>
                      <a:pt x="0" y="69"/>
                    </a:cubicBezTo>
                    <a:cubicBezTo>
                      <a:pt x="0" y="69"/>
                      <a:pt x="5" y="78"/>
                      <a:pt x="15" y="69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121"/>
                      <a:pt x="21" y="121"/>
                      <a:pt x="21" y="121"/>
                    </a:cubicBezTo>
                    <a:cubicBezTo>
                      <a:pt x="21" y="121"/>
                      <a:pt x="21" y="125"/>
                      <a:pt x="24" y="125"/>
                    </a:cubicBezTo>
                    <a:cubicBezTo>
                      <a:pt x="28" y="125"/>
                      <a:pt x="62" y="125"/>
                      <a:pt x="62" y="125"/>
                    </a:cubicBezTo>
                    <a:cubicBezTo>
                      <a:pt x="63" y="93"/>
                      <a:pt x="63" y="93"/>
                      <a:pt x="63" y="93"/>
                    </a:cubicBezTo>
                    <a:cubicBezTo>
                      <a:pt x="63" y="93"/>
                      <a:pt x="62" y="88"/>
                      <a:pt x="67" y="88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9" y="88"/>
                      <a:pt x="89" y="93"/>
                      <a:pt x="89" y="93"/>
                    </a:cubicBezTo>
                    <a:cubicBezTo>
                      <a:pt x="89" y="125"/>
                      <a:pt x="89" y="125"/>
                      <a:pt x="89" y="125"/>
                    </a:cubicBezTo>
                    <a:cubicBezTo>
                      <a:pt x="89" y="125"/>
                      <a:pt x="121" y="125"/>
                      <a:pt x="126" y="125"/>
                    </a:cubicBezTo>
                    <a:cubicBezTo>
                      <a:pt x="131" y="125"/>
                      <a:pt x="130" y="120"/>
                      <a:pt x="130" y="120"/>
                    </a:cubicBezTo>
                    <a:cubicBezTo>
                      <a:pt x="130" y="63"/>
                      <a:pt x="130" y="63"/>
                      <a:pt x="130" y="63"/>
                    </a:cubicBezTo>
                    <a:cubicBezTo>
                      <a:pt x="136" y="69"/>
                      <a:pt x="136" y="69"/>
                      <a:pt x="136" y="69"/>
                    </a:cubicBezTo>
                    <a:cubicBezTo>
                      <a:pt x="148" y="77"/>
                      <a:pt x="153" y="69"/>
                      <a:pt x="153" y="69"/>
                    </a:cubicBezTo>
                    <a:lnTo>
                      <a:pt x="78" y="0"/>
                    </a:lnTo>
                    <a:close/>
                    <a:moveTo>
                      <a:pt x="76" y="76"/>
                    </a:moveTo>
                    <a:cubicBezTo>
                      <a:pt x="67" y="76"/>
                      <a:pt x="60" y="69"/>
                      <a:pt x="60" y="60"/>
                    </a:cubicBezTo>
                    <a:cubicBezTo>
                      <a:pt x="60" y="50"/>
                      <a:pt x="67" y="43"/>
                      <a:pt x="76" y="43"/>
                    </a:cubicBezTo>
                    <a:cubicBezTo>
                      <a:pt x="85" y="43"/>
                      <a:pt x="92" y="50"/>
                      <a:pt x="92" y="60"/>
                    </a:cubicBezTo>
                    <a:cubicBezTo>
                      <a:pt x="92" y="69"/>
                      <a:pt x="85" y="76"/>
                      <a:pt x="76" y="7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10" name="Freeform 6"/>
              <p:cNvSpPr/>
              <p:nvPr/>
            </p:nvSpPr>
            <p:spPr bwMode="auto">
              <a:xfrm>
                <a:off x="1949464" y="1366877"/>
                <a:ext cx="49916" cy="102328"/>
              </a:xfrm>
              <a:custGeom>
                <a:avLst/>
                <a:gdLst>
                  <a:gd name="T0" fmla="*/ 20 w 20"/>
                  <a:gd name="T1" fmla="*/ 41 h 41"/>
                  <a:gd name="T2" fmla="*/ 20 w 20"/>
                  <a:gd name="T3" fmla="*/ 0 h 41"/>
                  <a:gd name="T4" fmla="*/ 0 w 20"/>
                  <a:gd name="T5" fmla="*/ 0 h 41"/>
                  <a:gd name="T6" fmla="*/ 0 w 20"/>
                  <a:gd name="T7" fmla="*/ 24 h 41"/>
                  <a:gd name="T8" fmla="*/ 20 w 20"/>
                  <a:gd name="T9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41">
                    <a:moveTo>
                      <a:pt x="20" y="41"/>
                    </a:moveTo>
                    <a:lnTo>
                      <a:pt x="20" y="0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20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11" name="Oval 7"/>
              <p:cNvSpPr>
                <a:spLocks noChangeArrowheads="1"/>
              </p:cNvSpPr>
              <p:nvPr/>
            </p:nvSpPr>
            <p:spPr bwMode="auto">
              <a:xfrm>
                <a:off x="1777255" y="1484179"/>
                <a:ext cx="52412" cy="5490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 bwMode="auto">
          <a:xfrm>
            <a:off x="4954588" y="1951038"/>
            <a:ext cx="950912" cy="1155700"/>
            <a:chOff x="4954873" y="1951179"/>
            <a:chExt cx="950913" cy="1155700"/>
          </a:xfrm>
        </p:grpSpPr>
        <p:sp>
          <p:nvSpPr>
            <p:cNvPr id="7" name="Freeform 10"/>
            <p:cNvSpPr/>
            <p:nvPr/>
          </p:nvSpPr>
          <p:spPr bwMode="auto">
            <a:xfrm>
              <a:off x="4954873" y="1951179"/>
              <a:ext cx="950913" cy="1155700"/>
            </a:xfrm>
            <a:custGeom>
              <a:avLst/>
              <a:gdLst>
                <a:gd name="T0" fmla="*/ 0 w 574"/>
                <a:gd name="T1" fmla="*/ 293 h 697"/>
                <a:gd name="T2" fmla="*/ 178 w 574"/>
                <a:gd name="T3" fmla="*/ 0 h 697"/>
                <a:gd name="T4" fmla="*/ 574 w 574"/>
                <a:gd name="T5" fmla="*/ 692 h 697"/>
                <a:gd name="T6" fmla="*/ 231 w 574"/>
                <a:gd name="T7" fmla="*/ 697 h 697"/>
                <a:gd name="T8" fmla="*/ 190 w 574"/>
                <a:gd name="T9" fmla="*/ 508 h 697"/>
                <a:gd name="T10" fmla="*/ 91 w 574"/>
                <a:gd name="T11" fmla="*/ 511 h 697"/>
                <a:gd name="T12" fmla="*/ 144 w 574"/>
                <a:gd name="T13" fmla="*/ 428 h 697"/>
                <a:gd name="T14" fmla="*/ 0 w 574"/>
                <a:gd name="T15" fmla="*/ 293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" h="697">
                  <a:moveTo>
                    <a:pt x="0" y="293"/>
                  </a:moveTo>
                  <a:cubicBezTo>
                    <a:pt x="178" y="0"/>
                    <a:pt x="178" y="0"/>
                    <a:pt x="178" y="0"/>
                  </a:cubicBezTo>
                  <a:cubicBezTo>
                    <a:pt x="421" y="147"/>
                    <a:pt x="571" y="409"/>
                    <a:pt x="574" y="692"/>
                  </a:cubicBezTo>
                  <a:cubicBezTo>
                    <a:pt x="231" y="697"/>
                    <a:pt x="231" y="697"/>
                    <a:pt x="231" y="697"/>
                  </a:cubicBezTo>
                  <a:cubicBezTo>
                    <a:pt x="230" y="630"/>
                    <a:pt x="215" y="566"/>
                    <a:pt x="190" y="508"/>
                  </a:cubicBezTo>
                  <a:cubicBezTo>
                    <a:pt x="91" y="511"/>
                    <a:pt x="91" y="511"/>
                    <a:pt x="91" y="511"/>
                  </a:cubicBezTo>
                  <a:cubicBezTo>
                    <a:pt x="144" y="428"/>
                    <a:pt x="144" y="428"/>
                    <a:pt x="144" y="428"/>
                  </a:cubicBezTo>
                  <a:cubicBezTo>
                    <a:pt x="106" y="374"/>
                    <a:pt x="57" y="328"/>
                    <a:pt x="0" y="293"/>
                  </a:cubicBezTo>
                  <a:close/>
                </a:path>
              </a:pathLst>
            </a:custGeom>
            <a:solidFill>
              <a:srgbClr val="1C3F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19" name="Freeform 34"/>
            <p:cNvSpPr>
              <a:spLocks noChangeAspect="1"/>
            </p:cNvSpPr>
            <p:nvPr/>
          </p:nvSpPr>
          <p:spPr bwMode="auto">
            <a:xfrm>
              <a:off x="5346985" y="2525854"/>
              <a:ext cx="215900" cy="190500"/>
            </a:xfrm>
            <a:custGeom>
              <a:avLst/>
              <a:gdLst>
                <a:gd name="T0" fmla="*/ 136 w 136"/>
                <a:gd name="T1" fmla="*/ 48 h 120"/>
                <a:gd name="T2" fmla="*/ 68 w 136"/>
                <a:gd name="T3" fmla="*/ 0 h 120"/>
                <a:gd name="T4" fmla="*/ 0 w 136"/>
                <a:gd name="T5" fmla="*/ 48 h 120"/>
                <a:gd name="T6" fmla="*/ 37 w 136"/>
                <a:gd name="T7" fmla="*/ 91 h 120"/>
                <a:gd name="T8" fmla="*/ 22 w 136"/>
                <a:gd name="T9" fmla="*/ 120 h 120"/>
                <a:gd name="T10" fmla="*/ 73 w 136"/>
                <a:gd name="T11" fmla="*/ 96 h 120"/>
                <a:gd name="T12" fmla="*/ 136 w 136"/>
                <a:gd name="T13" fmla="*/ 4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6" h="120">
                  <a:moveTo>
                    <a:pt x="136" y="48"/>
                  </a:moveTo>
                  <a:cubicBezTo>
                    <a:pt x="136" y="22"/>
                    <a:pt x="106" y="0"/>
                    <a:pt x="68" y="0"/>
                  </a:cubicBezTo>
                  <a:cubicBezTo>
                    <a:pt x="31" y="0"/>
                    <a:pt x="0" y="22"/>
                    <a:pt x="0" y="48"/>
                  </a:cubicBezTo>
                  <a:cubicBezTo>
                    <a:pt x="0" y="67"/>
                    <a:pt x="15" y="83"/>
                    <a:pt x="37" y="91"/>
                  </a:cubicBezTo>
                  <a:cubicBezTo>
                    <a:pt x="38" y="96"/>
                    <a:pt x="37" y="106"/>
                    <a:pt x="22" y="120"/>
                  </a:cubicBezTo>
                  <a:cubicBezTo>
                    <a:pt x="22" y="120"/>
                    <a:pt x="54" y="111"/>
                    <a:pt x="73" y="96"/>
                  </a:cubicBezTo>
                  <a:cubicBezTo>
                    <a:pt x="108" y="94"/>
                    <a:pt x="136" y="73"/>
                    <a:pt x="136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3870325" y="3763963"/>
            <a:ext cx="1322388" cy="776287"/>
            <a:chOff x="3870611" y="3764104"/>
            <a:chExt cx="1322388" cy="776288"/>
          </a:xfrm>
        </p:grpSpPr>
        <p:sp>
          <p:nvSpPr>
            <p:cNvPr id="3" name="Freeform 6"/>
            <p:cNvSpPr/>
            <p:nvPr/>
          </p:nvSpPr>
          <p:spPr bwMode="auto">
            <a:xfrm>
              <a:off x="3870611" y="3764104"/>
              <a:ext cx="1322388" cy="776288"/>
            </a:xfrm>
            <a:custGeom>
              <a:avLst/>
              <a:gdLst>
                <a:gd name="T0" fmla="*/ 359 w 798"/>
                <a:gd name="T1" fmla="*/ 87 h 468"/>
                <a:gd name="T2" fmla="*/ 406 w 798"/>
                <a:gd name="T3" fmla="*/ 0 h 468"/>
                <a:gd name="T4" fmla="*/ 451 w 798"/>
                <a:gd name="T5" fmla="*/ 87 h 468"/>
                <a:gd name="T6" fmla="*/ 634 w 798"/>
                <a:gd name="T7" fmla="*/ 31 h 468"/>
                <a:gd name="T8" fmla="*/ 798 w 798"/>
                <a:gd name="T9" fmla="*/ 333 h 468"/>
                <a:gd name="T10" fmla="*/ 0 w 798"/>
                <a:gd name="T11" fmla="*/ 325 h 468"/>
                <a:gd name="T12" fmla="*/ 169 w 798"/>
                <a:gd name="T13" fmla="*/ 26 h 468"/>
                <a:gd name="T14" fmla="*/ 359 w 798"/>
                <a:gd name="T15" fmla="*/ 8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468">
                  <a:moveTo>
                    <a:pt x="359" y="87"/>
                  </a:moveTo>
                  <a:cubicBezTo>
                    <a:pt x="406" y="0"/>
                    <a:pt x="406" y="0"/>
                    <a:pt x="406" y="0"/>
                  </a:cubicBezTo>
                  <a:cubicBezTo>
                    <a:pt x="451" y="87"/>
                    <a:pt x="451" y="87"/>
                    <a:pt x="451" y="87"/>
                  </a:cubicBezTo>
                  <a:cubicBezTo>
                    <a:pt x="517" y="80"/>
                    <a:pt x="579" y="61"/>
                    <a:pt x="634" y="31"/>
                  </a:cubicBezTo>
                  <a:cubicBezTo>
                    <a:pt x="798" y="333"/>
                    <a:pt x="798" y="333"/>
                    <a:pt x="798" y="333"/>
                  </a:cubicBezTo>
                  <a:cubicBezTo>
                    <a:pt x="548" y="468"/>
                    <a:pt x="246" y="465"/>
                    <a:pt x="0" y="325"/>
                  </a:cubicBezTo>
                  <a:cubicBezTo>
                    <a:pt x="169" y="26"/>
                    <a:pt x="169" y="26"/>
                    <a:pt x="169" y="26"/>
                  </a:cubicBezTo>
                  <a:cubicBezTo>
                    <a:pt x="226" y="59"/>
                    <a:pt x="291" y="80"/>
                    <a:pt x="359" y="87"/>
                  </a:cubicBezTo>
                  <a:close/>
                </a:path>
              </a:pathLst>
            </a:custGeom>
            <a:solidFill>
              <a:srgbClr val="1C3F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20" name="Freeform 55"/>
            <p:cNvSpPr>
              <a:spLocks noChangeAspect="1" noEditPoints="1"/>
            </p:cNvSpPr>
            <p:nvPr/>
          </p:nvSpPr>
          <p:spPr bwMode="auto">
            <a:xfrm>
              <a:off x="4426236" y="4073666"/>
              <a:ext cx="215900" cy="225425"/>
            </a:xfrm>
            <a:custGeom>
              <a:avLst/>
              <a:gdLst>
                <a:gd name="T0" fmla="*/ 83 w 129"/>
                <a:gd name="T1" fmla="*/ 92 h 135"/>
                <a:gd name="T2" fmla="*/ 127 w 129"/>
                <a:gd name="T3" fmla="*/ 26 h 135"/>
                <a:gd name="T4" fmla="*/ 127 w 129"/>
                <a:gd name="T5" fmla="*/ 21 h 135"/>
                <a:gd name="T6" fmla="*/ 117 w 129"/>
                <a:gd name="T7" fmla="*/ 10 h 135"/>
                <a:gd name="T8" fmla="*/ 112 w 129"/>
                <a:gd name="T9" fmla="*/ 10 h 135"/>
                <a:gd name="T10" fmla="*/ 107 w 129"/>
                <a:gd name="T11" fmla="*/ 16 h 135"/>
                <a:gd name="T12" fmla="*/ 101 w 129"/>
                <a:gd name="T13" fmla="*/ 16 h 135"/>
                <a:gd name="T14" fmla="*/ 101 w 129"/>
                <a:gd name="T15" fmla="*/ 0 h 135"/>
                <a:gd name="T16" fmla="*/ 27 w 129"/>
                <a:gd name="T17" fmla="*/ 0 h 135"/>
                <a:gd name="T18" fmla="*/ 27 w 129"/>
                <a:gd name="T19" fmla="*/ 16 h 135"/>
                <a:gd name="T20" fmla="*/ 22 w 129"/>
                <a:gd name="T21" fmla="*/ 16 h 135"/>
                <a:gd name="T22" fmla="*/ 17 w 129"/>
                <a:gd name="T23" fmla="*/ 10 h 135"/>
                <a:gd name="T24" fmla="*/ 12 w 129"/>
                <a:gd name="T25" fmla="*/ 10 h 135"/>
                <a:gd name="T26" fmla="*/ 1 w 129"/>
                <a:gd name="T27" fmla="*/ 21 h 135"/>
                <a:gd name="T28" fmla="*/ 1 w 129"/>
                <a:gd name="T29" fmla="*/ 26 h 135"/>
                <a:gd name="T30" fmla="*/ 46 w 129"/>
                <a:gd name="T31" fmla="*/ 92 h 135"/>
                <a:gd name="T32" fmla="*/ 59 w 129"/>
                <a:gd name="T33" fmla="*/ 98 h 135"/>
                <a:gd name="T34" fmla="*/ 59 w 129"/>
                <a:gd name="T35" fmla="*/ 103 h 135"/>
                <a:gd name="T36" fmla="*/ 54 w 129"/>
                <a:gd name="T37" fmla="*/ 106 h 135"/>
                <a:gd name="T38" fmla="*/ 59 w 129"/>
                <a:gd name="T39" fmla="*/ 108 h 135"/>
                <a:gd name="T40" fmla="*/ 59 w 129"/>
                <a:gd name="T41" fmla="*/ 114 h 135"/>
                <a:gd name="T42" fmla="*/ 54 w 129"/>
                <a:gd name="T43" fmla="*/ 119 h 135"/>
                <a:gd name="T44" fmla="*/ 48 w 129"/>
                <a:gd name="T45" fmla="*/ 124 h 135"/>
                <a:gd name="T46" fmla="*/ 43 w 129"/>
                <a:gd name="T47" fmla="*/ 129 h 135"/>
                <a:gd name="T48" fmla="*/ 49 w 129"/>
                <a:gd name="T49" fmla="*/ 135 h 135"/>
                <a:gd name="T50" fmla="*/ 80 w 129"/>
                <a:gd name="T51" fmla="*/ 135 h 135"/>
                <a:gd name="T52" fmla="*/ 85 w 129"/>
                <a:gd name="T53" fmla="*/ 129 h 135"/>
                <a:gd name="T54" fmla="*/ 80 w 129"/>
                <a:gd name="T55" fmla="*/ 124 h 135"/>
                <a:gd name="T56" fmla="*/ 74 w 129"/>
                <a:gd name="T57" fmla="*/ 119 h 135"/>
                <a:gd name="T58" fmla="*/ 69 w 129"/>
                <a:gd name="T59" fmla="*/ 114 h 135"/>
                <a:gd name="T60" fmla="*/ 69 w 129"/>
                <a:gd name="T61" fmla="*/ 108 h 135"/>
                <a:gd name="T62" fmla="*/ 75 w 129"/>
                <a:gd name="T63" fmla="*/ 106 h 135"/>
                <a:gd name="T64" fmla="*/ 69 w 129"/>
                <a:gd name="T65" fmla="*/ 103 h 135"/>
                <a:gd name="T66" fmla="*/ 69 w 129"/>
                <a:gd name="T67" fmla="*/ 98 h 135"/>
                <a:gd name="T68" fmla="*/ 83 w 129"/>
                <a:gd name="T69" fmla="*/ 92 h 135"/>
                <a:gd name="T70" fmla="*/ 101 w 129"/>
                <a:gd name="T71" fmla="*/ 21 h 135"/>
                <a:gd name="T72" fmla="*/ 107 w 129"/>
                <a:gd name="T73" fmla="*/ 21 h 135"/>
                <a:gd name="T74" fmla="*/ 112 w 129"/>
                <a:gd name="T75" fmla="*/ 16 h 135"/>
                <a:gd name="T76" fmla="*/ 117 w 129"/>
                <a:gd name="T77" fmla="*/ 21 h 135"/>
                <a:gd name="T78" fmla="*/ 117 w 129"/>
                <a:gd name="T79" fmla="*/ 26 h 135"/>
                <a:gd name="T80" fmla="*/ 91 w 129"/>
                <a:gd name="T81" fmla="*/ 71 h 135"/>
                <a:gd name="T82" fmla="*/ 101 w 129"/>
                <a:gd name="T83" fmla="*/ 21 h 135"/>
                <a:gd name="T84" fmla="*/ 36 w 129"/>
                <a:gd name="T85" fmla="*/ 72 h 135"/>
                <a:gd name="T86" fmla="*/ 10 w 129"/>
                <a:gd name="T87" fmla="*/ 27 h 135"/>
                <a:gd name="T88" fmla="*/ 10 w 129"/>
                <a:gd name="T89" fmla="*/ 22 h 135"/>
                <a:gd name="T90" fmla="*/ 15 w 129"/>
                <a:gd name="T91" fmla="*/ 17 h 135"/>
                <a:gd name="T92" fmla="*/ 20 w 129"/>
                <a:gd name="T93" fmla="*/ 22 h 135"/>
                <a:gd name="T94" fmla="*/ 26 w 129"/>
                <a:gd name="T95" fmla="*/ 22 h 135"/>
                <a:gd name="T96" fmla="*/ 36 w 129"/>
                <a:gd name="T97" fmla="*/ 7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9" h="135">
                  <a:moveTo>
                    <a:pt x="83" y="92"/>
                  </a:moveTo>
                  <a:cubicBezTo>
                    <a:pt x="129" y="63"/>
                    <a:pt x="127" y="26"/>
                    <a:pt x="127" y="26"/>
                  </a:cubicBezTo>
                  <a:cubicBezTo>
                    <a:pt x="127" y="21"/>
                    <a:pt x="127" y="21"/>
                    <a:pt x="127" y="21"/>
                  </a:cubicBezTo>
                  <a:cubicBezTo>
                    <a:pt x="127" y="21"/>
                    <a:pt x="128" y="10"/>
                    <a:pt x="117" y="10"/>
                  </a:cubicBezTo>
                  <a:cubicBezTo>
                    <a:pt x="114" y="10"/>
                    <a:pt x="112" y="10"/>
                    <a:pt x="112" y="10"/>
                  </a:cubicBezTo>
                  <a:cubicBezTo>
                    <a:pt x="107" y="10"/>
                    <a:pt x="107" y="16"/>
                    <a:pt x="107" y="16"/>
                  </a:cubicBezTo>
                  <a:cubicBezTo>
                    <a:pt x="107" y="16"/>
                    <a:pt x="104" y="16"/>
                    <a:pt x="101" y="16"/>
                  </a:cubicBezTo>
                  <a:cubicBezTo>
                    <a:pt x="101" y="12"/>
                    <a:pt x="101" y="0"/>
                    <a:pt x="101" y="0"/>
                  </a:cubicBezTo>
                  <a:cubicBezTo>
                    <a:pt x="56" y="7"/>
                    <a:pt x="27" y="0"/>
                    <a:pt x="27" y="0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3" y="16"/>
                    <a:pt x="22" y="16"/>
                    <a:pt x="22" y="16"/>
                  </a:cubicBezTo>
                  <a:cubicBezTo>
                    <a:pt x="22" y="16"/>
                    <a:pt x="22" y="10"/>
                    <a:pt x="17" y="10"/>
                  </a:cubicBezTo>
                  <a:cubicBezTo>
                    <a:pt x="17" y="10"/>
                    <a:pt x="15" y="10"/>
                    <a:pt x="12" y="10"/>
                  </a:cubicBezTo>
                  <a:cubicBezTo>
                    <a:pt x="1" y="10"/>
                    <a:pt x="1" y="21"/>
                    <a:pt x="1" y="21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0" y="63"/>
                    <a:pt x="46" y="92"/>
                  </a:cubicBezTo>
                  <a:cubicBezTo>
                    <a:pt x="46" y="92"/>
                    <a:pt x="52" y="98"/>
                    <a:pt x="59" y="98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3"/>
                    <a:pt x="54" y="103"/>
                    <a:pt x="54" y="106"/>
                  </a:cubicBezTo>
                  <a:cubicBezTo>
                    <a:pt x="54" y="109"/>
                    <a:pt x="59" y="108"/>
                    <a:pt x="59" y="108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9" y="114"/>
                    <a:pt x="58" y="119"/>
                    <a:pt x="54" y="119"/>
                  </a:cubicBezTo>
                  <a:cubicBezTo>
                    <a:pt x="54" y="124"/>
                    <a:pt x="48" y="124"/>
                    <a:pt x="48" y="124"/>
                  </a:cubicBezTo>
                  <a:cubicBezTo>
                    <a:pt x="48" y="124"/>
                    <a:pt x="43" y="125"/>
                    <a:pt x="43" y="129"/>
                  </a:cubicBezTo>
                  <a:cubicBezTo>
                    <a:pt x="43" y="129"/>
                    <a:pt x="42" y="135"/>
                    <a:pt x="49" y="135"/>
                  </a:cubicBezTo>
                  <a:cubicBezTo>
                    <a:pt x="56" y="135"/>
                    <a:pt x="80" y="135"/>
                    <a:pt x="80" y="135"/>
                  </a:cubicBezTo>
                  <a:cubicBezTo>
                    <a:pt x="85" y="135"/>
                    <a:pt x="85" y="129"/>
                    <a:pt x="85" y="129"/>
                  </a:cubicBezTo>
                  <a:cubicBezTo>
                    <a:pt x="85" y="129"/>
                    <a:pt x="85" y="124"/>
                    <a:pt x="80" y="124"/>
                  </a:cubicBezTo>
                  <a:cubicBezTo>
                    <a:pt x="74" y="124"/>
                    <a:pt x="74" y="119"/>
                    <a:pt x="74" y="119"/>
                  </a:cubicBezTo>
                  <a:cubicBezTo>
                    <a:pt x="74" y="119"/>
                    <a:pt x="69" y="119"/>
                    <a:pt x="69" y="114"/>
                  </a:cubicBezTo>
                  <a:cubicBezTo>
                    <a:pt x="69" y="108"/>
                    <a:pt x="69" y="108"/>
                    <a:pt x="69" y="108"/>
                  </a:cubicBezTo>
                  <a:cubicBezTo>
                    <a:pt x="69" y="108"/>
                    <a:pt x="75" y="109"/>
                    <a:pt x="75" y="106"/>
                  </a:cubicBezTo>
                  <a:cubicBezTo>
                    <a:pt x="75" y="103"/>
                    <a:pt x="69" y="103"/>
                    <a:pt x="69" y="103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5" y="98"/>
                    <a:pt x="79" y="96"/>
                    <a:pt x="83" y="92"/>
                  </a:cubicBezTo>
                  <a:close/>
                  <a:moveTo>
                    <a:pt x="101" y="21"/>
                  </a:moveTo>
                  <a:cubicBezTo>
                    <a:pt x="103" y="21"/>
                    <a:pt x="107" y="21"/>
                    <a:pt x="107" y="21"/>
                  </a:cubicBezTo>
                  <a:cubicBezTo>
                    <a:pt x="112" y="21"/>
                    <a:pt x="112" y="16"/>
                    <a:pt x="112" y="16"/>
                  </a:cubicBezTo>
                  <a:cubicBezTo>
                    <a:pt x="117" y="16"/>
                    <a:pt x="117" y="21"/>
                    <a:pt x="117" y="21"/>
                  </a:cubicBezTo>
                  <a:cubicBezTo>
                    <a:pt x="117" y="26"/>
                    <a:pt x="117" y="26"/>
                    <a:pt x="117" y="26"/>
                  </a:cubicBezTo>
                  <a:cubicBezTo>
                    <a:pt x="117" y="26"/>
                    <a:pt x="116" y="47"/>
                    <a:pt x="91" y="71"/>
                  </a:cubicBezTo>
                  <a:cubicBezTo>
                    <a:pt x="96" y="61"/>
                    <a:pt x="101" y="38"/>
                    <a:pt x="101" y="21"/>
                  </a:cubicBezTo>
                  <a:close/>
                  <a:moveTo>
                    <a:pt x="36" y="72"/>
                  </a:moveTo>
                  <a:cubicBezTo>
                    <a:pt x="11" y="48"/>
                    <a:pt x="10" y="27"/>
                    <a:pt x="10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0" y="22"/>
                    <a:pt x="10" y="17"/>
                    <a:pt x="15" y="17"/>
                  </a:cubicBezTo>
                  <a:cubicBezTo>
                    <a:pt x="15" y="17"/>
                    <a:pt x="15" y="22"/>
                    <a:pt x="20" y="22"/>
                  </a:cubicBezTo>
                  <a:cubicBezTo>
                    <a:pt x="20" y="22"/>
                    <a:pt x="24" y="22"/>
                    <a:pt x="26" y="22"/>
                  </a:cubicBezTo>
                  <a:cubicBezTo>
                    <a:pt x="26" y="39"/>
                    <a:pt x="30" y="62"/>
                    <a:pt x="36" y="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</p:grpSp>
      <p:grpSp>
        <p:nvGrpSpPr>
          <p:cNvPr id="45" name="组合 44"/>
          <p:cNvGrpSpPr/>
          <p:nvPr/>
        </p:nvGrpSpPr>
        <p:grpSpPr bwMode="auto">
          <a:xfrm>
            <a:off x="3179763" y="1944688"/>
            <a:ext cx="955675" cy="1155700"/>
            <a:chOff x="3180048" y="1944829"/>
            <a:chExt cx="955675" cy="1155700"/>
          </a:xfrm>
        </p:grpSpPr>
        <p:sp>
          <p:nvSpPr>
            <p:cNvPr id="5" name="Freeform 8"/>
            <p:cNvSpPr/>
            <p:nvPr/>
          </p:nvSpPr>
          <p:spPr bwMode="auto">
            <a:xfrm>
              <a:off x="3180048" y="1944829"/>
              <a:ext cx="955675" cy="1155700"/>
            </a:xfrm>
            <a:custGeom>
              <a:avLst/>
              <a:gdLst>
                <a:gd name="T0" fmla="*/ 422 w 577"/>
                <a:gd name="T1" fmla="*/ 443 h 697"/>
                <a:gd name="T2" fmla="*/ 477 w 577"/>
                <a:gd name="T3" fmla="*/ 524 h 697"/>
                <a:gd name="T4" fmla="*/ 379 w 577"/>
                <a:gd name="T5" fmla="*/ 524 h 697"/>
                <a:gd name="T6" fmla="*/ 343 w 577"/>
                <a:gd name="T7" fmla="*/ 697 h 697"/>
                <a:gd name="T8" fmla="*/ 0 w 577"/>
                <a:gd name="T9" fmla="*/ 689 h 697"/>
                <a:gd name="T10" fmla="*/ 402 w 577"/>
                <a:gd name="T11" fmla="*/ 0 h 697"/>
                <a:gd name="T12" fmla="*/ 577 w 577"/>
                <a:gd name="T13" fmla="*/ 295 h 697"/>
                <a:gd name="T14" fmla="*/ 422 w 577"/>
                <a:gd name="T15" fmla="*/ 443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" h="697">
                  <a:moveTo>
                    <a:pt x="422" y="443"/>
                  </a:moveTo>
                  <a:cubicBezTo>
                    <a:pt x="477" y="524"/>
                    <a:pt x="477" y="524"/>
                    <a:pt x="477" y="524"/>
                  </a:cubicBezTo>
                  <a:cubicBezTo>
                    <a:pt x="379" y="524"/>
                    <a:pt x="379" y="524"/>
                    <a:pt x="379" y="524"/>
                  </a:cubicBezTo>
                  <a:cubicBezTo>
                    <a:pt x="357" y="578"/>
                    <a:pt x="344" y="636"/>
                    <a:pt x="343" y="697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6" y="406"/>
                    <a:pt x="158" y="145"/>
                    <a:pt x="402" y="0"/>
                  </a:cubicBezTo>
                  <a:cubicBezTo>
                    <a:pt x="577" y="295"/>
                    <a:pt x="577" y="295"/>
                    <a:pt x="577" y="295"/>
                  </a:cubicBezTo>
                  <a:cubicBezTo>
                    <a:pt x="515" y="332"/>
                    <a:pt x="462" y="383"/>
                    <a:pt x="422" y="443"/>
                  </a:cubicBezTo>
                  <a:close/>
                </a:path>
              </a:pathLst>
            </a:custGeom>
            <a:solidFill>
              <a:srgbClr val="1C3F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grpSp>
          <p:nvGrpSpPr>
            <p:cNvPr id="21" name="Group 25"/>
            <p:cNvGrpSpPr>
              <a:grpSpLocks noChangeAspect="1"/>
            </p:cNvGrpSpPr>
            <p:nvPr/>
          </p:nvGrpSpPr>
          <p:grpSpPr>
            <a:xfrm>
              <a:off x="3474889" y="2434485"/>
              <a:ext cx="252000" cy="248000"/>
              <a:chOff x="1587575" y="2265358"/>
              <a:chExt cx="314468" cy="309477"/>
            </a:xfrm>
            <a:solidFill>
              <a:schemeClr val="bg1"/>
            </a:solidFill>
          </p:grpSpPr>
          <p:sp>
            <p:nvSpPr>
              <p:cNvPr id="22" name="Freeform 59"/>
              <p:cNvSpPr>
                <a:spLocks noEditPoints="1"/>
              </p:cNvSpPr>
              <p:nvPr/>
            </p:nvSpPr>
            <p:spPr bwMode="auto">
              <a:xfrm>
                <a:off x="1587575" y="2265358"/>
                <a:ext cx="314468" cy="309477"/>
              </a:xfrm>
              <a:custGeom>
                <a:avLst/>
                <a:gdLst>
                  <a:gd name="T0" fmla="*/ 82 w 95"/>
                  <a:gd name="T1" fmla="*/ 57 h 93"/>
                  <a:gd name="T2" fmla="*/ 95 w 95"/>
                  <a:gd name="T3" fmla="*/ 51 h 93"/>
                  <a:gd name="T4" fmla="*/ 95 w 95"/>
                  <a:gd name="T5" fmla="*/ 41 h 93"/>
                  <a:gd name="T6" fmla="*/ 82 w 95"/>
                  <a:gd name="T7" fmla="*/ 36 h 93"/>
                  <a:gd name="T8" fmla="*/ 80 w 95"/>
                  <a:gd name="T9" fmla="*/ 30 h 93"/>
                  <a:gd name="T10" fmla="*/ 85 w 95"/>
                  <a:gd name="T11" fmla="*/ 17 h 93"/>
                  <a:gd name="T12" fmla="*/ 77 w 95"/>
                  <a:gd name="T13" fmla="*/ 10 h 93"/>
                  <a:gd name="T14" fmla="*/ 64 w 95"/>
                  <a:gd name="T15" fmla="*/ 15 h 93"/>
                  <a:gd name="T16" fmla="*/ 59 w 95"/>
                  <a:gd name="T17" fmla="*/ 13 h 93"/>
                  <a:gd name="T18" fmla="*/ 53 w 95"/>
                  <a:gd name="T19" fmla="*/ 0 h 93"/>
                  <a:gd name="T20" fmla="*/ 42 w 95"/>
                  <a:gd name="T21" fmla="*/ 0 h 93"/>
                  <a:gd name="T22" fmla="*/ 37 w 95"/>
                  <a:gd name="T23" fmla="*/ 13 h 93"/>
                  <a:gd name="T24" fmla="*/ 31 w 95"/>
                  <a:gd name="T25" fmla="*/ 15 h 93"/>
                  <a:gd name="T26" fmla="*/ 18 w 95"/>
                  <a:gd name="T27" fmla="*/ 10 h 93"/>
                  <a:gd name="T28" fmla="*/ 10 w 95"/>
                  <a:gd name="T29" fmla="*/ 17 h 93"/>
                  <a:gd name="T30" fmla="*/ 16 w 95"/>
                  <a:gd name="T31" fmla="*/ 30 h 93"/>
                  <a:gd name="T32" fmla="*/ 13 w 95"/>
                  <a:gd name="T33" fmla="*/ 36 h 93"/>
                  <a:gd name="T34" fmla="*/ 0 w 95"/>
                  <a:gd name="T35" fmla="*/ 41 h 93"/>
                  <a:gd name="T36" fmla="*/ 0 w 95"/>
                  <a:gd name="T37" fmla="*/ 52 h 93"/>
                  <a:gd name="T38" fmla="*/ 13 w 95"/>
                  <a:gd name="T39" fmla="*/ 57 h 93"/>
                  <a:gd name="T40" fmla="*/ 16 w 95"/>
                  <a:gd name="T41" fmla="*/ 63 h 93"/>
                  <a:gd name="T42" fmla="*/ 11 w 95"/>
                  <a:gd name="T43" fmla="*/ 76 h 93"/>
                  <a:gd name="T44" fmla="*/ 18 w 95"/>
                  <a:gd name="T45" fmla="*/ 83 h 93"/>
                  <a:gd name="T46" fmla="*/ 31 w 95"/>
                  <a:gd name="T47" fmla="*/ 78 h 93"/>
                  <a:gd name="T48" fmla="*/ 37 w 95"/>
                  <a:gd name="T49" fmla="*/ 80 h 93"/>
                  <a:gd name="T50" fmla="*/ 43 w 95"/>
                  <a:gd name="T51" fmla="*/ 93 h 93"/>
                  <a:gd name="T52" fmla="*/ 53 w 95"/>
                  <a:gd name="T53" fmla="*/ 93 h 93"/>
                  <a:gd name="T54" fmla="*/ 59 w 95"/>
                  <a:gd name="T55" fmla="*/ 80 h 93"/>
                  <a:gd name="T56" fmla="*/ 64 w 95"/>
                  <a:gd name="T57" fmla="*/ 78 h 93"/>
                  <a:gd name="T58" fmla="*/ 78 w 95"/>
                  <a:gd name="T59" fmla="*/ 83 h 93"/>
                  <a:gd name="T60" fmla="*/ 85 w 95"/>
                  <a:gd name="T61" fmla="*/ 75 h 93"/>
                  <a:gd name="T62" fmla="*/ 80 w 95"/>
                  <a:gd name="T63" fmla="*/ 63 h 93"/>
                  <a:gd name="T64" fmla="*/ 82 w 95"/>
                  <a:gd name="T65" fmla="*/ 57 h 93"/>
                  <a:gd name="T66" fmla="*/ 48 w 95"/>
                  <a:gd name="T67" fmla="*/ 61 h 93"/>
                  <a:gd name="T68" fmla="*/ 33 w 95"/>
                  <a:gd name="T69" fmla="*/ 46 h 93"/>
                  <a:gd name="T70" fmla="*/ 48 w 95"/>
                  <a:gd name="T71" fmla="*/ 32 h 93"/>
                  <a:gd name="T72" fmla="*/ 63 w 95"/>
                  <a:gd name="T73" fmla="*/ 46 h 93"/>
                  <a:gd name="T74" fmla="*/ 48 w 95"/>
                  <a:gd name="T75" fmla="*/ 61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5" h="93">
                    <a:moveTo>
                      <a:pt x="82" y="57"/>
                    </a:moveTo>
                    <a:cubicBezTo>
                      <a:pt x="82" y="57"/>
                      <a:pt x="95" y="52"/>
                      <a:pt x="95" y="51"/>
                    </a:cubicBezTo>
                    <a:cubicBezTo>
                      <a:pt x="95" y="41"/>
                      <a:pt x="95" y="41"/>
                      <a:pt x="95" y="41"/>
                    </a:cubicBezTo>
                    <a:cubicBezTo>
                      <a:pt x="95" y="40"/>
                      <a:pt x="82" y="36"/>
                      <a:pt x="82" y="36"/>
                    </a:cubicBezTo>
                    <a:cubicBezTo>
                      <a:pt x="80" y="30"/>
                      <a:pt x="80" y="30"/>
                      <a:pt x="80" y="30"/>
                    </a:cubicBezTo>
                    <a:cubicBezTo>
                      <a:pt x="80" y="30"/>
                      <a:pt x="85" y="17"/>
                      <a:pt x="85" y="17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9"/>
                      <a:pt x="64" y="15"/>
                      <a:pt x="64" y="15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3"/>
                      <a:pt x="53" y="0"/>
                      <a:pt x="5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2" y="0"/>
                      <a:pt x="37" y="13"/>
                      <a:pt x="37" y="13"/>
                    </a:cubicBezTo>
                    <a:cubicBezTo>
                      <a:pt x="31" y="15"/>
                      <a:pt x="31" y="15"/>
                      <a:pt x="31" y="15"/>
                    </a:cubicBezTo>
                    <a:cubicBezTo>
                      <a:pt x="31" y="15"/>
                      <a:pt x="18" y="10"/>
                      <a:pt x="18" y="10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0" y="18"/>
                      <a:pt x="16" y="30"/>
                      <a:pt x="16" y="30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3" y="36"/>
                      <a:pt x="0" y="41"/>
                      <a:pt x="0" y="4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13" y="57"/>
                      <a:pt x="13" y="57"/>
                    </a:cubicBezTo>
                    <a:cubicBezTo>
                      <a:pt x="16" y="63"/>
                      <a:pt x="16" y="63"/>
                      <a:pt x="16" y="63"/>
                    </a:cubicBezTo>
                    <a:cubicBezTo>
                      <a:pt x="16" y="63"/>
                      <a:pt x="10" y="75"/>
                      <a:pt x="11" y="76"/>
                    </a:cubicBezTo>
                    <a:cubicBezTo>
                      <a:pt x="18" y="83"/>
                      <a:pt x="18" y="83"/>
                      <a:pt x="18" y="83"/>
                    </a:cubicBezTo>
                    <a:cubicBezTo>
                      <a:pt x="19" y="84"/>
                      <a:pt x="31" y="78"/>
                      <a:pt x="31" y="78"/>
                    </a:cubicBezTo>
                    <a:cubicBezTo>
                      <a:pt x="37" y="80"/>
                      <a:pt x="37" y="80"/>
                      <a:pt x="37" y="80"/>
                    </a:cubicBezTo>
                    <a:cubicBezTo>
                      <a:pt x="37" y="80"/>
                      <a:pt x="42" y="93"/>
                      <a:pt x="43" y="93"/>
                    </a:cubicBezTo>
                    <a:cubicBezTo>
                      <a:pt x="53" y="93"/>
                      <a:pt x="53" y="93"/>
                      <a:pt x="53" y="93"/>
                    </a:cubicBezTo>
                    <a:cubicBezTo>
                      <a:pt x="54" y="93"/>
                      <a:pt x="59" y="80"/>
                      <a:pt x="59" y="80"/>
                    </a:cubicBezTo>
                    <a:cubicBezTo>
                      <a:pt x="64" y="78"/>
                      <a:pt x="64" y="78"/>
                      <a:pt x="64" y="78"/>
                    </a:cubicBezTo>
                    <a:cubicBezTo>
                      <a:pt x="64" y="78"/>
                      <a:pt x="77" y="83"/>
                      <a:pt x="78" y="83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6" y="75"/>
                      <a:pt x="80" y="63"/>
                      <a:pt x="80" y="63"/>
                    </a:cubicBezTo>
                    <a:lnTo>
                      <a:pt x="82" y="57"/>
                    </a:lnTo>
                    <a:close/>
                    <a:moveTo>
                      <a:pt x="48" y="61"/>
                    </a:moveTo>
                    <a:cubicBezTo>
                      <a:pt x="39" y="61"/>
                      <a:pt x="33" y="55"/>
                      <a:pt x="33" y="46"/>
                    </a:cubicBezTo>
                    <a:cubicBezTo>
                      <a:pt x="33" y="38"/>
                      <a:pt x="39" y="32"/>
                      <a:pt x="48" y="32"/>
                    </a:cubicBezTo>
                    <a:cubicBezTo>
                      <a:pt x="56" y="32"/>
                      <a:pt x="63" y="38"/>
                      <a:pt x="63" y="46"/>
                    </a:cubicBezTo>
                    <a:cubicBezTo>
                      <a:pt x="63" y="55"/>
                      <a:pt x="56" y="61"/>
                      <a:pt x="4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23" name="Oval 60"/>
              <p:cNvSpPr>
                <a:spLocks noChangeArrowheads="1"/>
              </p:cNvSpPr>
              <p:nvPr/>
            </p:nvSpPr>
            <p:spPr bwMode="auto">
              <a:xfrm>
                <a:off x="1712364" y="2387652"/>
                <a:ext cx="64890" cy="6239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 bwMode="auto">
          <a:xfrm>
            <a:off x="4949825" y="3133725"/>
            <a:ext cx="955675" cy="1155700"/>
            <a:chOff x="4950111" y="3133867"/>
            <a:chExt cx="955675" cy="1155700"/>
          </a:xfrm>
        </p:grpSpPr>
        <p:sp>
          <p:nvSpPr>
            <p:cNvPr id="6" name="Freeform 9"/>
            <p:cNvSpPr/>
            <p:nvPr/>
          </p:nvSpPr>
          <p:spPr bwMode="auto">
            <a:xfrm>
              <a:off x="4950111" y="3133867"/>
              <a:ext cx="955675" cy="1155700"/>
            </a:xfrm>
            <a:custGeom>
              <a:avLst/>
              <a:gdLst>
                <a:gd name="T0" fmla="*/ 155 w 577"/>
                <a:gd name="T1" fmla="*/ 253 h 697"/>
                <a:gd name="T2" fmla="*/ 100 w 577"/>
                <a:gd name="T3" fmla="*/ 172 h 697"/>
                <a:gd name="T4" fmla="*/ 198 w 577"/>
                <a:gd name="T5" fmla="*/ 172 h 697"/>
                <a:gd name="T6" fmla="*/ 234 w 577"/>
                <a:gd name="T7" fmla="*/ 0 h 697"/>
                <a:gd name="T8" fmla="*/ 577 w 577"/>
                <a:gd name="T9" fmla="*/ 7 h 697"/>
                <a:gd name="T10" fmla="*/ 175 w 577"/>
                <a:gd name="T11" fmla="*/ 697 h 697"/>
                <a:gd name="T12" fmla="*/ 0 w 577"/>
                <a:gd name="T13" fmla="*/ 401 h 697"/>
                <a:gd name="T14" fmla="*/ 155 w 577"/>
                <a:gd name="T15" fmla="*/ 253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7" h="697">
                  <a:moveTo>
                    <a:pt x="155" y="253"/>
                  </a:moveTo>
                  <a:cubicBezTo>
                    <a:pt x="100" y="172"/>
                    <a:pt x="100" y="172"/>
                    <a:pt x="100" y="172"/>
                  </a:cubicBezTo>
                  <a:cubicBezTo>
                    <a:pt x="198" y="172"/>
                    <a:pt x="198" y="172"/>
                    <a:pt x="198" y="172"/>
                  </a:cubicBezTo>
                  <a:cubicBezTo>
                    <a:pt x="220" y="119"/>
                    <a:pt x="233" y="61"/>
                    <a:pt x="234" y="0"/>
                  </a:cubicBezTo>
                  <a:cubicBezTo>
                    <a:pt x="577" y="7"/>
                    <a:pt x="577" y="7"/>
                    <a:pt x="577" y="7"/>
                  </a:cubicBezTo>
                  <a:cubicBezTo>
                    <a:pt x="571" y="291"/>
                    <a:pt x="419" y="551"/>
                    <a:pt x="175" y="697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62" y="364"/>
                    <a:pt x="115" y="314"/>
                    <a:pt x="155" y="253"/>
                  </a:cubicBezTo>
                  <a:close/>
                </a:path>
              </a:pathLst>
            </a:custGeom>
            <a:solidFill>
              <a:srgbClr val="1C3F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grpSp>
          <p:nvGrpSpPr>
            <p:cNvPr id="24" name="Group 28"/>
            <p:cNvGrpSpPr>
              <a:grpSpLocks noChangeAspect="1"/>
            </p:cNvGrpSpPr>
            <p:nvPr/>
          </p:nvGrpSpPr>
          <p:grpSpPr>
            <a:xfrm>
              <a:off x="5409895" y="3555438"/>
              <a:ext cx="180000" cy="225693"/>
              <a:chOff x="5106627" y="2260366"/>
              <a:chExt cx="324452" cy="406813"/>
            </a:xfrm>
            <a:solidFill>
              <a:schemeClr val="bg1"/>
            </a:solidFill>
          </p:grpSpPr>
          <p:sp>
            <p:nvSpPr>
              <p:cNvPr id="25" name="Freeform 80"/>
              <p:cNvSpPr/>
              <p:nvPr/>
            </p:nvSpPr>
            <p:spPr bwMode="auto">
              <a:xfrm>
                <a:off x="5106627" y="2430079"/>
                <a:ext cx="324452" cy="134772"/>
              </a:xfrm>
              <a:custGeom>
                <a:avLst/>
                <a:gdLst>
                  <a:gd name="T0" fmla="*/ 49 w 98"/>
                  <a:gd name="T1" fmla="*/ 16 h 40"/>
                  <a:gd name="T2" fmla="*/ 2 w 98"/>
                  <a:gd name="T3" fmla="*/ 0 h 40"/>
                  <a:gd name="T4" fmla="*/ 0 w 98"/>
                  <a:gd name="T5" fmla="*/ 5 h 40"/>
                  <a:gd name="T6" fmla="*/ 0 w 98"/>
                  <a:gd name="T7" fmla="*/ 20 h 40"/>
                  <a:gd name="T8" fmla="*/ 49 w 98"/>
                  <a:gd name="T9" fmla="*/ 40 h 40"/>
                  <a:gd name="T10" fmla="*/ 98 w 98"/>
                  <a:gd name="T11" fmla="*/ 20 h 40"/>
                  <a:gd name="T12" fmla="*/ 98 w 98"/>
                  <a:gd name="T13" fmla="*/ 5 h 40"/>
                  <a:gd name="T14" fmla="*/ 96 w 98"/>
                  <a:gd name="T15" fmla="*/ 0 h 40"/>
                  <a:gd name="T16" fmla="*/ 49 w 98"/>
                  <a:gd name="T17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6"/>
                    </a:moveTo>
                    <a:cubicBezTo>
                      <a:pt x="26" y="16"/>
                      <a:pt x="7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ubicBezTo>
                      <a:pt x="91" y="9"/>
                      <a:pt x="72" y="16"/>
                      <a:pt x="4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26" name="Freeform 81"/>
              <p:cNvSpPr/>
              <p:nvPr/>
            </p:nvSpPr>
            <p:spPr bwMode="auto">
              <a:xfrm>
                <a:off x="5106627" y="2534902"/>
                <a:ext cx="324452" cy="132277"/>
              </a:xfrm>
              <a:custGeom>
                <a:avLst/>
                <a:gdLst>
                  <a:gd name="T0" fmla="*/ 49 w 98"/>
                  <a:gd name="T1" fmla="*/ 15 h 40"/>
                  <a:gd name="T2" fmla="*/ 2 w 98"/>
                  <a:gd name="T3" fmla="*/ 0 h 40"/>
                  <a:gd name="T4" fmla="*/ 0 w 98"/>
                  <a:gd name="T5" fmla="*/ 4 h 40"/>
                  <a:gd name="T6" fmla="*/ 0 w 98"/>
                  <a:gd name="T7" fmla="*/ 19 h 40"/>
                  <a:gd name="T8" fmla="*/ 49 w 98"/>
                  <a:gd name="T9" fmla="*/ 40 h 40"/>
                  <a:gd name="T10" fmla="*/ 98 w 98"/>
                  <a:gd name="T11" fmla="*/ 19 h 40"/>
                  <a:gd name="T12" fmla="*/ 98 w 98"/>
                  <a:gd name="T13" fmla="*/ 4 h 40"/>
                  <a:gd name="T14" fmla="*/ 96 w 98"/>
                  <a:gd name="T15" fmla="*/ 0 h 40"/>
                  <a:gd name="T16" fmla="*/ 49 w 98"/>
                  <a:gd name="T17" fmla="*/ 1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0">
                    <a:moveTo>
                      <a:pt x="49" y="15"/>
                    </a:moveTo>
                    <a:cubicBezTo>
                      <a:pt x="26" y="15"/>
                      <a:pt x="7" y="9"/>
                      <a:pt x="2" y="0"/>
                    </a:cubicBezTo>
                    <a:cubicBezTo>
                      <a:pt x="1" y="1"/>
                      <a:pt x="0" y="3"/>
                      <a:pt x="0" y="4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31"/>
                      <a:pt x="22" y="40"/>
                      <a:pt x="49" y="40"/>
                    </a:cubicBezTo>
                    <a:cubicBezTo>
                      <a:pt x="76" y="40"/>
                      <a:pt x="98" y="31"/>
                      <a:pt x="98" y="19"/>
                    </a:cubicBezTo>
                    <a:cubicBezTo>
                      <a:pt x="98" y="4"/>
                      <a:pt x="98" y="4"/>
                      <a:pt x="98" y="4"/>
                    </a:cubicBezTo>
                    <a:cubicBezTo>
                      <a:pt x="98" y="3"/>
                      <a:pt x="97" y="1"/>
                      <a:pt x="96" y="0"/>
                    </a:cubicBezTo>
                    <a:cubicBezTo>
                      <a:pt x="91" y="9"/>
                      <a:pt x="72" y="15"/>
                      <a:pt x="4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27" name="Freeform 82"/>
              <p:cNvSpPr/>
              <p:nvPr/>
            </p:nvSpPr>
            <p:spPr bwMode="auto">
              <a:xfrm>
                <a:off x="5106627" y="2330248"/>
                <a:ext cx="324452" cy="137269"/>
              </a:xfrm>
              <a:custGeom>
                <a:avLst/>
                <a:gdLst>
                  <a:gd name="T0" fmla="*/ 96 w 98"/>
                  <a:gd name="T1" fmla="*/ 0 h 41"/>
                  <a:gd name="T2" fmla="*/ 49 w 98"/>
                  <a:gd name="T3" fmla="*/ 15 h 41"/>
                  <a:gd name="T4" fmla="*/ 2 w 98"/>
                  <a:gd name="T5" fmla="*/ 0 h 41"/>
                  <a:gd name="T6" fmla="*/ 0 w 98"/>
                  <a:gd name="T7" fmla="*/ 5 h 41"/>
                  <a:gd name="T8" fmla="*/ 0 w 98"/>
                  <a:gd name="T9" fmla="*/ 20 h 41"/>
                  <a:gd name="T10" fmla="*/ 49 w 98"/>
                  <a:gd name="T11" fmla="*/ 41 h 41"/>
                  <a:gd name="T12" fmla="*/ 98 w 98"/>
                  <a:gd name="T13" fmla="*/ 20 h 41"/>
                  <a:gd name="T14" fmla="*/ 98 w 98"/>
                  <a:gd name="T15" fmla="*/ 5 h 41"/>
                  <a:gd name="T16" fmla="*/ 96 w 98"/>
                  <a:gd name="T17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" h="41">
                    <a:moveTo>
                      <a:pt x="96" y="0"/>
                    </a:moveTo>
                    <a:cubicBezTo>
                      <a:pt x="95" y="9"/>
                      <a:pt x="75" y="15"/>
                      <a:pt x="49" y="15"/>
                    </a:cubicBezTo>
                    <a:cubicBezTo>
                      <a:pt x="24" y="15"/>
                      <a:pt x="3" y="9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31"/>
                      <a:pt x="22" y="41"/>
                      <a:pt x="49" y="41"/>
                    </a:cubicBezTo>
                    <a:cubicBezTo>
                      <a:pt x="76" y="41"/>
                      <a:pt x="98" y="31"/>
                      <a:pt x="98" y="20"/>
                    </a:cubicBezTo>
                    <a:cubicBezTo>
                      <a:pt x="98" y="5"/>
                      <a:pt x="98" y="5"/>
                      <a:pt x="98" y="5"/>
                    </a:cubicBezTo>
                    <a:cubicBezTo>
                      <a:pt x="98" y="3"/>
                      <a:pt x="97" y="2"/>
                      <a:pt x="9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28" name="Oval 83"/>
              <p:cNvSpPr>
                <a:spLocks noChangeArrowheads="1"/>
              </p:cNvSpPr>
              <p:nvPr/>
            </p:nvSpPr>
            <p:spPr bwMode="auto">
              <a:xfrm>
                <a:off x="5111618" y="2260366"/>
                <a:ext cx="316965" cy="10731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 bwMode="auto">
          <a:xfrm>
            <a:off x="3884613" y="1693863"/>
            <a:ext cx="1322387" cy="779462"/>
            <a:chOff x="3884898" y="1694004"/>
            <a:chExt cx="1322388" cy="779463"/>
          </a:xfrm>
        </p:grpSpPr>
        <p:sp>
          <p:nvSpPr>
            <p:cNvPr id="2" name="Freeform 5"/>
            <p:cNvSpPr/>
            <p:nvPr/>
          </p:nvSpPr>
          <p:spPr bwMode="auto">
            <a:xfrm>
              <a:off x="3884898" y="1694004"/>
              <a:ext cx="1322388" cy="779463"/>
            </a:xfrm>
            <a:custGeom>
              <a:avLst/>
              <a:gdLst>
                <a:gd name="T0" fmla="*/ 350 w 798"/>
                <a:gd name="T1" fmla="*/ 381 h 470"/>
                <a:gd name="T2" fmla="*/ 398 w 798"/>
                <a:gd name="T3" fmla="*/ 470 h 470"/>
                <a:gd name="T4" fmla="*/ 445 w 798"/>
                <a:gd name="T5" fmla="*/ 381 h 470"/>
                <a:gd name="T6" fmla="*/ 631 w 798"/>
                <a:gd name="T7" fmla="*/ 439 h 470"/>
                <a:gd name="T8" fmla="*/ 798 w 798"/>
                <a:gd name="T9" fmla="*/ 139 h 470"/>
                <a:gd name="T10" fmla="*/ 0 w 798"/>
                <a:gd name="T11" fmla="*/ 137 h 470"/>
                <a:gd name="T12" fmla="*/ 166 w 798"/>
                <a:gd name="T13" fmla="*/ 438 h 470"/>
                <a:gd name="T14" fmla="*/ 350 w 798"/>
                <a:gd name="T15" fmla="*/ 381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98" h="470">
                  <a:moveTo>
                    <a:pt x="350" y="381"/>
                  </a:moveTo>
                  <a:cubicBezTo>
                    <a:pt x="398" y="470"/>
                    <a:pt x="398" y="470"/>
                    <a:pt x="398" y="470"/>
                  </a:cubicBezTo>
                  <a:cubicBezTo>
                    <a:pt x="445" y="381"/>
                    <a:pt x="445" y="381"/>
                    <a:pt x="445" y="381"/>
                  </a:cubicBezTo>
                  <a:cubicBezTo>
                    <a:pt x="512" y="388"/>
                    <a:pt x="575" y="408"/>
                    <a:pt x="631" y="439"/>
                  </a:cubicBezTo>
                  <a:cubicBezTo>
                    <a:pt x="798" y="139"/>
                    <a:pt x="798" y="139"/>
                    <a:pt x="798" y="139"/>
                  </a:cubicBezTo>
                  <a:cubicBezTo>
                    <a:pt x="550" y="1"/>
                    <a:pt x="249" y="0"/>
                    <a:pt x="0" y="137"/>
                  </a:cubicBezTo>
                  <a:cubicBezTo>
                    <a:pt x="166" y="438"/>
                    <a:pt x="166" y="438"/>
                    <a:pt x="166" y="438"/>
                  </a:cubicBezTo>
                  <a:cubicBezTo>
                    <a:pt x="222" y="407"/>
                    <a:pt x="284" y="387"/>
                    <a:pt x="350" y="381"/>
                  </a:cubicBezTo>
                  <a:close/>
                </a:path>
              </a:pathLst>
            </a:custGeom>
            <a:solidFill>
              <a:srgbClr val="1C3FD9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grpSp>
          <p:nvGrpSpPr>
            <p:cNvPr id="29" name="Group 33"/>
            <p:cNvGrpSpPr>
              <a:grpSpLocks noChangeAspect="1"/>
            </p:cNvGrpSpPr>
            <p:nvPr/>
          </p:nvGrpSpPr>
          <p:grpSpPr>
            <a:xfrm>
              <a:off x="4436641" y="1925369"/>
              <a:ext cx="216000" cy="243629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30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1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2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3957985" y="2806560"/>
            <a:ext cx="1176214" cy="647252"/>
            <a:chOff x="3957985" y="2806560"/>
            <a:chExt cx="1176214" cy="647252"/>
          </a:xfrm>
          <a:solidFill>
            <a:schemeClr val="bg1">
              <a:alpha val="60000"/>
            </a:schemeClr>
          </a:solidFill>
        </p:grpSpPr>
        <p:grpSp>
          <p:nvGrpSpPr>
            <p:cNvPr id="12" name="Group 16"/>
            <p:cNvGrpSpPr>
              <a:grpSpLocks noChangeAspect="1"/>
            </p:cNvGrpSpPr>
            <p:nvPr/>
          </p:nvGrpSpPr>
          <p:grpSpPr>
            <a:xfrm>
              <a:off x="4396161" y="2806560"/>
              <a:ext cx="360000" cy="305729"/>
              <a:chOff x="2950272" y="1314466"/>
              <a:chExt cx="496661" cy="421788"/>
            </a:xfrm>
            <a:grpFill/>
          </p:grpSpPr>
          <p:sp>
            <p:nvSpPr>
              <p:cNvPr id="13" name="Freeform 12"/>
              <p:cNvSpPr/>
              <p:nvPr/>
            </p:nvSpPr>
            <p:spPr bwMode="auto">
              <a:xfrm>
                <a:off x="3107507" y="1559052"/>
                <a:ext cx="89848" cy="89848"/>
              </a:xfrm>
              <a:custGeom>
                <a:avLst/>
                <a:gdLst>
                  <a:gd name="T0" fmla="*/ 36 w 36"/>
                  <a:gd name="T1" fmla="*/ 20 h 36"/>
                  <a:gd name="T2" fmla="*/ 16 w 36"/>
                  <a:gd name="T3" fmla="*/ 0 h 36"/>
                  <a:gd name="T4" fmla="*/ 16 w 36"/>
                  <a:gd name="T5" fmla="*/ 0 h 36"/>
                  <a:gd name="T6" fmla="*/ 0 w 36"/>
                  <a:gd name="T7" fmla="*/ 36 h 36"/>
                  <a:gd name="T8" fmla="*/ 36 w 36"/>
                  <a:gd name="T9" fmla="*/ 2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" h="36">
                    <a:moveTo>
                      <a:pt x="36" y="20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0" y="36"/>
                    </a:lnTo>
                    <a:lnTo>
                      <a:pt x="36" y="2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14" name="Rectangle 13"/>
              <p:cNvSpPr>
                <a:spLocks noChangeArrowheads="1"/>
              </p:cNvSpPr>
              <p:nvPr/>
            </p:nvSpPr>
            <p:spPr bwMode="auto">
              <a:xfrm>
                <a:off x="3197355" y="1608968"/>
                <a:ext cx="2497" cy="249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 bwMode="auto">
              <a:xfrm>
                <a:off x="3159917" y="1344415"/>
                <a:ext cx="227117" cy="222125"/>
              </a:xfrm>
              <a:custGeom>
                <a:avLst/>
                <a:gdLst>
                  <a:gd name="T0" fmla="*/ 81 w 91"/>
                  <a:gd name="T1" fmla="*/ 0 h 89"/>
                  <a:gd name="T2" fmla="*/ 0 w 91"/>
                  <a:gd name="T3" fmla="*/ 81 h 89"/>
                  <a:gd name="T4" fmla="*/ 8 w 91"/>
                  <a:gd name="T5" fmla="*/ 89 h 89"/>
                  <a:gd name="T6" fmla="*/ 91 w 91"/>
                  <a:gd name="T7" fmla="*/ 8 h 89"/>
                  <a:gd name="T8" fmla="*/ 81 w 91"/>
                  <a:gd name="T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89">
                    <a:moveTo>
                      <a:pt x="81" y="0"/>
                    </a:moveTo>
                    <a:lnTo>
                      <a:pt x="0" y="81"/>
                    </a:lnTo>
                    <a:lnTo>
                      <a:pt x="8" y="89"/>
                    </a:lnTo>
                    <a:lnTo>
                      <a:pt x="91" y="8"/>
                    </a:lnTo>
                    <a:lnTo>
                      <a:pt x="8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 bwMode="auto">
              <a:xfrm>
                <a:off x="3189867" y="1374365"/>
                <a:ext cx="227117" cy="224620"/>
              </a:xfrm>
              <a:custGeom>
                <a:avLst/>
                <a:gdLst>
                  <a:gd name="T0" fmla="*/ 0 w 91"/>
                  <a:gd name="T1" fmla="*/ 82 h 90"/>
                  <a:gd name="T2" fmla="*/ 8 w 91"/>
                  <a:gd name="T3" fmla="*/ 90 h 90"/>
                  <a:gd name="T4" fmla="*/ 91 w 91"/>
                  <a:gd name="T5" fmla="*/ 8 h 90"/>
                  <a:gd name="T6" fmla="*/ 83 w 91"/>
                  <a:gd name="T7" fmla="*/ 0 h 90"/>
                  <a:gd name="T8" fmla="*/ 0 w 91"/>
                  <a:gd name="T9" fmla="*/ 8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90">
                    <a:moveTo>
                      <a:pt x="0" y="82"/>
                    </a:moveTo>
                    <a:lnTo>
                      <a:pt x="8" y="90"/>
                    </a:lnTo>
                    <a:lnTo>
                      <a:pt x="91" y="8"/>
                    </a:lnTo>
                    <a:lnTo>
                      <a:pt x="83" y="0"/>
                    </a:lnTo>
                    <a:lnTo>
                      <a:pt x="0" y="8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 bwMode="auto">
              <a:xfrm>
                <a:off x="3377051" y="1314466"/>
                <a:ext cx="69882" cy="64890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3"/>
                      <a:pt x="14" y="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 bwMode="auto">
              <a:xfrm>
                <a:off x="2950272" y="1324449"/>
                <a:ext cx="416796" cy="411805"/>
              </a:xfrm>
              <a:custGeom>
                <a:avLst/>
                <a:gdLst>
                  <a:gd name="T0" fmla="*/ 147 w 167"/>
                  <a:gd name="T1" fmla="*/ 145 h 165"/>
                  <a:gd name="T2" fmla="*/ 20 w 167"/>
                  <a:gd name="T3" fmla="*/ 145 h 165"/>
                  <a:gd name="T4" fmla="*/ 20 w 167"/>
                  <a:gd name="T5" fmla="*/ 20 h 165"/>
                  <a:gd name="T6" fmla="*/ 139 w 167"/>
                  <a:gd name="T7" fmla="*/ 20 h 165"/>
                  <a:gd name="T8" fmla="*/ 160 w 167"/>
                  <a:gd name="T9" fmla="*/ 0 h 165"/>
                  <a:gd name="T10" fmla="*/ 0 w 167"/>
                  <a:gd name="T11" fmla="*/ 0 h 165"/>
                  <a:gd name="T12" fmla="*/ 0 w 167"/>
                  <a:gd name="T13" fmla="*/ 165 h 165"/>
                  <a:gd name="T14" fmla="*/ 167 w 167"/>
                  <a:gd name="T15" fmla="*/ 165 h 165"/>
                  <a:gd name="T16" fmla="*/ 167 w 167"/>
                  <a:gd name="T17" fmla="*/ 61 h 165"/>
                  <a:gd name="T18" fmla="*/ 147 w 167"/>
                  <a:gd name="T19" fmla="*/ 81 h 165"/>
                  <a:gd name="T20" fmla="*/ 147 w 167"/>
                  <a:gd name="T21" fmla="*/ 145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165">
                    <a:moveTo>
                      <a:pt x="147" y="145"/>
                    </a:moveTo>
                    <a:lnTo>
                      <a:pt x="20" y="145"/>
                    </a:lnTo>
                    <a:lnTo>
                      <a:pt x="20" y="20"/>
                    </a:lnTo>
                    <a:lnTo>
                      <a:pt x="139" y="20"/>
                    </a:lnTo>
                    <a:lnTo>
                      <a:pt x="160" y="0"/>
                    </a:lnTo>
                    <a:lnTo>
                      <a:pt x="0" y="0"/>
                    </a:lnTo>
                    <a:lnTo>
                      <a:pt x="0" y="165"/>
                    </a:lnTo>
                    <a:lnTo>
                      <a:pt x="167" y="165"/>
                    </a:lnTo>
                    <a:lnTo>
                      <a:pt x="167" y="61"/>
                    </a:lnTo>
                    <a:lnTo>
                      <a:pt x="147" y="81"/>
                    </a:lnTo>
                    <a:lnTo>
                      <a:pt x="147" y="145"/>
                    </a:lnTo>
                    <a:close/>
                  </a:path>
                </a:pathLst>
              </a:custGeom>
              <a:solidFill>
                <a:srgbClr val="1C3F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3957985" y="3222980"/>
              <a:ext cx="1176214" cy="2308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/>
            <a:p>
              <a:pPr algn="ct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  <a:cs typeface="Open Sans" panose="020B0606030504020204" pitchFamily="34" charset="0"/>
                </a:rPr>
                <a:t>点击添加标题</a:t>
              </a:r>
              <a:endPara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424613" y="2682875"/>
            <a:ext cx="2149475" cy="921956"/>
            <a:chOff x="5984874" y="2257364"/>
            <a:chExt cx="2150631" cy="921776"/>
          </a:xfrm>
        </p:grpSpPr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79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>
              <a:lvl1pPr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1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Open Sans" panose="020B0606030504020204"/>
                  <a:cs typeface="Open Sans" panose="020B0606030504020204"/>
                </a:rPr>
                <a:t>添加标题</a:t>
              </a:r>
              <a:endParaRPr lang="en-US" sz="10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Open Sans" panose="020B0606030504020204"/>
                <a:cs typeface="Open Sans" panose="020B0606030504020204"/>
              </a:endParaRPr>
            </a:p>
          </p:txBody>
        </p:sp>
        <p:sp>
          <p:nvSpPr>
            <p:cNvPr id="40" name="Rectangle 380"/>
            <p:cNvSpPr/>
            <p:nvPr/>
          </p:nvSpPr>
          <p:spPr>
            <a:xfrm>
              <a:off x="5984874" y="2463699"/>
              <a:ext cx="2150631" cy="71544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8775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 bwMode="auto">
          <a:xfrm>
            <a:off x="6424613" y="3924300"/>
            <a:ext cx="2149475" cy="920750"/>
            <a:chOff x="5984874" y="2257364"/>
            <a:chExt cx="2150631" cy="919800"/>
          </a:xfrm>
        </p:grpSpPr>
        <p:sp>
          <p:nvSpPr>
            <p:cNvPr id="43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77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>
              <a:lvl1pPr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1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Open Sans" panose="020B0606030504020204"/>
                  <a:cs typeface="Open Sans" panose="020B0606030504020204"/>
                </a:rPr>
                <a:t>添加标题</a:t>
              </a:r>
              <a:endParaRPr lang="en-US" sz="10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Open Sans" panose="020B0606030504020204"/>
                <a:cs typeface="Open Sans" panose="020B0606030504020204"/>
              </a:endParaRPr>
            </a:p>
          </p:txBody>
        </p:sp>
        <p:sp>
          <p:nvSpPr>
            <p:cNvPr id="44" name="Rectangle 380"/>
            <p:cNvSpPr/>
            <p:nvPr/>
          </p:nvSpPr>
          <p:spPr>
            <a:xfrm>
              <a:off x="5984874" y="2463526"/>
              <a:ext cx="2150631" cy="7136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8775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1" name="组合 50"/>
          <p:cNvGrpSpPr/>
          <p:nvPr/>
        </p:nvGrpSpPr>
        <p:grpSpPr bwMode="auto">
          <a:xfrm>
            <a:off x="6424613" y="1412875"/>
            <a:ext cx="2149475" cy="920750"/>
            <a:chOff x="5984874" y="2257364"/>
            <a:chExt cx="2150631" cy="921386"/>
          </a:xfrm>
        </p:grpSpPr>
        <p:sp>
          <p:nvSpPr>
            <p:cNvPr id="52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81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>
              <a:lvl1pPr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1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ea typeface="Open Sans" panose="020B0606030504020204"/>
                  <a:cs typeface="Open Sans" panose="020B0606030504020204"/>
                </a:rPr>
                <a:t>添加标题</a:t>
              </a:r>
              <a:endParaRPr lang="en-US" sz="800" b="1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ea typeface="Open Sans" panose="020B0606030504020204"/>
                <a:cs typeface="Open Sans" panose="020B0606030504020204"/>
              </a:endParaRPr>
            </a:p>
          </p:txBody>
        </p:sp>
        <p:sp>
          <p:nvSpPr>
            <p:cNvPr id="53" name="Rectangle 380"/>
            <p:cNvSpPr/>
            <p:nvPr/>
          </p:nvSpPr>
          <p:spPr>
            <a:xfrm>
              <a:off x="5984874" y="2463882"/>
              <a:ext cx="2150631" cy="7148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defTabSz="108775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 bwMode="auto">
          <a:xfrm>
            <a:off x="588963" y="2732088"/>
            <a:ext cx="2149475" cy="922337"/>
            <a:chOff x="5984874" y="2257364"/>
            <a:chExt cx="2150631" cy="921386"/>
          </a:xfrm>
        </p:grpSpPr>
        <p:sp>
          <p:nvSpPr>
            <p:cNvPr id="55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774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>
              <a:lvl1pPr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/>
              <a:r>
                <a:rPr lang="zh-CN" altLang="en-US" sz="1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Open Sans" panose="020B0606030504020204"/>
                  <a:cs typeface="Open Sans" panose="020B0606030504020204"/>
                </a:rPr>
                <a:t>添加标题</a:t>
              </a:r>
              <a:endParaRPr lang="en-US" sz="10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Open Sans" panose="020B0606030504020204"/>
                <a:cs typeface="Open Sans" panose="020B0606030504020204"/>
              </a:endParaRPr>
            </a:p>
          </p:txBody>
        </p:sp>
        <p:sp>
          <p:nvSpPr>
            <p:cNvPr id="56" name="Rectangle 380"/>
            <p:cNvSpPr/>
            <p:nvPr/>
          </p:nvSpPr>
          <p:spPr>
            <a:xfrm>
              <a:off x="5984874" y="2463526"/>
              <a:ext cx="2150631" cy="715224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defTabSz="108775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 bwMode="auto">
          <a:xfrm>
            <a:off x="588963" y="3975100"/>
            <a:ext cx="2149475" cy="920750"/>
            <a:chOff x="5984874" y="2257364"/>
            <a:chExt cx="2150631" cy="921386"/>
          </a:xfrm>
        </p:grpSpPr>
        <p:sp>
          <p:nvSpPr>
            <p:cNvPr id="58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810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>
              <a:lvl1pPr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/>
              <a:r>
                <a:rPr lang="zh-CN" altLang="en-US" sz="1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Open Sans" panose="020B0606030504020204"/>
                  <a:cs typeface="Open Sans" panose="020B0606030504020204"/>
                </a:rPr>
                <a:t>添加标题</a:t>
              </a:r>
              <a:endParaRPr lang="en-US" sz="10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Open Sans" panose="020B0606030504020204"/>
                <a:cs typeface="Open Sans" panose="020B0606030504020204"/>
              </a:endParaRPr>
            </a:p>
          </p:txBody>
        </p:sp>
        <p:sp>
          <p:nvSpPr>
            <p:cNvPr id="59" name="Rectangle 380"/>
            <p:cNvSpPr/>
            <p:nvPr/>
          </p:nvSpPr>
          <p:spPr>
            <a:xfrm>
              <a:off x="5984874" y="2463882"/>
              <a:ext cx="2150631" cy="7148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defTabSz="108775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 bwMode="auto">
          <a:xfrm>
            <a:off x="588963" y="1490663"/>
            <a:ext cx="2149475" cy="920750"/>
            <a:chOff x="5984874" y="2257364"/>
            <a:chExt cx="2150631" cy="921386"/>
          </a:xfrm>
        </p:grpSpPr>
        <p:sp>
          <p:nvSpPr>
            <p:cNvPr id="61" name="Text Box 10"/>
            <p:cNvSpPr txBox="1">
              <a:spLocks noChangeArrowheads="1"/>
            </p:cNvSpPr>
            <p:nvPr/>
          </p:nvSpPr>
          <p:spPr bwMode="auto">
            <a:xfrm>
              <a:off x="6026171" y="2257364"/>
              <a:ext cx="2109334" cy="2081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45720" tIns="22860" rIns="45720" bIns="22860">
              <a:spAutoFit/>
            </a:bodyPr>
            <a:lstStyle>
              <a:lvl1pPr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 defTabSz="108712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defTabSz="108712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algn="r" eaLnBrk="1" hangingPunct="1"/>
              <a:r>
                <a:rPr lang="zh-CN" altLang="en-US" sz="100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微软雅黑" panose="020B0503020204020204" pitchFamily="34" charset="-122"/>
                  <a:ea typeface="Open Sans" panose="020B0606030504020204"/>
                  <a:cs typeface="Open Sans" panose="020B0606030504020204"/>
                </a:rPr>
                <a:t>添加标题</a:t>
              </a:r>
              <a:endParaRPr lang="en-US" sz="100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  <a:ea typeface="Open Sans" panose="020B0606030504020204"/>
                <a:cs typeface="Open Sans" panose="020B0606030504020204"/>
              </a:endParaRPr>
            </a:p>
          </p:txBody>
        </p:sp>
        <p:sp>
          <p:nvSpPr>
            <p:cNvPr id="62" name="Rectangle 380"/>
            <p:cNvSpPr/>
            <p:nvPr/>
          </p:nvSpPr>
          <p:spPr>
            <a:xfrm>
              <a:off x="5984874" y="2463882"/>
              <a:ext cx="2150631" cy="7148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defTabSz="1087755"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您的内容打在这里，或者通过复制您的文本后，在此框中选择粘贴，并选择只保留文字；您的内容打在这里</a:t>
              </a:r>
              <a:endPara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71" name="文本框 48"/>
          <p:cNvSpPr txBox="1">
            <a:spLocks noChangeArrowheads="1"/>
          </p:cNvSpPr>
          <p:nvPr/>
        </p:nvSpPr>
        <p:spPr bwMode="auto">
          <a:xfrm>
            <a:off x="3863975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1C3FD9"/>
                </a:solidFill>
                <a:latin typeface="微软雅黑" panose="020B0503020204020204" pitchFamily="34" charset="-122"/>
              </a:rPr>
              <a:t>营运策略</a:t>
            </a:r>
            <a:endParaRPr lang="zh-CN" altLang="en-US" sz="2400" dirty="0">
              <a:solidFill>
                <a:srgbClr val="1C3FD9"/>
              </a:solidFill>
              <a:latin typeface="微软雅黑" panose="020B0503020204020204" pitchFamily="34" charset="-122"/>
            </a:endParaRPr>
          </a:p>
        </p:txBody>
      </p:sp>
      <p:sp>
        <p:nvSpPr>
          <p:cNvPr id="72" name="Content Placeholder 2"/>
          <p:cNvSpPr txBox="1"/>
          <p:nvPr/>
        </p:nvSpPr>
        <p:spPr>
          <a:xfrm>
            <a:off x="1760538" y="731838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此处添加详细介绍，对主标题进行进一步阐述，此处添加详细介绍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73" name="直接连接符 72"/>
          <p:cNvCxnSpPr/>
          <p:nvPr/>
        </p:nvCxnSpPr>
        <p:spPr>
          <a:xfrm>
            <a:off x="5327650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2771775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2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8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8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68325" y="1775047"/>
            <a:ext cx="4229101" cy="1017850"/>
            <a:chOff x="824475" y="1906692"/>
            <a:chExt cx="5638801" cy="1357133"/>
          </a:xfrm>
        </p:grpSpPr>
        <p:sp>
          <p:nvSpPr>
            <p:cNvPr id="5" name="文本框 4"/>
            <p:cNvSpPr txBox="1"/>
            <p:nvPr/>
          </p:nvSpPr>
          <p:spPr>
            <a:xfrm>
              <a:off x="824475" y="1906692"/>
              <a:ext cx="35397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FOUR</a:t>
              </a:r>
              <a:endPara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24476" y="2709828"/>
              <a:ext cx="56388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发展规划</a:t>
              </a:r>
              <a:endPara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44321" y="-2683842"/>
            <a:ext cx="9636071" cy="10567856"/>
            <a:chOff x="6592428" y="-3578457"/>
            <a:chExt cx="12848094" cy="14090475"/>
          </a:xfrm>
        </p:grpSpPr>
        <p:sp>
          <p:nvSpPr>
            <p:cNvPr id="3" name="Freeform 1"/>
            <p:cNvSpPr/>
            <p:nvPr/>
          </p:nvSpPr>
          <p:spPr>
            <a:xfrm>
              <a:off x="6592429" y="-3578457"/>
              <a:ext cx="12848093" cy="14014913"/>
            </a:xfrm>
            <a:custGeom>
              <a:avLst/>
              <a:gdLst>
                <a:gd name="connsiteX0" fmla="*/ 2136271 w 2241658"/>
                <a:gd name="connsiteY0" fmla="*/ 1375387 h 2241658"/>
                <a:gd name="connsiteX1" fmla="*/ 1375387 w 2241658"/>
                <a:gd name="connsiteY1" fmla="*/ 2136271 h 2241658"/>
                <a:gd name="connsiteX2" fmla="*/ 866271 w 2241658"/>
                <a:gd name="connsiteY2" fmla="*/ 2136271 h 2241658"/>
                <a:gd name="connsiteX3" fmla="*/ 105387 w 2241658"/>
                <a:gd name="connsiteY3" fmla="*/ 1375387 h 2241658"/>
                <a:gd name="connsiteX4" fmla="*/ 105387 w 2241658"/>
                <a:gd name="connsiteY4" fmla="*/ 866271 h 2241658"/>
                <a:gd name="connsiteX5" fmla="*/ 866271 w 2241658"/>
                <a:gd name="connsiteY5" fmla="*/ 105387 h 2241658"/>
                <a:gd name="connsiteX6" fmla="*/ 1375387 w 2241658"/>
                <a:gd name="connsiteY6" fmla="*/ 105387 h 2241658"/>
                <a:gd name="connsiteX7" fmla="*/ 2136271 w 2241658"/>
                <a:gd name="connsiteY7" fmla="*/ 866271 h 2241658"/>
                <a:gd name="connsiteX8" fmla="*/ 2136271 w 2241658"/>
                <a:gd name="connsiteY8" fmla="*/ 1375387 h 224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1658" h="2241658">
                  <a:moveTo>
                    <a:pt x="2136271" y="1375387"/>
                  </a:moveTo>
                  <a:lnTo>
                    <a:pt x="1375387" y="2136271"/>
                  </a:lnTo>
                  <a:cubicBezTo>
                    <a:pt x="1234871" y="2276787"/>
                    <a:pt x="1006787" y="2276787"/>
                    <a:pt x="866271" y="2136271"/>
                  </a:cubicBezTo>
                  <a:lnTo>
                    <a:pt x="105387" y="1375387"/>
                  </a:lnTo>
                  <a:cubicBezTo>
                    <a:pt x="-35129" y="1234871"/>
                    <a:pt x="-35129" y="1006787"/>
                    <a:pt x="105387" y="866271"/>
                  </a:cubicBezTo>
                  <a:lnTo>
                    <a:pt x="866271" y="105387"/>
                  </a:lnTo>
                  <a:cubicBezTo>
                    <a:pt x="1006787" y="-35129"/>
                    <a:pt x="1234871" y="-35129"/>
                    <a:pt x="1375387" y="105387"/>
                  </a:cubicBezTo>
                  <a:lnTo>
                    <a:pt x="2136271" y="866271"/>
                  </a:lnTo>
                  <a:cubicBezTo>
                    <a:pt x="2276787" y="1006787"/>
                    <a:pt x="2276787" y="1234871"/>
                    <a:pt x="2136271" y="1375387"/>
                  </a:cubicBezTo>
                </a:path>
              </a:pathLst>
            </a:custGeom>
            <a:blipFill dpi="0" rotWithShape="1">
              <a:blip r:embed="rId1"/>
              <a:srcRect/>
              <a:stretch>
                <a:fillRect t="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2" name="Freeform 1"/>
            <p:cNvSpPr/>
            <p:nvPr/>
          </p:nvSpPr>
          <p:spPr>
            <a:xfrm>
              <a:off x="6592428" y="-3578456"/>
              <a:ext cx="12848093" cy="14090474"/>
            </a:xfrm>
            <a:custGeom>
              <a:avLst/>
              <a:gdLst>
                <a:gd name="connsiteX0" fmla="*/ 2136271 w 2241658"/>
                <a:gd name="connsiteY0" fmla="*/ 1375387 h 2241658"/>
                <a:gd name="connsiteX1" fmla="*/ 1375387 w 2241658"/>
                <a:gd name="connsiteY1" fmla="*/ 2136271 h 2241658"/>
                <a:gd name="connsiteX2" fmla="*/ 866271 w 2241658"/>
                <a:gd name="connsiteY2" fmla="*/ 2136271 h 2241658"/>
                <a:gd name="connsiteX3" fmla="*/ 105387 w 2241658"/>
                <a:gd name="connsiteY3" fmla="*/ 1375387 h 2241658"/>
                <a:gd name="connsiteX4" fmla="*/ 105387 w 2241658"/>
                <a:gd name="connsiteY4" fmla="*/ 866271 h 2241658"/>
                <a:gd name="connsiteX5" fmla="*/ 866271 w 2241658"/>
                <a:gd name="connsiteY5" fmla="*/ 105387 h 2241658"/>
                <a:gd name="connsiteX6" fmla="*/ 1375387 w 2241658"/>
                <a:gd name="connsiteY6" fmla="*/ 105387 h 2241658"/>
                <a:gd name="connsiteX7" fmla="*/ 2136271 w 2241658"/>
                <a:gd name="connsiteY7" fmla="*/ 866271 h 2241658"/>
                <a:gd name="connsiteX8" fmla="*/ 2136271 w 2241658"/>
                <a:gd name="connsiteY8" fmla="*/ 1375387 h 224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1658" h="2241658">
                  <a:moveTo>
                    <a:pt x="2136271" y="1375387"/>
                  </a:moveTo>
                  <a:lnTo>
                    <a:pt x="1375387" y="2136271"/>
                  </a:lnTo>
                  <a:cubicBezTo>
                    <a:pt x="1234871" y="2276787"/>
                    <a:pt x="1006787" y="2276787"/>
                    <a:pt x="866271" y="2136271"/>
                  </a:cubicBezTo>
                  <a:lnTo>
                    <a:pt x="105387" y="1375387"/>
                  </a:lnTo>
                  <a:cubicBezTo>
                    <a:pt x="-35129" y="1234871"/>
                    <a:pt x="-35129" y="1006787"/>
                    <a:pt x="105387" y="866271"/>
                  </a:cubicBezTo>
                  <a:lnTo>
                    <a:pt x="866271" y="105387"/>
                  </a:lnTo>
                  <a:cubicBezTo>
                    <a:pt x="1006787" y="-35129"/>
                    <a:pt x="1234871" y="-35129"/>
                    <a:pt x="1375387" y="105387"/>
                  </a:cubicBezTo>
                  <a:lnTo>
                    <a:pt x="2136271" y="866271"/>
                  </a:lnTo>
                  <a:cubicBezTo>
                    <a:pt x="2276787" y="1006787"/>
                    <a:pt x="2276787" y="1234871"/>
                    <a:pt x="2136271" y="1375387"/>
                  </a:cubicBezTo>
                </a:path>
              </a:pathLst>
            </a:custGeom>
            <a:gradFill flip="none" rotWithShape="1">
              <a:gsLst>
                <a:gs pos="30000">
                  <a:schemeClr val="accent1">
                    <a:lumMod val="5000"/>
                    <a:lumOff val="95000"/>
                    <a:alpha val="60000"/>
                  </a:schemeClr>
                </a:gs>
                <a:gs pos="100000">
                  <a:srgbClr val="1740B1">
                    <a:alpha val="75000"/>
                    <a:lumMod val="9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6298" y="3472545"/>
            <a:ext cx="611729" cy="189820"/>
            <a:chOff x="-11149781" y="4087127"/>
            <a:chExt cx="2008686" cy="602860"/>
          </a:xfrm>
        </p:grpSpPr>
        <p:sp>
          <p:nvSpPr>
            <p:cNvPr id="8" name="椭圆 7"/>
            <p:cNvSpPr/>
            <p:nvPr/>
          </p:nvSpPr>
          <p:spPr>
            <a:xfrm>
              <a:off x="-11149781" y="4087127"/>
              <a:ext cx="560439" cy="602860"/>
            </a:xfrm>
            <a:prstGeom prst="ellipse">
              <a:avLst/>
            </a:prstGeom>
            <a:solidFill>
              <a:srgbClr val="174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3" name="椭圆 12"/>
            <p:cNvSpPr/>
            <p:nvPr/>
          </p:nvSpPr>
          <p:spPr>
            <a:xfrm>
              <a:off x="-10425658" y="4087127"/>
              <a:ext cx="560439" cy="602860"/>
            </a:xfrm>
            <a:prstGeom prst="ellipse">
              <a:avLst/>
            </a:prstGeom>
            <a:solidFill>
              <a:srgbClr val="174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4" name="椭圆 13"/>
            <p:cNvSpPr/>
            <p:nvPr/>
          </p:nvSpPr>
          <p:spPr>
            <a:xfrm>
              <a:off x="-9701534" y="4087127"/>
              <a:ext cx="560439" cy="602860"/>
            </a:xfrm>
            <a:prstGeom prst="ellipse">
              <a:avLst/>
            </a:prstGeom>
            <a:solidFill>
              <a:srgbClr val="174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1944" y="321448"/>
            <a:ext cx="805436" cy="335637"/>
            <a:chOff x="955771" y="205707"/>
            <a:chExt cx="1073915" cy="447515"/>
          </a:xfrm>
        </p:grpSpPr>
        <p:sp>
          <p:nvSpPr>
            <p:cNvPr id="17" name="google-chrome_220360"/>
            <p:cNvSpPr>
              <a:spLocks noChangeAspect="1"/>
            </p:cNvSpPr>
            <p:nvPr/>
          </p:nvSpPr>
          <p:spPr bwMode="auto">
            <a:xfrm>
              <a:off x="955771" y="205707"/>
              <a:ext cx="288510" cy="394369"/>
            </a:xfrm>
            <a:custGeom>
              <a:avLst/>
              <a:gdLst>
                <a:gd name="connsiteX0" fmla="*/ 68003 w 411903"/>
                <a:gd name="connsiteY0" fmla="*/ 24912 h 563036"/>
                <a:gd name="connsiteX1" fmla="*/ 63569 w 411903"/>
                <a:gd name="connsiteY1" fmla="*/ 28299 h 563036"/>
                <a:gd name="connsiteX2" fmla="*/ 63308 w 411903"/>
                <a:gd name="connsiteY2" fmla="*/ 28429 h 563036"/>
                <a:gd name="connsiteX3" fmla="*/ 63209 w 411903"/>
                <a:gd name="connsiteY3" fmla="*/ 28574 h 563036"/>
                <a:gd name="connsiteX4" fmla="*/ 43061 w 411903"/>
                <a:gd name="connsiteY4" fmla="*/ 43964 h 563036"/>
                <a:gd name="connsiteX5" fmla="*/ 30444 w 411903"/>
                <a:gd name="connsiteY5" fmla="*/ 71808 h 563036"/>
                <a:gd name="connsiteX6" fmla="*/ 29270 w 411903"/>
                <a:gd name="connsiteY6" fmla="*/ 75325 h 563036"/>
                <a:gd name="connsiteX7" fmla="*/ 29270 w 411903"/>
                <a:gd name="connsiteY7" fmla="*/ 76497 h 563036"/>
                <a:gd name="connsiteX8" fmla="*/ 29270 w 411903"/>
                <a:gd name="connsiteY8" fmla="*/ 81187 h 563036"/>
                <a:gd name="connsiteX9" fmla="*/ 29270 w 411903"/>
                <a:gd name="connsiteY9" fmla="*/ 91738 h 563036"/>
                <a:gd name="connsiteX10" fmla="*/ 31618 w 411903"/>
                <a:gd name="connsiteY10" fmla="*/ 253527 h 563036"/>
                <a:gd name="connsiteX11" fmla="*/ 26923 w 411903"/>
                <a:gd name="connsiteY11" fmla="*/ 192563 h 563036"/>
                <a:gd name="connsiteX12" fmla="*/ 24575 w 411903"/>
                <a:gd name="connsiteY12" fmla="*/ 339111 h 563036"/>
                <a:gd name="connsiteX13" fmla="*/ 42181 w 411903"/>
                <a:gd name="connsiteY13" fmla="*/ 472762 h 563036"/>
                <a:gd name="connsiteX14" fmla="*/ 58613 w 411903"/>
                <a:gd name="connsiteY14" fmla="*/ 496210 h 563036"/>
                <a:gd name="connsiteX15" fmla="*/ 59787 w 411903"/>
                <a:gd name="connsiteY15" fmla="*/ 497382 h 563036"/>
                <a:gd name="connsiteX16" fmla="*/ 60961 w 411903"/>
                <a:gd name="connsiteY16" fmla="*/ 498555 h 563036"/>
                <a:gd name="connsiteX17" fmla="*/ 83261 w 411903"/>
                <a:gd name="connsiteY17" fmla="*/ 519658 h 563036"/>
                <a:gd name="connsiteX18" fmla="*/ 111431 w 411903"/>
                <a:gd name="connsiteY18" fmla="*/ 536071 h 563036"/>
                <a:gd name="connsiteX19" fmla="*/ 147816 w 411903"/>
                <a:gd name="connsiteY19" fmla="*/ 548967 h 563036"/>
                <a:gd name="connsiteX20" fmla="*/ 109083 w 411903"/>
                <a:gd name="connsiteY20" fmla="*/ 530209 h 563036"/>
                <a:gd name="connsiteX21" fmla="*/ 77393 w 411903"/>
                <a:gd name="connsiteY21" fmla="*/ 502072 h 563036"/>
                <a:gd name="connsiteX22" fmla="*/ 77393 w 411903"/>
                <a:gd name="connsiteY22" fmla="*/ 500900 h 563036"/>
                <a:gd name="connsiteX23" fmla="*/ 59787 w 411903"/>
                <a:gd name="connsiteY23" fmla="*/ 476280 h 563036"/>
                <a:gd name="connsiteX24" fmla="*/ 56266 w 411903"/>
                <a:gd name="connsiteY24" fmla="*/ 471590 h 563036"/>
                <a:gd name="connsiteX25" fmla="*/ 42181 w 411903"/>
                <a:gd name="connsiteY25" fmla="*/ 407109 h 563036"/>
                <a:gd name="connsiteX26" fmla="*/ 42181 w 411903"/>
                <a:gd name="connsiteY26" fmla="*/ 76497 h 563036"/>
                <a:gd name="connsiteX27" fmla="*/ 43355 w 411903"/>
                <a:gd name="connsiteY27" fmla="*/ 71808 h 563036"/>
                <a:gd name="connsiteX28" fmla="*/ 49370 w 411903"/>
                <a:gd name="connsiteY28" fmla="*/ 48800 h 563036"/>
                <a:gd name="connsiteX29" fmla="*/ 63209 w 411903"/>
                <a:gd name="connsiteY29" fmla="*/ 28574 h 563036"/>
                <a:gd name="connsiteX30" fmla="*/ 63569 w 411903"/>
                <a:gd name="connsiteY30" fmla="*/ 28299 h 563036"/>
                <a:gd name="connsiteX31" fmla="*/ 65655 w 411903"/>
                <a:gd name="connsiteY31" fmla="*/ 27257 h 563036"/>
                <a:gd name="connsiteX32" fmla="*/ 69177 w 411903"/>
                <a:gd name="connsiteY32" fmla="*/ 24912 h 563036"/>
                <a:gd name="connsiteX33" fmla="*/ 68003 w 411903"/>
                <a:gd name="connsiteY33" fmla="*/ 24912 h 563036"/>
                <a:gd name="connsiteX34" fmla="*/ 98520 w 411903"/>
                <a:gd name="connsiteY34" fmla="*/ 292 h 563036"/>
                <a:gd name="connsiteX35" fmla="*/ 129036 w 411903"/>
                <a:gd name="connsiteY35" fmla="*/ 8499 h 563036"/>
                <a:gd name="connsiteX36" fmla="*/ 170117 w 411903"/>
                <a:gd name="connsiteY36" fmla="*/ 28429 h 563036"/>
                <a:gd name="connsiteX37" fmla="*/ 191244 w 411903"/>
                <a:gd name="connsiteY37" fmla="*/ 75325 h 563036"/>
                <a:gd name="connsiteX38" fmla="*/ 191244 w 411903"/>
                <a:gd name="connsiteY38" fmla="*/ 83531 h 563036"/>
                <a:gd name="connsiteX39" fmla="*/ 191244 w 411903"/>
                <a:gd name="connsiteY39" fmla="*/ 150357 h 563036"/>
                <a:gd name="connsiteX40" fmla="*/ 266362 w 411903"/>
                <a:gd name="connsiteY40" fmla="*/ 151530 h 563036"/>
                <a:gd name="connsiteX41" fmla="*/ 314484 w 411903"/>
                <a:gd name="connsiteY41" fmla="*/ 151530 h 563036"/>
                <a:gd name="connsiteX42" fmla="*/ 322700 w 411903"/>
                <a:gd name="connsiteY42" fmla="*/ 152702 h 563036"/>
                <a:gd name="connsiteX43" fmla="*/ 335611 w 411903"/>
                <a:gd name="connsiteY43" fmla="*/ 152702 h 563036"/>
                <a:gd name="connsiteX44" fmla="*/ 388429 w 411903"/>
                <a:gd name="connsiteY44" fmla="*/ 174977 h 563036"/>
                <a:gd name="connsiteX45" fmla="*/ 411903 w 411903"/>
                <a:gd name="connsiteY45" fmla="*/ 228907 h 563036"/>
                <a:gd name="connsiteX46" fmla="*/ 388429 w 411903"/>
                <a:gd name="connsiteY46" fmla="*/ 282836 h 563036"/>
                <a:gd name="connsiteX47" fmla="*/ 388429 w 411903"/>
                <a:gd name="connsiteY47" fmla="*/ 284009 h 563036"/>
                <a:gd name="connsiteX48" fmla="*/ 356738 w 411903"/>
                <a:gd name="connsiteY48" fmla="*/ 302767 h 563036"/>
                <a:gd name="connsiteX49" fmla="*/ 320353 w 411903"/>
                <a:gd name="connsiteY49" fmla="*/ 318008 h 563036"/>
                <a:gd name="connsiteX50" fmla="*/ 323874 w 411903"/>
                <a:gd name="connsiteY50" fmla="*/ 306284 h 563036"/>
                <a:gd name="connsiteX51" fmla="*/ 308616 w 411903"/>
                <a:gd name="connsiteY51" fmla="*/ 306284 h 563036"/>
                <a:gd name="connsiteX52" fmla="*/ 282794 w 411903"/>
                <a:gd name="connsiteY52" fmla="*/ 308629 h 563036"/>
                <a:gd name="connsiteX53" fmla="*/ 280446 w 411903"/>
                <a:gd name="connsiteY53" fmla="*/ 308629 h 563036"/>
                <a:gd name="connsiteX54" fmla="*/ 273404 w 411903"/>
                <a:gd name="connsiteY54" fmla="*/ 308629 h 563036"/>
                <a:gd name="connsiteX55" fmla="*/ 234671 w 411903"/>
                <a:gd name="connsiteY55" fmla="*/ 308629 h 563036"/>
                <a:gd name="connsiteX56" fmla="*/ 224108 w 411903"/>
                <a:gd name="connsiteY56" fmla="*/ 308629 h 563036"/>
                <a:gd name="connsiteX57" fmla="*/ 198286 w 411903"/>
                <a:gd name="connsiteY57" fmla="*/ 308629 h 563036"/>
                <a:gd name="connsiteX58" fmla="*/ 199460 w 411903"/>
                <a:gd name="connsiteY58" fmla="*/ 375455 h 563036"/>
                <a:gd name="connsiteX59" fmla="*/ 207676 w 411903"/>
                <a:gd name="connsiteY59" fmla="*/ 397730 h 563036"/>
                <a:gd name="connsiteX60" fmla="*/ 210023 w 411903"/>
                <a:gd name="connsiteY60" fmla="*/ 398902 h 563036"/>
                <a:gd name="connsiteX61" fmla="*/ 218239 w 411903"/>
                <a:gd name="connsiteY61" fmla="*/ 404764 h 563036"/>
                <a:gd name="connsiteX62" fmla="*/ 221760 w 411903"/>
                <a:gd name="connsiteY62" fmla="*/ 405937 h 563036"/>
                <a:gd name="connsiteX63" fmla="*/ 221760 w 411903"/>
                <a:gd name="connsiteY63" fmla="*/ 407109 h 563036"/>
                <a:gd name="connsiteX64" fmla="*/ 233498 w 411903"/>
                <a:gd name="connsiteY64" fmla="*/ 407109 h 563036"/>
                <a:gd name="connsiteX65" fmla="*/ 278099 w 411903"/>
                <a:gd name="connsiteY65" fmla="*/ 408281 h 563036"/>
                <a:gd name="connsiteX66" fmla="*/ 285141 w 411903"/>
                <a:gd name="connsiteY66" fmla="*/ 408281 h 563036"/>
                <a:gd name="connsiteX67" fmla="*/ 334437 w 411903"/>
                <a:gd name="connsiteY67" fmla="*/ 410626 h 563036"/>
                <a:gd name="connsiteX68" fmla="*/ 336785 w 411903"/>
                <a:gd name="connsiteY68" fmla="*/ 410626 h 563036"/>
                <a:gd name="connsiteX69" fmla="*/ 388429 w 411903"/>
                <a:gd name="connsiteY69" fmla="*/ 432901 h 563036"/>
                <a:gd name="connsiteX70" fmla="*/ 410729 w 411903"/>
                <a:gd name="connsiteY70" fmla="*/ 486831 h 563036"/>
                <a:gd name="connsiteX71" fmla="*/ 388429 w 411903"/>
                <a:gd name="connsiteY71" fmla="*/ 539588 h 563036"/>
                <a:gd name="connsiteX72" fmla="*/ 388429 w 411903"/>
                <a:gd name="connsiteY72" fmla="*/ 540761 h 563036"/>
                <a:gd name="connsiteX73" fmla="*/ 339132 w 411903"/>
                <a:gd name="connsiteY73" fmla="*/ 561864 h 563036"/>
                <a:gd name="connsiteX74" fmla="*/ 333264 w 411903"/>
                <a:gd name="connsiteY74" fmla="*/ 563036 h 563036"/>
                <a:gd name="connsiteX75" fmla="*/ 202981 w 411903"/>
                <a:gd name="connsiteY75" fmla="*/ 560691 h 563036"/>
                <a:gd name="connsiteX76" fmla="*/ 173638 w 411903"/>
                <a:gd name="connsiteY76" fmla="*/ 559519 h 563036"/>
                <a:gd name="connsiteX77" fmla="*/ 172464 w 411903"/>
                <a:gd name="connsiteY77" fmla="*/ 559519 h 563036"/>
                <a:gd name="connsiteX78" fmla="*/ 107909 w 411903"/>
                <a:gd name="connsiteY78" fmla="*/ 540761 h 563036"/>
                <a:gd name="connsiteX79" fmla="*/ 79740 w 411903"/>
                <a:gd name="connsiteY79" fmla="*/ 525520 h 563036"/>
                <a:gd name="connsiteX80" fmla="*/ 64482 w 411903"/>
                <a:gd name="connsiteY80" fmla="*/ 511451 h 563036"/>
                <a:gd name="connsiteX81" fmla="*/ 63308 w 411903"/>
                <a:gd name="connsiteY81" fmla="*/ 511451 h 563036"/>
                <a:gd name="connsiteX82" fmla="*/ 55092 w 411903"/>
                <a:gd name="connsiteY82" fmla="*/ 502072 h 563036"/>
                <a:gd name="connsiteX83" fmla="*/ 55092 w 411903"/>
                <a:gd name="connsiteY83" fmla="*/ 500900 h 563036"/>
                <a:gd name="connsiteX84" fmla="*/ 36312 w 411903"/>
                <a:gd name="connsiteY84" fmla="*/ 476280 h 563036"/>
                <a:gd name="connsiteX85" fmla="*/ 29270 w 411903"/>
                <a:gd name="connsiteY85" fmla="*/ 458694 h 563036"/>
                <a:gd name="connsiteX86" fmla="*/ 29270 w 411903"/>
                <a:gd name="connsiteY86" fmla="*/ 468073 h 563036"/>
                <a:gd name="connsiteX87" fmla="*/ 17533 w 411903"/>
                <a:gd name="connsiteY87" fmla="*/ 415316 h 563036"/>
                <a:gd name="connsiteX88" fmla="*/ 2275 w 411903"/>
                <a:gd name="connsiteY88" fmla="*/ 288698 h 563036"/>
                <a:gd name="connsiteX89" fmla="*/ 5796 w 411903"/>
                <a:gd name="connsiteY89" fmla="*/ 289871 h 563036"/>
                <a:gd name="connsiteX90" fmla="*/ 5796 w 411903"/>
                <a:gd name="connsiteY90" fmla="*/ 156219 h 563036"/>
                <a:gd name="connsiteX91" fmla="*/ 15186 w 411903"/>
                <a:gd name="connsiteY91" fmla="*/ 316836 h 563036"/>
                <a:gd name="connsiteX92" fmla="*/ 16359 w 411903"/>
                <a:gd name="connsiteY92" fmla="*/ 333249 h 563036"/>
                <a:gd name="connsiteX93" fmla="*/ 16359 w 411903"/>
                <a:gd name="connsiteY93" fmla="*/ 321525 h 563036"/>
                <a:gd name="connsiteX94" fmla="*/ 12838 w 411903"/>
                <a:gd name="connsiteY94" fmla="*/ 71808 h 563036"/>
                <a:gd name="connsiteX95" fmla="*/ 12838 w 411903"/>
                <a:gd name="connsiteY95" fmla="*/ 70635 h 563036"/>
                <a:gd name="connsiteX96" fmla="*/ 59787 w 411903"/>
                <a:gd name="connsiteY96" fmla="*/ 7327 h 563036"/>
                <a:gd name="connsiteX97" fmla="*/ 98520 w 411903"/>
                <a:gd name="connsiteY97" fmla="*/ 292 h 5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411903" h="563036">
                  <a:moveTo>
                    <a:pt x="68003" y="24912"/>
                  </a:moveTo>
                  <a:lnTo>
                    <a:pt x="63569" y="28299"/>
                  </a:lnTo>
                  <a:lnTo>
                    <a:pt x="63308" y="28429"/>
                  </a:lnTo>
                  <a:lnTo>
                    <a:pt x="63209" y="28574"/>
                  </a:lnTo>
                  <a:lnTo>
                    <a:pt x="43061" y="43964"/>
                  </a:lnTo>
                  <a:cubicBezTo>
                    <a:pt x="36312" y="52170"/>
                    <a:pt x="31618" y="61842"/>
                    <a:pt x="30444" y="71808"/>
                  </a:cubicBezTo>
                  <a:cubicBezTo>
                    <a:pt x="30444" y="72980"/>
                    <a:pt x="29270" y="74152"/>
                    <a:pt x="29270" y="75325"/>
                  </a:cubicBezTo>
                  <a:cubicBezTo>
                    <a:pt x="29270" y="75325"/>
                    <a:pt x="29270" y="75325"/>
                    <a:pt x="29270" y="76497"/>
                  </a:cubicBezTo>
                  <a:lnTo>
                    <a:pt x="29270" y="81187"/>
                  </a:lnTo>
                  <a:lnTo>
                    <a:pt x="29270" y="91738"/>
                  </a:lnTo>
                  <a:cubicBezTo>
                    <a:pt x="37486" y="118703"/>
                    <a:pt x="37486" y="214838"/>
                    <a:pt x="31618" y="253527"/>
                  </a:cubicBezTo>
                  <a:cubicBezTo>
                    <a:pt x="26923" y="255872"/>
                    <a:pt x="29270" y="190218"/>
                    <a:pt x="26923" y="192563"/>
                  </a:cubicBezTo>
                  <a:cubicBezTo>
                    <a:pt x="19880" y="224217"/>
                    <a:pt x="24575" y="292216"/>
                    <a:pt x="24575" y="339111"/>
                  </a:cubicBezTo>
                  <a:cubicBezTo>
                    <a:pt x="25749" y="384834"/>
                    <a:pt x="21054" y="432901"/>
                    <a:pt x="42181" y="472762"/>
                  </a:cubicBezTo>
                  <a:cubicBezTo>
                    <a:pt x="49223" y="482142"/>
                    <a:pt x="53918" y="489176"/>
                    <a:pt x="58613" y="496210"/>
                  </a:cubicBezTo>
                  <a:cubicBezTo>
                    <a:pt x="59787" y="496210"/>
                    <a:pt x="59787" y="496210"/>
                    <a:pt x="59787" y="497382"/>
                  </a:cubicBezTo>
                  <a:cubicBezTo>
                    <a:pt x="59787" y="497382"/>
                    <a:pt x="59787" y="497382"/>
                    <a:pt x="60961" y="498555"/>
                  </a:cubicBezTo>
                  <a:cubicBezTo>
                    <a:pt x="66829" y="506762"/>
                    <a:pt x="75045" y="513796"/>
                    <a:pt x="83261" y="519658"/>
                  </a:cubicBezTo>
                  <a:cubicBezTo>
                    <a:pt x="91477" y="526692"/>
                    <a:pt x="100867" y="531382"/>
                    <a:pt x="111431" y="536071"/>
                  </a:cubicBezTo>
                  <a:cubicBezTo>
                    <a:pt x="123168" y="540761"/>
                    <a:pt x="136079" y="545450"/>
                    <a:pt x="147816" y="548967"/>
                  </a:cubicBezTo>
                  <a:cubicBezTo>
                    <a:pt x="134905" y="544278"/>
                    <a:pt x="121994" y="538416"/>
                    <a:pt x="109083" y="530209"/>
                  </a:cubicBezTo>
                  <a:cubicBezTo>
                    <a:pt x="96172" y="523175"/>
                    <a:pt x="85609" y="512623"/>
                    <a:pt x="77393" y="502072"/>
                  </a:cubicBezTo>
                  <a:cubicBezTo>
                    <a:pt x="77393" y="500900"/>
                    <a:pt x="77393" y="500900"/>
                    <a:pt x="77393" y="500900"/>
                  </a:cubicBezTo>
                  <a:cubicBezTo>
                    <a:pt x="66829" y="485659"/>
                    <a:pt x="60961" y="477452"/>
                    <a:pt x="59787" y="476280"/>
                  </a:cubicBezTo>
                  <a:cubicBezTo>
                    <a:pt x="58613" y="475107"/>
                    <a:pt x="57439" y="472762"/>
                    <a:pt x="56266" y="471590"/>
                  </a:cubicBezTo>
                  <a:cubicBezTo>
                    <a:pt x="46876" y="454004"/>
                    <a:pt x="43355" y="431729"/>
                    <a:pt x="42181" y="407109"/>
                  </a:cubicBezTo>
                  <a:lnTo>
                    <a:pt x="42181" y="76497"/>
                  </a:lnTo>
                  <a:cubicBezTo>
                    <a:pt x="42181" y="74152"/>
                    <a:pt x="43355" y="74152"/>
                    <a:pt x="43355" y="71808"/>
                  </a:cubicBezTo>
                  <a:cubicBezTo>
                    <a:pt x="43942" y="63601"/>
                    <a:pt x="45996" y="55981"/>
                    <a:pt x="49370" y="48800"/>
                  </a:cubicBezTo>
                  <a:lnTo>
                    <a:pt x="63209" y="28574"/>
                  </a:lnTo>
                  <a:lnTo>
                    <a:pt x="63569" y="28299"/>
                  </a:lnTo>
                  <a:lnTo>
                    <a:pt x="65655" y="27257"/>
                  </a:lnTo>
                  <a:cubicBezTo>
                    <a:pt x="66829" y="27257"/>
                    <a:pt x="68003" y="26085"/>
                    <a:pt x="69177" y="24912"/>
                  </a:cubicBezTo>
                  <a:cubicBezTo>
                    <a:pt x="69177" y="24912"/>
                    <a:pt x="69177" y="24912"/>
                    <a:pt x="68003" y="24912"/>
                  </a:cubicBezTo>
                  <a:close/>
                  <a:moveTo>
                    <a:pt x="98520" y="292"/>
                  </a:moveTo>
                  <a:cubicBezTo>
                    <a:pt x="109083" y="1465"/>
                    <a:pt x="119647" y="3809"/>
                    <a:pt x="129036" y="8499"/>
                  </a:cubicBezTo>
                  <a:cubicBezTo>
                    <a:pt x="144295" y="10844"/>
                    <a:pt x="158379" y="16706"/>
                    <a:pt x="170117" y="28429"/>
                  </a:cubicBezTo>
                  <a:cubicBezTo>
                    <a:pt x="183028" y="41326"/>
                    <a:pt x="190070" y="57739"/>
                    <a:pt x="191244" y="75325"/>
                  </a:cubicBezTo>
                  <a:lnTo>
                    <a:pt x="191244" y="83531"/>
                  </a:lnTo>
                  <a:lnTo>
                    <a:pt x="191244" y="150357"/>
                  </a:lnTo>
                  <a:lnTo>
                    <a:pt x="266362" y="151530"/>
                  </a:lnTo>
                  <a:cubicBezTo>
                    <a:pt x="282794" y="151530"/>
                    <a:pt x="298052" y="151530"/>
                    <a:pt x="314484" y="151530"/>
                  </a:cubicBezTo>
                  <a:cubicBezTo>
                    <a:pt x="316832" y="151530"/>
                    <a:pt x="320353" y="152702"/>
                    <a:pt x="322700" y="152702"/>
                  </a:cubicBezTo>
                  <a:cubicBezTo>
                    <a:pt x="327395" y="152702"/>
                    <a:pt x="330916" y="152702"/>
                    <a:pt x="335611" y="152702"/>
                  </a:cubicBezTo>
                  <a:cubicBezTo>
                    <a:pt x="355564" y="152702"/>
                    <a:pt x="373170" y="160909"/>
                    <a:pt x="388429" y="174977"/>
                  </a:cubicBezTo>
                  <a:cubicBezTo>
                    <a:pt x="403687" y="190218"/>
                    <a:pt x="411903" y="208976"/>
                    <a:pt x="411903" y="228907"/>
                  </a:cubicBezTo>
                  <a:cubicBezTo>
                    <a:pt x="411903" y="251182"/>
                    <a:pt x="403687" y="268768"/>
                    <a:pt x="388429" y="282836"/>
                  </a:cubicBezTo>
                  <a:lnTo>
                    <a:pt x="388429" y="284009"/>
                  </a:lnTo>
                  <a:cubicBezTo>
                    <a:pt x="379039" y="293388"/>
                    <a:pt x="368475" y="299250"/>
                    <a:pt x="356738" y="302767"/>
                  </a:cubicBezTo>
                  <a:cubicBezTo>
                    <a:pt x="346175" y="309801"/>
                    <a:pt x="333264" y="315663"/>
                    <a:pt x="320353" y="318008"/>
                  </a:cubicBezTo>
                  <a:cubicBezTo>
                    <a:pt x="308616" y="314491"/>
                    <a:pt x="312137" y="310974"/>
                    <a:pt x="323874" y="306284"/>
                  </a:cubicBezTo>
                  <a:lnTo>
                    <a:pt x="308616" y="306284"/>
                  </a:lnTo>
                  <a:cubicBezTo>
                    <a:pt x="318005" y="307457"/>
                    <a:pt x="314484" y="308629"/>
                    <a:pt x="282794" y="308629"/>
                  </a:cubicBezTo>
                  <a:lnTo>
                    <a:pt x="280446" y="308629"/>
                  </a:lnTo>
                  <a:cubicBezTo>
                    <a:pt x="278099" y="308629"/>
                    <a:pt x="275751" y="308629"/>
                    <a:pt x="273404" y="308629"/>
                  </a:cubicBezTo>
                  <a:lnTo>
                    <a:pt x="234671" y="308629"/>
                  </a:lnTo>
                  <a:cubicBezTo>
                    <a:pt x="231150" y="308629"/>
                    <a:pt x="227629" y="308629"/>
                    <a:pt x="224108" y="308629"/>
                  </a:cubicBezTo>
                  <a:lnTo>
                    <a:pt x="198286" y="308629"/>
                  </a:lnTo>
                  <a:lnTo>
                    <a:pt x="199460" y="375455"/>
                  </a:lnTo>
                  <a:cubicBezTo>
                    <a:pt x="199460" y="383661"/>
                    <a:pt x="202981" y="390696"/>
                    <a:pt x="207676" y="397730"/>
                  </a:cubicBezTo>
                  <a:cubicBezTo>
                    <a:pt x="208849" y="397730"/>
                    <a:pt x="208849" y="397730"/>
                    <a:pt x="210023" y="398902"/>
                  </a:cubicBezTo>
                  <a:cubicBezTo>
                    <a:pt x="211197" y="401247"/>
                    <a:pt x="214718" y="403592"/>
                    <a:pt x="218239" y="404764"/>
                  </a:cubicBezTo>
                  <a:cubicBezTo>
                    <a:pt x="219413" y="405937"/>
                    <a:pt x="220587" y="405937"/>
                    <a:pt x="221760" y="405937"/>
                  </a:cubicBezTo>
                  <a:cubicBezTo>
                    <a:pt x="221760" y="407109"/>
                    <a:pt x="221760" y="407109"/>
                    <a:pt x="221760" y="407109"/>
                  </a:cubicBezTo>
                  <a:lnTo>
                    <a:pt x="233498" y="407109"/>
                  </a:lnTo>
                  <a:cubicBezTo>
                    <a:pt x="248756" y="407109"/>
                    <a:pt x="264014" y="407109"/>
                    <a:pt x="278099" y="408281"/>
                  </a:cubicBezTo>
                  <a:cubicBezTo>
                    <a:pt x="280446" y="408281"/>
                    <a:pt x="282794" y="408281"/>
                    <a:pt x="285141" y="408281"/>
                  </a:cubicBezTo>
                  <a:cubicBezTo>
                    <a:pt x="298052" y="408281"/>
                    <a:pt x="313311" y="409454"/>
                    <a:pt x="334437" y="410626"/>
                  </a:cubicBezTo>
                  <a:lnTo>
                    <a:pt x="336785" y="410626"/>
                  </a:lnTo>
                  <a:cubicBezTo>
                    <a:pt x="356738" y="410626"/>
                    <a:pt x="374344" y="418833"/>
                    <a:pt x="388429" y="432901"/>
                  </a:cubicBezTo>
                  <a:cubicBezTo>
                    <a:pt x="403687" y="448142"/>
                    <a:pt x="410729" y="465728"/>
                    <a:pt x="410729" y="486831"/>
                  </a:cubicBezTo>
                  <a:cubicBezTo>
                    <a:pt x="410729" y="506762"/>
                    <a:pt x="403687" y="525520"/>
                    <a:pt x="388429" y="539588"/>
                  </a:cubicBezTo>
                  <a:lnTo>
                    <a:pt x="388429" y="540761"/>
                  </a:lnTo>
                  <a:cubicBezTo>
                    <a:pt x="374344" y="553657"/>
                    <a:pt x="357912" y="560691"/>
                    <a:pt x="339132" y="561864"/>
                  </a:cubicBezTo>
                  <a:cubicBezTo>
                    <a:pt x="336785" y="563036"/>
                    <a:pt x="334437" y="563036"/>
                    <a:pt x="333264" y="563036"/>
                  </a:cubicBezTo>
                  <a:cubicBezTo>
                    <a:pt x="271057" y="563036"/>
                    <a:pt x="228803" y="563036"/>
                    <a:pt x="202981" y="560691"/>
                  </a:cubicBezTo>
                  <a:cubicBezTo>
                    <a:pt x="193591" y="560691"/>
                    <a:pt x="183028" y="560691"/>
                    <a:pt x="173638" y="559519"/>
                  </a:cubicBezTo>
                  <a:lnTo>
                    <a:pt x="172464" y="559519"/>
                  </a:lnTo>
                  <a:cubicBezTo>
                    <a:pt x="150163" y="556002"/>
                    <a:pt x="129036" y="550140"/>
                    <a:pt x="107909" y="540761"/>
                  </a:cubicBezTo>
                  <a:cubicBezTo>
                    <a:pt x="98520" y="536071"/>
                    <a:pt x="87956" y="531382"/>
                    <a:pt x="79740" y="525520"/>
                  </a:cubicBezTo>
                  <a:cubicBezTo>
                    <a:pt x="73872" y="520830"/>
                    <a:pt x="69177" y="516141"/>
                    <a:pt x="64482" y="511451"/>
                  </a:cubicBezTo>
                  <a:cubicBezTo>
                    <a:pt x="64482" y="511451"/>
                    <a:pt x="64482" y="511451"/>
                    <a:pt x="63308" y="511451"/>
                  </a:cubicBezTo>
                  <a:cubicBezTo>
                    <a:pt x="60961" y="507934"/>
                    <a:pt x="58613" y="505589"/>
                    <a:pt x="55092" y="502072"/>
                  </a:cubicBezTo>
                  <a:lnTo>
                    <a:pt x="55092" y="500900"/>
                  </a:lnTo>
                  <a:cubicBezTo>
                    <a:pt x="49223" y="492693"/>
                    <a:pt x="43355" y="484486"/>
                    <a:pt x="36312" y="476280"/>
                  </a:cubicBezTo>
                  <a:cubicBezTo>
                    <a:pt x="33965" y="470418"/>
                    <a:pt x="31618" y="464556"/>
                    <a:pt x="29270" y="458694"/>
                  </a:cubicBezTo>
                  <a:cubicBezTo>
                    <a:pt x="26923" y="456349"/>
                    <a:pt x="31618" y="470418"/>
                    <a:pt x="29270" y="468073"/>
                  </a:cubicBezTo>
                  <a:cubicBezTo>
                    <a:pt x="12838" y="442281"/>
                    <a:pt x="14012" y="410626"/>
                    <a:pt x="17533" y="415316"/>
                  </a:cubicBezTo>
                  <a:cubicBezTo>
                    <a:pt x="11664" y="378972"/>
                    <a:pt x="3448" y="330904"/>
                    <a:pt x="2275" y="288698"/>
                  </a:cubicBezTo>
                  <a:cubicBezTo>
                    <a:pt x="3448" y="281664"/>
                    <a:pt x="4622" y="300422"/>
                    <a:pt x="5796" y="289871"/>
                  </a:cubicBezTo>
                  <a:cubicBezTo>
                    <a:pt x="-3594" y="239458"/>
                    <a:pt x="-73" y="159736"/>
                    <a:pt x="5796" y="156219"/>
                  </a:cubicBezTo>
                  <a:cubicBezTo>
                    <a:pt x="5796" y="208976"/>
                    <a:pt x="10491" y="262906"/>
                    <a:pt x="15186" y="316836"/>
                  </a:cubicBezTo>
                  <a:lnTo>
                    <a:pt x="16359" y="333249"/>
                  </a:lnTo>
                  <a:lnTo>
                    <a:pt x="16359" y="321525"/>
                  </a:lnTo>
                  <a:cubicBezTo>
                    <a:pt x="11664" y="240631"/>
                    <a:pt x="10491" y="156219"/>
                    <a:pt x="12838" y="71808"/>
                  </a:cubicBezTo>
                  <a:lnTo>
                    <a:pt x="12838" y="70635"/>
                  </a:lnTo>
                  <a:cubicBezTo>
                    <a:pt x="16359" y="42498"/>
                    <a:pt x="35139" y="19050"/>
                    <a:pt x="59787" y="7327"/>
                  </a:cubicBezTo>
                  <a:cubicBezTo>
                    <a:pt x="71524" y="1465"/>
                    <a:pt x="85609" y="-880"/>
                    <a:pt x="98520" y="292"/>
                  </a:cubicBezTo>
                  <a:close/>
                </a:path>
              </a:pathLst>
            </a:custGeom>
            <a:solidFill>
              <a:srgbClr val="1740B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 dirty="0"/>
            </a:p>
          </p:txBody>
        </p:sp>
        <p:sp>
          <p:nvSpPr>
            <p:cNvPr id="18" name="原创设计师QQ598969553      _12"/>
            <p:cNvSpPr>
              <a:spLocks noChangeArrowheads="1"/>
            </p:cNvSpPr>
            <p:nvPr/>
          </p:nvSpPr>
          <p:spPr bwMode="auto">
            <a:xfrm>
              <a:off x="1331186" y="345446"/>
              <a:ext cx="698500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altLang="zh-CN" sz="15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logo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568325" y="2792897"/>
            <a:ext cx="2654810" cy="299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noProof="1">
                <a:solidFill>
                  <a:schemeClr val="bg2">
                    <a:lumMod val="50000"/>
                  </a:schemeClr>
                </a:solidFill>
                <a:latin typeface="+mn-ea"/>
              </a:rPr>
              <a:t>点击输入内容</a:t>
            </a:r>
            <a:endParaRPr lang="zh-CN" altLang="en-US" sz="9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83"/>
          <p:cNvGraphicFramePr/>
          <p:nvPr/>
        </p:nvGraphicFramePr>
        <p:xfrm>
          <a:off x="260350" y="1381125"/>
          <a:ext cx="4410075" cy="230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pSp>
        <p:nvGrpSpPr>
          <p:cNvPr id="3" name="Group 14"/>
          <p:cNvGrpSpPr/>
          <p:nvPr/>
        </p:nvGrpSpPr>
        <p:grpSpPr bwMode="auto">
          <a:xfrm>
            <a:off x="371475" y="3738563"/>
            <a:ext cx="4727575" cy="1331912"/>
            <a:chOff x="4500561" y="3113586"/>
            <a:chExt cx="4726465" cy="1331083"/>
          </a:xfrm>
        </p:grpSpPr>
        <p:sp>
          <p:nvSpPr>
            <p:cNvPr id="4" name="Rectangle 34"/>
            <p:cNvSpPr/>
            <p:nvPr/>
          </p:nvSpPr>
          <p:spPr>
            <a:xfrm>
              <a:off x="4500561" y="3429301"/>
              <a:ext cx="4726465" cy="101536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+mn-ea"/>
                </a:rPr>
                <a:t>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后，在此框中选择粘贴，并选择只保留文字</a:t>
              </a:r>
              <a:endParaRPr lang="en-US" altLang="zh-CN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+mn-ea"/>
              </a:endParaRPr>
            </a:p>
          </p:txBody>
        </p:sp>
        <p:sp>
          <p:nvSpPr>
            <p:cNvPr id="5" name="Rectangle 35"/>
            <p:cNvSpPr/>
            <p:nvPr/>
          </p:nvSpPr>
          <p:spPr>
            <a:xfrm>
              <a:off x="4500561" y="3113586"/>
              <a:ext cx="1569669" cy="369657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dirty="0">
                  <a:solidFill>
                    <a:srgbClr val="1C3FD9"/>
                  </a:solidFill>
                  <a:latin typeface="微软雅黑" panose="020B0503020204020204" pitchFamily="34" charset="-122"/>
                  <a:ea typeface="Open Sans" panose="020B0606030504020204"/>
                  <a:cs typeface="Open Sans" panose="020B0606030504020204"/>
                </a:rPr>
                <a:t>市场开拓计划</a:t>
              </a:r>
              <a:endParaRPr lang="en-US" dirty="0">
                <a:solidFill>
                  <a:srgbClr val="1C3FD9"/>
                </a:solidFill>
                <a:latin typeface="微软雅黑" panose="020B0503020204020204" pitchFamily="34" charset="-122"/>
                <a:ea typeface="Open Sans" panose="020B0606030504020204"/>
                <a:cs typeface="Open Sans" panose="020B0606030504020204"/>
              </a:endParaRPr>
            </a:p>
          </p:txBody>
        </p:sp>
      </p:grp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249988" y="1754188"/>
            <a:ext cx="2616200" cy="619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100" dirty="0">
                <a:solidFill>
                  <a:srgbClr val="1C3FD9"/>
                </a:solidFill>
                <a:latin typeface="微软雅黑" panose="020B0503020204020204" pitchFamily="34" charset="-122"/>
                <a:ea typeface="Open Sans" panose="020B0606030504020204"/>
                <a:cs typeface="Open Sans" panose="020B0606030504020204"/>
              </a:rPr>
              <a:t>添加您的标题</a:t>
            </a:r>
            <a:endParaRPr lang="en-US" altLang="zh-CN" sz="1100" dirty="0">
              <a:solidFill>
                <a:srgbClr val="1C3FD9"/>
              </a:solidFill>
              <a:latin typeface="微软雅黑" panose="020B0503020204020204" pitchFamily="34" charset="-122"/>
              <a:ea typeface="Open Sans" panose="020B0606030504020204"/>
              <a:cs typeface="Open Sans" panose="020B0606030504020204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249988" y="2568575"/>
            <a:ext cx="2616200" cy="6175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100" dirty="0">
                <a:solidFill>
                  <a:srgbClr val="1C3FD9"/>
                </a:solidFill>
                <a:latin typeface="微软雅黑" panose="020B0503020204020204" pitchFamily="34" charset="-122"/>
                <a:ea typeface="Open Sans" panose="020B0606030504020204"/>
                <a:cs typeface="Open Sans" panose="020B0606030504020204"/>
              </a:rPr>
              <a:t>添加您的标题</a:t>
            </a:r>
            <a:endParaRPr lang="en-US" altLang="zh-CN" sz="1100" dirty="0">
              <a:solidFill>
                <a:srgbClr val="1C3FD9"/>
              </a:solidFill>
              <a:latin typeface="微软雅黑" panose="020B0503020204020204" pitchFamily="34" charset="-122"/>
              <a:ea typeface="Open Sans" panose="020B0606030504020204"/>
              <a:cs typeface="Open Sans" panose="020B0606030504020204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6249988" y="3338513"/>
            <a:ext cx="2616200" cy="619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100" dirty="0">
                <a:solidFill>
                  <a:srgbClr val="1C3FD9"/>
                </a:solidFill>
                <a:latin typeface="微软雅黑" panose="020B0503020204020204" pitchFamily="34" charset="-122"/>
                <a:ea typeface="Open Sans" panose="020B0606030504020204"/>
                <a:cs typeface="Open Sans" panose="020B0606030504020204"/>
              </a:rPr>
              <a:t>添加您的标题</a:t>
            </a:r>
            <a:endParaRPr lang="en-US" altLang="zh-CN" sz="1100" dirty="0">
              <a:solidFill>
                <a:srgbClr val="1C3FD9"/>
              </a:solidFill>
              <a:latin typeface="微软雅黑" panose="020B0503020204020204" pitchFamily="34" charset="-122"/>
              <a:ea typeface="Open Sans" panose="020B0606030504020204"/>
              <a:cs typeface="Open Sans" panose="020B0606030504020204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6249988" y="4138613"/>
            <a:ext cx="2616200" cy="6175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45720" tIns="22860" rIns="45720" bIns="22860"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100" dirty="0">
                <a:solidFill>
                  <a:srgbClr val="1C3FD9"/>
                </a:solidFill>
                <a:latin typeface="微软雅黑" panose="020B0503020204020204" pitchFamily="34" charset="-122"/>
                <a:ea typeface="Open Sans" panose="020B0606030504020204"/>
                <a:cs typeface="Open Sans" panose="020B0606030504020204"/>
              </a:rPr>
              <a:t>添加您的标题</a:t>
            </a:r>
            <a:endParaRPr lang="en-US" altLang="zh-CN" sz="1100" dirty="0">
              <a:solidFill>
                <a:srgbClr val="1C3FD9"/>
              </a:solidFill>
              <a:latin typeface="微软雅黑" panose="020B0503020204020204" pitchFamily="34" charset="-122"/>
              <a:ea typeface="Open Sans" panose="020B0606030504020204"/>
              <a:cs typeface="Open Sans" panose="020B0606030504020204"/>
            </a:endParaRPr>
          </a:p>
          <a:p>
            <a:pPr algn="just" eaLnBrk="1" hangingPunct="1">
              <a:lnSpc>
                <a:spcPct val="150000"/>
              </a:lnSpc>
            </a:pPr>
            <a:r>
              <a: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您的内容打在这里，或者通过复制您的文本后，在此框中选择粘贴，并选择只保留文字。</a:t>
            </a:r>
            <a:endParaRPr lang="zh-CN" altLang="en-US" sz="4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5718175" y="1792288"/>
            <a:ext cx="415925" cy="414337"/>
            <a:chOff x="5718687" y="1792143"/>
            <a:chExt cx="414636" cy="414636"/>
          </a:xfrm>
        </p:grpSpPr>
        <p:sp>
          <p:nvSpPr>
            <p:cNvPr id="9" name="Oval 53"/>
            <p:cNvSpPr>
              <a:spLocks noChangeAspect="1"/>
            </p:cNvSpPr>
            <p:nvPr/>
          </p:nvSpPr>
          <p:spPr>
            <a:xfrm>
              <a:off x="5718687" y="1792143"/>
              <a:ext cx="414636" cy="414636"/>
            </a:xfrm>
            <a:prstGeom prst="ellipse">
              <a:avLst/>
            </a:prstGeom>
            <a:solidFill>
              <a:srgbClr val="1C3FD9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26" name="MH_Other_3"/>
            <p:cNvSpPr/>
            <p:nvPr>
              <p:custDataLst>
                <p:tags r:id="rId2"/>
              </p:custDataLst>
            </p:nvPr>
          </p:nvSpPr>
          <p:spPr>
            <a:xfrm>
              <a:off x="5818390" y="1898582"/>
              <a:ext cx="215231" cy="201758"/>
            </a:xfrm>
            <a:custGeom>
              <a:avLst/>
              <a:gdLst/>
              <a:ahLst/>
              <a:cxnLst/>
              <a:rect l="l" t="t" r="r" b="b"/>
              <a:pathLst>
                <a:path w="969654" h="903534">
                  <a:moveTo>
                    <a:pt x="813088" y="487443"/>
                  </a:moveTo>
                  <a:cubicBezTo>
                    <a:pt x="793206" y="487443"/>
                    <a:pt x="777088" y="503561"/>
                    <a:pt x="777088" y="523443"/>
                  </a:cubicBezTo>
                  <a:cubicBezTo>
                    <a:pt x="777088" y="543325"/>
                    <a:pt x="793206" y="559443"/>
                    <a:pt x="813088" y="559443"/>
                  </a:cubicBezTo>
                  <a:cubicBezTo>
                    <a:pt x="832970" y="559443"/>
                    <a:pt x="849088" y="543325"/>
                    <a:pt x="849088" y="523443"/>
                  </a:cubicBezTo>
                  <a:cubicBezTo>
                    <a:pt x="849088" y="503561"/>
                    <a:pt x="832970" y="487443"/>
                    <a:pt x="813088" y="487443"/>
                  </a:cubicBezTo>
                  <a:close/>
                  <a:moveTo>
                    <a:pt x="606961" y="487443"/>
                  </a:moveTo>
                  <a:cubicBezTo>
                    <a:pt x="587079" y="487443"/>
                    <a:pt x="570961" y="503561"/>
                    <a:pt x="570961" y="523443"/>
                  </a:cubicBezTo>
                  <a:cubicBezTo>
                    <a:pt x="570961" y="543325"/>
                    <a:pt x="587079" y="559443"/>
                    <a:pt x="606961" y="559443"/>
                  </a:cubicBezTo>
                  <a:cubicBezTo>
                    <a:pt x="626843" y="559443"/>
                    <a:pt x="642961" y="543325"/>
                    <a:pt x="642961" y="523443"/>
                  </a:cubicBezTo>
                  <a:cubicBezTo>
                    <a:pt x="642961" y="503561"/>
                    <a:pt x="626843" y="487443"/>
                    <a:pt x="606961" y="487443"/>
                  </a:cubicBezTo>
                  <a:close/>
                  <a:moveTo>
                    <a:pt x="691345" y="336511"/>
                  </a:moveTo>
                  <a:cubicBezTo>
                    <a:pt x="769490" y="335080"/>
                    <a:pt x="847112" y="364668"/>
                    <a:pt x="901758" y="422110"/>
                  </a:cubicBezTo>
                  <a:cubicBezTo>
                    <a:pt x="999759" y="525126"/>
                    <a:pt x="990612" y="681640"/>
                    <a:pt x="881173" y="774306"/>
                  </a:cubicBezTo>
                  <a:lnTo>
                    <a:pt x="905846" y="903534"/>
                  </a:lnTo>
                  <a:lnTo>
                    <a:pt x="792422" y="824563"/>
                  </a:lnTo>
                  <a:cubicBezTo>
                    <a:pt x="666952" y="867914"/>
                    <a:pt x="525982" y="820668"/>
                    <a:pt x="459770" y="713074"/>
                  </a:cubicBezTo>
                  <a:cubicBezTo>
                    <a:pt x="386891" y="594648"/>
                    <a:pt x="429055" y="444146"/>
                    <a:pt x="554971" y="373268"/>
                  </a:cubicBezTo>
                  <a:cubicBezTo>
                    <a:pt x="597384" y="349394"/>
                    <a:pt x="644458" y="337369"/>
                    <a:pt x="691345" y="336511"/>
                  </a:cubicBezTo>
                  <a:close/>
                  <a:moveTo>
                    <a:pt x="547874" y="187267"/>
                  </a:moveTo>
                  <a:cubicBezTo>
                    <a:pt x="518051" y="187267"/>
                    <a:pt x="493874" y="211444"/>
                    <a:pt x="493874" y="241267"/>
                  </a:cubicBezTo>
                  <a:cubicBezTo>
                    <a:pt x="493874" y="271090"/>
                    <a:pt x="518051" y="295267"/>
                    <a:pt x="547874" y="295267"/>
                  </a:cubicBezTo>
                  <a:cubicBezTo>
                    <a:pt x="577697" y="295267"/>
                    <a:pt x="601874" y="271090"/>
                    <a:pt x="601874" y="241267"/>
                  </a:cubicBezTo>
                  <a:cubicBezTo>
                    <a:pt x="601874" y="211444"/>
                    <a:pt x="577697" y="187267"/>
                    <a:pt x="547874" y="187267"/>
                  </a:cubicBezTo>
                  <a:close/>
                  <a:moveTo>
                    <a:pt x="294449" y="187267"/>
                  </a:moveTo>
                  <a:cubicBezTo>
                    <a:pt x="264626" y="187267"/>
                    <a:pt x="240449" y="211444"/>
                    <a:pt x="240449" y="241267"/>
                  </a:cubicBezTo>
                  <a:cubicBezTo>
                    <a:pt x="240449" y="271090"/>
                    <a:pt x="264626" y="295267"/>
                    <a:pt x="294449" y="295267"/>
                  </a:cubicBezTo>
                  <a:cubicBezTo>
                    <a:pt x="324272" y="295267"/>
                    <a:pt x="348449" y="271090"/>
                    <a:pt x="348449" y="241267"/>
                  </a:cubicBezTo>
                  <a:cubicBezTo>
                    <a:pt x="348449" y="211444"/>
                    <a:pt x="324272" y="187267"/>
                    <a:pt x="294449" y="187267"/>
                  </a:cubicBezTo>
                  <a:close/>
                  <a:moveTo>
                    <a:pt x="408549" y="168"/>
                  </a:moveTo>
                  <a:cubicBezTo>
                    <a:pt x="456533" y="-1113"/>
                    <a:pt x="505397" y="4870"/>
                    <a:pt x="553141" y="18800"/>
                  </a:cubicBezTo>
                  <a:cubicBezTo>
                    <a:pt x="730896" y="70663"/>
                    <a:pt x="843952" y="217556"/>
                    <a:pt x="840274" y="375462"/>
                  </a:cubicBezTo>
                  <a:cubicBezTo>
                    <a:pt x="754752" y="310337"/>
                    <a:pt x="632797" y="302687"/>
                    <a:pt x="535419" y="357502"/>
                  </a:cubicBezTo>
                  <a:cubicBezTo>
                    <a:pt x="409503" y="428380"/>
                    <a:pt x="367339" y="578882"/>
                    <a:pt x="440218" y="697308"/>
                  </a:cubicBezTo>
                  <a:cubicBezTo>
                    <a:pt x="450352" y="713775"/>
                    <a:pt x="462237" y="728829"/>
                    <a:pt x="478397" y="739559"/>
                  </a:cubicBezTo>
                  <a:cubicBezTo>
                    <a:pt x="442192" y="745523"/>
                    <a:pt x="404623" y="745773"/>
                    <a:pt x="366675" y="741395"/>
                  </a:cubicBezTo>
                  <a:lnTo>
                    <a:pt x="245711" y="837584"/>
                  </a:lnTo>
                  <a:lnTo>
                    <a:pt x="214226" y="696474"/>
                  </a:lnTo>
                  <a:cubicBezTo>
                    <a:pt x="11680" y="595442"/>
                    <a:pt x="-59861" y="368389"/>
                    <a:pt x="54436" y="189343"/>
                  </a:cubicBezTo>
                  <a:cubicBezTo>
                    <a:pt x="128564" y="73222"/>
                    <a:pt x="264598" y="4010"/>
                    <a:pt x="408549" y="1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 bwMode="auto">
          <a:xfrm>
            <a:off x="5718175" y="4127500"/>
            <a:ext cx="415925" cy="414338"/>
            <a:chOff x="5718687" y="4127858"/>
            <a:chExt cx="414636" cy="414636"/>
          </a:xfrm>
        </p:grpSpPr>
        <p:sp>
          <p:nvSpPr>
            <p:cNvPr id="13" name="Oval 57"/>
            <p:cNvSpPr>
              <a:spLocks noChangeAspect="1"/>
            </p:cNvSpPr>
            <p:nvPr/>
          </p:nvSpPr>
          <p:spPr>
            <a:xfrm>
              <a:off x="5718687" y="4127858"/>
              <a:ext cx="414636" cy="414636"/>
            </a:xfrm>
            <a:prstGeom prst="ellipse">
              <a:avLst/>
            </a:prstGeom>
            <a:solidFill>
              <a:srgbClr val="1C3FD9">
                <a:alpha val="60000"/>
              </a:srgb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27" name="MH_Other_5"/>
            <p:cNvSpPr/>
            <p:nvPr>
              <p:custDataLst>
                <p:tags r:id="rId3"/>
              </p:custDataLst>
            </p:nvPr>
          </p:nvSpPr>
          <p:spPr bwMode="auto">
            <a:xfrm>
              <a:off x="5818390" y="4274013"/>
              <a:ext cx="212066" cy="147744"/>
            </a:xfrm>
            <a:custGeom>
              <a:avLst/>
              <a:gdLst>
                <a:gd name="T0" fmla="*/ 2147483646 w 6190"/>
                <a:gd name="T1" fmla="*/ 2147483646 h 4291"/>
                <a:gd name="T2" fmla="*/ 2147483646 w 6190"/>
                <a:gd name="T3" fmla="*/ 2147483646 h 4291"/>
                <a:gd name="T4" fmla="*/ 2147483646 w 6190"/>
                <a:gd name="T5" fmla="*/ 2147483646 h 4291"/>
                <a:gd name="T6" fmla="*/ 2147483646 w 6190"/>
                <a:gd name="T7" fmla="*/ 2147483646 h 4291"/>
                <a:gd name="T8" fmla="*/ 2147483646 w 6190"/>
                <a:gd name="T9" fmla="*/ 2147483646 h 4291"/>
                <a:gd name="T10" fmla="*/ 2147483646 w 6190"/>
                <a:gd name="T11" fmla="*/ 2147483646 h 4291"/>
                <a:gd name="T12" fmla="*/ 2147483646 w 6190"/>
                <a:gd name="T13" fmla="*/ 2147483646 h 4291"/>
                <a:gd name="T14" fmla="*/ 2147483646 w 6190"/>
                <a:gd name="T15" fmla="*/ 2147483646 h 4291"/>
                <a:gd name="T16" fmla="*/ 2147483646 w 6190"/>
                <a:gd name="T17" fmla="*/ 2147483646 h 4291"/>
                <a:gd name="T18" fmla="*/ 2147483646 w 6190"/>
                <a:gd name="T19" fmla="*/ 2147483646 h 4291"/>
                <a:gd name="T20" fmla="*/ 2147483646 w 6190"/>
                <a:gd name="T21" fmla="*/ 2147483646 h 4291"/>
                <a:gd name="T22" fmla="*/ 2147483646 w 6190"/>
                <a:gd name="T23" fmla="*/ 2147483646 h 4291"/>
                <a:gd name="T24" fmla="*/ 2147483646 w 6190"/>
                <a:gd name="T25" fmla="*/ 2147483646 h 4291"/>
                <a:gd name="T26" fmla="*/ 2147483646 w 6190"/>
                <a:gd name="T27" fmla="*/ 2147483646 h 4291"/>
                <a:gd name="T28" fmla="*/ 2147483646 w 6190"/>
                <a:gd name="T29" fmla="*/ 2147483646 h 4291"/>
                <a:gd name="T30" fmla="*/ 2147483646 w 6190"/>
                <a:gd name="T31" fmla="*/ 2147483646 h 4291"/>
                <a:gd name="T32" fmla="*/ 2147483646 w 6190"/>
                <a:gd name="T33" fmla="*/ 2147483646 h 4291"/>
                <a:gd name="T34" fmla="*/ 2147483646 w 6190"/>
                <a:gd name="T35" fmla="*/ 2147483646 h 4291"/>
                <a:gd name="T36" fmla="*/ 2147483646 w 6190"/>
                <a:gd name="T37" fmla="*/ 2147483646 h 4291"/>
                <a:gd name="T38" fmla="*/ 2147483646 w 6190"/>
                <a:gd name="T39" fmla="*/ 2147483646 h 4291"/>
                <a:gd name="T40" fmla="*/ 2147483646 w 6190"/>
                <a:gd name="T41" fmla="*/ 2147483646 h 4291"/>
                <a:gd name="T42" fmla="*/ 2147483646 w 6190"/>
                <a:gd name="T43" fmla="*/ 2147483646 h 4291"/>
                <a:gd name="T44" fmla="*/ 2147483646 w 6190"/>
                <a:gd name="T45" fmla="*/ 2147483646 h 4291"/>
                <a:gd name="T46" fmla="*/ 2147483646 w 6190"/>
                <a:gd name="T47" fmla="*/ 2147483646 h 4291"/>
                <a:gd name="T48" fmla="*/ 2147483646 w 6190"/>
                <a:gd name="T49" fmla="*/ 2147483646 h 4291"/>
                <a:gd name="T50" fmla="*/ 0 w 6190"/>
                <a:gd name="T51" fmla="*/ 2147483646 h 4291"/>
                <a:gd name="T52" fmla="*/ 0 w 6190"/>
                <a:gd name="T53" fmla="*/ 2147483646 h 4291"/>
                <a:gd name="T54" fmla="*/ 2147483646 w 6190"/>
                <a:gd name="T55" fmla="*/ 2147483646 h 4291"/>
                <a:gd name="T56" fmla="*/ 2147483646 w 6190"/>
                <a:gd name="T57" fmla="*/ 2147483646 h 4291"/>
                <a:gd name="T58" fmla="*/ 2147483646 w 6190"/>
                <a:gd name="T59" fmla="*/ 0 h 4291"/>
                <a:gd name="T60" fmla="*/ 2147483646 w 6190"/>
                <a:gd name="T61" fmla="*/ 2147483646 h 4291"/>
                <a:gd name="T62" fmla="*/ 2147483646 w 6190"/>
                <a:gd name="T63" fmla="*/ 2147483646 h 4291"/>
                <a:gd name="T64" fmla="*/ 2147483646 w 6190"/>
                <a:gd name="T65" fmla="*/ 2147483646 h 4291"/>
                <a:gd name="T66" fmla="*/ 2147483646 w 6190"/>
                <a:gd name="T67" fmla="*/ 2147483646 h 4291"/>
                <a:gd name="T68" fmla="*/ 2147483646 w 6190"/>
                <a:gd name="T69" fmla="*/ 2147483646 h 4291"/>
                <a:gd name="T70" fmla="*/ 2147483646 w 6190"/>
                <a:gd name="T71" fmla="*/ 2147483646 h 4291"/>
                <a:gd name="T72" fmla="*/ 2147483646 w 6190"/>
                <a:gd name="T73" fmla="*/ 2147483646 h 4291"/>
                <a:gd name="T74" fmla="*/ 2147483646 w 6190"/>
                <a:gd name="T75" fmla="*/ 2147483646 h 4291"/>
                <a:gd name="T76" fmla="*/ 2147483646 w 6190"/>
                <a:gd name="T77" fmla="*/ 2147483646 h 4291"/>
                <a:gd name="T78" fmla="*/ 2147483646 w 6190"/>
                <a:gd name="T79" fmla="*/ 2147483646 h 4291"/>
                <a:gd name="T80" fmla="*/ 2147483646 w 6190"/>
                <a:gd name="T81" fmla="*/ 2147483646 h 4291"/>
                <a:gd name="T82" fmla="*/ 2147483646 w 6190"/>
                <a:gd name="T83" fmla="*/ 2147483646 h 4291"/>
                <a:gd name="T84" fmla="*/ 2147483646 w 6190"/>
                <a:gd name="T85" fmla="*/ 2147483646 h 4291"/>
                <a:gd name="T86" fmla="*/ 2147483646 w 6190"/>
                <a:gd name="T87" fmla="*/ 2147483646 h 4291"/>
                <a:gd name="T88" fmla="*/ 2147483646 w 6190"/>
                <a:gd name="T89" fmla="*/ 2147483646 h 4291"/>
                <a:gd name="T90" fmla="*/ 2147483646 w 6190"/>
                <a:gd name="T91" fmla="*/ 2147483646 h 4291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6190" h="4291">
                  <a:moveTo>
                    <a:pt x="179" y="508"/>
                  </a:moveTo>
                  <a:lnTo>
                    <a:pt x="4027" y="508"/>
                  </a:lnTo>
                  <a:lnTo>
                    <a:pt x="4206" y="508"/>
                  </a:lnTo>
                  <a:lnTo>
                    <a:pt x="4206" y="688"/>
                  </a:lnTo>
                  <a:lnTo>
                    <a:pt x="4206" y="3418"/>
                  </a:lnTo>
                  <a:lnTo>
                    <a:pt x="4206" y="3598"/>
                  </a:lnTo>
                  <a:lnTo>
                    <a:pt x="4027" y="3598"/>
                  </a:lnTo>
                  <a:lnTo>
                    <a:pt x="2568" y="3598"/>
                  </a:lnTo>
                  <a:lnTo>
                    <a:pt x="2568" y="3721"/>
                  </a:lnTo>
                  <a:lnTo>
                    <a:pt x="2634" y="3731"/>
                  </a:lnTo>
                  <a:lnTo>
                    <a:pt x="2698" y="3740"/>
                  </a:lnTo>
                  <a:lnTo>
                    <a:pt x="2764" y="3752"/>
                  </a:lnTo>
                  <a:lnTo>
                    <a:pt x="2829" y="3765"/>
                  </a:lnTo>
                  <a:lnTo>
                    <a:pt x="2895" y="3779"/>
                  </a:lnTo>
                  <a:lnTo>
                    <a:pt x="2961" y="3794"/>
                  </a:lnTo>
                  <a:lnTo>
                    <a:pt x="3026" y="3811"/>
                  </a:lnTo>
                  <a:lnTo>
                    <a:pt x="3092" y="3829"/>
                  </a:lnTo>
                  <a:lnTo>
                    <a:pt x="3157" y="3848"/>
                  </a:lnTo>
                  <a:lnTo>
                    <a:pt x="3223" y="3868"/>
                  </a:lnTo>
                  <a:lnTo>
                    <a:pt x="3288" y="3891"/>
                  </a:lnTo>
                  <a:lnTo>
                    <a:pt x="3354" y="3914"/>
                  </a:lnTo>
                  <a:lnTo>
                    <a:pt x="3419" y="3938"/>
                  </a:lnTo>
                  <a:lnTo>
                    <a:pt x="3485" y="3965"/>
                  </a:lnTo>
                  <a:lnTo>
                    <a:pt x="3550" y="3993"/>
                  </a:lnTo>
                  <a:lnTo>
                    <a:pt x="3616" y="4021"/>
                  </a:lnTo>
                  <a:lnTo>
                    <a:pt x="3616" y="4291"/>
                  </a:lnTo>
                  <a:lnTo>
                    <a:pt x="632" y="4291"/>
                  </a:lnTo>
                  <a:lnTo>
                    <a:pt x="632" y="4021"/>
                  </a:lnTo>
                  <a:lnTo>
                    <a:pt x="696" y="3995"/>
                  </a:lnTo>
                  <a:lnTo>
                    <a:pt x="758" y="3970"/>
                  </a:lnTo>
                  <a:lnTo>
                    <a:pt x="822" y="3946"/>
                  </a:lnTo>
                  <a:lnTo>
                    <a:pt x="885" y="3924"/>
                  </a:lnTo>
                  <a:lnTo>
                    <a:pt x="949" y="3901"/>
                  </a:lnTo>
                  <a:lnTo>
                    <a:pt x="1013" y="3881"/>
                  </a:lnTo>
                  <a:lnTo>
                    <a:pt x="1075" y="3861"/>
                  </a:lnTo>
                  <a:lnTo>
                    <a:pt x="1139" y="3843"/>
                  </a:lnTo>
                  <a:lnTo>
                    <a:pt x="1203" y="3825"/>
                  </a:lnTo>
                  <a:lnTo>
                    <a:pt x="1266" y="3809"/>
                  </a:lnTo>
                  <a:lnTo>
                    <a:pt x="1330" y="3793"/>
                  </a:lnTo>
                  <a:lnTo>
                    <a:pt x="1394" y="3779"/>
                  </a:lnTo>
                  <a:lnTo>
                    <a:pt x="1456" y="3765"/>
                  </a:lnTo>
                  <a:lnTo>
                    <a:pt x="1520" y="3753"/>
                  </a:lnTo>
                  <a:lnTo>
                    <a:pt x="1584" y="3743"/>
                  </a:lnTo>
                  <a:lnTo>
                    <a:pt x="1647" y="3733"/>
                  </a:lnTo>
                  <a:lnTo>
                    <a:pt x="1647" y="3598"/>
                  </a:lnTo>
                  <a:lnTo>
                    <a:pt x="179" y="3598"/>
                  </a:lnTo>
                  <a:lnTo>
                    <a:pt x="0" y="3598"/>
                  </a:lnTo>
                  <a:lnTo>
                    <a:pt x="0" y="3418"/>
                  </a:lnTo>
                  <a:lnTo>
                    <a:pt x="0" y="688"/>
                  </a:lnTo>
                  <a:lnTo>
                    <a:pt x="0" y="508"/>
                  </a:lnTo>
                  <a:lnTo>
                    <a:pt x="179" y="508"/>
                  </a:lnTo>
                  <a:close/>
                  <a:moveTo>
                    <a:pt x="4438" y="4291"/>
                  </a:moveTo>
                  <a:lnTo>
                    <a:pt x="6190" y="4291"/>
                  </a:lnTo>
                  <a:lnTo>
                    <a:pt x="6190" y="0"/>
                  </a:lnTo>
                  <a:lnTo>
                    <a:pt x="4438" y="0"/>
                  </a:lnTo>
                  <a:lnTo>
                    <a:pt x="4438" y="4291"/>
                  </a:lnTo>
                  <a:close/>
                  <a:moveTo>
                    <a:pt x="4659" y="374"/>
                  </a:moveTo>
                  <a:lnTo>
                    <a:pt x="6000" y="374"/>
                  </a:lnTo>
                  <a:lnTo>
                    <a:pt x="6000" y="791"/>
                  </a:lnTo>
                  <a:lnTo>
                    <a:pt x="4659" y="791"/>
                  </a:lnTo>
                  <a:lnTo>
                    <a:pt x="4659" y="374"/>
                  </a:lnTo>
                  <a:close/>
                  <a:moveTo>
                    <a:pt x="4659" y="1025"/>
                  </a:moveTo>
                  <a:lnTo>
                    <a:pt x="6000" y="1025"/>
                  </a:lnTo>
                  <a:lnTo>
                    <a:pt x="6000" y="1444"/>
                  </a:lnTo>
                  <a:lnTo>
                    <a:pt x="4659" y="1444"/>
                  </a:lnTo>
                  <a:lnTo>
                    <a:pt x="4659" y="1025"/>
                  </a:lnTo>
                  <a:close/>
                  <a:moveTo>
                    <a:pt x="4652" y="1798"/>
                  </a:moveTo>
                  <a:lnTo>
                    <a:pt x="5102" y="1798"/>
                  </a:lnTo>
                  <a:lnTo>
                    <a:pt x="5102" y="2121"/>
                  </a:lnTo>
                  <a:lnTo>
                    <a:pt x="4652" y="2121"/>
                  </a:lnTo>
                  <a:lnTo>
                    <a:pt x="4652" y="1798"/>
                  </a:lnTo>
                  <a:close/>
                  <a:moveTo>
                    <a:pt x="4652" y="2317"/>
                  </a:moveTo>
                  <a:lnTo>
                    <a:pt x="5102" y="2317"/>
                  </a:lnTo>
                  <a:lnTo>
                    <a:pt x="5102" y="2640"/>
                  </a:lnTo>
                  <a:lnTo>
                    <a:pt x="4652" y="2640"/>
                  </a:lnTo>
                  <a:lnTo>
                    <a:pt x="4652" y="2317"/>
                  </a:lnTo>
                  <a:close/>
                  <a:moveTo>
                    <a:pt x="3847" y="868"/>
                  </a:moveTo>
                  <a:lnTo>
                    <a:pt x="359" y="868"/>
                  </a:lnTo>
                  <a:lnTo>
                    <a:pt x="359" y="3238"/>
                  </a:lnTo>
                  <a:lnTo>
                    <a:pt x="3847" y="3238"/>
                  </a:lnTo>
                  <a:lnTo>
                    <a:pt x="3847" y="86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</p:grpSp>
      <p:grpSp>
        <p:nvGrpSpPr>
          <p:cNvPr id="15" name="组合 14"/>
          <p:cNvGrpSpPr/>
          <p:nvPr/>
        </p:nvGrpSpPr>
        <p:grpSpPr bwMode="auto">
          <a:xfrm>
            <a:off x="5718175" y="2574925"/>
            <a:ext cx="415925" cy="414338"/>
            <a:chOff x="5718687" y="2574718"/>
            <a:chExt cx="414636" cy="414636"/>
          </a:xfrm>
        </p:grpSpPr>
        <p:sp>
          <p:nvSpPr>
            <p:cNvPr id="10" name="Oval 54"/>
            <p:cNvSpPr>
              <a:spLocks noChangeAspect="1"/>
            </p:cNvSpPr>
            <p:nvPr/>
          </p:nvSpPr>
          <p:spPr>
            <a:xfrm>
              <a:off x="5718687" y="2574718"/>
              <a:ext cx="414636" cy="414636"/>
            </a:xfrm>
            <a:prstGeom prst="ellipse">
              <a:avLst/>
            </a:prstGeom>
            <a:solidFill>
              <a:srgbClr val="1C3FD9">
                <a:alpha val="60000"/>
              </a:srgbClr>
            </a:solidFill>
            <a:ln w="15875">
              <a:noFill/>
            </a:ln>
            <a:effectLst>
              <a:outerShdw blurRad="63500" dist="38100" dir="2700000" algn="tl" rotWithShape="0">
                <a:prstClr val="black">
                  <a:alpha val="3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28" name="MH_Other_12"/>
            <p:cNvSpPr/>
            <p:nvPr>
              <p:custDataLst>
                <p:tags r:id="rId4"/>
              </p:custDataLst>
            </p:nvPr>
          </p:nvSpPr>
          <p:spPr>
            <a:xfrm>
              <a:off x="5818390" y="2716108"/>
              <a:ext cx="208901" cy="165219"/>
            </a:xfrm>
            <a:custGeom>
              <a:avLst/>
              <a:gdLst/>
              <a:ahLst/>
              <a:cxnLst/>
              <a:rect l="l" t="t" r="r" b="b"/>
              <a:pathLst>
                <a:path w="936104" h="739561">
                  <a:moveTo>
                    <a:pt x="282640" y="667561"/>
                  </a:moveTo>
                  <a:lnTo>
                    <a:pt x="653465" y="667561"/>
                  </a:lnTo>
                  <a:lnTo>
                    <a:pt x="684077" y="739561"/>
                  </a:lnTo>
                  <a:lnTo>
                    <a:pt x="252028" y="739561"/>
                  </a:lnTo>
                  <a:close/>
                  <a:moveTo>
                    <a:pt x="54052" y="52175"/>
                  </a:moveTo>
                  <a:lnTo>
                    <a:pt x="54052" y="520175"/>
                  </a:lnTo>
                  <a:lnTo>
                    <a:pt x="882052" y="520175"/>
                  </a:lnTo>
                  <a:lnTo>
                    <a:pt x="882052" y="52175"/>
                  </a:lnTo>
                  <a:close/>
                  <a:moveTo>
                    <a:pt x="0" y="0"/>
                  </a:moveTo>
                  <a:lnTo>
                    <a:pt x="936104" y="0"/>
                  </a:lnTo>
                  <a:lnTo>
                    <a:pt x="936104" y="648000"/>
                  </a:lnTo>
                  <a:lnTo>
                    <a:pt x="0" y="6480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24300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</p:grpSp>
      <p:grpSp>
        <p:nvGrpSpPr>
          <p:cNvPr id="16" name="组合 15"/>
          <p:cNvGrpSpPr/>
          <p:nvPr/>
        </p:nvGrpSpPr>
        <p:grpSpPr bwMode="auto">
          <a:xfrm>
            <a:off x="5718175" y="3328988"/>
            <a:ext cx="415925" cy="414337"/>
            <a:chOff x="5718687" y="3328533"/>
            <a:chExt cx="414636" cy="414636"/>
          </a:xfrm>
        </p:grpSpPr>
        <p:sp>
          <p:nvSpPr>
            <p:cNvPr id="11" name="Oval 57"/>
            <p:cNvSpPr>
              <a:spLocks noChangeAspect="1"/>
            </p:cNvSpPr>
            <p:nvPr/>
          </p:nvSpPr>
          <p:spPr>
            <a:xfrm>
              <a:off x="5718687" y="3328533"/>
              <a:ext cx="414636" cy="414636"/>
            </a:xfrm>
            <a:prstGeom prst="ellipse">
              <a:avLst/>
            </a:prstGeom>
            <a:solidFill>
              <a:srgbClr val="1C3FD9"/>
            </a:solidFill>
            <a:ln w="12700">
              <a:noFill/>
            </a:ln>
            <a:effectLst>
              <a:outerShdw blurRad="63500" dist="127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29" name="MH_Other_15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34216" y="3446093"/>
              <a:ext cx="193075" cy="190637"/>
            </a:xfrm>
            <a:custGeom>
              <a:avLst/>
              <a:gdLst/>
              <a:ahLst/>
              <a:cxnLst/>
              <a:rect l="0" t="0" r="r" b="b"/>
              <a:pathLst>
                <a:path w="1622425" h="1601788">
                  <a:moveTo>
                    <a:pt x="1477962" y="927100"/>
                  </a:moveTo>
                  <a:lnTo>
                    <a:pt x="1622425" y="927100"/>
                  </a:lnTo>
                  <a:lnTo>
                    <a:pt x="1622425" y="1293813"/>
                  </a:lnTo>
                  <a:lnTo>
                    <a:pt x="1477962" y="1293813"/>
                  </a:lnTo>
                  <a:lnTo>
                    <a:pt x="1477962" y="927100"/>
                  </a:lnTo>
                  <a:close/>
                  <a:moveTo>
                    <a:pt x="1477962" y="463550"/>
                  </a:moveTo>
                  <a:lnTo>
                    <a:pt x="1622425" y="463550"/>
                  </a:lnTo>
                  <a:lnTo>
                    <a:pt x="1622425" y="830263"/>
                  </a:lnTo>
                  <a:lnTo>
                    <a:pt x="1477962" y="830263"/>
                  </a:lnTo>
                  <a:lnTo>
                    <a:pt x="1477962" y="463550"/>
                  </a:lnTo>
                  <a:close/>
                  <a:moveTo>
                    <a:pt x="871932" y="418865"/>
                  </a:moveTo>
                  <a:lnTo>
                    <a:pt x="866214" y="419183"/>
                  </a:lnTo>
                  <a:lnTo>
                    <a:pt x="859861" y="419183"/>
                  </a:lnTo>
                  <a:lnTo>
                    <a:pt x="848426" y="420453"/>
                  </a:lnTo>
                  <a:lnTo>
                    <a:pt x="837309" y="422359"/>
                  </a:lnTo>
                  <a:lnTo>
                    <a:pt x="826509" y="424582"/>
                  </a:lnTo>
                  <a:lnTo>
                    <a:pt x="815709" y="427440"/>
                  </a:lnTo>
                  <a:lnTo>
                    <a:pt x="805862" y="430298"/>
                  </a:lnTo>
                  <a:lnTo>
                    <a:pt x="796650" y="433473"/>
                  </a:lnTo>
                  <a:lnTo>
                    <a:pt x="787439" y="436649"/>
                  </a:lnTo>
                  <a:lnTo>
                    <a:pt x="771874" y="443000"/>
                  </a:lnTo>
                  <a:lnTo>
                    <a:pt x="766792" y="444906"/>
                  </a:lnTo>
                  <a:lnTo>
                    <a:pt x="762027" y="446811"/>
                  </a:lnTo>
                  <a:lnTo>
                    <a:pt x="757262" y="449034"/>
                  </a:lnTo>
                  <a:lnTo>
                    <a:pt x="752498" y="451257"/>
                  </a:lnTo>
                  <a:lnTo>
                    <a:pt x="748051" y="454115"/>
                  </a:lnTo>
                  <a:lnTo>
                    <a:pt x="743921" y="456655"/>
                  </a:lnTo>
                  <a:lnTo>
                    <a:pt x="739792" y="459831"/>
                  </a:lnTo>
                  <a:lnTo>
                    <a:pt x="735345" y="463324"/>
                  </a:lnTo>
                  <a:lnTo>
                    <a:pt x="731533" y="466817"/>
                  </a:lnTo>
                  <a:lnTo>
                    <a:pt x="728039" y="470628"/>
                  </a:lnTo>
                  <a:lnTo>
                    <a:pt x="724545" y="474757"/>
                  </a:lnTo>
                  <a:lnTo>
                    <a:pt x="721051" y="479202"/>
                  </a:lnTo>
                  <a:lnTo>
                    <a:pt x="718192" y="483966"/>
                  </a:lnTo>
                  <a:lnTo>
                    <a:pt x="715333" y="488729"/>
                  </a:lnTo>
                  <a:lnTo>
                    <a:pt x="712792" y="493810"/>
                  </a:lnTo>
                  <a:lnTo>
                    <a:pt x="710251" y="499526"/>
                  </a:lnTo>
                  <a:lnTo>
                    <a:pt x="708028" y="504925"/>
                  </a:lnTo>
                  <a:lnTo>
                    <a:pt x="706122" y="510959"/>
                  </a:lnTo>
                  <a:lnTo>
                    <a:pt x="704216" y="517310"/>
                  </a:lnTo>
                  <a:lnTo>
                    <a:pt x="702628" y="523979"/>
                  </a:lnTo>
                  <a:lnTo>
                    <a:pt x="701357" y="530648"/>
                  </a:lnTo>
                  <a:lnTo>
                    <a:pt x="700404" y="537952"/>
                  </a:lnTo>
                  <a:lnTo>
                    <a:pt x="699769" y="545256"/>
                  </a:lnTo>
                  <a:lnTo>
                    <a:pt x="699451" y="553512"/>
                  </a:lnTo>
                  <a:lnTo>
                    <a:pt x="699451" y="561451"/>
                  </a:lnTo>
                  <a:lnTo>
                    <a:pt x="699451" y="570025"/>
                  </a:lnTo>
                  <a:lnTo>
                    <a:pt x="700087" y="578600"/>
                  </a:lnTo>
                  <a:lnTo>
                    <a:pt x="700722" y="587809"/>
                  </a:lnTo>
                  <a:lnTo>
                    <a:pt x="701992" y="597018"/>
                  </a:lnTo>
                  <a:lnTo>
                    <a:pt x="703263" y="607180"/>
                  </a:lnTo>
                  <a:lnTo>
                    <a:pt x="705169" y="617025"/>
                  </a:lnTo>
                  <a:lnTo>
                    <a:pt x="707392" y="627504"/>
                  </a:lnTo>
                  <a:lnTo>
                    <a:pt x="708028" y="630998"/>
                  </a:lnTo>
                  <a:lnTo>
                    <a:pt x="708028" y="634173"/>
                  </a:lnTo>
                  <a:lnTo>
                    <a:pt x="707710" y="637666"/>
                  </a:lnTo>
                  <a:lnTo>
                    <a:pt x="707392" y="640524"/>
                  </a:lnTo>
                  <a:lnTo>
                    <a:pt x="706757" y="643065"/>
                  </a:lnTo>
                  <a:lnTo>
                    <a:pt x="705804" y="645605"/>
                  </a:lnTo>
                  <a:lnTo>
                    <a:pt x="703263" y="650051"/>
                  </a:lnTo>
                  <a:lnTo>
                    <a:pt x="701039" y="654815"/>
                  </a:lnTo>
                  <a:lnTo>
                    <a:pt x="699134" y="658626"/>
                  </a:lnTo>
                  <a:lnTo>
                    <a:pt x="698498" y="660531"/>
                  </a:lnTo>
                  <a:lnTo>
                    <a:pt x="697863" y="662436"/>
                  </a:lnTo>
                  <a:lnTo>
                    <a:pt x="697545" y="664342"/>
                  </a:lnTo>
                  <a:lnTo>
                    <a:pt x="697545" y="666247"/>
                  </a:lnTo>
                  <a:lnTo>
                    <a:pt x="699134" y="688794"/>
                  </a:lnTo>
                  <a:lnTo>
                    <a:pt x="700404" y="702132"/>
                  </a:lnTo>
                  <a:lnTo>
                    <a:pt x="701039" y="709436"/>
                  </a:lnTo>
                  <a:lnTo>
                    <a:pt x="702310" y="716104"/>
                  </a:lnTo>
                  <a:lnTo>
                    <a:pt x="703581" y="723408"/>
                  </a:lnTo>
                  <a:lnTo>
                    <a:pt x="705487" y="729760"/>
                  </a:lnTo>
                  <a:lnTo>
                    <a:pt x="707075" y="736111"/>
                  </a:lnTo>
                  <a:lnTo>
                    <a:pt x="709298" y="742145"/>
                  </a:lnTo>
                  <a:lnTo>
                    <a:pt x="711839" y="747226"/>
                  </a:lnTo>
                  <a:lnTo>
                    <a:pt x="714698" y="751989"/>
                  </a:lnTo>
                  <a:lnTo>
                    <a:pt x="716286" y="753894"/>
                  </a:lnTo>
                  <a:lnTo>
                    <a:pt x="718192" y="755800"/>
                  </a:lnTo>
                  <a:lnTo>
                    <a:pt x="719780" y="757705"/>
                  </a:lnTo>
                  <a:lnTo>
                    <a:pt x="722322" y="759293"/>
                  </a:lnTo>
                  <a:lnTo>
                    <a:pt x="725816" y="760563"/>
                  </a:lnTo>
                  <a:lnTo>
                    <a:pt x="731533" y="762151"/>
                  </a:lnTo>
                  <a:lnTo>
                    <a:pt x="736933" y="763104"/>
                  </a:lnTo>
                  <a:lnTo>
                    <a:pt x="738839" y="763421"/>
                  </a:lnTo>
                  <a:lnTo>
                    <a:pt x="739792" y="763104"/>
                  </a:lnTo>
                  <a:lnTo>
                    <a:pt x="745827" y="831062"/>
                  </a:lnTo>
                  <a:lnTo>
                    <a:pt x="747098" y="833603"/>
                  </a:lnTo>
                  <a:lnTo>
                    <a:pt x="748368" y="835826"/>
                  </a:lnTo>
                  <a:lnTo>
                    <a:pt x="749639" y="838049"/>
                  </a:lnTo>
                  <a:lnTo>
                    <a:pt x="751227" y="839954"/>
                  </a:lnTo>
                  <a:lnTo>
                    <a:pt x="754404" y="843765"/>
                  </a:lnTo>
                  <a:lnTo>
                    <a:pt x="757898" y="847576"/>
                  </a:lnTo>
                  <a:lnTo>
                    <a:pt x="761074" y="851386"/>
                  </a:lnTo>
                  <a:lnTo>
                    <a:pt x="762662" y="853609"/>
                  </a:lnTo>
                  <a:lnTo>
                    <a:pt x="763933" y="855832"/>
                  </a:lnTo>
                  <a:lnTo>
                    <a:pt x="765204" y="858373"/>
                  </a:lnTo>
                  <a:lnTo>
                    <a:pt x="766474" y="861548"/>
                  </a:lnTo>
                  <a:lnTo>
                    <a:pt x="767427" y="865042"/>
                  </a:lnTo>
                  <a:lnTo>
                    <a:pt x="768380" y="868852"/>
                  </a:lnTo>
                  <a:lnTo>
                    <a:pt x="751545" y="872663"/>
                  </a:lnTo>
                  <a:lnTo>
                    <a:pt x="744874" y="887271"/>
                  </a:lnTo>
                  <a:lnTo>
                    <a:pt x="740745" y="895528"/>
                  </a:lnTo>
                  <a:lnTo>
                    <a:pt x="736298" y="904102"/>
                  </a:lnTo>
                  <a:lnTo>
                    <a:pt x="731533" y="912358"/>
                  </a:lnTo>
                  <a:lnTo>
                    <a:pt x="726451" y="919980"/>
                  </a:lnTo>
                  <a:lnTo>
                    <a:pt x="723910" y="923156"/>
                  </a:lnTo>
                  <a:lnTo>
                    <a:pt x="721051" y="926014"/>
                  </a:lnTo>
                  <a:lnTo>
                    <a:pt x="718510" y="928555"/>
                  </a:lnTo>
                  <a:lnTo>
                    <a:pt x="715969" y="930778"/>
                  </a:lnTo>
                  <a:lnTo>
                    <a:pt x="680393" y="940622"/>
                  </a:lnTo>
                  <a:lnTo>
                    <a:pt x="648628" y="953960"/>
                  </a:lnTo>
                  <a:lnTo>
                    <a:pt x="615911" y="967932"/>
                  </a:lnTo>
                  <a:lnTo>
                    <a:pt x="551747" y="995243"/>
                  </a:lnTo>
                  <a:lnTo>
                    <a:pt x="544123" y="998101"/>
                  </a:lnTo>
                  <a:lnTo>
                    <a:pt x="537135" y="1000641"/>
                  </a:lnTo>
                  <a:lnTo>
                    <a:pt x="522524" y="1006040"/>
                  </a:lnTo>
                  <a:lnTo>
                    <a:pt x="507912" y="1011121"/>
                  </a:lnTo>
                  <a:lnTo>
                    <a:pt x="500924" y="1013979"/>
                  </a:lnTo>
                  <a:lnTo>
                    <a:pt x="493936" y="1016837"/>
                  </a:lnTo>
                  <a:lnTo>
                    <a:pt x="487583" y="1020648"/>
                  </a:lnTo>
                  <a:lnTo>
                    <a:pt x="481548" y="1024141"/>
                  </a:lnTo>
                  <a:lnTo>
                    <a:pt x="475512" y="1027952"/>
                  </a:lnTo>
                  <a:lnTo>
                    <a:pt x="470430" y="1032398"/>
                  </a:lnTo>
                  <a:lnTo>
                    <a:pt x="467889" y="1034938"/>
                  </a:lnTo>
                  <a:lnTo>
                    <a:pt x="465665" y="1037796"/>
                  </a:lnTo>
                  <a:lnTo>
                    <a:pt x="463442" y="1040337"/>
                  </a:lnTo>
                  <a:lnTo>
                    <a:pt x="461218" y="1043195"/>
                  </a:lnTo>
                  <a:lnTo>
                    <a:pt x="459313" y="1046370"/>
                  </a:lnTo>
                  <a:lnTo>
                    <a:pt x="457407" y="1049546"/>
                  </a:lnTo>
                  <a:lnTo>
                    <a:pt x="456136" y="1052722"/>
                  </a:lnTo>
                  <a:lnTo>
                    <a:pt x="454548" y="1056850"/>
                  </a:lnTo>
                  <a:lnTo>
                    <a:pt x="454230" y="1082573"/>
                  </a:lnTo>
                  <a:lnTo>
                    <a:pt x="453595" y="1116234"/>
                  </a:lnTo>
                  <a:lnTo>
                    <a:pt x="452960" y="1151484"/>
                  </a:lnTo>
                  <a:lnTo>
                    <a:pt x="452642" y="1167997"/>
                  </a:lnTo>
                  <a:lnTo>
                    <a:pt x="452960" y="1182605"/>
                  </a:lnTo>
                  <a:lnTo>
                    <a:pt x="1276928" y="1182605"/>
                  </a:lnTo>
                  <a:lnTo>
                    <a:pt x="1277245" y="1167997"/>
                  </a:lnTo>
                  <a:lnTo>
                    <a:pt x="1276928" y="1151484"/>
                  </a:lnTo>
                  <a:lnTo>
                    <a:pt x="1276292" y="1116234"/>
                  </a:lnTo>
                  <a:lnTo>
                    <a:pt x="1275339" y="1082573"/>
                  </a:lnTo>
                  <a:lnTo>
                    <a:pt x="1275022" y="1056850"/>
                  </a:lnTo>
                  <a:lnTo>
                    <a:pt x="1273751" y="1052722"/>
                  </a:lnTo>
                  <a:lnTo>
                    <a:pt x="1272163" y="1049546"/>
                  </a:lnTo>
                  <a:lnTo>
                    <a:pt x="1270257" y="1046370"/>
                  </a:lnTo>
                  <a:lnTo>
                    <a:pt x="1268669" y="1043195"/>
                  </a:lnTo>
                  <a:lnTo>
                    <a:pt x="1266445" y="1040337"/>
                  </a:lnTo>
                  <a:lnTo>
                    <a:pt x="1264222" y="1037796"/>
                  </a:lnTo>
                  <a:lnTo>
                    <a:pt x="1261998" y="1034938"/>
                  </a:lnTo>
                  <a:lnTo>
                    <a:pt x="1259775" y="1032398"/>
                  </a:lnTo>
                  <a:lnTo>
                    <a:pt x="1254057" y="1027952"/>
                  </a:lnTo>
                  <a:lnTo>
                    <a:pt x="1248340" y="1024141"/>
                  </a:lnTo>
                  <a:lnTo>
                    <a:pt x="1242304" y="1020648"/>
                  </a:lnTo>
                  <a:lnTo>
                    <a:pt x="1235634" y="1016837"/>
                  </a:lnTo>
                  <a:lnTo>
                    <a:pt x="1228963" y="1013979"/>
                  </a:lnTo>
                  <a:lnTo>
                    <a:pt x="1221658" y="1011121"/>
                  </a:lnTo>
                  <a:lnTo>
                    <a:pt x="1207681" y="1006040"/>
                  </a:lnTo>
                  <a:lnTo>
                    <a:pt x="1192752" y="1000641"/>
                  </a:lnTo>
                  <a:lnTo>
                    <a:pt x="1185446" y="998101"/>
                  </a:lnTo>
                  <a:lnTo>
                    <a:pt x="1178458" y="995243"/>
                  </a:lnTo>
                  <a:lnTo>
                    <a:pt x="1113659" y="967932"/>
                  </a:lnTo>
                  <a:lnTo>
                    <a:pt x="1080941" y="953960"/>
                  </a:lnTo>
                  <a:lnTo>
                    <a:pt x="1049177" y="940622"/>
                  </a:lnTo>
                  <a:lnTo>
                    <a:pt x="1013601" y="930778"/>
                  </a:lnTo>
                  <a:lnTo>
                    <a:pt x="1011060" y="928555"/>
                  </a:lnTo>
                  <a:lnTo>
                    <a:pt x="1008519" y="926014"/>
                  </a:lnTo>
                  <a:lnTo>
                    <a:pt x="1005977" y="923156"/>
                  </a:lnTo>
                  <a:lnTo>
                    <a:pt x="1003436" y="919980"/>
                  </a:lnTo>
                  <a:lnTo>
                    <a:pt x="998036" y="912358"/>
                  </a:lnTo>
                  <a:lnTo>
                    <a:pt x="993589" y="904102"/>
                  </a:lnTo>
                  <a:lnTo>
                    <a:pt x="989142" y="895528"/>
                  </a:lnTo>
                  <a:lnTo>
                    <a:pt x="985013" y="887271"/>
                  </a:lnTo>
                  <a:lnTo>
                    <a:pt x="978025" y="872663"/>
                  </a:lnTo>
                  <a:lnTo>
                    <a:pt x="955790" y="869487"/>
                  </a:lnTo>
                  <a:lnTo>
                    <a:pt x="956107" y="865359"/>
                  </a:lnTo>
                  <a:lnTo>
                    <a:pt x="956743" y="861231"/>
                  </a:lnTo>
                  <a:lnTo>
                    <a:pt x="957696" y="857738"/>
                  </a:lnTo>
                  <a:lnTo>
                    <a:pt x="958649" y="854562"/>
                  </a:lnTo>
                  <a:lnTo>
                    <a:pt x="960237" y="852021"/>
                  </a:lnTo>
                  <a:lnTo>
                    <a:pt x="961507" y="849481"/>
                  </a:lnTo>
                  <a:lnTo>
                    <a:pt x="965319" y="845035"/>
                  </a:lnTo>
                  <a:lnTo>
                    <a:pt x="968813" y="840272"/>
                  </a:lnTo>
                  <a:lnTo>
                    <a:pt x="972307" y="835826"/>
                  </a:lnTo>
                  <a:lnTo>
                    <a:pt x="973895" y="833603"/>
                  </a:lnTo>
                  <a:lnTo>
                    <a:pt x="975484" y="830745"/>
                  </a:lnTo>
                  <a:lnTo>
                    <a:pt x="977072" y="827887"/>
                  </a:lnTo>
                  <a:lnTo>
                    <a:pt x="978025" y="824393"/>
                  </a:lnTo>
                  <a:lnTo>
                    <a:pt x="978978" y="821218"/>
                  </a:lnTo>
                  <a:lnTo>
                    <a:pt x="979613" y="818042"/>
                  </a:lnTo>
                  <a:lnTo>
                    <a:pt x="980566" y="811373"/>
                  </a:lnTo>
                  <a:lnTo>
                    <a:pt x="981201" y="804069"/>
                  </a:lnTo>
                  <a:lnTo>
                    <a:pt x="981837" y="797083"/>
                  </a:lnTo>
                  <a:lnTo>
                    <a:pt x="982154" y="789779"/>
                  </a:lnTo>
                  <a:lnTo>
                    <a:pt x="983107" y="783110"/>
                  </a:lnTo>
                  <a:lnTo>
                    <a:pt x="983742" y="779935"/>
                  </a:lnTo>
                  <a:lnTo>
                    <a:pt x="984695" y="776759"/>
                  </a:lnTo>
                  <a:lnTo>
                    <a:pt x="985966" y="773266"/>
                  </a:lnTo>
                  <a:lnTo>
                    <a:pt x="987236" y="770408"/>
                  </a:lnTo>
                  <a:lnTo>
                    <a:pt x="988507" y="768502"/>
                  </a:lnTo>
                  <a:lnTo>
                    <a:pt x="989778" y="766915"/>
                  </a:lnTo>
                  <a:lnTo>
                    <a:pt x="991366" y="765327"/>
                  </a:lnTo>
                  <a:lnTo>
                    <a:pt x="992636" y="764056"/>
                  </a:lnTo>
                  <a:lnTo>
                    <a:pt x="996131" y="761834"/>
                  </a:lnTo>
                  <a:lnTo>
                    <a:pt x="999942" y="759928"/>
                  </a:lnTo>
                  <a:lnTo>
                    <a:pt x="1003436" y="758023"/>
                  </a:lnTo>
                  <a:lnTo>
                    <a:pt x="1006930" y="755800"/>
                  </a:lnTo>
                  <a:lnTo>
                    <a:pt x="1010107" y="753259"/>
                  </a:lnTo>
                  <a:lnTo>
                    <a:pt x="1011695" y="751989"/>
                  </a:lnTo>
                  <a:lnTo>
                    <a:pt x="1012966" y="750401"/>
                  </a:lnTo>
                  <a:lnTo>
                    <a:pt x="1014871" y="746908"/>
                  </a:lnTo>
                  <a:lnTo>
                    <a:pt x="1017095" y="743097"/>
                  </a:lnTo>
                  <a:lnTo>
                    <a:pt x="1019001" y="738651"/>
                  </a:lnTo>
                  <a:lnTo>
                    <a:pt x="1020589" y="734523"/>
                  </a:lnTo>
                  <a:lnTo>
                    <a:pt x="1023130" y="725631"/>
                  </a:lnTo>
                  <a:lnTo>
                    <a:pt x="1024718" y="717057"/>
                  </a:lnTo>
                  <a:lnTo>
                    <a:pt x="1025989" y="709753"/>
                  </a:lnTo>
                  <a:lnTo>
                    <a:pt x="1026942" y="701814"/>
                  </a:lnTo>
                  <a:lnTo>
                    <a:pt x="1027895" y="693875"/>
                  </a:lnTo>
                  <a:lnTo>
                    <a:pt x="1028213" y="685618"/>
                  </a:lnTo>
                  <a:lnTo>
                    <a:pt x="1027895" y="677362"/>
                  </a:lnTo>
                  <a:lnTo>
                    <a:pt x="1027577" y="673233"/>
                  </a:lnTo>
                  <a:lnTo>
                    <a:pt x="1026942" y="669105"/>
                  </a:lnTo>
                  <a:lnTo>
                    <a:pt x="1025989" y="665294"/>
                  </a:lnTo>
                  <a:lnTo>
                    <a:pt x="1025036" y="661484"/>
                  </a:lnTo>
                  <a:lnTo>
                    <a:pt x="1023766" y="657673"/>
                  </a:lnTo>
                  <a:lnTo>
                    <a:pt x="1022177" y="654180"/>
                  </a:lnTo>
                  <a:lnTo>
                    <a:pt x="1019001" y="647511"/>
                  </a:lnTo>
                  <a:lnTo>
                    <a:pt x="1015824" y="642747"/>
                  </a:lnTo>
                  <a:lnTo>
                    <a:pt x="1014871" y="640207"/>
                  </a:lnTo>
                  <a:lnTo>
                    <a:pt x="1013919" y="637349"/>
                  </a:lnTo>
                  <a:lnTo>
                    <a:pt x="1012966" y="633856"/>
                  </a:lnTo>
                  <a:lnTo>
                    <a:pt x="1012330" y="629410"/>
                  </a:lnTo>
                  <a:lnTo>
                    <a:pt x="1012013" y="626234"/>
                  </a:lnTo>
                  <a:lnTo>
                    <a:pt x="1012013" y="622106"/>
                  </a:lnTo>
                  <a:lnTo>
                    <a:pt x="1012330" y="612261"/>
                  </a:lnTo>
                  <a:lnTo>
                    <a:pt x="1012966" y="601147"/>
                  </a:lnTo>
                  <a:lnTo>
                    <a:pt x="1013919" y="588762"/>
                  </a:lnTo>
                  <a:lnTo>
                    <a:pt x="1016460" y="566215"/>
                  </a:lnTo>
                  <a:lnTo>
                    <a:pt x="1017095" y="557323"/>
                  </a:lnTo>
                  <a:lnTo>
                    <a:pt x="1017413" y="551607"/>
                  </a:lnTo>
                  <a:lnTo>
                    <a:pt x="1017730" y="534141"/>
                  </a:lnTo>
                  <a:lnTo>
                    <a:pt x="1017413" y="527472"/>
                  </a:lnTo>
                  <a:lnTo>
                    <a:pt x="1016777" y="521756"/>
                  </a:lnTo>
                  <a:lnTo>
                    <a:pt x="1015824" y="516040"/>
                  </a:lnTo>
                  <a:lnTo>
                    <a:pt x="1014236" y="509371"/>
                  </a:lnTo>
                  <a:lnTo>
                    <a:pt x="1010424" y="492222"/>
                  </a:lnTo>
                  <a:lnTo>
                    <a:pt x="1008836" y="488412"/>
                  </a:lnTo>
                  <a:lnTo>
                    <a:pt x="1006930" y="483966"/>
                  </a:lnTo>
                  <a:lnTo>
                    <a:pt x="1004707" y="478567"/>
                  </a:lnTo>
                  <a:lnTo>
                    <a:pt x="1001530" y="473169"/>
                  </a:lnTo>
                  <a:lnTo>
                    <a:pt x="997401" y="467770"/>
                  </a:lnTo>
                  <a:lnTo>
                    <a:pt x="995495" y="465547"/>
                  </a:lnTo>
                  <a:lnTo>
                    <a:pt x="993272" y="463324"/>
                  </a:lnTo>
                  <a:lnTo>
                    <a:pt x="991048" y="460784"/>
                  </a:lnTo>
                  <a:lnTo>
                    <a:pt x="988825" y="459196"/>
                  </a:lnTo>
                  <a:lnTo>
                    <a:pt x="962143" y="454750"/>
                  </a:lnTo>
                  <a:lnTo>
                    <a:pt x="945943" y="439825"/>
                  </a:lnTo>
                  <a:lnTo>
                    <a:pt x="939908" y="436331"/>
                  </a:lnTo>
                  <a:lnTo>
                    <a:pt x="933555" y="433156"/>
                  </a:lnTo>
                  <a:lnTo>
                    <a:pt x="927202" y="430298"/>
                  </a:lnTo>
                  <a:lnTo>
                    <a:pt x="921167" y="427757"/>
                  </a:lnTo>
                  <a:lnTo>
                    <a:pt x="915131" y="425534"/>
                  </a:lnTo>
                  <a:lnTo>
                    <a:pt x="908778" y="423629"/>
                  </a:lnTo>
                  <a:lnTo>
                    <a:pt x="902426" y="422041"/>
                  </a:lnTo>
                  <a:lnTo>
                    <a:pt x="896390" y="421088"/>
                  </a:lnTo>
                  <a:lnTo>
                    <a:pt x="890038" y="420136"/>
                  </a:lnTo>
                  <a:lnTo>
                    <a:pt x="884002" y="419501"/>
                  </a:lnTo>
                  <a:lnTo>
                    <a:pt x="878285" y="419183"/>
                  </a:lnTo>
                  <a:lnTo>
                    <a:pt x="871932" y="418865"/>
                  </a:lnTo>
                  <a:close/>
                  <a:moveTo>
                    <a:pt x="1477962" y="0"/>
                  </a:moveTo>
                  <a:lnTo>
                    <a:pt x="1622425" y="0"/>
                  </a:lnTo>
                  <a:lnTo>
                    <a:pt x="1622425" y="366713"/>
                  </a:lnTo>
                  <a:lnTo>
                    <a:pt x="1477962" y="366713"/>
                  </a:lnTo>
                  <a:lnTo>
                    <a:pt x="1477962" y="0"/>
                  </a:lnTo>
                  <a:close/>
                  <a:moveTo>
                    <a:pt x="326855" y="0"/>
                  </a:moveTo>
                  <a:lnTo>
                    <a:pt x="1403350" y="0"/>
                  </a:lnTo>
                  <a:lnTo>
                    <a:pt x="1403350" y="1601788"/>
                  </a:lnTo>
                  <a:lnTo>
                    <a:pt x="326855" y="1601788"/>
                  </a:lnTo>
                  <a:lnTo>
                    <a:pt x="326855" y="0"/>
                  </a:lnTo>
                  <a:close/>
                  <a:moveTo>
                    <a:pt x="90211" y="0"/>
                  </a:moveTo>
                  <a:lnTo>
                    <a:pt x="94975" y="0"/>
                  </a:lnTo>
                  <a:lnTo>
                    <a:pt x="212503" y="0"/>
                  </a:lnTo>
                  <a:lnTo>
                    <a:pt x="212503" y="1601788"/>
                  </a:lnTo>
                  <a:lnTo>
                    <a:pt x="94975" y="1601788"/>
                  </a:lnTo>
                  <a:lnTo>
                    <a:pt x="90211" y="1601788"/>
                  </a:lnTo>
                  <a:lnTo>
                    <a:pt x="85446" y="1601471"/>
                  </a:lnTo>
                  <a:lnTo>
                    <a:pt x="80681" y="1600835"/>
                  </a:lnTo>
                  <a:lnTo>
                    <a:pt x="75917" y="1599883"/>
                  </a:lnTo>
                  <a:lnTo>
                    <a:pt x="71470" y="1598930"/>
                  </a:lnTo>
                  <a:lnTo>
                    <a:pt x="67023" y="1597660"/>
                  </a:lnTo>
                  <a:lnTo>
                    <a:pt x="62258" y="1596072"/>
                  </a:lnTo>
                  <a:lnTo>
                    <a:pt x="58129" y="1594484"/>
                  </a:lnTo>
                  <a:lnTo>
                    <a:pt x="53999" y="1592261"/>
                  </a:lnTo>
                  <a:lnTo>
                    <a:pt x="49870" y="1590356"/>
                  </a:lnTo>
                  <a:lnTo>
                    <a:pt x="45740" y="1587815"/>
                  </a:lnTo>
                  <a:lnTo>
                    <a:pt x="41929" y="1585592"/>
                  </a:lnTo>
                  <a:lnTo>
                    <a:pt x="38117" y="1583052"/>
                  </a:lnTo>
                  <a:lnTo>
                    <a:pt x="34623" y="1580194"/>
                  </a:lnTo>
                  <a:lnTo>
                    <a:pt x="31446" y="1577336"/>
                  </a:lnTo>
                  <a:lnTo>
                    <a:pt x="27635" y="1573843"/>
                  </a:lnTo>
                  <a:lnTo>
                    <a:pt x="24776" y="1570667"/>
                  </a:lnTo>
                  <a:lnTo>
                    <a:pt x="21917" y="1567174"/>
                  </a:lnTo>
                  <a:lnTo>
                    <a:pt x="19058" y="1563681"/>
                  </a:lnTo>
                  <a:lnTo>
                    <a:pt x="16517" y="1559870"/>
                  </a:lnTo>
                  <a:lnTo>
                    <a:pt x="13976" y="1556059"/>
                  </a:lnTo>
                  <a:lnTo>
                    <a:pt x="11435" y="1551931"/>
                  </a:lnTo>
                  <a:lnTo>
                    <a:pt x="9211" y="1548120"/>
                  </a:lnTo>
                  <a:lnTo>
                    <a:pt x="7306" y="1543992"/>
                  </a:lnTo>
                  <a:lnTo>
                    <a:pt x="5717" y="1539228"/>
                  </a:lnTo>
                  <a:lnTo>
                    <a:pt x="4447" y="1535100"/>
                  </a:lnTo>
                  <a:lnTo>
                    <a:pt x="3176" y="1530654"/>
                  </a:lnTo>
                  <a:lnTo>
                    <a:pt x="1906" y="1525891"/>
                  </a:lnTo>
                  <a:lnTo>
                    <a:pt x="1270" y="1521127"/>
                  </a:lnTo>
                  <a:lnTo>
                    <a:pt x="635" y="1516364"/>
                  </a:lnTo>
                  <a:lnTo>
                    <a:pt x="317" y="1511600"/>
                  </a:lnTo>
                  <a:lnTo>
                    <a:pt x="0" y="1506837"/>
                  </a:lnTo>
                  <a:lnTo>
                    <a:pt x="0" y="94951"/>
                  </a:lnTo>
                  <a:lnTo>
                    <a:pt x="317" y="90188"/>
                  </a:lnTo>
                  <a:lnTo>
                    <a:pt x="635" y="85424"/>
                  </a:lnTo>
                  <a:lnTo>
                    <a:pt x="1270" y="80661"/>
                  </a:lnTo>
                  <a:lnTo>
                    <a:pt x="1906" y="75580"/>
                  </a:lnTo>
                  <a:lnTo>
                    <a:pt x="3176" y="71134"/>
                  </a:lnTo>
                  <a:lnTo>
                    <a:pt x="4447" y="66688"/>
                  </a:lnTo>
                  <a:lnTo>
                    <a:pt x="5717" y="62560"/>
                  </a:lnTo>
                  <a:lnTo>
                    <a:pt x="7306" y="57796"/>
                  </a:lnTo>
                  <a:lnTo>
                    <a:pt x="9211" y="53668"/>
                  </a:lnTo>
                  <a:lnTo>
                    <a:pt x="11435" y="49857"/>
                  </a:lnTo>
                  <a:lnTo>
                    <a:pt x="13976" y="45729"/>
                  </a:lnTo>
                  <a:lnTo>
                    <a:pt x="16517" y="41601"/>
                  </a:lnTo>
                  <a:lnTo>
                    <a:pt x="19058" y="38107"/>
                  </a:lnTo>
                  <a:lnTo>
                    <a:pt x="21917" y="34614"/>
                  </a:lnTo>
                  <a:lnTo>
                    <a:pt x="24776" y="31121"/>
                  </a:lnTo>
                  <a:lnTo>
                    <a:pt x="27635" y="27945"/>
                  </a:lnTo>
                  <a:lnTo>
                    <a:pt x="31446" y="24452"/>
                  </a:lnTo>
                  <a:lnTo>
                    <a:pt x="34623" y="21594"/>
                  </a:lnTo>
                  <a:lnTo>
                    <a:pt x="38117" y="18736"/>
                  </a:lnTo>
                  <a:lnTo>
                    <a:pt x="41929" y="16195"/>
                  </a:lnTo>
                  <a:lnTo>
                    <a:pt x="45740" y="13655"/>
                  </a:lnTo>
                  <a:lnTo>
                    <a:pt x="49870" y="11432"/>
                  </a:lnTo>
                  <a:lnTo>
                    <a:pt x="53999" y="9527"/>
                  </a:lnTo>
                  <a:lnTo>
                    <a:pt x="58129" y="7304"/>
                  </a:lnTo>
                  <a:lnTo>
                    <a:pt x="62258" y="5716"/>
                  </a:lnTo>
                  <a:lnTo>
                    <a:pt x="67023" y="4128"/>
                  </a:lnTo>
                  <a:lnTo>
                    <a:pt x="71470" y="2858"/>
                  </a:lnTo>
                  <a:lnTo>
                    <a:pt x="75917" y="1905"/>
                  </a:lnTo>
                  <a:lnTo>
                    <a:pt x="80681" y="952"/>
                  </a:lnTo>
                  <a:lnTo>
                    <a:pt x="85446" y="317"/>
                  </a:lnTo>
                  <a:lnTo>
                    <a:pt x="9021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</p:grpSp>
      <p:sp>
        <p:nvSpPr>
          <p:cNvPr id="30" name="文本框 48"/>
          <p:cNvSpPr txBox="1">
            <a:spLocks noChangeArrowheads="1"/>
          </p:cNvSpPr>
          <p:nvPr/>
        </p:nvSpPr>
        <p:spPr bwMode="auto">
          <a:xfrm>
            <a:off x="3533775" y="254000"/>
            <a:ext cx="207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微软雅黑" panose="020B0503020204020204" pitchFamily="34" charset="-122"/>
              </a:rPr>
              <a:t>市场开拓计划</a:t>
            </a:r>
            <a:endParaRPr lang="zh-CN" altLang="en-US" sz="24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微软雅黑" panose="020B0503020204020204" pitchFamily="34" charset="-122"/>
            </a:endParaRPr>
          </a:p>
        </p:txBody>
      </p:sp>
      <p:sp>
        <p:nvSpPr>
          <p:cNvPr id="31" name="Content Placeholder 2"/>
          <p:cNvSpPr txBox="1"/>
          <p:nvPr/>
        </p:nvSpPr>
        <p:spPr>
          <a:xfrm>
            <a:off x="1760538" y="731838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ea"/>
                <a:cs typeface="Arial" panose="020B0604020202020204" pitchFamily="34" charset="0"/>
              </a:rPr>
              <a:t>此处添加详细介绍，对主标题进行进一步阐述，此处添加详细介绍</a:t>
            </a:r>
            <a:endParaRPr lang="en-US" altLang="zh-CN" sz="10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5616575" y="485775"/>
            <a:ext cx="1042988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2484438" y="485775"/>
            <a:ext cx="1042987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5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50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2" dur="250" fill="hold"/>
                                        <p:tgtEl>
                                          <p:spTgt spid="1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5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250" fill="hold"/>
                                        <p:tgtEl>
                                          <p:spTgt spid="1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6" grpId="0"/>
      <p:bldP spid="7" grpId="0"/>
      <p:bldP spid="8" grpId="0"/>
      <p:bldP spid="12" grpId="0"/>
      <p:bldP spid="3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" name="Straight Connector 13"/>
          <p:cNvCxnSpPr/>
          <p:nvPr/>
        </p:nvCxnSpPr>
        <p:spPr>
          <a:xfrm rot="5400000">
            <a:off x="1071562" y="2928938"/>
            <a:ext cx="2716213" cy="1588"/>
          </a:xfrm>
          <a:prstGeom prst="line">
            <a:avLst/>
          </a:prstGeom>
          <a:ln w="12700">
            <a:solidFill>
              <a:srgbClr val="1C3F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"/>
          <p:cNvCxnSpPr/>
          <p:nvPr/>
        </p:nvCxnSpPr>
        <p:spPr>
          <a:xfrm rot="5400000">
            <a:off x="3286125" y="2928938"/>
            <a:ext cx="2716213" cy="1587"/>
          </a:xfrm>
          <a:prstGeom prst="line">
            <a:avLst/>
          </a:prstGeom>
          <a:ln w="12700">
            <a:solidFill>
              <a:srgbClr val="1C3F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5"/>
          <p:cNvCxnSpPr/>
          <p:nvPr/>
        </p:nvCxnSpPr>
        <p:spPr>
          <a:xfrm rot="5400000">
            <a:off x="5500687" y="2928938"/>
            <a:ext cx="2716213" cy="1588"/>
          </a:xfrm>
          <a:prstGeom prst="line">
            <a:avLst/>
          </a:prstGeom>
          <a:ln w="12700">
            <a:solidFill>
              <a:srgbClr val="1C3FD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KSO_Shape"/>
          <p:cNvSpPr/>
          <p:nvPr/>
        </p:nvSpPr>
        <p:spPr bwMode="auto">
          <a:xfrm>
            <a:off x="409575" y="1352550"/>
            <a:ext cx="1455738" cy="1474788"/>
          </a:xfrm>
          <a:custGeom>
            <a:avLst/>
            <a:gdLst>
              <a:gd name="T0" fmla="*/ 2147483646 w 284"/>
              <a:gd name="T1" fmla="*/ 2147483646 h 288"/>
              <a:gd name="T2" fmla="*/ 2147483646 w 284"/>
              <a:gd name="T3" fmla="*/ 2147483646 h 288"/>
              <a:gd name="T4" fmla="*/ 2147483646 w 284"/>
              <a:gd name="T5" fmla="*/ 2147483646 h 288"/>
              <a:gd name="T6" fmla="*/ 2147483646 w 284"/>
              <a:gd name="T7" fmla="*/ 2147483646 h 288"/>
              <a:gd name="T8" fmla="*/ 2147483646 w 284"/>
              <a:gd name="T9" fmla="*/ 2147483646 h 288"/>
              <a:gd name="T10" fmla="*/ 2147483646 w 284"/>
              <a:gd name="T11" fmla="*/ 2147483646 h 288"/>
              <a:gd name="T12" fmla="*/ 2147483646 w 284"/>
              <a:gd name="T13" fmla="*/ 2147483646 h 288"/>
              <a:gd name="T14" fmla="*/ 2147483646 w 284"/>
              <a:gd name="T15" fmla="*/ 2147483646 h 288"/>
              <a:gd name="T16" fmla="*/ 2147483646 w 284"/>
              <a:gd name="T17" fmla="*/ 2147483646 h 288"/>
              <a:gd name="T18" fmla="*/ 2147483646 w 284"/>
              <a:gd name="T19" fmla="*/ 2147483646 h 288"/>
              <a:gd name="T20" fmla="*/ 2147483646 w 284"/>
              <a:gd name="T21" fmla="*/ 2147483646 h 288"/>
              <a:gd name="T22" fmla="*/ 2147483646 w 284"/>
              <a:gd name="T23" fmla="*/ 2147483646 h 288"/>
              <a:gd name="T24" fmla="*/ 2147483646 w 284"/>
              <a:gd name="T25" fmla="*/ 2147483646 h 288"/>
              <a:gd name="T26" fmla="*/ 2147483646 w 284"/>
              <a:gd name="T27" fmla="*/ 2147483646 h 288"/>
              <a:gd name="T28" fmla="*/ 2147483646 w 284"/>
              <a:gd name="T29" fmla="*/ 2147483646 h 288"/>
              <a:gd name="T30" fmla="*/ 2147483646 w 284"/>
              <a:gd name="T31" fmla="*/ 2147483646 h 288"/>
              <a:gd name="T32" fmla="*/ 2147483646 w 284"/>
              <a:gd name="T33" fmla="*/ 2147483646 h 288"/>
              <a:gd name="T34" fmla="*/ 2147483646 w 284"/>
              <a:gd name="T35" fmla="*/ 2147483646 h 288"/>
              <a:gd name="T36" fmla="*/ 2147483646 w 284"/>
              <a:gd name="T37" fmla="*/ 2147483646 h 288"/>
              <a:gd name="T38" fmla="*/ 2147483646 w 284"/>
              <a:gd name="T39" fmla="*/ 2147483646 h 288"/>
              <a:gd name="T40" fmla="*/ 2147483646 w 284"/>
              <a:gd name="T41" fmla="*/ 2147483646 h 288"/>
              <a:gd name="T42" fmla="*/ 2147483646 w 284"/>
              <a:gd name="T43" fmla="*/ 2147483646 h 288"/>
              <a:gd name="T44" fmla="*/ 2147483646 w 284"/>
              <a:gd name="T45" fmla="*/ 2147483646 h 288"/>
              <a:gd name="T46" fmla="*/ 2147483646 w 284"/>
              <a:gd name="T47" fmla="*/ 2147483646 h 288"/>
              <a:gd name="T48" fmla="*/ 2147483646 w 284"/>
              <a:gd name="T49" fmla="*/ 2147483646 h 288"/>
              <a:gd name="T50" fmla="*/ 2147483646 w 284"/>
              <a:gd name="T51" fmla="*/ 2147483646 h 288"/>
              <a:gd name="T52" fmla="*/ 2147483646 w 284"/>
              <a:gd name="T53" fmla="*/ 2147483646 h 288"/>
              <a:gd name="T54" fmla="*/ 2147483646 w 284"/>
              <a:gd name="T55" fmla="*/ 2147483646 h 288"/>
              <a:gd name="T56" fmla="*/ 2147483646 w 284"/>
              <a:gd name="T57" fmla="*/ 2147483646 h 288"/>
              <a:gd name="T58" fmla="*/ 2147483646 w 284"/>
              <a:gd name="T59" fmla="*/ 2147483646 h 288"/>
              <a:gd name="T60" fmla="*/ 2147483646 w 284"/>
              <a:gd name="T61" fmla="*/ 2147483646 h 288"/>
              <a:gd name="T62" fmla="*/ 2147483646 w 284"/>
              <a:gd name="T63" fmla="*/ 2147483646 h 288"/>
              <a:gd name="T64" fmla="*/ 2147483646 w 284"/>
              <a:gd name="T65" fmla="*/ 2147483646 h 288"/>
              <a:gd name="T66" fmla="*/ 2147483646 w 284"/>
              <a:gd name="T67" fmla="*/ 2147483646 h 288"/>
              <a:gd name="T68" fmla="*/ 2147483646 w 284"/>
              <a:gd name="T69" fmla="*/ 2147483646 h 288"/>
              <a:gd name="T70" fmla="*/ 2147483646 w 284"/>
              <a:gd name="T71" fmla="*/ 2147483646 h 288"/>
              <a:gd name="T72" fmla="*/ 2147483646 w 284"/>
              <a:gd name="T73" fmla="*/ 2147483646 h 288"/>
              <a:gd name="T74" fmla="*/ 2147483646 w 284"/>
              <a:gd name="T75" fmla="*/ 2147483646 h 288"/>
              <a:gd name="T76" fmla="*/ 2147483646 w 284"/>
              <a:gd name="T77" fmla="*/ 2147483646 h 288"/>
              <a:gd name="T78" fmla="*/ 2147483646 w 284"/>
              <a:gd name="T79" fmla="*/ 2147483646 h 288"/>
              <a:gd name="T80" fmla="*/ 2147483646 w 284"/>
              <a:gd name="T81" fmla="*/ 2147483646 h 288"/>
              <a:gd name="T82" fmla="*/ 2147483646 w 284"/>
              <a:gd name="T83" fmla="*/ 2147483646 h 288"/>
              <a:gd name="T84" fmla="*/ 2147483646 w 284"/>
              <a:gd name="T85" fmla="*/ 2147483646 h 288"/>
              <a:gd name="T86" fmla="*/ 2147483646 w 284"/>
              <a:gd name="T87" fmla="*/ 2147483646 h 288"/>
              <a:gd name="T88" fmla="*/ 2147483646 w 284"/>
              <a:gd name="T89" fmla="*/ 2147483646 h 288"/>
              <a:gd name="T90" fmla="*/ 2147483646 w 284"/>
              <a:gd name="T91" fmla="*/ 2147483646 h 288"/>
              <a:gd name="T92" fmla="*/ 2147483646 w 284"/>
              <a:gd name="T93" fmla="*/ 2147483646 h 288"/>
              <a:gd name="T94" fmla="*/ 2147483646 w 284"/>
              <a:gd name="T95" fmla="*/ 2147483646 h 288"/>
              <a:gd name="T96" fmla="*/ 2147483646 w 284"/>
              <a:gd name="T97" fmla="*/ 2147483646 h 288"/>
              <a:gd name="T98" fmla="*/ 2147483646 w 284"/>
              <a:gd name="T99" fmla="*/ 2147483646 h 288"/>
              <a:gd name="T100" fmla="*/ 2147483646 w 284"/>
              <a:gd name="T101" fmla="*/ 2147483646 h 288"/>
              <a:gd name="T102" fmla="*/ 2147483646 w 284"/>
              <a:gd name="T103" fmla="*/ 2147483646 h 288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284" h="288">
                <a:moveTo>
                  <a:pt x="284" y="58"/>
                </a:moveTo>
                <a:lnTo>
                  <a:pt x="278" y="44"/>
                </a:lnTo>
                <a:lnTo>
                  <a:pt x="268" y="32"/>
                </a:lnTo>
                <a:lnTo>
                  <a:pt x="260" y="30"/>
                </a:lnTo>
                <a:lnTo>
                  <a:pt x="258" y="30"/>
                </a:lnTo>
                <a:lnTo>
                  <a:pt x="258" y="28"/>
                </a:lnTo>
                <a:lnTo>
                  <a:pt x="250" y="24"/>
                </a:lnTo>
                <a:lnTo>
                  <a:pt x="248" y="24"/>
                </a:lnTo>
                <a:lnTo>
                  <a:pt x="244" y="26"/>
                </a:lnTo>
                <a:lnTo>
                  <a:pt x="234" y="28"/>
                </a:lnTo>
                <a:lnTo>
                  <a:pt x="232" y="26"/>
                </a:lnTo>
                <a:lnTo>
                  <a:pt x="222" y="22"/>
                </a:lnTo>
                <a:lnTo>
                  <a:pt x="220" y="22"/>
                </a:lnTo>
                <a:lnTo>
                  <a:pt x="220" y="20"/>
                </a:lnTo>
                <a:lnTo>
                  <a:pt x="212" y="12"/>
                </a:lnTo>
                <a:lnTo>
                  <a:pt x="204" y="4"/>
                </a:lnTo>
                <a:lnTo>
                  <a:pt x="196" y="0"/>
                </a:lnTo>
                <a:lnTo>
                  <a:pt x="188" y="8"/>
                </a:lnTo>
                <a:lnTo>
                  <a:pt x="176" y="16"/>
                </a:lnTo>
                <a:lnTo>
                  <a:pt x="172" y="40"/>
                </a:lnTo>
                <a:lnTo>
                  <a:pt x="162" y="58"/>
                </a:lnTo>
                <a:lnTo>
                  <a:pt x="162" y="60"/>
                </a:lnTo>
                <a:lnTo>
                  <a:pt x="154" y="68"/>
                </a:lnTo>
                <a:lnTo>
                  <a:pt x="144" y="86"/>
                </a:lnTo>
                <a:lnTo>
                  <a:pt x="144" y="88"/>
                </a:lnTo>
                <a:lnTo>
                  <a:pt x="124" y="104"/>
                </a:lnTo>
                <a:lnTo>
                  <a:pt x="116" y="118"/>
                </a:lnTo>
                <a:lnTo>
                  <a:pt x="114" y="120"/>
                </a:lnTo>
                <a:lnTo>
                  <a:pt x="110" y="124"/>
                </a:lnTo>
                <a:lnTo>
                  <a:pt x="96" y="132"/>
                </a:lnTo>
                <a:lnTo>
                  <a:pt x="88" y="144"/>
                </a:lnTo>
                <a:lnTo>
                  <a:pt x="74" y="164"/>
                </a:lnTo>
                <a:lnTo>
                  <a:pt x="72" y="164"/>
                </a:lnTo>
                <a:lnTo>
                  <a:pt x="8" y="160"/>
                </a:lnTo>
                <a:lnTo>
                  <a:pt x="0" y="168"/>
                </a:lnTo>
                <a:lnTo>
                  <a:pt x="0" y="180"/>
                </a:lnTo>
                <a:lnTo>
                  <a:pt x="6" y="208"/>
                </a:lnTo>
                <a:lnTo>
                  <a:pt x="20" y="226"/>
                </a:lnTo>
                <a:lnTo>
                  <a:pt x="32" y="232"/>
                </a:lnTo>
                <a:lnTo>
                  <a:pt x="32" y="234"/>
                </a:lnTo>
                <a:lnTo>
                  <a:pt x="40" y="244"/>
                </a:lnTo>
                <a:lnTo>
                  <a:pt x="42" y="252"/>
                </a:lnTo>
                <a:lnTo>
                  <a:pt x="42" y="262"/>
                </a:lnTo>
                <a:lnTo>
                  <a:pt x="38" y="266"/>
                </a:lnTo>
                <a:lnTo>
                  <a:pt x="40" y="268"/>
                </a:lnTo>
                <a:lnTo>
                  <a:pt x="44" y="268"/>
                </a:lnTo>
                <a:lnTo>
                  <a:pt x="48" y="258"/>
                </a:lnTo>
                <a:lnTo>
                  <a:pt x="50" y="258"/>
                </a:lnTo>
                <a:lnTo>
                  <a:pt x="62" y="262"/>
                </a:lnTo>
                <a:lnTo>
                  <a:pt x="64" y="266"/>
                </a:lnTo>
                <a:lnTo>
                  <a:pt x="70" y="266"/>
                </a:lnTo>
                <a:lnTo>
                  <a:pt x="68" y="260"/>
                </a:lnTo>
                <a:lnTo>
                  <a:pt x="76" y="246"/>
                </a:lnTo>
                <a:lnTo>
                  <a:pt x="78" y="244"/>
                </a:lnTo>
                <a:lnTo>
                  <a:pt x="80" y="242"/>
                </a:lnTo>
                <a:lnTo>
                  <a:pt x="88" y="242"/>
                </a:lnTo>
                <a:lnTo>
                  <a:pt x="102" y="242"/>
                </a:lnTo>
                <a:lnTo>
                  <a:pt x="110" y="232"/>
                </a:lnTo>
                <a:lnTo>
                  <a:pt x="110" y="222"/>
                </a:lnTo>
                <a:lnTo>
                  <a:pt x="112" y="212"/>
                </a:lnTo>
                <a:lnTo>
                  <a:pt x="114" y="210"/>
                </a:lnTo>
                <a:lnTo>
                  <a:pt x="120" y="206"/>
                </a:lnTo>
                <a:lnTo>
                  <a:pt x="122" y="206"/>
                </a:lnTo>
                <a:lnTo>
                  <a:pt x="134" y="208"/>
                </a:lnTo>
                <a:lnTo>
                  <a:pt x="134" y="210"/>
                </a:lnTo>
                <a:lnTo>
                  <a:pt x="136" y="220"/>
                </a:lnTo>
                <a:lnTo>
                  <a:pt x="136" y="224"/>
                </a:lnTo>
                <a:lnTo>
                  <a:pt x="138" y="232"/>
                </a:lnTo>
                <a:lnTo>
                  <a:pt x="140" y="232"/>
                </a:lnTo>
                <a:lnTo>
                  <a:pt x="144" y="226"/>
                </a:lnTo>
                <a:lnTo>
                  <a:pt x="152" y="216"/>
                </a:lnTo>
                <a:lnTo>
                  <a:pt x="160" y="212"/>
                </a:lnTo>
                <a:lnTo>
                  <a:pt x="162" y="212"/>
                </a:lnTo>
                <a:lnTo>
                  <a:pt x="162" y="210"/>
                </a:lnTo>
                <a:lnTo>
                  <a:pt x="172" y="214"/>
                </a:lnTo>
                <a:lnTo>
                  <a:pt x="174" y="214"/>
                </a:lnTo>
                <a:lnTo>
                  <a:pt x="176" y="214"/>
                </a:lnTo>
                <a:lnTo>
                  <a:pt x="180" y="226"/>
                </a:lnTo>
                <a:lnTo>
                  <a:pt x="180" y="236"/>
                </a:lnTo>
                <a:lnTo>
                  <a:pt x="188" y="252"/>
                </a:lnTo>
                <a:lnTo>
                  <a:pt x="188" y="254"/>
                </a:lnTo>
                <a:lnTo>
                  <a:pt x="188" y="264"/>
                </a:lnTo>
                <a:lnTo>
                  <a:pt x="192" y="270"/>
                </a:lnTo>
                <a:lnTo>
                  <a:pt x="194" y="270"/>
                </a:lnTo>
                <a:lnTo>
                  <a:pt x="196" y="266"/>
                </a:lnTo>
                <a:lnTo>
                  <a:pt x="198" y="264"/>
                </a:lnTo>
                <a:lnTo>
                  <a:pt x="208" y="270"/>
                </a:lnTo>
                <a:lnTo>
                  <a:pt x="208" y="272"/>
                </a:lnTo>
                <a:lnTo>
                  <a:pt x="212" y="286"/>
                </a:lnTo>
                <a:lnTo>
                  <a:pt x="216" y="288"/>
                </a:lnTo>
                <a:lnTo>
                  <a:pt x="216" y="286"/>
                </a:lnTo>
                <a:lnTo>
                  <a:pt x="220" y="276"/>
                </a:lnTo>
                <a:lnTo>
                  <a:pt x="222" y="274"/>
                </a:lnTo>
                <a:lnTo>
                  <a:pt x="224" y="274"/>
                </a:lnTo>
                <a:lnTo>
                  <a:pt x="228" y="270"/>
                </a:lnTo>
                <a:lnTo>
                  <a:pt x="230" y="270"/>
                </a:lnTo>
                <a:lnTo>
                  <a:pt x="236" y="270"/>
                </a:lnTo>
                <a:lnTo>
                  <a:pt x="236" y="266"/>
                </a:lnTo>
                <a:lnTo>
                  <a:pt x="236" y="264"/>
                </a:lnTo>
                <a:lnTo>
                  <a:pt x="232" y="226"/>
                </a:lnTo>
                <a:lnTo>
                  <a:pt x="216" y="202"/>
                </a:lnTo>
                <a:lnTo>
                  <a:pt x="188" y="168"/>
                </a:lnTo>
                <a:lnTo>
                  <a:pt x="186" y="168"/>
                </a:lnTo>
                <a:lnTo>
                  <a:pt x="184" y="146"/>
                </a:lnTo>
                <a:lnTo>
                  <a:pt x="176" y="128"/>
                </a:lnTo>
                <a:lnTo>
                  <a:pt x="174" y="128"/>
                </a:lnTo>
                <a:lnTo>
                  <a:pt x="176" y="126"/>
                </a:lnTo>
                <a:lnTo>
                  <a:pt x="180" y="104"/>
                </a:lnTo>
                <a:lnTo>
                  <a:pt x="182" y="104"/>
                </a:lnTo>
                <a:lnTo>
                  <a:pt x="184" y="104"/>
                </a:lnTo>
                <a:lnTo>
                  <a:pt x="234" y="102"/>
                </a:lnTo>
                <a:lnTo>
                  <a:pt x="260" y="88"/>
                </a:lnTo>
                <a:lnTo>
                  <a:pt x="262" y="86"/>
                </a:lnTo>
                <a:lnTo>
                  <a:pt x="274" y="82"/>
                </a:lnTo>
                <a:lnTo>
                  <a:pt x="278" y="78"/>
                </a:lnTo>
                <a:lnTo>
                  <a:pt x="280" y="76"/>
                </a:lnTo>
                <a:lnTo>
                  <a:pt x="282" y="68"/>
                </a:lnTo>
                <a:lnTo>
                  <a:pt x="284" y="58"/>
                </a:lnTo>
                <a:close/>
              </a:path>
            </a:pathLst>
          </a:custGeom>
          <a:solidFill>
            <a:srgbClr val="1C3FD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</a:endParaRPr>
          </a:p>
        </p:txBody>
      </p:sp>
      <p:sp>
        <p:nvSpPr>
          <p:cNvPr id="147" name="KSO_Shape"/>
          <p:cNvSpPr/>
          <p:nvPr/>
        </p:nvSpPr>
        <p:spPr bwMode="auto">
          <a:xfrm>
            <a:off x="2684463" y="1603375"/>
            <a:ext cx="1584325" cy="1223963"/>
          </a:xfrm>
          <a:custGeom>
            <a:avLst/>
            <a:gdLst>
              <a:gd name="T0" fmla="*/ 2147483646 w 378"/>
              <a:gd name="T1" fmla="*/ 2147483646 h 292"/>
              <a:gd name="T2" fmla="*/ 2147483646 w 378"/>
              <a:gd name="T3" fmla="*/ 2147483646 h 292"/>
              <a:gd name="T4" fmla="*/ 2147483646 w 378"/>
              <a:gd name="T5" fmla="*/ 2147483646 h 292"/>
              <a:gd name="T6" fmla="*/ 2147483646 w 378"/>
              <a:gd name="T7" fmla="*/ 2147483646 h 292"/>
              <a:gd name="T8" fmla="*/ 2147483646 w 378"/>
              <a:gd name="T9" fmla="*/ 2147483646 h 292"/>
              <a:gd name="T10" fmla="*/ 2147483646 w 378"/>
              <a:gd name="T11" fmla="*/ 0 h 292"/>
              <a:gd name="T12" fmla="*/ 2147483646 w 378"/>
              <a:gd name="T13" fmla="*/ 2147483646 h 292"/>
              <a:gd name="T14" fmla="*/ 2147483646 w 378"/>
              <a:gd name="T15" fmla="*/ 2147483646 h 292"/>
              <a:gd name="T16" fmla="*/ 2147483646 w 378"/>
              <a:gd name="T17" fmla="*/ 2147483646 h 292"/>
              <a:gd name="T18" fmla="*/ 2147483646 w 378"/>
              <a:gd name="T19" fmla="*/ 2147483646 h 292"/>
              <a:gd name="T20" fmla="*/ 2147483646 w 378"/>
              <a:gd name="T21" fmla="*/ 2147483646 h 292"/>
              <a:gd name="T22" fmla="*/ 2147483646 w 378"/>
              <a:gd name="T23" fmla="*/ 2147483646 h 292"/>
              <a:gd name="T24" fmla="*/ 2147483646 w 378"/>
              <a:gd name="T25" fmla="*/ 2147483646 h 292"/>
              <a:gd name="T26" fmla="*/ 2147483646 w 378"/>
              <a:gd name="T27" fmla="*/ 2147483646 h 292"/>
              <a:gd name="T28" fmla="*/ 2147483646 w 378"/>
              <a:gd name="T29" fmla="*/ 2147483646 h 292"/>
              <a:gd name="T30" fmla="*/ 2147483646 w 378"/>
              <a:gd name="T31" fmla="*/ 2147483646 h 292"/>
              <a:gd name="T32" fmla="*/ 2147483646 w 378"/>
              <a:gd name="T33" fmla="*/ 2147483646 h 292"/>
              <a:gd name="T34" fmla="*/ 2147483646 w 378"/>
              <a:gd name="T35" fmla="*/ 2147483646 h 292"/>
              <a:gd name="T36" fmla="*/ 2147483646 w 378"/>
              <a:gd name="T37" fmla="*/ 2147483646 h 292"/>
              <a:gd name="T38" fmla="*/ 2147483646 w 378"/>
              <a:gd name="T39" fmla="*/ 2147483646 h 292"/>
              <a:gd name="T40" fmla="*/ 2147483646 w 378"/>
              <a:gd name="T41" fmla="*/ 2147483646 h 292"/>
              <a:gd name="T42" fmla="*/ 2147483646 w 378"/>
              <a:gd name="T43" fmla="*/ 2147483646 h 292"/>
              <a:gd name="T44" fmla="*/ 2147483646 w 378"/>
              <a:gd name="T45" fmla="*/ 2147483646 h 292"/>
              <a:gd name="T46" fmla="*/ 2147483646 w 378"/>
              <a:gd name="T47" fmla="*/ 2147483646 h 292"/>
              <a:gd name="T48" fmla="*/ 2147483646 w 378"/>
              <a:gd name="T49" fmla="*/ 2147483646 h 292"/>
              <a:gd name="T50" fmla="*/ 2147483646 w 378"/>
              <a:gd name="T51" fmla="*/ 2147483646 h 292"/>
              <a:gd name="T52" fmla="*/ 2147483646 w 378"/>
              <a:gd name="T53" fmla="*/ 2147483646 h 292"/>
              <a:gd name="T54" fmla="*/ 2147483646 w 378"/>
              <a:gd name="T55" fmla="*/ 2147483646 h 292"/>
              <a:gd name="T56" fmla="*/ 2147483646 w 378"/>
              <a:gd name="T57" fmla="*/ 2147483646 h 292"/>
              <a:gd name="T58" fmla="*/ 2147483646 w 378"/>
              <a:gd name="T59" fmla="*/ 2147483646 h 292"/>
              <a:gd name="T60" fmla="*/ 2147483646 w 378"/>
              <a:gd name="T61" fmla="*/ 2147483646 h 292"/>
              <a:gd name="T62" fmla="*/ 2147483646 w 378"/>
              <a:gd name="T63" fmla="*/ 2147483646 h 292"/>
              <a:gd name="T64" fmla="*/ 2147483646 w 378"/>
              <a:gd name="T65" fmla="*/ 2147483646 h 292"/>
              <a:gd name="T66" fmla="*/ 2147483646 w 378"/>
              <a:gd name="T67" fmla="*/ 2147483646 h 292"/>
              <a:gd name="T68" fmla="*/ 2147483646 w 378"/>
              <a:gd name="T69" fmla="*/ 2147483646 h 292"/>
              <a:gd name="T70" fmla="*/ 2147483646 w 378"/>
              <a:gd name="T71" fmla="*/ 2147483646 h 292"/>
              <a:gd name="T72" fmla="*/ 2147483646 w 378"/>
              <a:gd name="T73" fmla="*/ 2147483646 h 292"/>
              <a:gd name="T74" fmla="*/ 2147483646 w 378"/>
              <a:gd name="T75" fmla="*/ 2147483646 h 292"/>
              <a:gd name="T76" fmla="*/ 2147483646 w 378"/>
              <a:gd name="T77" fmla="*/ 2147483646 h 292"/>
              <a:gd name="T78" fmla="*/ 2147483646 w 378"/>
              <a:gd name="T79" fmla="*/ 2147483646 h 292"/>
              <a:gd name="T80" fmla="*/ 2147483646 w 378"/>
              <a:gd name="T81" fmla="*/ 2147483646 h 292"/>
              <a:gd name="T82" fmla="*/ 2147483646 w 378"/>
              <a:gd name="T83" fmla="*/ 2147483646 h 292"/>
              <a:gd name="T84" fmla="*/ 2147483646 w 378"/>
              <a:gd name="T85" fmla="*/ 2147483646 h 292"/>
              <a:gd name="T86" fmla="*/ 2147483646 w 378"/>
              <a:gd name="T87" fmla="*/ 2147483646 h 292"/>
              <a:gd name="T88" fmla="*/ 2147483646 w 378"/>
              <a:gd name="T89" fmla="*/ 2147483646 h 292"/>
              <a:gd name="T90" fmla="*/ 2147483646 w 378"/>
              <a:gd name="T91" fmla="*/ 2147483646 h 292"/>
              <a:gd name="T92" fmla="*/ 2147483646 w 378"/>
              <a:gd name="T93" fmla="*/ 2147483646 h 292"/>
              <a:gd name="T94" fmla="*/ 2147483646 w 378"/>
              <a:gd name="T95" fmla="*/ 2147483646 h 292"/>
              <a:gd name="T96" fmla="*/ 2147483646 w 378"/>
              <a:gd name="T97" fmla="*/ 2147483646 h 292"/>
              <a:gd name="T98" fmla="*/ 2147483646 w 378"/>
              <a:gd name="T99" fmla="*/ 2147483646 h 292"/>
              <a:gd name="T100" fmla="*/ 2147483646 w 378"/>
              <a:gd name="T101" fmla="*/ 2147483646 h 29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78" h="292">
                <a:moveTo>
                  <a:pt x="264" y="86"/>
                </a:moveTo>
                <a:lnTo>
                  <a:pt x="264" y="86"/>
                </a:lnTo>
                <a:lnTo>
                  <a:pt x="258" y="78"/>
                </a:lnTo>
                <a:lnTo>
                  <a:pt x="252" y="70"/>
                </a:lnTo>
                <a:lnTo>
                  <a:pt x="240" y="46"/>
                </a:lnTo>
                <a:lnTo>
                  <a:pt x="226" y="44"/>
                </a:lnTo>
                <a:lnTo>
                  <a:pt x="214" y="42"/>
                </a:lnTo>
                <a:lnTo>
                  <a:pt x="204" y="38"/>
                </a:lnTo>
                <a:lnTo>
                  <a:pt x="198" y="34"/>
                </a:lnTo>
                <a:lnTo>
                  <a:pt x="194" y="28"/>
                </a:lnTo>
                <a:lnTo>
                  <a:pt x="188" y="24"/>
                </a:lnTo>
                <a:lnTo>
                  <a:pt x="170" y="18"/>
                </a:lnTo>
                <a:lnTo>
                  <a:pt x="166" y="16"/>
                </a:lnTo>
                <a:lnTo>
                  <a:pt x="170" y="2"/>
                </a:lnTo>
                <a:lnTo>
                  <a:pt x="168" y="2"/>
                </a:lnTo>
                <a:lnTo>
                  <a:pt x="164" y="0"/>
                </a:lnTo>
                <a:lnTo>
                  <a:pt x="152" y="8"/>
                </a:lnTo>
                <a:lnTo>
                  <a:pt x="148" y="12"/>
                </a:lnTo>
                <a:lnTo>
                  <a:pt x="144" y="16"/>
                </a:lnTo>
                <a:lnTo>
                  <a:pt x="140" y="26"/>
                </a:lnTo>
                <a:lnTo>
                  <a:pt x="132" y="32"/>
                </a:lnTo>
                <a:lnTo>
                  <a:pt x="126" y="46"/>
                </a:lnTo>
                <a:lnTo>
                  <a:pt x="124" y="50"/>
                </a:lnTo>
                <a:lnTo>
                  <a:pt x="120" y="52"/>
                </a:lnTo>
                <a:lnTo>
                  <a:pt x="118" y="52"/>
                </a:lnTo>
                <a:lnTo>
                  <a:pt x="116" y="48"/>
                </a:lnTo>
                <a:lnTo>
                  <a:pt x="108" y="42"/>
                </a:lnTo>
                <a:lnTo>
                  <a:pt x="102" y="40"/>
                </a:lnTo>
                <a:lnTo>
                  <a:pt x="96" y="38"/>
                </a:lnTo>
                <a:lnTo>
                  <a:pt x="88" y="40"/>
                </a:lnTo>
                <a:lnTo>
                  <a:pt x="76" y="46"/>
                </a:lnTo>
                <a:lnTo>
                  <a:pt x="62" y="50"/>
                </a:lnTo>
                <a:lnTo>
                  <a:pt x="32" y="50"/>
                </a:lnTo>
                <a:lnTo>
                  <a:pt x="26" y="44"/>
                </a:lnTo>
                <a:lnTo>
                  <a:pt x="22" y="38"/>
                </a:lnTo>
                <a:lnTo>
                  <a:pt x="20" y="32"/>
                </a:lnTo>
                <a:lnTo>
                  <a:pt x="20" y="22"/>
                </a:lnTo>
                <a:lnTo>
                  <a:pt x="8" y="18"/>
                </a:lnTo>
                <a:lnTo>
                  <a:pt x="4" y="34"/>
                </a:lnTo>
                <a:lnTo>
                  <a:pt x="4" y="36"/>
                </a:lnTo>
                <a:lnTo>
                  <a:pt x="2" y="36"/>
                </a:lnTo>
                <a:lnTo>
                  <a:pt x="0" y="40"/>
                </a:lnTo>
                <a:lnTo>
                  <a:pt x="8" y="42"/>
                </a:lnTo>
                <a:lnTo>
                  <a:pt x="10" y="42"/>
                </a:lnTo>
                <a:lnTo>
                  <a:pt x="28" y="66"/>
                </a:lnTo>
                <a:lnTo>
                  <a:pt x="40" y="76"/>
                </a:lnTo>
                <a:lnTo>
                  <a:pt x="68" y="86"/>
                </a:lnTo>
                <a:lnTo>
                  <a:pt x="98" y="96"/>
                </a:lnTo>
                <a:lnTo>
                  <a:pt x="104" y="102"/>
                </a:lnTo>
                <a:lnTo>
                  <a:pt x="112" y="112"/>
                </a:lnTo>
                <a:lnTo>
                  <a:pt x="118" y="128"/>
                </a:lnTo>
                <a:lnTo>
                  <a:pt x="124" y="150"/>
                </a:lnTo>
                <a:lnTo>
                  <a:pt x="140" y="158"/>
                </a:lnTo>
                <a:lnTo>
                  <a:pt x="146" y="162"/>
                </a:lnTo>
                <a:lnTo>
                  <a:pt x="152" y="162"/>
                </a:lnTo>
                <a:lnTo>
                  <a:pt x="180" y="144"/>
                </a:lnTo>
                <a:lnTo>
                  <a:pt x="182" y="142"/>
                </a:lnTo>
                <a:lnTo>
                  <a:pt x="184" y="144"/>
                </a:lnTo>
                <a:lnTo>
                  <a:pt x="198" y="146"/>
                </a:lnTo>
                <a:lnTo>
                  <a:pt x="200" y="146"/>
                </a:lnTo>
                <a:lnTo>
                  <a:pt x="200" y="150"/>
                </a:lnTo>
                <a:lnTo>
                  <a:pt x="198" y="152"/>
                </a:lnTo>
                <a:lnTo>
                  <a:pt x="192" y="174"/>
                </a:lnTo>
                <a:lnTo>
                  <a:pt x="186" y="186"/>
                </a:lnTo>
                <a:lnTo>
                  <a:pt x="168" y="186"/>
                </a:lnTo>
                <a:lnTo>
                  <a:pt x="166" y="194"/>
                </a:lnTo>
                <a:lnTo>
                  <a:pt x="164" y="202"/>
                </a:lnTo>
                <a:lnTo>
                  <a:pt x="152" y="222"/>
                </a:lnTo>
                <a:lnTo>
                  <a:pt x="148" y="228"/>
                </a:lnTo>
                <a:lnTo>
                  <a:pt x="148" y="234"/>
                </a:lnTo>
                <a:lnTo>
                  <a:pt x="166" y="246"/>
                </a:lnTo>
                <a:lnTo>
                  <a:pt x="172" y="252"/>
                </a:lnTo>
                <a:lnTo>
                  <a:pt x="178" y="254"/>
                </a:lnTo>
                <a:lnTo>
                  <a:pt x="182" y="254"/>
                </a:lnTo>
                <a:lnTo>
                  <a:pt x="186" y="266"/>
                </a:lnTo>
                <a:lnTo>
                  <a:pt x="194" y="270"/>
                </a:lnTo>
                <a:lnTo>
                  <a:pt x="200" y="266"/>
                </a:lnTo>
                <a:lnTo>
                  <a:pt x="204" y="262"/>
                </a:lnTo>
                <a:lnTo>
                  <a:pt x="208" y="262"/>
                </a:lnTo>
                <a:lnTo>
                  <a:pt x="214" y="264"/>
                </a:lnTo>
                <a:lnTo>
                  <a:pt x="218" y="266"/>
                </a:lnTo>
                <a:lnTo>
                  <a:pt x="224" y="270"/>
                </a:lnTo>
                <a:lnTo>
                  <a:pt x="230" y="278"/>
                </a:lnTo>
                <a:lnTo>
                  <a:pt x="236" y="286"/>
                </a:lnTo>
                <a:lnTo>
                  <a:pt x="238" y="286"/>
                </a:lnTo>
                <a:lnTo>
                  <a:pt x="242" y="284"/>
                </a:lnTo>
                <a:lnTo>
                  <a:pt x="248" y="284"/>
                </a:lnTo>
                <a:lnTo>
                  <a:pt x="264" y="288"/>
                </a:lnTo>
                <a:lnTo>
                  <a:pt x="284" y="292"/>
                </a:lnTo>
                <a:lnTo>
                  <a:pt x="304" y="286"/>
                </a:lnTo>
                <a:lnTo>
                  <a:pt x="312" y="282"/>
                </a:lnTo>
                <a:lnTo>
                  <a:pt x="318" y="278"/>
                </a:lnTo>
                <a:lnTo>
                  <a:pt x="312" y="272"/>
                </a:lnTo>
                <a:lnTo>
                  <a:pt x="312" y="268"/>
                </a:lnTo>
                <a:lnTo>
                  <a:pt x="316" y="262"/>
                </a:lnTo>
                <a:lnTo>
                  <a:pt x="322" y="256"/>
                </a:lnTo>
                <a:lnTo>
                  <a:pt x="324" y="248"/>
                </a:lnTo>
                <a:lnTo>
                  <a:pt x="324" y="238"/>
                </a:lnTo>
                <a:lnTo>
                  <a:pt x="324" y="232"/>
                </a:lnTo>
                <a:lnTo>
                  <a:pt x="326" y="230"/>
                </a:lnTo>
                <a:lnTo>
                  <a:pt x="330" y="226"/>
                </a:lnTo>
                <a:lnTo>
                  <a:pt x="340" y="222"/>
                </a:lnTo>
                <a:lnTo>
                  <a:pt x="348" y="222"/>
                </a:lnTo>
                <a:lnTo>
                  <a:pt x="356" y="226"/>
                </a:lnTo>
                <a:lnTo>
                  <a:pt x="366" y="230"/>
                </a:lnTo>
                <a:lnTo>
                  <a:pt x="378" y="238"/>
                </a:lnTo>
                <a:lnTo>
                  <a:pt x="372" y="222"/>
                </a:lnTo>
                <a:lnTo>
                  <a:pt x="364" y="210"/>
                </a:lnTo>
                <a:lnTo>
                  <a:pt x="362" y="196"/>
                </a:lnTo>
                <a:lnTo>
                  <a:pt x="348" y="194"/>
                </a:lnTo>
                <a:lnTo>
                  <a:pt x="312" y="172"/>
                </a:lnTo>
                <a:lnTo>
                  <a:pt x="294" y="170"/>
                </a:lnTo>
                <a:lnTo>
                  <a:pt x="294" y="166"/>
                </a:lnTo>
                <a:lnTo>
                  <a:pt x="292" y="146"/>
                </a:lnTo>
                <a:lnTo>
                  <a:pt x="276" y="106"/>
                </a:lnTo>
                <a:lnTo>
                  <a:pt x="270" y="94"/>
                </a:lnTo>
                <a:lnTo>
                  <a:pt x="264" y="86"/>
                </a:lnTo>
                <a:close/>
              </a:path>
            </a:pathLst>
          </a:custGeom>
          <a:solidFill>
            <a:srgbClr val="1C3FD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</a:endParaRPr>
          </a:p>
        </p:txBody>
      </p:sp>
      <p:sp>
        <p:nvSpPr>
          <p:cNvPr id="148" name="KSO_Shape"/>
          <p:cNvSpPr/>
          <p:nvPr/>
        </p:nvSpPr>
        <p:spPr bwMode="auto">
          <a:xfrm>
            <a:off x="4953000" y="1660525"/>
            <a:ext cx="1666875" cy="1044575"/>
          </a:xfrm>
          <a:custGeom>
            <a:avLst/>
            <a:gdLst>
              <a:gd name="T0" fmla="*/ 2147483646 w 434"/>
              <a:gd name="T1" fmla="*/ 2147483646 h 272"/>
              <a:gd name="T2" fmla="*/ 2147483646 w 434"/>
              <a:gd name="T3" fmla="*/ 2147483646 h 272"/>
              <a:gd name="T4" fmla="*/ 2147483646 w 434"/>
              <a:gd name="T5" fmla="*/ 0 h 272"/>
              <a:gd name="T6" fmla="*/ 2147483646 w 434"/>
              <a:gd name="T7" fmla="*/ 2147483646 h 272"/>
              <a:gd name="T8" fmla="*/ 2147483646 w 434"/>
              <a:gd name="T9" fmla="*/ 2147483646 h 272"/>
              <a:gd name="T10" fmla="*/ 2147483646 w 434"/>
              <a:gd name="T11" fmla="*/ 2147483646 h 272"/>
              <a:gd name="T12" fmla="*/ 2147483646 w 434"/>
              <a:gd name="T13" fmla="*/ 2147483646 h 272"/>
              <a:gd name="T14" fmla="*/ 2147483646 w 434"/>
              <a:gd name="T15" fmla="*/ 2147483646 h 272"/>
              <a:gd name="T16" fmla="*/ 2147483646 w 434"/>
              <a:gd name="T17" fmla="*/ 0 h 272"/>
              <a:gd name="T18" fmla="*/ 2147483646 w 434"/>
              <a:gd name="T19" fmla="*/ 2147483646 h 272"/>
              <a:gd name="T20" fmla="*/ 2147483646 w 434"/>
              <a:gd name="T21" fmla="*/ 2147483646 h 272"/>
              <a:gd name="T22" fmla="*/ 2147483646 w 434"/>
              <a:gd name="T23" fmla="*/ 2147483646 h 272"/>
              <a:gd name="T24" fmla="*/ 2147483646 w 434"/>
              <a:gd name="T25" fmla="*/ 2147483646 h 272"/>
              <a:gd name="T26" fmla="*/ 2147483646 w 434"/>
              <a:gd name="T27" fmla="*/ 2147483646 h 272"/>
              <a:gd name="T28" fmla="*/ 2147483646 w 434"/>
              <a:gd name="T29" fmla="*/ 2147483646 h 272"/>
              <a:gd name="T30" fmla="*/ 2147483646 w 434"/>
              <a:gd name="T31" fmla="*/ 2147483646 h 272"/>
              <a:gd name="T32" fmla="*/ 0 w 434"/>
              <a:gd name="T33" fmla="*/ 2147483646 h 272"/>
              <a:gd name="T34" fmla="*/ 2147483646 w 434"/>
              <a:gd name="T35" fmla="*/ 2147483646 h 272"/>
              <a:gd name="T36" fmla="*/ 2147483646 w 434"/>
              <a:gd name="T37" fmla="*/ 2147483646 h 272"/>
              <a:gd name="T38" fmla="*/ 2147483646 w 434"/>
              <a:gd name="T39" fmla="*/ 2147483646 h 272"/>
              <a:gd name="T40" fmla="*/ 2147483646 w 434"/>
              <a:gd name="T41" fmla="*/ 2147483646 h 272"/>
              <a:gd name="T42" fmla="*/ 2147483646 w 434"/>
              <a:gd name="T43" fmla="*/ 2147483646 h 272"/>
              <a:gd name="T44" fmla="*/ 2147483646 w 434"/>
              <a:gd name="T45" fmla="*/ 2147483646 h 272"/>
              <a:gd name="T46" fmla="*/ 2147483646 w 434"/>
              <a:gd name="T47" fmla="*/ 2147483646 h 272"/>
              <a:gd name="T48" fmla="*/ 2147483646 w 434"/>
              <a:gd name="T49" fmla="*/ 2147483646 h 272"/>
              <a:gd name="T50" fmla="*/ 2147483646 w 434"/>
              <a:gd name="T51" fmla="*/ 2147483646 h 272"/>
              <a:gd name="T52" fmla="*/ 2147483646 w 434"/>
              <a:gd name="T53" fmla="*/ 2147483646 h 272"/>
              <a:gd name="T54" fmla="*/ 2147483646 w 434"/>
              <a:gd name="T55" fmla="*/ 2147483646 h 272"/>
              <a:gd name="T56" fmla="*/ 2147483646 w 434"/>
              <a:gd name="T57" fmla="*/ 2147483646 h 272"/>
              <a:gd name="T58" fmla="*/ 2147483646 w 434"/>
              <a:gd name="T59" fmla="*/ 2147483646 h 272"/>
              <a:gd name="T60" fmla="*/ 2147483646 w 434"/>
              <a:gd name="T61" fmla="*/ 2147483646 h 272"/>
              <a:gd name="T62" fmla="*/ 2147483646 w 434"/>
              <a:gd name="T63" fmla="*/ 2147483646 h 272"/>
              <a:gd name="T64" fmla="*/ 2147483646 w 434"/>
              <a:gd name="T65" fmla="*/ 2147483646 h 272"/>
              <a:gd name="T66" fmla="*/ 2147483646 w 434"/>
              <a:gd name="T67" fmla="*/ 2147483646 h 272"/>
              <a:gd name="T68" fmla="*/ 2147483646 w 434"/>
              <a:gd name="T69" fmla="*/ 2147483646 h 272"/>
              <a:gd name="T70" fmla="*/ 2147483646 w 434"/>
              <a:gd name="T71" fmla="*/ 2147483646 h 272"/>
              <a:gd name="T72" fmla="*/ 2147483646 w 434"/>
              <a:gd name="T73" fmla="*/ 2147483646 h 272"/>
              <a:gd name="T74" fmla="*/ 2147483646 w 434"/>
              <a:gd name="T75" fmla="*/ 2147483646 h 272"/>
              <a:gd name="T76" fmla="*/ 2147483646 w 434"/>
              <a:gd name="T77" fmla="*/ 2147483646 h 272"/>
              <a:gd name="T78" fmla="*/ 2147483646 w 434"/>
              <a:gd name="T79" fmla="*/ 2147483646 h 272"/>
              <a:gd name="T80" fmla="*/ 2147483646 w 434"/>
              <a:gd name="T81" fmla="*/ 2147483646 h 272"/>
              <a:gd name="T82" fmla="*/ 2147483646 w 434"/>
              <a:gd name="T83" fmla="*/ 2147483646 h 272"/>
              <a:gd name="T84" fmla="*/ 2147483646 w 434"/>
              <a:gd name="T85" fmla="*/ 2147483646 h 272"/>
              <a:gd name="T86" fmla="*/ 2147483646 w 434"/>
              <a:gd name="T87" fmla="*/ 2147483646 h 272"/>
              <a:gd name="T88" fmla="*/ 2147483646 w 434"/>
              <a:gd name="T89" fmla="*/ 2147483646 h 272"/>
              <a:gd name="T90" fmla="*/ 2147483646 w 434"/>
              <a:gd name="T91" fmla="*/ 2147483646 h 272"/>
              <a:gd name="T92" fmla="*/ 2147483646 w 434"/>
              <a:gd name="T93" fmla="*/ 2147483646 h 272"/>
              <a:gd name="T94" fmla="*/ 2147483646 w 434"/>
              <a:gd name="T95" fmla="*/ 2147483646 h 272"/>
              <a:gd name="T96" fmla="*/ 2147483646 w 434"/>
              <a:gd name="T97" fmla="*/ 2147483646 h 272"/>
              <a:gd name="T98" fmla="*/ 2147483646 w 434"/>
              <a:gd name="T99" fmla="*/ 2147483646 h 272"/>
              <a:gd name="T100" fmla="*/ 2147483646 w 434"/>
              <a:gd name="T101" fmla="*/ 2147483646 h 27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434" h="272">
                <a:moveTo>
                  <a:pt x="396" y="8"/>
                </a:moveTo>
                <a:lnTo>
                  <a:pt x="396" y="8"/>
                </a:lnTo>
                <a:lnTo>
                  <a:pt x="394" y="12"/>
                </a:lnTo>
                <a:lnTo>
                  <a:pt x="388" y="14"/>
                </a:lnTo>
                <a:lnTo>
                  <a:pt x="358" y="12"/>
                </a:lnTo>
                <a:lnTo>
                  <a:pt x="330" y="6"/>
                </a:lnTo>
                <a:lnTo>
                  <a:pt x="314" y="0"/>
                </a:lnTo>
                <a:lnTo>
                  <a:pt x="270" y="42"/>
                </a:lnTo>
                <a:lnTo>
                  <a:pt x="272" y="60"/>
                </a:lnTo>
                <a:lnTo>
                  <a:pt x="268" y="62"/>
                </a:lnTo>
                <a:lnTo>
                  <a:pt x="246" y="64"/>
                </a:lnTo>
                <a:lnTo>
                  <a:pt x="228" y="62"/>
                </a:lnTo>
                <a:lnTo>
                  <a:pt x="222" y="62"/>
                </a:lnTo>
                <a:lnTo>
                  <a:pt x="218" y="60"/>
                </a:lnTo>
                <a:lnTo>
                  <a:pt x="214" y="56"/>
                </a:lnTo>
                <a:lnTo>
                  <a:pt x="212" y="52"/>
                </a:lnTo>
                <a:lnTo>
                  <a:pt x="208" y="2"/>
                </a:lnTo>
                <a:lnTo>
                  <a:pt x="168" y="0"/>
                </a:lnTo>
                <a:lnTo>
                  <a:pt x="152" y="36"/>
                </a:lnTo>
                <a:lnTo>
                  <a:pt x="150" y="20"/>
                </a:lnTo>
                <a:lnTo>
                  <a:pt x="148" y="6"/>
                </a:lnTo>
                <a:lnTo>
                  <a:pt x="144" y="0"/>
                </a:lnTo>
                <a:lnTo>
                  <a:pt x="128" y="8"/>
                </a:lnTo>
                <a:lnTo>
                  <a:pt x="120" y="18"/>
                </a:lnTo>
                <a:lnTo>
                  <a:pt x="118" y="20"/>
                </a:lnTo>
                <a:lnTo>
                  <a:pt x="102" y="24"/>
                </a:lnTo>
                <a:lnTo>
                  <a:pt x="78" y="48"/>
                </a:lnTo>
                <a:lnTo>
                  <a:pt x="56" y="70"/>
                </a:lnTo>
                <a:lnTo>
                  <a:pt x="12" y="128"/>
                </a:lnTo>
                <a:lnTo>
                  <a:pt x="22" y="148"/>
                </a:lnTo>
                <a:lnTo>
                  <a:pt x="22" y="152"/>
                </a:lnTo>
                <a:lnTo>
                  <a:pt x="20" y="152"/>
                </a:lnTo>
                <a:lnTo>
                  <a:pt x="20" y="156"/>
                </a:lnTo>
                <a:lnTo>
                  <a:pt x="20" y="160"/>
                </a:lnTo>
                <a:lnTo>
                  <a:pt x="24" y="172"/>
                </a:lnTo>
                <a:lnTo>
                  <a:pt x="32" y="188"/>
                </a:lnTo>
                <a:lnTo>
                  <a:pt x="34" y="198"/>
                </a:lnTo>
                <a:lnTo>
                  <a:pt x="34" y="206"/>
                </a:lnTo>
                <a:lnTo>
                  <a:pt x="34" y="208"/>
                </a:lnTo>
                <a:lnTo>
                  <a:pt x="0" y="228"/>
                </a:lnTo>
                <a:lnTo>
                  <a:pt x="0" y="236"/>
                </a:lnTo>
                <a:lnTo>
                  <a:pt x="16" y="244"/>
                </a:lnTo>
                <a:lnTo>
                  <a:pt x="18" y="248"/>
                </a:lnTo>
                <a:lnTo>
                  <a:pt x="18" y="252"/>
                </a:lnTo>
                <a:lnTo>
                  <a:pt x="22" y="256"/>
                </a:lnTo>
                <a:lnTo>
                  <a:pt x="36" y="264"/>
                </a:lnTo>
                <a:lnTo>
                  <a:pt x="64" y="272"/>
                </a:lnTo>
                <a:lnTo>
                  <a:pt x="74" y="266"/>
                </a:lnTo>
                <a:lnTo>
                  <a:pt x="84" y="252"/>
                </a:lnTo>
                <a:lnTo>
                  <a:pt x="92" y="230"/>
                </a:lnTo>
                <a:lnTo>
                  <a:pt x="114" y="238"/>
                </a:lnTo>
                <a:lnTo>
                  <a:pt x="118" y="240"/>
                </a:lnTo>
                <a:lnTo>
                  <a:pt x="118" y="242"/>
                </a:lnTo>
                <a:lnTo>
                  <a:pt x="118" y="244"/>
                </a:lnTo>
                <a:lnTo>
                  <a:pt x="116" y="250"/>
                </a:lnTo>
                <a:lnTo>
                  <a:pt x="116" y="256"/>
                </a:lnTo>
                <a:lnTo>
                  <a:pt x="118" y="260"/>
                </a:lnTo>
                <a:lnTo>
                  <a:pt x="124" y="264"/>
                </a:lnTo>
                <a:lnTo>
                  <a:pt x="148" y="264"/>
                </a:lnTo>
                <a:lnTo>
                  <a:pt x="160" y="260"/>
                </a:lnTo>
                <a:lnTo>
                  <a:pt x="170" y="256"/>
                </a:lnTo>
                <a:lnTo>
                  <a:pt x="172" y="252"/>
                </a:lnTo>
                <a:lnTo>
                  <a:pt x="176" y="252"/>
                </a:lnTo>
                <a:lnTo>
                  <a:pt x="184" y="252"/>
                </a:lnTo>
                <a:lnTo>
                  <a:pt x="198" y="256"/>
                </a:lnTo>
                <a:lnTo>
                  <a:pt x="202" y="258"/>
                </a:lnTo>
                <a:lnTo>
                  <a:pt x="208" y="264"/>
                </a:lnTo>
                <a:lnTo>
                  <a:pt x="212" y="250"/>
                </a:lnTo>
                <a:lnTo>
                  <a:pt x="214" y="248"/>
                </a:lnTo>
                <a:lnTo>
                  <a:pt x="216" y="248"/>
                </a:lnTo>
                <a:lnTo>
                  <a:pt x="220" y="242"/>
                </a:lnTo>
                <a:lnTo>
                  <a:pt x="224" y="236"/>
                </a:lnTo>
                <a:lnTo>
                  <a:pt x="230" y="228"/>
                </a:lnTo>
                <a:lnTo>
                  <a:pt x="238" y="220"/>
                </a:lnTo>
                <a:lnTo>
                  <a:pt x="248" y="214"/>
                </a:lnTo>
                <a:lnTo>
                  <a:pt x="250" y="212"/>
                </a:lnTo>
                <a:lnTo>
                  <a:pt x="250" y="214"/>
                </a:lnTo>
                <a:lnTo>
                  <a:pt x="252" y="214"/>
                </a:lnTo>
                <a:lnTo>
                  <a:pt x="258" y="216"/>
                </a:lnTo>
                <a:lnTo>
                  <a:pt x="260" y="216"/>
                </a:lnTo>
                <a:lnTo>
                  <a:pt x="268" y="176"/>
                </a:lnTo>
                <a:lnTo>
                  <a:pt x="280" y="172"/>
                </a:lnTo>
                <a:lnTo>
                  <a:pt x="290" y="166"/>
                </a:lnTo>
                <a:lnTo>
                  <a:pt x="296" y="160"/>
                </a:lnTo>
                <a:lnTo>
                  <a:pt x="298" y="156"/>
                </a:lnTo>
                <a:lnTo>
                  <a:pt x="300" y="150"/>
                </a:lnTo>
                <a:lnTo>
                  <a:pt x="296" y="138"/>
                </a:lnTo>
                <a:lnTo>
                  <a:pt x="294" y="128"/>
                </a:lnTo>
                <a:lnTo>
                  <a:pt x="296" y="122"/>
                </a:lnTo>
                <a:lnTo>
                  <a:pt x="298" y="120"/>
                </a:lnTo>
                <a:lnTo>
                  <a:pt x="302" y="120"/>
                </a:lnTo>
                <a:lnTo>
                  <a:pt x="310" y="120"/>
                </a:lnTo>
                <a:lnTo>
                  <a:pt x="320" y="124"/>
                </a:lnTo>
                <a:lnTo>
                  <a:pt x="322" y="112"/>
                </a:lnTo>
                <a:lnTo>
                  <a:pt x="322" y="110"/>
                </a:lnTo>
                <a:lnTo>
                  <a:pt x="322" y="108"/>
                </a:lnTo>
                <a:lnTo>
                  <a:pt x="336" y="102"/>
                </a:lnTo>
                <a:lnTo>
                  <a:pt x="338" y="96"/>
                </a:lnTo>
                <a:lnTo>
                  <a:pt x="330" y="96"/>
                </a:lnTo>
                <a:lnTo>
                  <a:pt x="328" y="94"/>
                </a:lnTo>
                <a:lnTo>
                  <a:pt x="328" y="90"/>
                </a:lnTo>
                <a:lnTo>
                  <a:pt x="328" y="88"/>
                </a:lnTo>
                <a:lnTo>
                  <a:pt x="330" y="86"/>
                </a:lnTo>
                <a:lnTo>
                  <a:pt x="332" y="86"/>
                </a:lnTo>
                <a:lnTo>
                  <a:pt x="334" y="86"/>
                </a:lnTo>
                <a:lnTo>
                  <a:pt x="342" y="84"/>
                </a:lnTo>
                <a:lnTo>
                  <a:pt x="352" y="76"/>
                </a:lnTo>
                <a:lnTo>
                  <a:pt x="404" y="40"/>
                </a:lnTo>
                <a:lnTo>
                  <a:pt x="420" y="48"/>
                </a:lnTo>
                <a:lnTo>
                  <a:pt x="428" y="48"/>
                </a:lnTo>
                <a:lnTo>
                  <a:pt x="424" y="30"/>
                </a:lnTo>
                <a:lnTo>
                  <a:pt x="424" y="28"/>
                </a:lnTo>
                <a:lnTo>
                  <a:pt x="434" y="12"/>
                </a:lnTo>
                <a:lnTo>
                  <a:pt x="432" y="12"/>
                </a:lnTo>
                <a:lnTo>
                  <a:pt x="426" y="12"/>
                </a:lnTo>
                <a:lnTo>
                  <a:pt x="426" y="14"/>
                </a:lnTo>
                <a:lnTo>
                  <a:pt x="424" y="14"/>
                </a:lnTo>
                <a:lnTo>
                  <a:pt x="408" y="16"/>
                </a:lnTo>
                <a:lnTo>
                  <a:pt x="404" y="16"/>
                </a:lnTo>
                <a:lnTo>
                  <a:pt x="404" y="12"/>
                </a:lnTo>
                <a:lnTo>
                  <a:pt x="400" y="8"/>
                </a:lnTo>
                <a:lnTo>
                  <a:pt x="396" y="8"/>
                </a:lnTo>
                <a:close/>
              </a:path>
            </a:pathLst>
          </a:custGeom>
          <a:solidFill>
            <a:srgbClr val="1C3FD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</a:endParaRPr>
          </a:p>
        </p:txBody>
      </p:sp>
      <p:sp>
        <p:nvSpPr>
          <p:cNvPr id="149" name="KSO_Shape"/>
          <p:cNvSpPr/>
          <p:nvPr/>
        </p:nvSpPr>
        <p:spPr bwMode="auto">
          <a:xfrm>
            <a:off x="7286625" y="1430338"/>
            <a:ext cx="1209675" cy="1397000"/>
          </a:xfrm>
          <a:custGeom>
            <a:avLst/>
            <a:gdLst>
              <a:gd name="T0" fmla="*/ 2147483646 w 242"/>
              <a:gd name="T1" fmla="*/ 2147483646 h 280"/>
              <a:gd name="T2" fmla="*/ 2147483646 w 242"/>
              <a:gd name="T3" fmla="*/ 2147483646 h 280"/>
              <a:gd name="T4" fmla="*/ 2147483646 w 242"/>
              <a:gd name="T5" fmla="*/ 2147483646 h 280"/>
              <a:gd name="T6" fmla="*/ 2147483646 w 242"/>
              <a:gd name="T7" fmla="*/ 2147483646 h 280"/>
              <a:gd name="T8" fmla="*/ 2147483646 w 242"/>
              <a:gd name="T9" fmla="*/ 2147483646 h 280"/>
              <a:gd name="T10" fmla="*/ 2147483646 w 242"/>
              <a:gd name="T11" fmla="*/ 2147483646 h 280"/>
              <a:gd name="T12" fmla="*/ 2147483646 w 242"/>
              <a:gd name="T13" fmla="*/ 2147483646 h 280"/>
              <a:gd name="T14" fmla="*/ 2147483646 w 242"/>
              <a:gd name="T15" fmla="*/ 2147483646 h 280"/>
              <a:gd name="T16" fmla="*/ 2147483646 w 242"/>
              <a:gd name="T17" fmla="*/ 2147483646 h 280"/>
              <a:gd name="T18" fmla="*/ 0 w 242"/>
              <a:gd name="T19" fmla="*/ 2147483646 h 280"/>
              <a:gd name="T20" fmla="*/ 2147483646 w 242"/>
              <a:gd name="T21" fmla="*/ 2147483646 h 280"/>
              <a:gd name="T22" fmla="*/ 2147483646 w 242"/>
              <a:gd name="T23" fmla="*/ 2147483646 h 280"/>
              <a:gd name="T24" fmla="*/ 2147483646 w 242"/>
              <a:gd name="T25" fmla="*/ 2147483646 h 280"/>
              <a:gd name="T26" fmla="*/ 2147483646 w 242"/>
              <a:gd name="T27" fmla="*/ 2147483646 h 280"/>
              <a:gd name="T28" fmla="*/ 2147483646 w 242"/>
              <a:gd name="T29" fmla="*/ 2147483646 h 280"/>
              <a:gd name="T30" fmla="*/ 2147483646 w 242"/>
              <a:gd name="T31" fmla="*/ 2147483646 h 280"/>
              <a:gd name="T32" fmla="*/ 2147483646 w 242"/>
              <a:gd name="T33" fmla="*/ 2147483646 h 280"/>
              <a:gd name="T34" fmla="*/ 2147483646 w 242"/>
              <a:gd name="T35" fmla="*/ 2147483646 h 280"/>
              <a:gd name="T36" fmla="*/ 2147483646 w 242"/>
              <a:gd name="T37" fmla="*/ 2147483646 h 280"/>
              <a:gd name="T38" fmla="*/ 2147483646 w 242"/>
              <a:gd name="T39" fmla="*/ 2147483646 h 280"/>
              <a:gd name="T40" fmla="*/ 2147483646 w 242"/>
              <a:gd name="T41" fmla="*/ 2147483646 h 280"/>
              <a:gd name="T42" fmla="*/ 2147483646 w 242"/>
              <a:gd name="T43" fmla="*/ 2147483646 h 280"/>
              <a:gd name="T44" fmla="*/ 2147483646 w 242"/>
              <a:gd name="T45" fmla="*/ 2147483646 h 280"/>
              <a:gd name="T46" fmla="*/ 2147483646 w 242"/>
              <a:gd name="T47" fmla="*/ 2147483646 h 280"/>
              <a:gd name="T48" fmla="*/ 2147483646 w 242"/>
              <a:gd name="T49" fmla="*/ 2147483646 h 280"/>
              <a:gd name="T50" fmla="*/ 2147483646 w 242"/>
              <a:gd name="T51" fmla="*/ 2147483646 h 280"/>
              <a:gd name="T52" fmla="*/ 2147483646 w 242"/>
              <a:gd name="T53" fmla="*/ 2147483646 h 280"/>
              <a:gd name="T54" fmla="*/ 2147483646 w 242"/>
              <a:gd name="T55" fmla="*/ 2147483646 h 280"/>
              <a:gd name="T56" fmla="*/ 2147483646 w 242"/>
              <a:gd name="T57" fmla="*/ 2147483646 h 280"/>
              <a:gd name="T58" fmla="*/ 2147483646 w 242"/>
              <a:gd name="T59" fmla="*/ 2147483646 h 280"/>
              <a:gd name="T60" fmla="*/ 2147483646 w 242"/>
              <a:gd name="T61" fmla="*/ 2147483646 h 280"/>
              <a:gd name="T62" fmla="*/ 2147483646 w 242"/>
              <a:gd name="T63" fmla="*/ 2147483646 h 280"/>
              <a:gd name="T64" fmla="*/ 2147483646 w 242"/>
              <a:gd name="T65" fmla="*/ 2147483646 h 280"/>
              <a:gd name="T66" fmla="*/ 2147483646 w 242"/>
              <a:gd name="T67" fmla="*/ 2147483646 h 280"/>
              <a:gd name="T68" fmla="*/ 2147483646 w 242"/>
              <a:gd name="T69" fmla="*/ 2147483646 h 280"/>
              <a:gd name="T70" fmla="*/ 2147483646 w 242"/>
              <a:gd name="T71" fmla="*/ 2147483646 h 280"/>
              <a:gd name="T72" fmla="*/ 2147483646 w 242"/>
              <a:gd name="T73" fmla="*/ 2147483646 h 280"/>
              <a:gd name="T74" fmla="*/ 2147483646 w 242"/>
              <a:gd name="T75" fmla="*/ 2147483646 h 280"/>
              <a:gd name="T76" fmla="*/ 2147483646 w 242"/>
              <a:gd name="T77" fmla="*/ 2147483646 h 280"/>
              <a:gd name="T78" fmla="*/ 2147483646 w 242"/>
              <a:gd name="T79" fmla="*/ 2147483646 h 280"/>
              <a:gd name="T80" fmla="*/ 2147483646 w 242"/>
              <a:gd name="T81" fmla="*/ 2147483646 h 280"/>
              <a:gd name="T82" fmla="*/ 2147483646 w 242"/>
              <a:gd name="T83" fmla="*/ 2147483646 h 280"/>
              <a:gd name="T84" fmla="*/ 2147483646 w 242"/>
              <a:gd name="T85" fmla="*/ 2147483646 h 280"/>
              <a:gd name="T86" fmla="*/ 2147483646 w 242"/>
              <a:gd name="T87" fmla="*/ 2147483646 h 280"/>
              <a:gd name="T88" fmla="*/ 2147483646 w 242"/>
              <a:gd name="T89" fmla="*/ 2147483646 h 280"/>
              <a:gd name="T90" fmla="*/ 2147483646 w 242"/>
              <a:gd name="T91" fmla="*/ 2147483646 h 280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242" h="280">
                <a:moveTo>
                  <a:pt x="148" y="4"/>
                </a:moveTo>
                <a:lnTo>
                  <a:pt x="148" y="4"/>
                </a:lnTo>
                <a:lnTo>
                  <a:pt x="136" y="8"/>
                </a:lnTo>
                <a:lnTo>
                  <a:pt x="126" y="12"/>
                </a:lnTo>
                <a:lnTo>
                  <a:pt x="116" y="10"/>
                </a:lnTo>
                <a:lnTo>
                  <a:pt x="102" y="6"/>
                </a:lnTo>
                <a:lnTo>
                  <a:pt x="84" y="4"/>
                </a:lnTo>
                <a:lnTo>
                  <a:pt x="78" y="6"/>
                </a:lnTo>
                <a:lnTo>
                  <a:pt x="74" y="12"/>
                </a:lnTo>
                <a:lnTo>
                  <a:pt x="62" y="28"/>
                </a:lnTo>
                <a:lnTo>
                  <a:pt x="74" y="52"/>
                </a:lnTo>
                <a:lnTo>
                  <a:pt x="54" y="64"/>
                </a:lnTo>
                <a:lnTo>
                  <a:pt x="38" y="60"/>
                </a:lnTo>
                <a:lnTo>
                  <a:pt x="44" y="74"/>
                </a:lnTo>
                <a:lnTo>
                  <a:pt x="44" y="78"/>
                </a:lnTo>
                <a:lnTo>
                  <a:pt x="44" y="82"/>
                </a:lnTo>
                <a:lnTo>
                  <a:pt x="42" y="88"/>
                </a:lnTo>
                <a:lnTo>
                  <a:pt x="36" y="100"/>
                </a:lnTo>
                <a:lnTo>
                  <a:pt x="32" y="106"/>
                </a:lnTo>
                <a:lnTo>
                  <a:pt x="4" y="132"/>
                </a:lnTo>
                <a:lnTo>
                  <a:pt x="10" y="136"/>
                </a:lnTo>
                <a:lnTo>
                  <a:pt x="6" y="140"/>
                </a:lnTo>
                <a:lnTo>
                  <a:pt x="2" y="144"/>
                </a:lnTo>
                <a:lnTo>
                  <a:pt x="0" y="148"/>
                </a:lnTo>
                <a:lnTo>
                  <a:pt x="0" y="152"/>
                </a:lnTo>
                <a:lnTo>
                  <a:pt x="0" y="156"/>
                </a:lnTo>
                <a:lnTo>
                  <a:pt x="20" y="186"/>
                </a:lnTo>
                <a:lnTo>
                  <a:pt x="30" y="202"/>
                </a:lnTo>
                <a:lnTo>
                  <a:pt x="30" y="204"/>
                </a:lnTo>
                <a:lnTo>
                  <a:pt x="30" y="206"/>
                </a:lnTo>
                <a:lnTo>
                  <a:pt x="30" y="208"/>
                </a:lnTo>
                <a:lnTo>
                  <a:pt x="28" y="210"/>
                </a:lnTo>
                <a:lnTo>
                  <a:pt x="34" y="210"/>
                </a:lnTo>
                <a:lnTo>
                  <a:pt x="40" y="214"/>
                </a:lnTo>
                <a:lnTo>
                  <a:pt x="44" y="218"/>
                </a:lnTo>
                <a:lnTo>
                  <a:pt x="48" y="224"/>
                </a:lnTo>
                <a:lnTo>
                  <a:pt x="50" y="234"/>
                </a:lnTo>
                <a:lnTo>
                  <a:pt x="52" y="246"/>
                </a:lnTo>
                <a:lnTo>
                  <a:pt x="56" y="262"/>
                </a:lnTo>
                <a:lnTo>
                  <a:pt x="58" y="266"/>
                </a:lnTo>
                <a:lnTo>
                  <a:pt x="64" y="270"/>
                </a:lnTo>
                <a:lnTo>
                  <a:pt x="68" y="272"/>
                </a:lnTo>
                <a:lnTo>
                  <a:pt x="74" y="272"/>
                </a:lnTo>
                <a:lnTo>
                  <a:pt x="80" y="270"/>
                </a:lnTo>
                <a:lnTo>
                  <a:pt x="84" y="268"/>
                </a:lnTo>
                <a:lnTo>
                  <a:pt x="90" y="264"/>
                </a:lnTo>
                <a:lnTo>
                  <a:pt x="90" y="260"/>
                </a:lnTo>
                <a:lnTo>
                  <a:pt x="90" y="258"/>
                </a:lnTo>
                <a:lnTo>
                  <a:pt x="104" y="248"/>
                </a:lnTo>
                <a:lnTo>
                  <a:pt x="104" y="250"/>
                </a:lnTo>
                <a:lnTo>
                  <a:pt x="116" y="268"/>
                </a:lnTo>
                <a:lnTo>
                  <a:pt x="122" y="270"/>
                </a:lnTo>
                <a:lnTo>
                  <a:pt x="130" y="272"/>
                </a:lnTo>
                <a:lnTo>
                  <a:pt x="134" y="272"/>
                </a:lnTo>
                <a:lnTo>
                  <a:pt x="130" y="262"/>
                </a:lnTo>
                <a:lnTo>
                  <a:pt x="146" y="268"/>
                </a:lnTo>
                <a:lnTo>
                  <a:pt x="150" y="268"/>
                </a:lnTo>
                <a:lnTo>
                  <a:pt x="152" y="270"/>
                </a:lnTo>
                <a:lnTo>
                  <a:pt x="166" y="280"/>
                </a:lnTo>
                <a:lnTo>
                  <a:pt x="170" y="274"/>
                </a:lnTo>
                <a:lnTo>
                  <a:pt x="168" y="248"/>
                </a:lnTo>
                <a:lnTo>
                  <a:pt x="170" y="246"/>
                </a:lnTo>
                <a:lnTo>
                  <a:pt x="180" y="234"/>
                </a:lnTo>
                <a:lnTo>
                  <a:pt x="180" y="232"/>
                </a:lnTo>
                <a:lnTo>
                  <a:pt x="176" y="226"/>
                </a:lnTo>
                <a:lnTo>
                  <a:pt x="172" y="224"/>
                </a:lnTo>
                <a:lnTo>
                  <a:pt x="174" y="222"/>
                </a:lnTo>
                <a:lnTo>
                  <a:pt x="176" y="220"/>
                </a:lnTo>
                <a:lnTo>
                  <a:pt x="178" y="220"/>
                </a:lnTo>
                <a:lnTo>
                  <a:pt x="198" y="186"/>
                </a:lnTo>
                <a:lnTo>
                  <a:pt x="200" y="188"/>
                </a:lnTo>
                <a:lnTo>
                  <a:pt x="204" y="188"/>
                </a:lnTo>
                <a:lnTo>
                  <a:pt x="204" y="190"/>
                </a:lnTo>
                <a:lnTo>
                  <a:pt x="204" y="204"/>
                </a:lnTo>
                <a:lnTo>
                  <a:pt x="228" y="184"/>
                </a:lnTo>
                <a:lnTo>
                  <a:pt x="226" y="172"/>
                </a:lnTo>
                <a:lnTo>
                  <a:pt x="222" y="172"/>
                </a:lnTo>
                <a:lnTo>
                  <a:pt x="214" y="174"/>
                </a:lnTo>
                <a:lnTo>
                  <a:pt x="228" y="136"/>
                </a:lnTo>
                <a:lnTo>
                  <a:pt x="216" y="136"/>
                </a:lnTo>
                <a:lnTo>
                  <a:pt x="214" y="136"/>
                </a:lnTo>
                <a:lnTo>
                  <a:pt x="214" y="134"/>
                </a:lnTo>
                <a:lnTo>
                  <a:pt x="210" y="128"/>
                </a:lnTo>
                <a:lnTo>
                  <a:pt x="208" y="122"/>
                </a:lnTo>
                <a:lnTo>
                  <a:pt x="210" y="116"/>
                </a:lnTo>
                <a:lnTo>
                  <a:pt x="230" y="116"/>
                </a:lnTo>
                <a:lnTo>
                  <a:pt x="242" y="116"/>
                </a:lnTo>
                <a:lnTo>
                  <a:pt x="240" y="106"/>
                </a:lnTo>
                <a:lnTo>
                  <a:pt x="232" y="92"/>
                </a:lnTo>
                <a:lnTo>
                  <a:pt x="216" y="86"/>
                </a:lnTo>
                <a:lnTo>
                  <a:pt x="232" y="70"/>
                </a:lnTo>
                <a:lnTo>
                  <a:pt x="232" y="66"/>
                </a:lnTo>
                <a:lnTo>
                  <a:pt x="224" y="68"/>
                </a:lnTo>
                <a:lnTo>
                  <a:pt x="220" y="68"/>
                </a:lnTo>
                <a:lnTo>
                  <a:pt x="220" y="66"/>
                </a:lnTo>
                <a:lnTo>
                  <a:pt x="220" y="64"/>
                </a:lnTo>
                <a:lnTo>
                  <a:pt x="218" y="58"/>
                </a:lnTo>
                <a:lnTo>
                  <a:pt x="214" y="54"/>
                </a:lnTo>
                <a:lnTo>
                  <a:pt x="210" y="50"/>
                </a:lnTo>
                <a:lnTo>
                  <a:pt x="204" y="48"/>
                </a:lnTo>
                <a:lnTo>
                  <a:pt x="172" y="48"/>
                </a:lnTo>
                <a:lnTo>
                  <a:pt x="160" y="64"/>
                </a:lnTo>
                <a:lnTo>
                  <a:pt x="156" y="64"/>
                </a:lnTo>
                <a:lnTo>
                  <a:pt x="104" y="48"/>
                </a:lnTo>
                <a:lnTo>
                  <a:pt x="154" y="36"/>
                </a:lnTo>
                <a:lnTo>
                  <a:pt x="158" y="34"/>
                </a:lnTo>
                <a:lnTo>
                  <a:pt x="162" y="30"/>
                </a:lnTo>
                <a:lnTo>
                  <a:pt x="178" y="12"/>
                </a:lnTo>
                <a:lnTo>
                  <a:pt x="162" y="0"/>
                </a:lnTo>
                <a:lnTo>
                  <a:pt x="148" y="4"/>
                </a:lnTo>
                <a:close/>
              </a:path>
            </a:pathLst>
          </a:custGeom>
          <a:solidFill>
            <a:srgbClr val="1C3FD9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+mn-ea"/>
            </a:endParaRPr>
          </a:p>
        </p:txBody>
      </p:sp>
      <p:grpSp>
        <p:nvGrpSpPr>
          <p:cNvPr id="150" name="组合 149"/>
          <p:cNvGrpSpPr/>
          <p:nvPr/>
        </p:nvGrpSpPr>
        <p:grpSpPr>
          <a:xfrm>
            <a:off x="180101" y="3047840"/>
            <a:ext cx="1447393" cy="269551"/>
            <a:chOff x="928662" y="3910468"/>
            <a:chExt cx="2028878" cy="377842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grpSpPr>
        <p:grpSp>
          <p:nvGrpSpPr>
            <p:cNvPr id="151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1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1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52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15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1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53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13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1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54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1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1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55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09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1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56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0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0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57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05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0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58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264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0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59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66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23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160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16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CCD9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16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rgbClr val="CCD9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19" name="Rectangle 146"/>
          <p:cNvSpPr/>
          <p:nvPr/>
        </p:nvSpPr>
        <p:spPr>
          <a:xfrm>
            <a:off x="1739900" y="3033713"/>
            <a:ext cx="5238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  <a:endParaRPr lang="en-US" sz="14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20" name="组合 319"/>
          <p:cNvGrpSpPr/>
          <p:nvPr/>
        </p:nvGrpSpPr>
        <p:grpSpPr>
          <a:xfrm>
            <a:off x="2532597" y="3057582"/>
            <a:ext cx="1447393" cy="269551"/>
            <a:chOff x="928662" y="3910468"/>
            <a:chExt cx="2028878" cy="377842"/>
          </a:xfrm>
          <a:solidFill>
            <a:srgbClr val="1C3FD9"/>
          </a:solidFill>
        </p:grpSpPr>
        <p:grpSp>
          <p:nvGrpSpPr>
            <p:cNvPr id="321" name="Group 299"/>
            <p:cNvGrpSpPr/>
            <p:nvPr/>
          </p:nvGrpSpPr>
          <p:grpSpPr>
            <a:xfrm>
              <a:off x="9286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49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5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22" name="Group 299"/>
            <p:cNvGrpSpPr/>
            <p:nvPr/>
          </p:nvGrpSpPr>
          <p:grpSpPr>
            <a:xfrm>
              <a:off x="11375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4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4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23" name="Group 299"/>
            <p:cNvGrpSpPr/>
            <p:nvPr/>
          </p:nvGrpSpPr>
          <p:grpSpPr>
            <a:xfrm>
              <a:off x="13465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45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4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24" name="Group 299"/>
            <p:cNvGrpSpPr/>
            <p:nvPr/>
          </p:nvGrpSpPr>
          <p:grpSpPr>
            <a:xfrm>
              <a:off x="15554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43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4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25" name="Group 299"/>
            <p:cNvGrpSpPr/>
            <p:nvPr/>
          </p:nvGrpSpPr>
          <p:grpSpPr>
            <a:xfrm>
              <a:off x="17643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4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4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26" name="Group 299"/>
            <p:cNvGrpSpPr/>
            <p:nvPr/>
          </p:nvGrpSpPr>
          <p:grpSpPr>
            <a:xfrm>
              <a:off x="197328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39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4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27" name="Group 299"/>
            <p:cNvGrpSpPr/>
            <p:nvPr/>
          </p:nvGrpSpPr>
          <p:grpSpPr>
            <a:xfrm>
              <a:off x="218221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3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3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28" name="Group 299"/>
            <p:cNvGrpSpPr/>
            <p:nvPr/>
          </p:nvGrpSpPr>
          <p:grpSpPr>
            <a:xfrm>
              <a:off x="2391137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35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3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29" name="Group 299"/>
            <p:cNvGrpSpPr/>
            <p:nvPr/>
          </p:nvGrpSpPr>
          <p:grpSpPr>
            <a:xfrm>
              <a:off x="2600062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33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3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30" name="Group 299"/>
            <p:cNvGrpSpPr/>
            <p:nvPr/>
          </p:nvGrpSpPr>
          <p:grpSpPr>
            <a:xfrm>
              <a:off x="2808988" y="3910468"/>
              <a:ext cx="148552" cy="377842"/>
              <a:chOff x="6141009" y="3540977"/>
              <a:chExt cx="85046" cy="216315"/>
            </a:xfrm>
            <a:grpFill/>
          </p:grpSpPr>
          <p:sp>
            <p:nvSpPr>
              <p:cNvPr id="33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3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51" name="Rectangle 146"/>
          <p:cNvSpPr/>
          <p:nvPr/>
        </p:nvSpPr>
        <p:spPr>
          <a:xfrm>
            <a:off x="4016375" y="3043238"/>
            <a:ext cx="620713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100%</a:t>
            </a:r>
            <a:endParaRPr lang="en-US" sz="14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52" name="组合 351"/>
          <p:cNvGrpSpPr/>
          <p:nvPr/>
        </p:nvGrpSpPr>
        <p:grpSpPr>
          <a:xfrm>
            <a:off x="4747143" y="3061694"/>
            <a:ext cx="1447393" cy="269551"/>
            <a:chOff x="4747143" y="3061694"/>
            <a:chExt cx="1447393" cy="269551"/>
          </a:xfrm>
          <a:gradFill>
            <a:gsLst>
              <a:gs pos="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5400000" scaled="1"/>
          </a:gradFill>
        </p:grpSpPr>
        <p:grpSp>
          <p:nvGrpSpPr>
            <p:cNvPr id="353" name="Group 299"/>
            <p:cNvGrpSpPr/>
            <p:nvPr/>
          </p:nvGrpSpPr>
          <p:grpSpPr>
            <a:xfrm>
              <a:off x="4747143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8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8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54" name="Group 299"/>
            <p:cNvGrpSpPr/>
            <p:nvPr/>
          </p:nvGrpSpPr>
          <p:grpSpPr>
            <a:xfrm>
              <a:off x="4896189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79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8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55" name="Group 299"/>
            <p:cNvGrpSpPr/>
            <p:nvPr/>
          </p:nvGrpSpPr>
          <p:grpSpPr>
            <a:xfrm>
              <a:off x="5045235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7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7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56" name="Group 299"/>
            <p:cNvGrpSpPr/>
            <p:nvPr/>
          </p:nvGrpSpPr>
          <p:grpSpPr>
            <a:xfrm>
              <a:off x="5194282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75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7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57" name="Group 299"/>
            <p:cNvGrpSpPr/>
            <p:nvPr/>
          </p:nvGrpSpPr>
          <p:grpSpPr>
            <a:xfrm>
              <a:off x="5343328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73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7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58" name="Group 299"/>
            <p:cNvGrpSpPr/>
            <p:nvPr/>
          </p:nvGrpSpPr>
          <p:grpSpPr>
            <a:xfrm>
              <a:off x="5492374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7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7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59" name="Group 299"/>
            <p:cNvGrpSpPr/>
            <p:nvPr/>
          </p:nvGrpSpPr>
          <p:grpSpPr>
            <a:xfrm>
              <a:off x="5641420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69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7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60" name="Group 299"/>
            <p:cNvGrpSpPr/>
            <p:nvPr/>
          </p:nvGrpSpPr>
          <p:grpSpPr>
            <a:xfrm>
              <a:off x="5790466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6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CCD9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6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rgbClr val="CCD9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61" name="Group 299"/>
            <p:cNvGrpSpPr/>
            <p:nvPr/>
          </p:nvGrpSpPr>
          <p:grpSpPr>
            <a:xfrm>
              <a:off x="5939513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65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CCD9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6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rgbClr val="CCD9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62" name="Group 299"/>
            <p:cNvGrpSpPr/>
            <p:nvPr/>
          </p:nvGrpSpPr>
          <p:grpSpPr>
            <a:xfrm>
              <a:off x="6088560" y="3061694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63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CCD9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6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rgbClr val="CCD9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383" name="Rectangle 146"/>
          <p:cNvSpPr/>
          <p:nvPr/>
        </p:nvSpPr>
        <p:spPr>
          <a:xfrm>
            <a:off x="6280150" y="3048000"/>
            <a:ext cx="522288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70%</a:t>
            </a:r>
            <a:endParaRPr lang="en-US" sz="14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84" name="组合 383"/>
          <p:cNvGrpSpPr/>
          <p:nvPr/>
        </p:nvGrpSpPr>
        <p:grpSpPr>
          <a:xfrm>
            <a:off x="7015090" y="3075548"/>
            <a:ext cx="1447393" cy="269551"/>
            <a:chOff x="7015090" y="3075548"/>
            <a:chExt cx="1447393" cy="269551"/>
          </a:xfrm>
          <a:solidFill>
            <a:srgbClr val="1C3FD9"/>
          </a:solidFill>
        </p:grpSpPr>
        <p:grpSp>
          <p:nvGrpSpPr>
            <p:cNvPr id="385" name="Group 299"/>
            <p:cNvGrpSpPr/>
            <p:nvPr/>
          </p:nvGrpSpPr>
          <p:grpSpPr>
            <a:xfrm>
              <a:off x="7015090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413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41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86" name="Group 299"/>
            <p:cNvGrpSpPr/>
            <p:nvPr/>
          </p:nvGrpSpPr>
          <p:grpSpPr>
            <a:xfrm>
              <a:off x="7164136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41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41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87" name="Group 299"/>
            <p:cNvGrpSpPr/>
            <p:nvPr/>
          </p:nvGrpSpPr>
          <p:grpSpPr>
            <a:xfrm>
              <a:off x="7313182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409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41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88" name="Group 299"/>
            <p:cNvGrpSpPr/>
            <p:nvPr/>
          </p:nvGrpSpPr>
          <p:grpSpPr>
            <a:xfrm>
              <a:off x="7462229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40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40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89" name="Group 299"/>
            <p:cNvGrpSpPr/>
            <p:nvPr/>
          </p:nvGrpSpPr>
          <p:grpSpPr>
            <a:xfrm>
              <a:off x="7611275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405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40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90" name="Group 299"/>
            <p:cNvGrpSpPr/>
            <p:nvPr/>
          </p:nvGrpSpPr>
          <p:grpSpPr>
            <a:xfrm>
              <a:off x="7760321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403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404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91" name="Group 299"/>
            <p:cNvGrpSpPr/>
            <p:nvPr/>
          </p:nvGrpSpPr>
          <p:grpSpPr>
            <a:xfrm>
              <a:off x="7909367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401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402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92" name="Group 299"/>
            <p:cNvGrpSpPr/>
            <p:nvPr/>
          </p:nvGrpSpPr>
          <p:grpSpPr>
            <a:xfrm>
              <a:off x="8058413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99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400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93" name="Group 299"/>
            <p:cNvGrpSpPr/>
            <p:nvPr/>
          </p:nvGrpSpPr>
          <p:grpSpPr>
            <a:xfrm>
              <a:off x="8207460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97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98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  <p:grpSp>
          <p:nvGrpSpPr>
            <p:cNvPr id="394" name="Group 299"/>
            <p:cNvGrpSpPr/>
            <p:nvPr/>
          </p:nvGrpSpPr>
          <p:grpSpPr>
            <a:xfrm>
              <a:off x="8356507" y="3075548"/>
              <a:ext cx="105976" cy="269551"/>
              <a:chOff x="6141009" y="3540977"/>
              <a:chExt cx="85046" cy="216315"/>
            </a:xfrm>
            <a:grpFill/>
          </p:grpSpPr>
          <p:sp>
            <p:nvSpPr>
              <p:cNvPr id="395" name="Freeform 12"/>
              <p:cNvSpPr/>
              <p:nvPr/>
            </p:nvSpPr>
            <p:spPr bwMode="auto">
              <a:xfrm>
                <a:off x="6141009" y="3577954"/>
                <a:ext cx="85046" cy="179338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CCD9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  <p:sp>
            <p:nvSpPr>
              <p:cNvPr id="396" name="Oval 13"/>
              <p:cNvSpPr>
                <a:spLocks noChangeArrowheads="1"/>
              </p:cNvSpPr>
              <p:nvPr/>
            </p:nvSpPr>
            <p:spPr bwMode="auto">
              <a:xfrm>
                <a:off x="6166893" y="3540977"/>
                <a:ext cx="33741" cy="33741"/>
              </a:xfrm>
              <a:prstGeom prst="ellipse">
                <a:avLst/>
              </a:prstGeom>
              <a:solidFill>
                <a:srgbClr val="CCD9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gradFill>
                    <a:gsLst>
                      <a:gs pos="0">
                        <a:schemeClr val="accent1"/>
                      </a:gs>
                      <a:gs pos="100000">
                        <a:schemeClr val="accent1">
                          <a:lumMod val="50000"/>
                        </a:schemeClr>
                      </a:gs>
                    </a:gsLst>
                    <a:lin ang="5400000" scaled="1"/>
                  </a:gradFill>
                  <a:latin typeface="+mn-lt"/>
                  <a:ea typeface="+mn-ea"/>
                </a:endParaRPr>
              </a:p>
            </p:txBody>
          </p:sp>
        </p:grpSp>
      </p:grpSp>
      <p:sp>
        <p:nvSpPr>
          <p:cNvPr id="415" name="Rectangle 146"/>
          <p:cNvSpPr/>
          <p:nvPr/>
        </p:nvSpPr>
        <p:spPr>
          <a:xfrm>
            <a:off x="8547100" y="3062288"/>
            <a:ext cx="5238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90%</a:t>
            </a:r>
            <a:endParaRPr lang="en-US" sz="1400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6" name="Rectangle 364"/>
          <p:cNvSpPr/>
          <p:nvPr/>
        </p:nvSpPr>
        <p:spPr>
          <a:xfrm>
            <a:off x="288925" y="3611563"/>
            <a:ext cx="16859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Chong Qing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7" name="Rectangle 373"/>
          <p:cNvSpPr/>
          <p:nvPr/>
        </p:nvSpPr>
        <p:spPr>
          <a:xfrm>
            <a:off x="212725" y="3911600"/>
            <a:ext cx="2114550" cy="7159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+mn-ea"/>
              </a:rPr>
              <a:t>您的内容打在这里，或者通过复制您的文本后，在此框中选择粘贴并选择只保留</a:t>
            </a: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文字，您的内容</a:t>
            </a:r>
            <a:endParaRPr lang="id-ID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18" name="Rectangle 364"/>
          <p:cNvSpPr/>
          <p:nvPr/>
        </p:nvSpPr>
        <p:spPr>
          <a:xfrm>
            <a:off x="2609850" y="3567113"/>
            <a:ext cx="16859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J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iang Su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19" name="Rectangle 373"/>
          <p:cNvSpPr/>
          <p:nvPr/>
        </p:nvSpPr>
        <p:spPr>
          <a:xfrm>
            <a:off x="2532063" y="3868738"/>
            <a:ext cx="2114550" cy="715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20" name="Rectangle 364"/>
          <p:cNvSpPr/>
          <p:nvPr/>
        </p:nvSpPr>
        <p:spPr>
          <a:xfrm>
            <a:off x="4735513" y="3557588"/>
            <a:ext cx="16859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Shang Dong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1" name="Rectangle 373"/>
          <p:cNvSpPr/>
          <p:nvPr/>
        </p:nvSpPr>
        <p:spPr>
          <a:xfrm>
            <a:off x="4657725" y="3859213"/>
            <a:ext cx="2114550" cy="7143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422" name="Rectangle 364"/>
          <p:cNvSpPr/>
          <p:nvPr/>
        </p:nvSpPr>
        <p:spPr>
          <a:xfrm>
            <a:off x="6927850" y="3554413"/>
            <a:ext cx="1685925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Z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rPr>
              <a:t>he Jiang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23" name="Rectangle 373"/>
          <p:cNvSpPr/>
          <p:nvPr/>
        </p:nvSpPr>
        <p:spPr>
          <a:xfrm>
            <a:off x="6850063" y="3856038"/>
            <a:ext cx="2114550" cy="71596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您的内容打在这里，或者通过复制您的文本后，在此框中选择粘贴并选择只保留文字，您的内容</a:t>
            </a:r>
            <a:endParaRPr lang="id-ID" altLang="zh-CN" sz="900" dirty="0">
              <a:solidFill>
                <a:schemeClr val="tx1">
                  <a:lumMod val="50000"/>
                  <a:lumOff val="50000"/>
                </a:schemeClr>
              </a:solidFill>
              <a:ea typeface="Open Sans Light" pitchFamily="34" charset="0"/>
              <a:cs typeface="Open Sans Light" pitchFamily="34" charset="0"/>
            </a:endParaRPr>
          </a:p>
        </p:txBody>
      </p:sp>
      <p:sp>
        <p:nvSpPr>
          <p:cNvPr id="168" name="文本框 48"/>
          <p:cNvSpPr txBox="1">
            <a:spLocks noChangeArrowheads="1"/>
          </p:cNvSpPr>
          <p:nvPr/>
        </p:nvSpPr>
        <p:spPr bwMode="auto">
          <a:xfrm>
            <a:off x="3533775" y="254000"/>
            <a:ext cx="207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1C3FD9"/>
                </a:solidFill>
                <a:latin typeface="微软雅黑" panose="020B0503020204020204" pitchFamily="34" charset="-122"/>
              </a:rPr>
              <a:t>网络营销布局</a:t>
            </a:r>
            <a:endParaRPr lang="zh-CN" altLang="en-US" sz="2400" dirty="0">
              <a:solidFill>
                <a:srgbClr val="1C3FD9"/>
              </a:solidFill>
              <a:latin typeface="微软雅黑" panose="020B0503020204020204" pitchFamily="34" charset="-122"/>
            </a:endParaRPr>
          </a:p>
        </p:txBody>
      </p:sp>
      <p:sp>
        <p:nvSpPr>
          <p:cNvPr id="169" name="Content Placeholder 2"/>
          <p:cNvSpPr txBox="1"/>
          <p:nvPr/>
        </p:nvSpPr>
        <p:spPr>
          <a:xfrm>
            <a:off x="1760538" y="731838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此处添加详细介绍，对主标题进行进一步阐述，此处添加详细介绍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170" name="直接连接符 169"/>
          <p:cNvCxnSpPr/>
          <p:nvPr/>
        </p:nvCxnSpPr>
        <p:spPr>
          <a:xfrm>
            <a:off x="5616575" y="485775"/>
            <a:ext cx="10429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直接连接符 170"/>
          <p:cNvCxnSpPr/>
          <p:nvPr/>
        </p:nvCxnSpPr>
        <p:spPr>
          <a:xfrm>
            <a:off x="2484438" y="485775"/>
            <a:ext cx="104298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/>
      <p:bldP spid="351" grpId="0"/>
      <p:bldP spid="383" grpId="0"/>
      <p:bldP spid="415" grpId="0"/>
      <p:bldP spid="416" grpId="0"/>
      <p:bldP spid="417" grpId="0"/>
      <p:bldP spid="418" grpId="0"/>
      <p:bldP spid="419" grpId="0"/>
      <p:bldP spid="420" grpId="0"/>
      <p:bldP spid="421" grpId="0"/>
      <p:bldP spid="422" grpId="0"/>
      <p:bldP spid="423" grpId="0"/>
      <p:bldP spid="168" grpId="0"/>
      <p:bldP spid="16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1711325"/>
            <a:ext cx="4352925" cy="2946400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4832350" y="2906713"/>
            <a:ext cx="4056063" cy="1616075"/>
            <a:chOff x="974314" y="1232293"/>
            <a:chExt cx="7188447" cy="2864939"/>
          </a:xfrm>
        </p:grpSpPr>
        <p:sp>
          <p:nvSpPr>
            <p:cNvPr id="4" name="Freeform 5"/>
            <p:cNvSpPr/>
            <p:nvPr/>
          </p:nvSpPr>
          <p:spPr bwMode="auto">
            <a:xfrm>
              <a:off x="2077199" y="2540933"/>
              <a:ext cx="624593" cy="1539413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1C3FD9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2701792" y="2540933"/>
              <a:ext cx="621780" cy="1539413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1">
                    <a:lumMod val="50000"/>
                    <a:alpha val="6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6" name="Freeform 5"/>
            <p:cNvSpPr/>
            <p:nvPr/>
          </p:nvSpPr>
          <p:spPr bwMode="auto">
            <a:xfrm>
              <a:off x="3014089" y="1778264"/>
              <a:ext cx="621779" cy="2302083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1C3FD9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635868" y="1778264"/>
              <a:ext cx="624593" cy="2302083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1">
                    <a:lumMod val="50000"/>
                    <a:alpha val="6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8" name="Freeform 5"/>
            <p:cNvSpPr/>
            <p:nvPr/>
          </p:nvSpPr>
          <p:spPr bwMode="auto">
            <a:xfrm>
              <a:off x="1143123" y="3247319"/>
              <a:ext cx="621780" cy="833027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1C3FD9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 dirty="0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9" name="Freeform 6"/>
            <p:cNvSpPr/>
            <p:nvPr/>
          </p:nvSpPr>
          <p:spPr bwMode="auto">
            <a:xfrm>
              <a:off x="1764903" y="3247319"/>
              <a:ext cx="624593" cy="833027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1">
                    <a:lumMod val="50000"/>
                    <a:alpha val="6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10" name="Freeform 5"/>
            <p:cNvSpPr/>
            <p:nvPr/>
          </p:nvSpPr>
          <p:spPr bwMode="auto">
            <a:xfrm>
              <a:off x="3948165" y="2833619"/>
              <a:ext cx="624593" cy="1246728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1C3FD9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4572758" y="2833619"/>
              <a:ext cx="621779" cy="1246728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1">
                    <a:lumMod val="50000"/>
                    <a:alpha val="6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4885054" y="2217292"/>
              <a:ext cx="621780" cy="1863055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1C3FD9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5506834" y="2217292"/>
              <a:ext cx="624593" cy="1863055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1">
                    <a:lumMod val="50000"/>
                    <a:alpha val="6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5819130" y="3438690"/>
              <a:ext cx="624593" cy="641656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1C3FD9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15" name="Freeform 6"/>
            <p:cNvSpPr/>
            <p:nvPr/>
          </p:nvSpPr>
          <p:spPr bwMode="auto">
            <a:xfrm>
              <a:off x="6443723" y="3438690"/>
              <a:ext cx="621780" cy="641656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1">
                    <a:lumMod val="50000"/>
                    <a:alpha val="6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>
              <a:off x="6753206" y="3247319"/>
              <a:ext cx="624593" cy="833027"/>
            </a:xfrm>
            <a:custGeom>
              <a:avLst/>
              <a:gdLst>
                <a:gd name="T0" fmla="*/ 372 w 372"/>
                <a:gd name="T1" fmla="*/ 0 h 744"/>
                <a:gd name="T2" fmla="*/ 0 w 372"/>
                <a:gd name="T3" fmla="*/ 744 h 744"/>
                <a:gd name="T4" fmla="*/ 372 w 372"/>
                <a:gd name="T5" fmla="*/ 744 h 744"/>
                <a:gd name="T6" fmla="*/ 372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372" y="0"/>
                  </a:moveTo>
                  <a:cubicBezTo>
                    <a:pt x="372" y="0"/>
                    <a:pt x="280" y="528"/>
                    <a:pt x="0" y="744"/>
                  </a:cubicBezTo>
                  <a:cubicBezTo>
                    <a:pt x="372" y="744"/>
                    <a:pt x="372" y="744"/>
                    <a:pt x="372" y="744"/>
                  </a:cubicBezTo>
                  <a:lnTo>
                    <a:pt x="372" y="0"/>
                  </a:lnTo>
                  <a:close/>
                </a:path>
              </a:pathLst>
            </a:custGeom>
            <a:solidFill>
              <a:srgbClr val="1C3FD9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17" name="Freeform 6"/>
            <p:cNvSpPr/>
            <p:nvPr/>
          </p:nvSpPr>
          <p:spPr bwMode="auto">
            <a:xfrm>
              <a:off x="7377799" y="3247319"/>
              <a:ext cx="624593" cy="833027"/>
            </a:xfrm>
            <a:custGeom>
              <a:avLst/>
              <a:gdLst>
                <a:gd name="T0" fmla="*/ 0 w 372"/>
                <a:gd name="T1" fmla="*/ 0 h 744"/>
                <a:gd name="T2" fmla="*/ 372 w 372"/>
                <a:gd name="T3" fmla="*/ 744 h 744"/>
                <a:gd name="T4" fmla="*/ 0 w 372"/>
                <a:gd name="T5" fmla="*/ 744 h 744"/>
                <a:gd name="T6" fmla="*/ 0 w 372"/>
                <a:gd name="T7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" h="744">
                  <a:moveTo>
                    <a:pt x="0" y="0"/>
                  </a:moveTo>
                  <a:cubicBezTo>
                    <a:pt x="0" y="0"/>
                    <a:pt x="92" y="528"/>
                    <a:pt x="372" y="744"/>
                  </a:cubicBezTo>
                  <a:cubicBezTo>
                    <a:pt x="0" y="744"/>
                    <a:pt x="0" y="744"/>
                    <a:pt x="0" y="744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1">
                    <a:lumMod val="50000"/>
                    <a:alpha val="60000"/>
                  </a:schemeClr>
                </a:gs>
              </a:gsLst>
              <a:lin ang="5400000" scaled="1"/>
            </a:gra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18" name="Oval 88"/>
            <p:cNvSpPr/>
            <p:nvPr/>
          </p:nvSpPr>
          <p:spPr>
            <a:xfrm>
              <a:off x="1545452" y="2701348"/>
              <a:ext cx="438903" cy="439028"/>
            </a:xfrm>
            <a:prstGeom prst="ellipse">
              <a:avLst/>
            </a:pr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1">
                    <a:lumMod val="50000"/>
                    <a:alpha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50" dirty="0">
                  <a:solidFill>
                    <a:schemeClr val="bg1"/>
                  </a:solidFill>
                  <a:latin typeface="FontAwesome" pitchFamily="2" charset="0"/>
                </a:rPr>
                <a:t>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19" name="Oval 89"/>
            <p:cNvSpPr/>
            <p:nvPr/>
          </p:nvSpPr>
          <p:spPr>
            <a:xfrm>
              <a:off x="2482340" y="1992149"/>
              <a:ext cx="438903" cy="439028"/>
            </a:xfrm>
            <a:prstGeom prst="ellipse">
              <a:avLst/>
            </a:pr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1">
                    <a:lumMod val="50000"/>
                    <a:alpha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50" dirty="0">
                  <a:solidFill>
                    <a:schemeClr val="bg1"/>
                  </a:solidFill>
                  <a:latin typeface="FontAwesome" pitchFamily="2" charset="0"/>
                </a:rPr>
                <a:t>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0" name="Oval 90"/>
            <p:cNvSpPr/>
            <p:nvPr/>
          </p:nvSpPr>
          <p:spPr>
            <a:xfrm>
              <a:off x="3416416" y="1232293"/>
              <a:ext cx="438903" cy="439028"/>
            </a:xfrm>
            <a:prstGeom prst="ellipse">
              <a:avLst/>
            </a:pr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1">
                    <a:lumMod val="50000"/>
                    <a:alpha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50" dirty="0">
                  <a:solidFill>
                    <a:schemeClr val="bg1"/>
                  </a:solidFill>
                  <a:latin typeface="FontAwesome" pitchFamily="2" charset="0"/>
                </a:rPr>
                <a:t></a:t>
              </a:r>
              <a:endParaRPr lang="en-AU" sz="105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1" name="Oval 91"/>
            <p:cNvSpPr/>
            <p:nvPr/>
          </p:nvSpPr>
          <p:spPr>
            <a:xfrm>
              <a:off x="4353307" y="2287648"/>
              <a:ext cx="438903" cy="439028"/>
            </a:xfrm>
            <a:prstGeom prst="ellipse">
              <a:avLst/>
            </a:pr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1">
                    <a:lumMod val="50000"/>
                    <a:alpha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50" dirty="0">
                  <a:solidFill>
                    <a:schemeClr val="bg1"/>
                  </a:solidFill>
                  <a:latin typeface="FontAwesome" pitchFamily="2" charset="0"/>
                </a:rPr>
                <a:t></a:t>
              </a:r>
              <a:endParaRPr lang="en-AU" sz="105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2" name="Oval 92"/>
            <p:cNvSpPr/>
            <p:nvPr/>
          </p:nvSpPr>
          <p:spPr>
            <a:xfrm>
              <a:off x="5287383" y="1671321"/>
              <a:ext cx="438903" cy="439028"/>
            </a:xfrm>
            <a:prstGeom prst="ellipse">
              <a:avLst/>
            </a:pr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1">
                    <a:lumMod val="50000"/>
                    <a:alpha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50" dirty="0">
                  <a:solidFill>
                    <a:schemeClr val="bg1"/>
                  </a:solidFill>
                  <a:latin typeface="FontAwesome" pitchFamily="2" charset="0"/>
                </a:rPr>
                <a:t></a:t>
              </a:r>
              <a:endParaRPr lang="en-US" sz="1050" dirty="0">
                <a:solidFill>
                  <a:schemeClr val="bg1"/>
                </a:solidFill>
                <a:latin typeface="FontAwesome" pitchFamily="2" charset="0"/>
              </a:endParaRPr>
            </a:p>
          </p:txBody>
        </p:sp>
        <p:sp>
          <p:nvSpPr>
            <p:cNvPr id="23" name="Oval 93"/>
            <p:cNvSpPr/>
            <p:nvPr/>
          </p:nvSpPr>
          <p:spPr>
            <a:xfrm>
              <a:off x="6229898" y="2892719"/>
              <a:ext cx="438903" cy="439028"/>
            </a:xfrm>
            <a:prstGeom prst="ellipse">
              <a:avLst/>
            </a:pr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1">
                    <a:lumMod val="50000"/>
                    <a:alpha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50" dirty="0">
                  <a:solidFill>
                    <a:schemeClr val="bg1"/>
                  </a:solidFill>
                  <a:latin typeface="FontAwesome" pitchFamily="2" charset="0"/>
                </a:rPr>
                <a:t>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4" name="Oval 94"/>
            <p:cNvSpPr/>
            <p:nvPr/>
          </p:nvSpPr>
          <p:spPr>
            <a:xfrm>
              <a:off x="7158347" y="2701348"/>
              <a:ext cx="438903" cy="439028"/>
            </a:xfrm>
            <a:prstGeom prst="ellipse">
              <a:avLst/>
            </a:prstGeom>
            <a:gradFill>
              <a:gsLst>
                <a:gs pos="0">
                  <a:schemeClr val="accent1">
                    <a:alpha val="60000"/>
                  </a:schemeClr>
                </a:gs>
                <a:gs pos="100000">
                  <a:schemeClr val="accent1">
                    <a:lumMod val="50000"/>
                    <a:alpha val="6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1050" dirty="0">
                  <a:solidFill>
                    <a:schemeClr val="bg1"/>
                  </a:solidFill>
                  <a:latin typeface="FontAwesome" pitchFamily="2" charset="0"/>
                </a:rPr>
                <a:t></a:t>
              </a:r>
              <a:endParaRPr lang="en-US" sz="1050" dirty="0">
                <a:solidFill>
                  <a:schemeClr val="bg1"/>
                </a:solidFill>
              </a:endParaRPr>
            </a:p>
          </p:txBody>
        </p:sp>
        <p:sp>
          <p:nvSpPr>
            <p:cNvPr id="25" name="Rectangle 95"/>
            <p:cNvSpPr/>
            <p:nvPr/>
          </p:nvSpPr>
          <p:spPr>
            <a:xfrm>
              <a:off x="974314" y="4069089"/>
              <a:ext cx="7188447" cy="2814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15">
                <a:gradFill>
                  <a:gsLst>
                    <a:gs pos="0">
                      <a:schemeClr val="accent1"/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0" y="1724124"/>
            <a:ext cx="4300538" cy="2863850"/>
          </a:xfrm>
          <a:prstGeom prst="rect">
            <a:avLst/>
          </a:prstGeom>
          <a:solidFill>
            <a:srgbClr val="1C3FD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grpSp>
        <p:nvGrpSpPr>
          <p:cNvPr id="31" name="组合 30"/>
          <p:cNvGrpSpPr/>
          <p:nvPr/>
        </p:nvGrpSpPr>
        <p:grpSpPr bwMode="auto">
          <a:xfrm>
            <a:off x="323850" y="2259013"/>
            <a:ext cx="3333750" cy="1935162"/>
            <a:chOff x="316864" y="2679851"/>
            <a:chExt cx="3333794" cy="1935944"/>
          </a:xfrm>
        </p:grpSpPr>
        <p:sp>
          <p:nvSpPr>
            <p:cNvPr id="27" name="Content Placeholder 2"/>
            <p:cNvSpPr txBox="1"/>
            <p:nvPr/>
          </p:nvSpPr>
          <p:spPr>
            <a:xfrm>
              <a:off x="326389" y="3000656"/>
              <a:ext cx="3324269" cy="1615139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000" dirty="0">
                  <a:solidFill>
                    <a:schemeClr val="bg1"/>
                  </a:solidFill>
                  <a:latin typeface="微软雅黑" panose="020B0503020204020204" pitchFamily="34" charset="-122"/>
                </a:rPr>
                <a:t>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后，在此框中选择粘贴，并选择只保留文字；您的内容打在这里，或者通过复制您的文本后</a:t>
              </a:r>
              <a:endParaRPr lang="id-ID" altLang="zh-CN" sz="1000" dirty="0">
                <a:solidFill>
                  <a:schemeClr val="bg1"/>
                </a:solidFill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316864" y="2679851"/>
              <a:ext cx="2870238" cy="33827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dirty="0">
                  <a:solidFill>
                    <a:schemeClr val="bg1"/>
                  </a:solidFill>
                  <a:latin typeface="+mn-lt"/>
                  <a:ea typeface="+mn-ea"/>
                </a:rPr>
                <a:t>短期盈利计划</a:t>
              </a:r>
              <a:endParaRPr lang="zh-CN" altLang="en-US" sz="1600" dirty="0">
                <a:solidFill>
                  <a:schemeClr val="bg1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4692650" y="1606550"/>
            <a:ext cx="23066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短期盈利计划</a:t>
            </a:r>
            <a:endParaRPr lang="zh-CN" alt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" name="Content Placeholder 2"/>
          <p:cNvSpPr txBox="1"/>
          <p:nvPr/>
        </p:nvSpPr>
        <p:spPr>
          <a:xfrm>
            <a:off x="4692650" y="1982788"/>
            <a:ext cx="4103688" cy="6794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108775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您的内容打在这里，或者通过复制您的文本后，在此框中选择粘贴，并选择只保留文字；您的内容打在这里，或者通过复制您的文本后，在此框中选择粘贴，并选择只保留文字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华文细黑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36" name="文本框 48"/>
          <p:cNvSpPr txBox="1">
            <a:spLocks noChangeArrowheads="1"/>
          </p:cNvSpPr>
          <p:nvPr/>
        </p:nvSpPr>
        <p:spPr bwMode="auto">
          <a:xfrm>
            <a:off x="3533775" y="254000"/>
            <a:ext cx="2076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1C3FD9"/>
                </a:solidFill>
                <a:latin typeface="微软雅黑" panose="020B0503020204020204" pitchFamily="34" charset="-122"/>
              </a:rPr>
              <a:t>短期盈利计划</a:t>
            </a:r>
            <a:endParaRPr lang="zh-CN" altLang="en-US" sz="2400" dirty="0">
              <a:solidFill>
                <a:srgbClr val="1C3FD9"/>
              </a:solidFill>
              <a:latin typeface="微软雅黑" panose="020B0503020204020204" pitchFamily="34" charset="-122"/>
            </a:endParaRPr>
          </a:p>
        </p:txBody>
      </p:sp>
      <p:sp>
        <p:nvSpPr>
          <p:cNvPr id="37" name="Content Placeholder 2"/>
          <p:cNvSpPr txBox="1"/>
          <p:nvPr/>
        </p:nvSpPr>
        <p:spPr>
          <a:xfrm>
            <a:off x="1760538" y="731838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此处添加详细介绍，对主标题进行进一步阐述，此处添加详细介绍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5616575" y="485775"/>
            <a:ext cx="1042988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2484438" y="485775"/>
            <a:ext cx="1042987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6" grpId="0" animBg="1"/>
      <p:bldP spid="29" grpId="0"/>
      <p:bldP spid="30" grpId="0"/>
      <p:bldP spid="36" grpId="0"/>
      <p:bldP spid="3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25" y="-29766"/>
            <a:ext cx="9153243" cy="5233773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-6808" y="-36202"/>
            <a:ext cx="9150125" cy="5238814"/>
          </a:xfrm>
          <a:prstGeom prst="rect">
            <a:avLst/>
          </a:prstGeom>
          <a:solidFill>
            <a:schemeClr val="accent1">
              <a:lumMod val="40000"/>
              <a:lumOff val="6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4" name="直角三角形 13"/>
          <p:cNvSpPr/>
          <p:nvPr/>
        </p:nvSpPr>
        <p:spPr>
          <a:xfrm>
            <a:off x="-9925" y="1622028"/>
            <a:ext cx="4821080" cy="3588415"/>
          </a:xfrm>
          <a:prstGeom prst="rtTriangle">
            <a:avLst/>
          </a:prstGeom>
          <a:solidFill>
            <a:srgbClr val="1C3FD9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原创设计师QQ598969553      _12"/>
          <p:cNvSpPr>
            <a:spLocks noChangeArrowheads="1"/>
          </p:cNvSpPr>
          <p:nvPr/>
        </p:nvSpPr>
        <p:spPr bwMode="auto">
          <a:xfrm>
            <a:off x="5131634" y="273122"/>
            <a:ext cx="523875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05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Home</a:t>
            </a:r>
            <a:endParaRPr lang="zh-CN" altLang="en-US" sz="105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sp>
        <p:nvSpPr>
          <p:cNvPr id="71" name="原创设计师QQ598969553      _12"/>
          <p:cNvSpPr>
            <a:spLocks noChangeArrowheads="1"/>
          </p:cNvSpPr>
          <p:nvPr/>
        </p:nvSpPr>
        <p:spPr bwMode="auto">
          <a:xfrm>
            <a:off x="5791564" y="262295"/>
            <a:ext cx="74864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Service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sp>
        <p:nvSpPr>
          <p:cNvPr id="72" name="原创设计师QQ598969553      _12"/>
          <p:cNvSpPr>
            <a:spLocks noChangeArrowheads="1"/>
          </p:cNvSpPr>
          <p:nvPr/>
        </p:nvSpPr>
        <p:spPr bwMode="auto">
          <a:xfrm>
            <a:off x="6578125" y="262295"/>
            <a:ext cx="74864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05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Prokect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sp>
        <p:nvSpPr>
          <p:cNvPr id="73" name="原创设计师QQ598969553      _12"/>
          <p:cNvSpPr>
            <a:spLocks noChangeArrowheads="1"/>
          </p:cNvSpPr>
          <p:nvPr/>
        </p:nvSpPr>
        <p:spPr bwMode="auto">
          <a:xfrm>
            <a:off x="7326771" y="273122"/>
            <a:ext cx="748646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About</a:t>
            </a:r>
            <a:endParaRPr lang="zh-CN" altLang="en-US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sp>
        <p:nvSpPr>
          <p:cNvPr id="74" name="home-outline-variant_37241"/>
          <p:cNvSpPr>
            <a:spLocks noChangeAspect="1"/>
          </p:cNvSpPr>
          <p:nvPr/>
        </p:nvSpPr>
        <p:spPr bwMode="auto">
          <a:xfrm>
            <a:off x="8113331" y="265945"/>
            <a:ext cx="200964" cy="161274"/>
          </a:xfrm>
          <a:custGeom>
            <a:avLst/>
            <a:gdLst>
              <a:gd name="T0" fmla="*/ 469 w 474"/>
              <a:gd name="T1" fmla="*/ 155 h 381"/>
              <a:gd name="T2" fmla="*/ 451 w 474"/>
              <a:gd name="T3" fmla="*/ 165 h 381"/>
              <a:gd name="T4" fmla="*/ 441 w 474"/>
              <a:gd name="T5" fmla="*/ 162 h 381"/>
              <a:gd name="T6" fmla="*/ 237 w 474"/>
              <a:gd name="T7" fmla="*/ 44 h 381"/>
              <a:gd name="T8" fmla="*/ 33 w 474"/>
              <a:gd name="T9" fmla="*/ 162 h 381"/>
              <a:gd name="T10" fmla="*/ 6 w 474"/>
              <a:gd name="T11" fmla="*/ 155 h 381"/>
              <a:gd name="T12" fmla="*/ 13 w 474"/>
              <a:gd name="T13" fmla="*/ 127 h 381"/>
              <a:gd name="T14" fmla="*/ 227 w 474"/>
              <a:gd name="T15" fmla="*/ 4 h 381"/>
              <a:gd name="T16" fmla="*/ 247 w 474"/>
              <a:gd name="T17" fmla="*/ 4 h 381"/>
              <a:gd name="T18" fmla="*/ 461 w 474"/>
              <a:gd name="T19" fmla="*/ 127 h 381"/>
              <a:gd name="T20" fmla="*/ 469 w 474"/>
              <a:gd name="T21" fmla="*/ 155 h 381"/>
              <a:gd name="T22" fmla="*/ 418 w 474"/>
              <a:gd name="T23" fmla="*/ 176 h 381"/>
              <a:gd name="T24" fmla="*/ 418 w 474"/>
              <a:gd name="T25" fmla="*/ 361 h 381"/>
              <a:gd name="T26" fmla="*/ 398 w 474"/>
              <a:gd name="T27" fmla="*/ 381 h 381"/>
              <a:gd name="T28" fmla="*/ 317 w 474"/>
              <a:gd name="T29" fmla="*/ 381 h 381"/>
              <a:gd name="T30" fmla="*/ 297 w 474"/>
              <a:gd name="T31" fmla="*/ 361 h 381"/>
              <a:gd name="T32" fmla="*/ 297 w 474"/>
              <a:gd name="T33" fmla="*/ 302 h 381"/>
              <a:gd name="T34" fmla="*/ 237 w 474"/>
              <a:gd name="T35" fmla="*/ 242 h 381"/>
              <a:gd name="T36" fmla="*/ 177 w 474"/>
              <a:gd name="T37" fmla="*/ 302 h 381"/>
              <a:gd name="T38" fmla="*/ 177 w 474"/>
              <a:gd name="T39" fmla="*/ 361 h 381"/>
              <a:gd name="T40" fmla="*/ 157 w 474"/>
              <a:gd name="T41" fmla="*/ 381 h 381"/>
              <a:gd name="T42" fmla="*/ 76 w 474"/>
              <a:gd name="T43" fmla="*/ 381 h 381"/>
              <a:gd name="T44" fmla="*/ 56 w 474"/>
              <a:gd name="T45" fmla="*/ 361 h 381"/>
              <a:gd name="T46" fmla="*/ 56 w 474"/>
              <a:gd name="T47" fmla="*/ 176 h 381"/>
              <a:gd name="T48" fmla="*/ 66 w 474"/>
              <a:gd name="T49" fmla="*/ 158 h 381"/>
              <a:gd name="T50" fmla="*/ 227 w 474"/>
              <a:gd name="T51" fmla="*/ 65 h 381"/>
              <a:gd name="T52" fmla="*/ 247 w 474"/>
              <a:gd name="T53" fmla="*/ 65 h 381"/>
              <a:gd name="T54" fmla="*/ 408 w 474"/>
              <a:gd name="T55" fmla="*/ 158 h 381"/>
              <a:gd name="T56" fmla="*/ 418 w 474"/>
              <a:gd name="T57" fmla="*/ 176 h 381"/>
              <a:gd name="T58" fmla="*/ 378 w 474"/>
              <a:gd name="T59" fmla="*/ 187 h 381"/>
              <a:gd name="T60" fmla="*/ 237 w 474"/>
              <a:gd name="T61" fmla="*/ 106 h 381"/>
              <a:gd name="T62" fmla="*/ 96 w 474"/>
              <a:gd name="T63" fmla="*/ 187 h 381"/>
              <a:gd name="T64" fmla="*/ 96 w 474"/>
              <a:gd name="T65" fmla="*/ 341 h 381"/>
              <a:gd name="T66" fmla="*/ 137 w 474"/>
              <a:gd name="T67" fmla="*/ 341 h 381"/>
              <a:gd name="T68" fmla="*/ 137 w 474"/>
              <a:gd name="T69" fmla="*/ 302 h 381"/>
              <a:gd name="T70" fmla="*/ 237 w 474"/>
              <a:gd name="T71" fmla="*/ 202 h 381"/>
              <a:gd name="T72" fmla="*/ 337 w 474"/>
              <a:gd name="T73" fmla="*/ 302 h 381"/>
              <a:gd name="T74" fmla="*/ 337 w 474"/>
              <a:gd name="T75" fmla="*/ 341 h 381"/>
              <a:gd name="T76" fmla="*/ 378 w 474"/>
              <a:gd name="T77" fmla="*/ 341 h 381"/>
              <a:gd name="T78" fmla="*/ 378 w 474"/>
              <a:gd name="T79" fmla="*/ 187 h 3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74" h="381">
                <a:moveTo>
                  <a:pt x="469" y="155"/>
                </a:moveTo>
                <a:cubicBezTo>
                  <a:pt x="465" y="161"/>
                  <a:pt x="458" y="165"/>
                  <a:pt x="451" y="165"/>
                </a:cubicBezTo>
                <a:cubicBezTo>
                  <a:pt x="448" y="165"/>
                  <a:pt x="444" y="164"/>
                  <a:pt x="441" y="162"/>
                </a:cubicBezTo>
                <a:lnTo>
                  <a:pt x="237" y="44"/>
                </a:lnTo>
                <a:lnTo>
                  <a:pt x="33" y="162"/>
                </a:lnTo>
                <a:cubicBezTo>
                  <a:pt x="23" y="168"/>
                  <a:pt x="11" y="164"/>
                  <a:pt x="6" y="155"/>
                </a:cubicBezTo>
                <a:cubicBezTo>
                  <a:pt x="0" y="145"/>
                  <a:pt x="3" y="133"/>
                  <a:pt x="13" y="127"/>
                </a:cubicBezTo>
                <a:lnTo>
                  <a:pt x="227" y="4"/>
                </a:lnTo>
                <a:cubicBezTo>
                  <a:pt x="233" y="0"/>
                  <a:pt x="241" y="0"/>
                  <a:pt x="247" y="4"/>
                </a:cubicBezTo>
                <a:lnTo>
                  <a:pt x="461" y="127"/>
                </a:lnTo>
                <a:cubicBezTo>
                  <a:pt x="471" y="133"/>
                  <a:pt x="474" y="145"/>
                  <a:pt x="469" y="155"/>
                </a:cubicBezTo>
                <a:close/>
                <a:moveTo>
                  <a:pt x="418" y="176"/>
                </a:moveTo>
                <a:lnTo>
                  <a:pt x="418" y="361"/>
                </a:lnTo>
                <a:cubicBezTo>
                  <a:pt x="418" y="372"/>
                  <a:pt x="409" y="381"/>
                  <a:pt x="398" y="381"/>
                </a:cubicBezTo>
                <a:lnTo>
                  <a:pt x="317" y="381"/>
                </a:lnTo>
                <a:cubicBezTo>
                  <a:pt x="306" y="381"/>
                  <a:pt x="297" y="372"/>
                  <a:pt x="297" y="361"/>
                </a:cubicBezTo>
                <a:lnTo>
                  <a:pt x="297" y="302"/>
                </a:lnTo>
                <a:cubicBezTo>
                  <a:pt x="297" y="269"/>
                  <a:pt x="270" y="242"/>
                  <a:pt x="237" y="242"/>
                </a:cubicBezTo>
                <a:cubicBezTo>
                  <a:pt x="204" y="242"/>
                  <a:pt x="177" y="269"/>
                  <a:pt x="177" y="302"/>
                </a:cubicBezTo>
                <a:lnTo>
                  <a:pt x="177" y="361"/>
                </a:lnTo>
                <a:cubicBezTo>
                  <a:pt x="177" y="372"/>
                  <a:pt x="168" y="381"/>
                  <a:pt x="157" y="381"/>
                </a:cubicBezTo>
                <a:lnTo>
                  <a:pt x="76" y="381"/>
                </a:lnTo>
                <a:cubicBezTo>
                  <a:pt x="65" y="381"/>
                  <a:pt x="56" y="372"/>
                  <a:pt x="56" y="361"/>
                </a:cubicBezTo>
                <a:lnTo>
                  <a:pt x="56" y="176"/>
                </a:lnTo>
                <a:cubicBezTo>
                  <a:pt x="56" y="168"/>
                  <a:pt x="60" y="162"/>
                  <a:pt x="66" y="158"/>
                </a:cubicBezTo>
                <a:lnTo>
                  <a:pt x="227" y="65"/>
                </a:lnTo>
                <a:cubicBezTo>
                  <a:pt x="233" y="62"/>
                  <a:pt x="241" y="62"/>
                  <a:pt x="247" y="65"/>
                </a:cubicBezTo>
                <a:lnTo>
                  <a:pt x="408" y="158"/>
                </a:lnTo>
                <a:cubicBezTo>
                  <a:pt x="414" y="162"/>
                  <a:pt x="418" y="168"/>
                  <a:pt x="418" y="176"/>
                </a:cubicBezTo>
                <a:close/>
                <a:moveTo>
                  <a:pt x="378" y="187"/>
                </a:moveTo>
                <a:lnTo>
                  <a:pt x="237" y="106"/>
                </a:lnTo>
                <a:lnTo>
                  <a:pt x="96" y="187"/>
                </a:lnTo>
                <a:lnTo>
                  <a:pt x="96" y="341"/>
                </a:lnTo>
                <a:lnTo>
                  <a:pt x="137" y="341"/>
                </a:lnTo>
                <a:lnTo>
                  <a:pt x="137" y="302"/>
                </a:lnTo>
                <a:cubicBezTo>
                  <a:pt x="137" y="247"/>
                  <a:pt x="182" y="202"/>
                  <a:pt x="237" y="202"/>
                </a:cubicBezTo>
                <a:cubicBezTo>
                  <a:pt x="292" y="202"/>
                  <a:pt x="337" y="247"/>
                  <a:pt x="337" y="302"/>
                </a:cubicBezTo>
                <a:lnTo>
                  <a:pt x="337" y="341"/>
                </a:lnTo>
                <a:lnTo>
                  <a:pt x="378" y="341"/>
                </a:lnTo>
                <a:lnTo>
                  <a:pt x="378" y="1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grpSp>
        <p:nvGrpSpPr>
          <p:cNvPr id="3" name="组合 2"/>
          <p:cNvGrpSpPr/>
          <p:nvPr/>
        </p:nvGrpSpPr>
        <p:grpSpPr>
          <a:xfrm>
            <a:off x="6422905" y="4811615"/>
            <a:ext cx="2283853" cy="138499"/>
            <a:chOff x="6037354" y="4698893"/>
            <a:chExt cx="2283853" cy="138499"/>
          </a:xfrm>
        </p:grpSpPr>
        <p:cxnSp>
          <p:nvCxnSpPr>
            <p:cNvPr id="50" name="直接连接符 49"/>
            <p:cNvCxnSpPr/>
            <p:nvPr/>
          </p:nvCxnSpPr>
          <p:spPr>
            <a:xfrm>
              <a:off x="6037354" y="4772924"/>
              <a:ext cx="1160883" cy="0"/>
            </a:xfrm>
            <a:prstGeom prst="line">
              <a:avLst/>
            </a:prstGeom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原创设计师QQ598969553      _5"/>
            <p:cNvSpPr>
              <a:spLocks noChangeArrowheads="1"/>
            </p:cNvSpPr>
            <p:nvPr/>
          </p:nvSpPr>
          <p:spPr bwMode="auto">
            <a:xfrm>
              <a:off x="7284404" y="4698893"/>
              <a:ext cx="572273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r">
                <a:defRPr/>
              </a:pPr>
              <a:r>
                <a:rPr lang="en-US" altLang="zh-CN" sz="9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Next page</a:t>
              </a:r>
              <a:endParaRPr lang="en-US" altLang="zh-CN" sz="9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7946883" y="4772924"/>
              <a:ext cx="37432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detective-magnifying-glass_14877"/>
          <p:cNvSpPr>
            <a:spLocks noChangeAspect="1"/>
          </p:cNvSpPr>
          <p:nvPr/>
        </p:nvSpPr>
        <p:spPr bwMode="auto">
          <a:xfrm>
            <a:off x="8488604" y="248294"/>
            <a:ext cx="200964" cy="197120"/>
          </a:xfrm>
          <a:custGeom>
            <a:avLst/>
            <a:gdLst>
              <a:gd name="T0" fmla="*/ 622 w 629"/>
              <a:gd name="T1" fmla="*/ 584 h 618"/>
              <a:gd name="T2" fmla="*/ 459 w 629"/>
              <a:gd name="T3" fmla="*/ 421 h 618"/>
              <a:gd name="T4" fmla="*/ 517 w 629"/>
              <a:gd name="T5" fmla="*/ 258 h 618"/>
              <a:gd name="T6" fmla="*/ 259 w 629"/>
              <a:gd name="T7" fmla="*/ 0 h 618"/>
              <a:gd name="T8" fmla="*/ 0 w 629"/>
              <a:gd name="T9" fmla="*/ 258 h 618"/>
              <a:gd name="T10" fmla="*/ 259 w 629"/>
              <a:gd name="T11" fmla="*/ 517 h 618"/>
              <a:gd name="T12" fmla="*/ 431 w 629"/>
              <a:gd name="T13" fmla="*/ 450 h 618"/>
              <a:gd name="T14" fmla="*/ 593 w 629"/>
              <a:gd name="T15" fmla="*/ 612 h 618"/>
              <a:gd name="T16" fmla="*/ 607 w 629"/>
              <a:gd name="T17" fmla="*/ 618 h 618"/>
              <a:gd name="T18" fmla="*/ 622 w 629"/>
              <a:gd name="T19" fmla="*/ 612 h 618"/>
              <a:gd name="T20" fmla="*/ 622 w 629"/>
              <a:gd name="T21" fmla="*/ 584 h 618"/>
              <a:gd name="T22" fmla="*/ 27 w 629"/>
              <a:gd name="T23" fmla="*/ 258 h 618"/>
              <a:gd name="T24" fmla="*/ 259 w 629"/>
              <a:gd name="T25" fmla="*/ 26 h 618"/>
              <a:gd name="T26" fmla="*/ 490 w 629"/>
              <a:gd name="T27" fmla="*/ 258 h 618"/>
              <a:gd name="T28" fmla="*/ 427 w 629"/>
              <a:gd name="T29" fmla="*/ 417 h 618"/>
              <a:gd name="T30" fmla="*/ 427 w 629"/>
              <a:gd name="T31" fmla="*/ 417 h 618"/>
              <a:gd name="T32" fmla="*/ 426 w 629"/>
              <a:gd name="T33" fmla="*/ 418 h 618"/>
              <a:gd name="T34" fmla="*/ 259 w 629"/>
              <a:gd name="T35" fmla="*/ 490 h 618"/>
              <a:gd name="T36" fmla="*/ 27 w 629"/>
              <a:gd name="T37" fmla="*/ 258 h 6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629" h="618">
                <a:moveTo>
                  <a:pt x="622" y="584"/>
                </a:moveTo>
                <a:lnTo>
                  <a:pt x="459" y="421"/>
                </a:lnTo>
                <a:cubicBezTo>
                  <a:pt x="495" y="377"/>
                  <a:pt x="517" y="320"/>
                  <a:pt x="517" y="258"/>
                </a:cubicBezTo>
                <a:cubicBezTo>
                  <a:pt x="517" y="116"/>
                  <a:pt x="401" y="0"/>
                  <a:pt x="259" y="0"/>
                </a:cubicBezTo>
                <a:cubicBezTo>
                  <a:pt x="116" y="0"/>
                  <a:pt x="0" y="116"/>
                  <a:pt x="0" y="258"/>
                </a:cubicBezTo>
                <a:cubicBezTo>
                  <a:pt x="0" y="401"/>
                  <a:pt x="116" y="517"/>
                  <a:pt x="259" y="517"/>
                </a:cubicBezTo>
                <a:cubicBezTo>
                  <a:pt x="325" y="517"/>
                  <a:pt x="385" y="491"/>
                  <a:pt x="431" y="450"/>
                </a:cubicBezTo>
                <a:lnTo>
                  <a:pt x="593" y="612"/>
                </a:lnTo>
                <a:cubicBezTo>
                  <a:pt x="597" y="616"/>
                  <a:pt x="602" y="618"/>
                  <a:pt x="607" y="618"/>
                </a:cubicBezTo>
                <a:cubicBezTo>
                  <a:pt x="613" y="618"/>
                  <a:pt x="618" y="616"/>
                  <a:pt x="622" y="612"/>
                </a:cubicBezTo>
                <a:cubicBezTo>
                  <a:pt x="629" y="604"/>
                  <a:pt x="629" y="591"/>
                  <a:pt x="622" y="584"/>
                </a:cubicBezTo>
                <a:close/>
                <a:moveTo>
                  <a:pt x="27" y="258"/>
                </a:moveTo>
                <a:cubicBezTo>
                  <a:pt x="27" y="130"/>
                  <a:pt x="131" y="26"/>
                  <a:pt x="259" y="26"/>
                </a:cubicBezTo>
                <a:cubicBezTo>
                  <a:pt x="386" y="26"/>
                  <a:pt x="490" y="130"/>
                  <a:pt x="490" y="258"/>
                </a:cubicBezTo>
                <a:cubicBezTo>
                  <a:pt x="490" y="319"/>
                  <a:pt x="466" y="375"/>
                  <a:pt x="427" y="417"/>
                </a:cubicBezTo>
                <a:cubicBezTo>
                  <a:pt x="427" y="417"/>
                  <a:pt x="427" y="417"/>
                  <a:pt x="427" y="417"/>
                </a:cubicBezTo>
                <a:cubicBezTo>
                  <a:pt x="426" y="417"/>
                  <a:pt x="426" y="418"/>
                  <a:pt x="426" y="418"/>
                </a:cubicBezTo>
                <a:cubicBezTo>
                  <a:pt x="384" y="462"/>
                  <a:pt x="324" y="490"/>
                  <a:pt x="259" y="490"/>
                </a:cubicBezTo>
                <a:cubicBezTo>
                  <a:pt x="131" y="490"/>
                  <a:pt x="27" y="386"/>
                  <a:pt x="27" y="2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cxnSp>
        <p:nvCxnSpPr>
          <p:cNvPr id="39" name="直接连接符 38"/>
          <p:cNvCxnSpPr/>
          <p:nvPr/>
        </p:nvCxnSpPr>
        <p:spPr>
          <a:xfrm flipV="1">
            <a:off x="5252562" y="500596"/>
            <a:ext cx="282017" cy="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流程图: 手动输入 12"/>
          <p:cNvSpPr/>
          <p:nvPr/>
        </p:nvSpPr>
        <p:spPr>
          <a:xfrm rot="5400000" flipH="1">
            <a:off x="-147308" y="146409"/>
            <a:ext cx="5233772" cy="4868463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-1" fmla="*/ 0 w 10000"/>
              <a:gd name="connsiteY0-2" fmla="*/ 13646 h 21646"/>
              <a:gd name="connsiteX1-3" fmla="*/ 10000 w 10000"/>
              <a:gd name="connsiteY1-4" fmla="*/ 0 h 21646"/>
              <a:gd name="connsiteX2-5" fmla="*/ 10000 w 10000"/>
              <a:gd name="connsiteY2-6" fmla="*/ 21646 h 21646"/>
              <a:gd name="connsiteX3-7" fmla="*/ 0 w 10000"/>
              <a:gd name="connsiteY3-8" fmla="*/ 21646 h 21646"/>
              <a:gd name="connsiteX4-9" fmla="*/ 0 w 10000"/>
              <a:gd name="connsiteY4-10" fmla="*/ 13646 h 21646"/>
              <a:gd name="connsiteX0-11" fmla="*/ 0 w 10000"/>
              <a:gd name="connsiteY0-12" fmla="*/ 13582 h 21582"/>
              <a:gd name="connsiteX1-13" fmla="*/ 10000 w 10000"/>
              <a:gd name="connsiteY1-14" fmla="*/ 0 h 21582"/>
              <a:gd name="connsiteX2-15" fmla="*/ 10000 w 10000"/>
              <a:gd name="connsiteY2-16" fmla="*/ 21582 h 21582"/>
              <a:gd name="connsiteX3-17" fmla="*/ 0 w 10000"/>
              <a:gd name="connsiteY3-18" fmla="*/ 21582 h 21582"/>
              <a:gd name="connsiteX4-19" fmla="*/ 0 w 10000"/>
              <a:gd name="connsiteY4-20" fmla="*/ 13582 h 21582"/>
              <a:gd name="connsiteX0-21" fmla="*/ 0 w 10028"/>
              <a:gd name="connsiteY0-22" fmla="*/ 13067 h 21582"/>
              <a:gd name="connsiteX1-23" fmla="*/ 10028 w 10028"/>
              <a:gd name="connsiteY1-24" fmla="*/ 0 h 21582"/>
              <a:gd name="connsiteX2-25" fmla="*/ 10028 w 10028"/>
              <a:gd name="connsiteY2-26" fmla="*/ 21582 h 21582"/>
              <a:gd name="connsiteX3-27" fmla="*/ 28 w 10028"/>
              <a:gd name="connsiteY3-28" fmla="*/ 21582 h 21582"/>
              <a:gd name="connsiteX4-29" fmla="*/ 0 w 10028"/>
              <a:gd name="connsiteY4-30" fmla="*/ 13067 h 215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028" h="21582">
                <a:moveTo>
                  <a:pt x="0" y="13067"/>
                </a:moveTo>
                <a:lnTo>
                  <a:pt x="10028" y="0"/>
                </a:lnTo>
                <a:lnTo>
                  <a:pt x="10028" y="21582"/>
                </a:lnTo>
                <a:lnTo>
                  <a:pt x="28" y="21582"/>
                </a:lnTo>
                <a:cubicBezTo>
                  <a:pt x="19" y="18744"/>
                  <a:pt x="9" y="15905"/>
                  <a:pt x="0" y="13067"/>
                </a:cubicBezTo>
                <a:close/>
              </a:path>
            </a:pathLst>
          </a:custGeom>
          <a:solidFill>
            <a:srgbClr val="1C3FD9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9" name="组合 68"/>
          <p:cNvGrpSpPr/>
          <p:nvPr/>
        </p:nvGrpSpPr>
        <p:grpSpPr>
          <a:xfrm>
            <a:off x="648675" y="229908"/>
            <a:ext cx="805436" cy="335637"/>
            <a:chOff x="955771" y="205707"/>
            <a:chExt cx="1073915" cy="447515"/>
          </a:xfrm>
        </p:grpSpPr>
        <p:sp>
          <p:nvSpPr>
            <p:cNvPr id="67" name="google-chrome_220360"/>
            <p:cNvSpPr>
              <a:spLocks noChangeAspect="1"/>
            </p:cNvSpPr>
            <p:nvPr/>
          </p:nvSpPr>
          <p:spPr bwMode="auto">
            <a:xfrm>
              <a:off x="955771" y="205707"/>
              <a:ext cx="288510" cy="394369"/>
            </a:xfrm>
            <a:custGeom>
              <a:avLst/>
              <a:gdLst>
                <a:gd name="connsiteX0" fmla="*/ 68003 w 411903"/>
                <a:gd name="connsiteY0" fmla="*/ 24912 h 563036"/>
                <a:gd name="connsiteX1" fmla="*/ 63569 w 411903"/>
                <a:gd name="connsiteY1" fmla="*/ 28299 h 563036"/>
                <a:gd name="connsiteX2" fmla="*/ 63308 w 411903"/>
                <a:gd name="connsiteY2" fmla="*/ 28429 h 563036"/>
                <a:gd name="connsiteX3" fmla="*/ 63209 w 411903"/>
                <a:gd name="connsiteY3" fmla="*/ 28574 h 563036"/>
                <a:gd name="connsiteX4" fmla="*/ 43061 w 411903"/>
                <a:gd name="connsiteY4" fmla="*/ 43964 h 563036"/>
                <a:gd name="connsiteX5" fmla="*/ 30444 w 411903"/>
                <a:gd name="connsiteY5" fmla="*/ 71808 h 563036"/>
                <a:gd name="connsiteX6" fmla="*/ 29270 w 411903"/>
                <a:gd name="connsiteY6" fmla="*/ 75325 h 563036"/>
                <a:gd name="connsiteX7" fmla="*/ 29270 w 411903"/>
                <a:gd name="connsiteY7" fmla="*/ 76497 h 563036"/>
                <a:gd name="connsiteX8" fmla="*/ 29270 w 411903"/>
                <a:gd name="connsiteY8" fmla="*/ 81187 h 563036"/>
                <a:gd name="connsiteX9" fmla="*/ 29270 w 411903"/>
                <a:gd name="connsiteY9" fmla="*/ 91738 h 563036"/>
                <a:gd name="connsiteX10" fmla="*/ 31618 w 411903"/>
                <a:gd name="connsiteY10" fmla="*/ 253527 h 563036"/>
                <a:gd name="connsiteX11" fmla="*/ 26923 w 411903"/>
                <a:gd name="connsiteY11" fmla="*/ 192563 h 563036"/>
                <a:gd name="connsiteX12" fmla="*/ 24575 w 411903"/>
                <a:gd name="connsiteY12" fmla="*/ 339111 h 563036"/>
                <a:gd name="connsiteX13" fmla="*/ 42181 w 411903"/>
                <a:gd name="connsiteY13" fmla="*/ 472762 h 563036"/>
                <a:gd name="connsiteX14" fmla="*/ 58613 w 411903"/>
                <a:gd name="connsiteY14" fmla="*/ 496210 h 563036"/>
                <a:gd name="connsiteX15" fmla="*/ 59787 w 411903"/>
                <a:gd name="connsiteY15" fmla="*/ 497382 h 563036"/>
                <a:gd name="connsiteX16" fmla="*/ 60961 w 411903"/>
                <a:gd name="connsiteY16" fmla="*/ 498555 h 563036"/>
                <a:gd name="connsiteX17" fmla="*/ 83261 w 411903"/>
                <a:gd name="connsiteY17" fmla="*/ 519658 h 563036"/>
                <a:gd name="connsiteX18" fmla="*/ 111431 w 411903"/>
                <a:gd name="connsiteY18" fmla="*/ 536071 h 563036"/>
                <a:gd name="connsiteX19" fmla="*/ 147816 w 411903"/>
                <a:gd name="connsiteY19" fmla="*/ 548967 h 563036"/>
                <a:gd name="connsiteX20" fmla="*/ 109083 w 411903"/>
                <a:gd name="connsiteY20" fmla="*/ 530209 h 563036"/>
                <a:gd name="connsiteX21" fmla="*/ 77393 w 411903"/>
                <a:gd name="connsiteY21" fmla="*/ 502072 h 563036"/>
                <a:gd name="connsiteX22" fmla="*/ 77393 w 411903"/>
                <a:gd name="connsiteY22" fmla="*/ 500900 h 563036"/>
                <a:gd name="connsiteX23" fmla="*/ 59787 w 411903"/>
                <a:gd name="connsiteY23" fmla="*/ 476280 h 563036"/>
                <a:gd name="connsiteX24" fmla="*/ 56266 w 411903"/>
                <a:gd name="connsiteY24" fmla="*/ 471590 h 563036"/>
                <a:gd name="connsiteX25" fmla="*/ 42181 w 411903"/>
                <a:gd name="connsiteY25" fmla="*/ 407109 h 563036"/>
                <a:gd name="connsiteX26" fmla="*/ 42181 w 411903"/>
                <a:gd name="connsiteY26" fmla="*/ 76497 h 563036"/>
                <a:gd name="connsiteX27" fmla="*/ 43355 w 411903"/>
                <a:gd name="connsiteY27" fmla="*/ 71808 h 563036"/>
                <a:gd name="connsiteX28" fmla="*/ 49370 w 411903"/>
                <a:gd name="connsiteY28" fmla="*/ 48800 h 563036"/>
                <a:gd name="connsiteX29" fmla="*/ 63209 w 411903"/>
                <a:gd name="connsiteY29" fmla="*/ 28574 h 563036"/>
                <a:gd name="connsiteX30" fmla="*/ 63569 w 411903"/>
                <a:gd name="connsiteY30" fmla="*/ 28299 h 563036"/>
                <a:gd name="connsiteX31" fmla="*/ 65655 w 411903"/>
                <a:gd name="connsiteY31" fmla="*/ 27257 h 563036"/>
                <a:gd name="connsiteX32" fmla="*/ 69177 w 411903"/>
                <a:gd name="connsiteY32" fmla="*/ 24912 h 563036"/>
                <a:gd name="connsiteX33" fmla="*/ 68003 w 411903"/>
                <a:gd name="connsiteY33" fmla="*/ 24912 h 563036"/>
                <a:gd name="connsiteX34" fmla="*/ 98520 w 411903"/>
                <a:gd name="connsiteY34" fmla="*/ 292 h 563036"/>
                <a:gd name="connsiteX35" fmla="*/ 129036 w 411903"/>
                <a:gd name="connsiteY35" fmla="*/ 8499 h 563036"/>
                <a:gd name="connsiteX36" fmla="*/ 170117 w 411903"/>
                <a:gd name="connsiteY36" fmla="*/ 28429 h 563036"/>
                <a:gd name="connsiteX37" fmla="*/ 191244 w 411903"/>
                <a:gd name="connsiteY37" fmla="*/ 75325 h 563036"/>
                <a:gd name="connsiteX38" fmla="*/ 191244 w 411903"/>
                <a:gd name="connsiteY38" fmla="*/ 83531 h 563036"/>
                <a:gd name="connsiteX39" fmla="*/ 191244 w 411903"/>
                <a:gd name="connsiteY39" fmla="*/ 150357 h 563036"/>
                <a:gd name="connsiteX40" fmla="*/ 266362 w 411903"/>
                <a:gd name="connsiteY40" fmla="*/ 151530 h 563036"/>
                <a:gd name="connsiteX41" fmla="*/ 314484 w 411903"/>
                <a:gd name="connsiteY41" fmla="*/ 151530 h 563036"/>
                <a:gd name="connsiteX42" fmla="*/ 322700 w 411903"/>
                <a:gd name="connsiteY42" fmla="*/ 152702 h 563036"/>
                <a:gd name="connsiteX43" fmla="*/ 335611 w 411903"/>
                <a:gd name="connsiteY43" fmla="*/ 152702 h 563036"/>
                <a:gd name="connsiteX44" fmla="*/ 388429 w 411903"/>
                <a:gd name="connsiteY44" fmla="*/ 174977 h 563036"/>
                <a:gd name="connsiteX45" fmla="*/ 411903 w 411903"/>
                <a:gd name="connsiteY45" fmla="*/ 228907 h 563036"/>
                <a:gd name="connsiteX46" fmla="*/ 388429 w 411903"/>
                <a:gd name="connsiteY46" fmla="*/ 282836 h 563036"/>
                <a:gd name="connsiteX47" fmla="*/ 388429 w 411903"/>
                <a:gd name="connsiteY47" fmla="*/ 284009 h 563036"/>
                <a:gd name="connsiteX48" fmla="*/ 356738 w 411903"/>
                <a:gd name="connsiteY48" fmla="*/ 302767 h 563036"/>
                <a:gd name="connsiteX49" fmla="*/ 320353 w 411903"/>
                <a:gd name="connsiteY49" fmla="*/ 318008 h 563036"/>
                <a:gd name="connsiteX50" fmla="*/ 323874 w 411903"/>
                <a:gd name="connsiteY50" fmla="*/ 306284 h 563036"/>
                <a:gd name="connsiteX51" fmla="*/ 308616 w 411903"/>
                <a:gd name="connsiteY51" fmla="*/ 306284 h 563036"/>
                <a:gd name="connsiteX52" fmla="*/ 282794 w 411903"/>
                <a:gd name="connsiteY52" fmla="*/ 308629 h 563036"/>
                <a:gd name="connsiteX53" fmla="*/ 280446 w 411903"/>
                <a:gd name="connsiteY53" fmla="*/ 308629 h 563036"/>
                <a:gd name="connsiteX54" fmla="*/ 273404 w 411903"/>
                <a:gd name="connsiteY54" fmla="*/ 308629 h 563036"/>
                <a:gd name="connsiteX55" fmla="*/ 234671 w 411903"/>
                <a:gd name="connsiteY55" fmla="*/ 308629 h 563036"/>
                <a:gd name="connsiteX56" fmla="*/ 224108 w 411903"/>
                <a:gd name="connsiteY56" fmla="*/ 308629 h 563036"/>
                <a:gd name="connsiteX57" fmla="*/ 198286 w 411903"/>
                <a:gd name="connsiteY57" fmla="*/ 308629 h 563036"/>
                <a:gd name="connsiteX58" fmla="*/ 199460 w 411903"/>
                <a:gd name="connsiteY58" fmla="*/ 375455 h 563036"/>
                <a:gd name="connsiteX59" fmla="*/ 207676 w 411903"/>
                <a:gd name="connsiteY59" fmla="*/ 397730 h 563036"/>
                <a:gd name="connsiteX60" fmla="*/ 210023 w 411903"/>
                <a:gd name="connsiteY60" fmla="*/ 398902 h 563036"/>
                <a:gd name="connsiteX61" fmla="*/ 218239 w 411903"/>
                <a:gd name="connsiteY61" fmla="*/ 404764 h 563036"/>
                <a:gd name="connsiteX62" fmla="*/ 221760 w 411903"/>
                <a:gd name="connsiteY62" fmla="*/ 405937 h 563036"/>
                <a:gd name="connsiteX63" fmla="*/ 221760 w 411903"/>
                <a:gd name="connsiteY63" fmla="*/ 407109 h 563036"/>
                <a:gd name="connsiteX64" fmla="*/ 233498 w 411903"/>
                <a:gd name="connsiteY64" fmla="*/ 407109 h 563036"/>
                <a:gd name="connsiteX65" fmla="*/ 278099 w 411903"/>
                <a:gd name="connsiteY65" fmla="*/ 408281 h 563036"/>
                <a:gd name="connsiteX66" fmla="*/ 285141 w 411903"/>
                <a:gd name="connsiteY66" fmla="*/ 408281 h 563036"/>
                <a:gd name="connsiteX67" fmla="*/ 334437 w 411903"/>
                <a:gd name="connsiteY67" fmla="*/ 410626 h 563036"/>
                <a:gd name="connsiteX68" fmla="*/ 336785 w 411903"/>
                <a:gd name="connsiteY68" fmla="*/ 410626 h 563036"/>
                <a:gd name="connsiteX69" fmla="*/ 388429 w 411903"/>
                <a:gd name="connsiteY69" fmla="*/ 432901 h 563036"/>
                <a:gd name="connsiteX70" fmla="*/ 410729 w 411903"/>
                <a:gd name="connsiteY70" fmla="*/ 486831 h 563036"/>
                <a:gd name="connsiteX71" fmla="*/ 388429 w 411903"/>
                <a:gd name="connsiteY71" fmla="*/ 539588 h 563036"/>
                <a:gd name="connsiteX72" fmla="*/ 388429 w 411903"/>
                <a:gd name="connsiteY72" fmla="*/ 540761 h 563036"/>
                <a:gd name="connsiteX73" fmla="*/ 339132 w 411903"/>
                <a:gd name="connsiteY73" fmla="*/ 561864 h 563036"/>
                <a:gd name="connsiteX74" fmla="*/ 333264 w 411903"/>
                <a:gd name="connsiteY74" fmla="*/ 563036 h 563036"/>
                <a:gd name="connsiteX75" fmla="*/ 202981 w 411903"/>
                <a:gd name="connsiteY75" fmla="*/ 560691 h 563036"/>
                <a:gd name="connsiteX76" fmla="*/ 173638 w 411903"/>
                <a:gd name="connsiteY76" fmla="*/ 559519 h 563036"/>
                <a:gd name="connsiteX77" fmla="*/ 172464 w 411903"/>
                <a:gd name="connsiteY77" fmla="*/ 559519 h 563036"/>
                <a:gd name="connsiteX78" fmla="*/ 107909 w 411903"/>
                <a:gd name="connsiteY78" fmla="*/ 540761 h 563036"/>
                <a:gd name="connsiteX79" fmla="*/ 79740 w 411903"/>
                <a:gd name="connsiteY79" fmla="*/ 525520 h 563036"/>
                <a:gd name="connsiteX80" fmla="*/ 64482 w 411903"/>
                <a:gd name="connsiteY80" fmla="*/ 511451 h 563036"/>
                <a:gd name="connsiteX81" fmla="*/ 63308 w 411903"/>
                <a:gd name="connsiteY81" fmla="*/ 511451 h 563036"/>
                <a:gd name="connsiteX82" fmla="*/ 55092 w 411903"/>
                <a:gd name="connsiteY82" fmla="*/ 502072 h 563036"/>
                <a:gd name="connsiteX83" fmla="*/ 55092 w 411903"/>
                <a:gd name="connsiteY83" fmla="*/ 500900 h 563036"/>
                <a:gd name="connsiteX84" fmla="*/ 36312 w 411903"/>
                <a:gd name="connsiteY84" fmla="*/ 476280 h 563036"/>
                <a:gd name="connsiteX85" fmla="*/ 29270 w 411903"/>
                <a:gd name="connsiteY85" fmla="*/ 458694 h 563036"/>
                <a:gd name="connsiteX86" fmla="*/ 29270 w 411903"/>
                <a:gd name="connsiteY86" fmla="*/ 468073 h 563036"/>
                <a:gd name="connsiteX87" fmla="*/ 17533 w 411903"/>
                <a:gd name="connsiteY87" fmla="*/ 415316 h 563036"/>
                <a:gd name="connsiteX88" fmla="*/ 2275 w 411903"/>
                <a:gd name="connsiteY88" fmla="*/ 288698 h 563036"/>
                <a:gd name="connsiteX89" fmla="*/ 5796 w 411903"/>
                <a:gd name="connsiteY89" fmla="*/ 289871 h 563036"/>
                <a:gd name="connsiteX90" fmla="*/ 5796 w 411903"/>
                <a:gd name="connsiteY90" fmla="*/ 156219 h 563036"/>
                <a:gd name="connsiteX91" fmla="*/ 15186 w 411903"/>
                <a:gd name="connsiteY91" fmla="*/ 316836 h 563036"/>
                <a:gd name="connsiteX92" fmla="*/ 16359 w 411903"/>
                <a:gd name="connsiteY92" fmla="*/ 333249 h 563036"/>
                <a:gd name="connsiteX93" fmla="*/ 16359 w 411903"/>
                <a:gd name="connsiteY93" fmla="*/ 321525 h 563036"/>
                <a:gd name="connsiteX94" fmla="*/ 12838 w 411903"/>
                <a:gd name="connsiteY94" fmla="*/ 71808 h 563036"/>
                <a:gd name="connsiteX95" fmla="*/ 12838 w 411903"/>
                <a:gd name="connsiteY95" fmla="*/ 70635 h 563036"/>
                <a:gd name="connsiteX96" fmla="*/ 59787 w 411903"/>
                <a:gd name="connsiteY96" fmla="*/ 7327 h 563036"/>
                <a:gd name="connsiteX97" fmla="*/ 98520 w 411903"/>
                <a:gd name="connsiteY97" fmla="*/ 292 h 5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411903" h="563036">
                  <a:moveTo>
                    <a:pt x="68003" y="24912"/>
                  </a:moveTo>
                  <a:lnTo>
                    <a:pt x="63569" y="28299"/>
                  </a:lnTo>
                  <a:lnTo>
                    <a:pt x="63308" y="28429"/>
                  </a:lnTo>
                  <a:lnTo>
                    <a:pt x="63209" y="28574"/>
                  </a:lnTo>
                  <a:lnTo>
                    <a:pt x="43061" y="43964"/>
                  </a:lnTo>
                  <a:cubicBezTo>
                    <a:pt x="36312" y="52170"/>
                    <a:pt x="31618" y="61842"/>
                    <a:pt x="30444" y="71808"/>
                  </a:cubicBezTo>
                  <a:cubicBezTo>
                    <a:pt x="30444" y="72980"/>
                    <a:pt x="29270" y="74152"/>
                    <a:pt x="29270" y="75325"/>
                  </a:cubicBezTo>
                  <a:cubicBezTo>
                    <a:pt x="29270" y="75325"/>
                    <a:pt x="29270" y="75325"/>
                    <a:pt x="29270" y="76497"/>
                  </a:cubicBezTo>
                  <a:lnTo>
                    <a:pt x="29270" y="81187"/>
                  </a:lnTo>
                  <a:lnTo>
                    <a:pt x="29270" y="91738"/>
                  </a:lnTo>
                  <a:cubicBezTo>
                    <a:pt x="37486" y="118703"/>
                    <a:pt x="37486" y="214838"/>
                    <a:pt x="31618" y="253527"/>
                  </a:cubicBezTo>
                  <a:cubicBezTo>
                    <a:pt x="26923" y="255872"/>
                    <a:pt x="29270" y="190218"/>
                    <a:pt x="26923" y="192563"/>
                  </a:cubicBezTo>
                  <a:cubicBezTo>
                    <a:pt x="19880" y="224217"/>
                    <a:pt x="24575" y="292216"/>
                    <a:pt x="24575" y="339111"/>
                  </a:cubicBezTo>
                  <a:cubicBezTo>
                    <a:pt x="25749" y="384834"/>
                    <a:pt x="21054" y="432901"/>
                    <a:pt x="42181" y="472762"/>
                  </a:cubicBezTo>
                  <a:cubicBezTo>
                    <a:pt x="49223" y="482142"/>
                    <a:pt x="53918" y="489176"/>
                    <a:pt x="58613" y="496210"/>
                  </a:cubicBezTo>
                  <a:cubicBezTo>
                    <a:pt x="59787" y="496210"/>
                    <a:pt x="59787" y="496210"/>
                    <a:pt x="59787" y="497382"/>
                  </a:cubicBezTo>
                  <a:cubicBezTo>
                    <a:pt x="59787" y="497382"/>
                    <a:pt x="59787" y="497382"/>
                    <a:pt x="60961" y="498555"/>
                  </a:cubicBezTo>
                  <a:cubicBezTo>
                    <a:pt x="66829" y="506762"/>
                    <a:pt x="75045" y="513796"/>
                    <a:pt x="83261" y="519658"/>
                  </a:cubicBezTo>
                  <a:cubicBezTo>
                    <a:pt x="91477" y="526692"/>
                    <a:pt x="100867" y="531382"/>
                    <a:pt x="111431" y="536071"/>
                  </a:cubicBezTo>
                  <a:cubicBezTo>
                    <a:pt x="123168" y="540761"/>
                    <a:pt x="136079" y="545450"/>
                    <a:pt x="147816" y="548967"/>
                  </a:cubicBezTo>
                  <a:cubicBezTo>
                    <a:pt x="134905" y="544278"/>
                    <a:pt x="121994" y="538416"/>
                    <a:pt x="109083" y="530209"/>
                  </a:cubicBezTo>
                  <a:cubicBezTo>
                    <a:pt x="96172" y="523175"/>
                    <a:pt x="85609" y="512623"/>
                    <a:pt x="77393" y="502072"/>
                  </a:cubicBezTo>
                  <a:cubicBezTo>
                    <a:pt x="77393" y="500900"/>
                    <a:pt x="77393" y="500900"/>
                    <a:pt x="77393" y="500900"/>
                  </a:cubicBezTo>
                  <a:cubicBezTo>
                    <a:pt x="66829" y="485659"/>
                    <a:pt x="60961" y="477452"/>
                    <a:pt x="59787" y="476280"/>
                  </a:cubicBezTo>
                  <a:cubicBezTo>
                    <a:pt x="58613" y="475107"/>
                    <a:pt x="57439" y="472762"/>
                    <a:pt x="56266" y="471590"/>
                  </a:cubicBezTo>
                  <a:cubicBezTo>
                    <a:pt x="46876" y="454004"/>
                    <a:pt x="43355" y="431729"/>
                    <a:pt x="42181" y="407109"/>
                  </a:cubicBezTo>
                  <a:lnTo>
                    <a:pt x="42181" y="76497"/>
                  </a:lnTo>
                  <a:cubicBezTo>
                    <a:pt x="42181" y="74152"/>
                    <a:pt x="43355" y="74152"/>
                    <a:pt x="43355" y="71808"/>
                  </a:cubicBezTo>
                  <a:cubicBezTo>
                    <a:pt x="43942" y="63601"/>
                    <a:pt x="45996" y="55981"/>
                    <a:pt x="49370" y="48800"/>
                  </a:cubicBezTo>
                  <a:lnTo>
                    <a:pt x="63209" y="28574"/>
                  </a:lnTo>
                  <a:lnTo>
                    <a:pt x="63569" y="28299"/>
                  </a:lnTo>
                  <a:lnTo>
                    <a:pt x="65655" y="27257"/>
                  </a:lnTo>
                  <a:cubicBezTo>
                    <a:pt x="66829" y="27257"/>
                    <a:pt x="68003" y="26085"/>
                    <a:pt x="69177" y="24912"/>
                  </a:cubicBezTo>
                  <a:cubicBezTo>
                    <a:pt x="69177" y="24912"/>
                    <a:pt x="69177" y="24912"/>
                    <a:pt x="68003" y="24912"/>
                  </a:cubicBezTo>
                  <a:close/>
                  <a:moveTo>
                    <a:pt x="98520" y="292"/>
                  </a:moveTo>
                  <a:cubicBezTo>
                    <a:pt x="109083" y="1465"/>
                    <a:pt x="119647" y="3809"/>
                    <a:pt x="129036" y="8499"/>
                  </a:cubicBezTo>
                  <a:cubicBezTo>
                    <a:pt x="144295" y="10844"/>
                    <a:pt x="158379" y="16706"/>
                    <a:pt x="170117" y="28429"/>
                  </a:cubicBezTo>
                  <a:cubicBezTo>
                    <a:pt x="183028" y="41326"/>
                    <a:pt x="190070" y="57739"/>
                    <a:pt x="191244" y="75325"/>
                  </a:cubicBezTo>
                  <a:lnTo>
                    <a:pt x="191244" y="83531"/>
                  </a:lnTo>
                  <a:lnTo>
                    <a:pt x="191244" y="150357"/>
                  </a:lnTo>
                  <a:lnTo>
                    <a:pt x="266362" y="151530"/>
                  </a:lnTo>
                  <a:cubicBezTo>
                    <a:pt x="282794" y="151530"/>
                    <a:pt x="298052" y="151530"/>
                    <a:pt x="314484" y="151530"/>
                  </a:cubicBezTo>
                  <a:cubicBezTo>
                    <a:pt x="316832" y="151530"/>
                    <a:pt x="320353" y="152702"/>
                    <a:pt x="322700" y="152702"/>
                  </a:cubicBezTo>
                  <a:cubicBezTo>
                    <a:pt x="327395" y="152702"/>
                    <a:pt x="330916" y="152702"/>
                    <a:pt x="335611" y="152702"/>
                  </a:cubicBezTo>
                  <a:cubicBezTo>
                    <a:pt x="355564" y="152702"/>
                    <a:pt x="373170" y="160909"/>
                    <a:pt x="388429" y="174977"/>
                  </a:cubicBezTo>
                  <a:cubicBezTo>
                    <a:pt x="403687" y="190218"/>
                    <a:pt x="411903" y="208976"/>
                    <a:pt x="411903" y="228907"/>
                  </a:cubicBezTo>
                  <a:cubicBezTo>
                    <a:pt x="411903" y="251182"/>
                    <a:pt x="403687" y="268768"/>
                    <a:pt x="388429" y="282836"/>
                  </a:cubicBezTo>
                  <a:lnTo>
                    <a:pt x="388429" y="284009"/>
                  </a:lnTo>
                  <a:cubicBezTo>
                    <a:pt x="379039" y="293388"/>
                    <a:pt x="368475" y="299250"/>
                    <a:pt x="356738" y="302767"/>
                  </a:cubicBezTo>
                  <a:cubicBezTo>
                    <a:pt x="346175" y="309801"/>
                    <a:pt x="333264" y="315663"/>
                    <a:pt x="320353" y="318008"/>
                  </a:cubicBezTo>
                  <a:cubicBezTo>
                    <a:pt x="308616" y="314491"/>
                    <a:pt x="312137" y="310974"/>
                    <a:pt x="323874" y="306284"/>
                  </a:cubicBezTo>
                  <a:lnTo>
                    <a:pt x="308616" y="306284"/>
                  </a:lnTo>
                  <a:cubicBezTo>
                    <a:pt x="318005" y="307457"/>
                    <a:pt x="314484" y="308629"/>
                    <a:pt x="282794" y="308629"/>
                  </a:cubicBezTo>
                  <a:lnTo>
                    <a:pt x="280446" y="308629"/>
                  </a:lnTo>
                  <a:cubicBezTo>
                    <a:pt x="278099" y="308629"/>
                    <a:pt x="275751" y="308629"/>
                    <a:pt x="273404" y="308629"/>
                  </a:cubicBezTo>
                  <a:lnTo>
                    <a:pt x="234671" y="308629"/>
                  </a:lnTo>
                  <a:cubicBezTo>
                    <a:pt x="231150" y="308629"/>
                    <a:pt x="227629" y="308629"/>
                    <a:pt x="224108" y="308629"/>
                  </a:cubicBezTo>
                  <a:lnTo>
                    <a:pt x="198286" y="308629"/>
                  </a:lnTo>
                  <a:lnTo>
                    <a:pt x="199460" y="375455"/>
                  </a:lnTo>
                  <a:cubicBezTo>
                    <a:pt x="199460" y="383661"/>
                    <a:pt x="202981" y="390696"/>
                    <a:pt x="207676" y="397730"/>
                  </a:cubicBezTo>
                  <a:cubicBezTo>
                    <a:pt x="208849" y="397730"/>
                    <a:pt x="208849" y="397730"/>
                    <a:pt x="210023" y="398902"/>
                  </a:cubicBezTo>
                  <a:cubicBezTo>
                    <a:pt x="211197" y="401247"/>
                    <a:pt x="214718" y="403592"/>
                    <a:pt x="218239" y="404764"/>
                  </a:cubicBezTo>
                  <a:cubicBezTo>
                    <a:pt x="219413" y="405937"/>
                    <a:pt x="220587" y="405937"/>
                    <a:pt x="221760" y="405937"/>
                  </a:cubicBezTo>
                  <a:cubicBezTo>
                    <a:pt x="221760" y="407109"/>
                    <a:pt x="221760" y="407109"/>
                    <a:pt x="221760" y="407109"/>
                  </a:cubicBezTo>
                  <a:lnTo>
                    <a:pt x="233498" y="407109"/>
                  </a:lnTo>
                  <a:cubicBezTo>
                    <a:pt x="248756" y="407109"/>
                    <a:pt x="264014" y="407109"/>
                    <a:pt x="278099" y="408281"/>
                  </a:cubicBezTo>
                  <a:cubicBezTo>
                    <a:pt x="280446" y="408281"/>
                    <a:pt x="282794" y="408281"/>
                    <a:pt x="285141" y="408281"/>
                  </a:cubicBezTo>
                  <a:cubicBezTo>
                    <a:pt x="298052" y="408281"/>
                    <a:pt x="313311" y="409454"/>
                    <a:pt x="334437" y="410626"/>
                  </a:cubicBezTo>
                  <a:lnTo>
                    <a:pt x="336785" y="410626"/>
                  </a:lnTo>
                  <a:cubicBezTo>
                    <a:pt x="356738" y="410626"/>
                    <a:pt x="374344" y="418833"/>
                    <a:pt x="388429" y="432901"/>
                  </a:cubicBezTo>
                  <a:cubicBezTo>
                    <a:pt x="403687" y="448142"/>
                    <a:pt x="410729" y="465728"/>
                    <a:pt x="410729" y="486831"/>
                  </a:cubicBezTo>
                  <a:cubicBezTo>
                    <a:pt x="410729" y="506762"/>
                    <a:pt x="403687" y="525520"/>
                    <a:pt x="388429" y="539588"/>
                  </a:cubicBezTo>
                  <a:lnTo>
                    <a:pt x="388429" y="540761"/>
                  </a:lnTo>
                  <a:cubicBezTo>
                    <a:pt x="374344" y="553657"/>
                    <a:pt x="357912" y="560691"/>
                    <a:pt x="339132" y="561864"/>
                  </a:cubicBezTo>
                  <a:cubicBezTo>
                    <a:pt x="336785" y="563036"/>
                    <a:pt x="334437" y="563036"/>
                    <a:pt x="333264" y="563036"/>
                  </a:cubicBezTo>
                  <a:cubicBezTo>
                    <a:pt x="271057" y="563036"/>
                    <a:pt x="228803" y="563036"/>
                    <a:pt x="202981" y="560691"/>
                  </a:cubicBezTo>
                  <a:cubicBezTo>
                    <a:pt x="193591" y="560691"/>
                    <a:pt x="183028" y="560691"/>
                    <a:pt x="173638" y="559519"/>
                  </a:cubicBezTo>
                  <a:lnTo>
                    <a:pt x="172464" y="559519"/>
                  </a:lnTo>
                  <a:cubicBezTo>
                    <a:pt x="150163" y="556002"/>
                    <a:pt x="129036" y="550140"/>
                    <a:pt x="107909" y="540761"/>
                  </a:cubicBezTo>
                  <a:cubicBezTo>
                    <a:pt x="98520" y="536071"/>
                    <a:pt x="87956" y="531382"/>
                    <a:pt x="79740" y="525520"/>
                  </a:cubicBezTo>
                  <a:cubicBezTo>
                    <a:pt x="73872" y="520830"/>
                    <a:pt x="69177" y="516141"/>
                    <a:pt x="64482" y="511451"/>
                  </a:cubicBezTo>
                  <a:cubicBezTo>
                    <a:pt x="64482" y="511451"/>
                    <a:pt x="64482" y="511451"/>
                    <a:pt x="63308" y="511451"/>
                  </a:cubicBezTo>
                  <a:cubicBezTo>
                    <a:pt x="60961" y="507934"/>
                    <a:pt x="58613" y="505589"/>
                    <a:pt x="55092" y="502072"/>
                  </a:cubicBezTo>
                  <a:lnTo>
                    <a:pt x="55092" y="500900"/>
                  </a:lnTo>
                  <a:cubicBezTo>
                    <a:pt x="49223" y="492693"/>
                    <a:pt x="43355" y="484486"/>
                    <a:pt x="36312" y="476280"/>
                  </a:cubicBezTo>
                  <a:cubicBezTo>
                    <a:pt x="33965" y="470418"/>
                    <a:pt x="31618" y="464556"/>
                    <a:pt x="29270" y="458694"/>
                  </a:cubicBezTo>
                  <a:cubicBezTo>
                    <a:pt x="26923" y="456349"/>
                    <a:pt x="31618" y="470418"/>
                    <a:pt x="29270" y="468073"/>
                  </a:cubicBezTo>
                  <a:cubicBezTo>
                    <a:pt x="12838" y="442281"/>
                    <a:pt x="14012" y="410626"/>
                    <a:pt x="17533" y="415316"/>
                  </a:cubicBezTo>
                  <a:cubicBezTo>
                    <a:pt x="11664" y="378972"/>
                    <a:pt x="3448" y="330904"/>
                    <a:pt x="2275" y="288698"/>
                  </a:cubicBezTo>
                  <a:cubicBezTo>
                    <a:pt x="3448" y="281664"/>
                    <a:pt x="4622" y="300422"/>
                    <a:pt x="5796" y="289871"/>
                  </a:cubicBezTo>
                  <a:cubicBezTo>
                    <a:pt x="-3594" y="239458"/>
                    <a:pt x="-73" y="159736"/>
                    <a:pt x="5796" y="156219"/>
                  </a:cubicBezTo>
                  <a:cubicBezTo>
                    <a:pt x="5796" y="208976"/>
                    <a:pt x="10491" y="262906"/>
                    <a:pt x="15186" y="316836"/>
                  </a:cubicBezTo>
                  <a:lnTo>
                    <a:pt x="16359" y="333249"/>
                  </a:lnTo>
                  <a:lnTo>
                    <a:pt x="16359" y="321525"/>
                  </a:lnTo>
                  <a:cubicBezTo>
                    <a:pt x="11664" y="240631"/>
                    <a:pt x="10491" y="156219"/>
                    <a:pt x="12838" y="71808"/>
                  </a:cubicBezTo>
                  <a:lnTo>
                    <a:pt x="12838" y="70635"/>
                  </a:lnTo>
                  <a:cubicBezTo>
                    <a:pt x="16359" y="42498"/>
                    <a:pt x="35139" y="19050"/>
                    <a:pt x="59787" y="7327"/>
                  </a:cubicBezTo>
                  <a:cubicBezTo>
                    <a:pt x="71524" y="1465"/>
                    <a:pt x="85609" y="-880"/>
                    <a:pt x="98520" y="2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 dirty="0"/>
            </a:p>
          </p:txBody>
        </p:sp>
        <p:sp>
          <p:nvSpPr>
            <p:cNvPr id="68" name="原创设计师QQ598969553      _12"/>
            <p:cNvSpPr>
              <a:spLocks noChangeArrowheads="1"/>
            </p:cNvSpPr>
            <p:nvPr/>
          </p:nvSpPr>
          <p:spPr bwMode="auto">
            <a:xfrm>
              <a:off x="1331186" y="345446"/>
              <a:ext cx="698500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altLang="zh-CN" sz="15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logo</a:t>
              </a:r>
              <a:endParaRPr lang="zh-CN" altLang="en-US" sz="15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683568" y="1435541"/>
            <a:ext cx="4134524" cy="2266454"/>
            <a:chOff x="1613397" y="1787399"/>
            <a:chExt cx="5512697" cy="3021936"/>
          </a:xfrm>
        </p:grpSpPr>
        <p:sp>
          <p:nvSpPr>
            <p:cNvPr id="35" name="原创设计师QQ598969553      _12"/>
            <p:cNvSpPr>
              <a:spLocks noChangeArrowheads="1"/>
            </p:cNvSpPr>
            <p:nvPr/>
          </p:nvSpPr>
          <p:spPr bwMode="auto">
            <a:xfrm>
              <a:off x="1613397" y="1787399"/>
              <a:ext cx="5512697" cy="1969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marL="179705">
                <a:defRPr/>
              </a:pPr>
              <a:r>
                <a:rPr lang="en-US" altLang="zh-CN" sz="48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 </a:t>
              </a:r>
              <a:endParaRPr lang="en-US" altLang="zh-CN" sz="4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  <a:p>
              <a:pPr marL="179705">
                <a:defRPr/>
              </a:pPr>
              <a:r>
                <a:rPr lang="en-US" altLang="zh-CN" sz="4800" b="1" spc="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YOU</a:t>
              </a:r>
              <a:endParaRPr lang="zh-CN" altLang="en-US" sz="4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  <p:sp>
          <p:nvSpPr>
            <p:cNvPr id="41" name="原创设计师QQ598969553      _5"/>
            <p:cNvSpPr>
              <a:spLocks noChangeArrowheads="1"/>
            </p:cNvSpPr>
            <p:nvPr/>
          </p:nvSpPr>
          <p:spPr bwMode="auto">
            <a:xfrm>
              <a:off x="1901351" y="3855169"/>
              <a:ext cx="2802307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1500" b="1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非常感谢您的观看</a:t>
              </a:r>
              <a:endParaRPr lang="en-US" altLang="zh-CN" sz="1500" b="1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cxnSp>
          <p:nvCxnSpPr>
            <p:cNvPr id="43" name="直接连接符 42"/>
            <p:cNvCxnSpPr/>
            <p:nvPr/>
          </p:nvCxnSpPr>
          <p:spPr>
            <a:xfrm flipV="1">
              <a:off x="1918901" y="4277110"/>
              <a:ext cx="382115" cy="1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原创设计师QQ598969553      _8"/>
            <p:cNvSpPr>
              <a:spLocks noChangeArrowheads="1"/>
            </p:cNvSpPr>
            <p:nvPr/>
          </p:nvSpPr>
          <p:spPr bwMode="auto">
            <a:xfrm>
              <a:off x="2381784" y="4563802"/>
              <a:ext cx="1966447" cy="245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buFont typeface="Arial" panose="020B0604020202020204" pitchFamily="34" charset="0"/>
                <a:buNone/>
              </a:pPr>
              <a:r>
                <a:rPr lang="zh-CN" altLang="en-US" sz="1200" b="1" spc="225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汇报人</a:t>
              </a:r>
              <a:r>
                <a:rPr lang="zh-CN" altLang="en-US" sz="1200" b="1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：</a:t>
              </a:r>
              <a:r>
                <a:rPr lang="en-US" altLang="zh-CN" sz="1200" b="1" spc="225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</a:rPr>
                <a:t>xxx</a:t>
              </a:r>
              <a:endParaRPr lang="en-US" altLang="zh-CN" sz="1200" b="1" spc="225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57" name="addition-thick-symbol_20183"/>
          <p:cNvSpPr>
            <a:spLocks noChangeAspect="1"/>
          </p:cNvSpPr>
          <p:nvPr/>
        </p:nvSpPr>
        <p:spPr bwMode="auto">
          <a:xfrm>
            <a:off x="2371914" y="2235685"/>
            <a:ext cx="254096" cy="295634"/>
          </a:xfrm>
          <a:custGeom>
            <a:avLst/>
            <a:gdLst>
              <a:gd name="T0" fmla="*/ 1803 w 3606"/>
              <a:gd name="T1" fmla="*/ 0 h 3606"/>
              <a:gd name="T2" fmla="*/ 1465 w 3606"/>
              <a:gd name="T3" fmla="*/ 338 h 3606"/>
              <a:gd name="T4" fmla="*/ 1465 w 3606"/>
              <a:gd name="T5" fmla="*/ 1465 h 3606"/>
              <a:gd name="T6" fmla="*/ 338 w 3606"/>
              <a:gd name="T7" fmla="*/ 1465 h 3606"/>
              <a:gd name="T8" fmla="*/ 0 w 3606"/>
              <a:gd name="T9" fmla="*/ 1803 h 3606"/>
              <a:gd name="T10" fmla="*/ 338 w 3606"/>
              <a:gd name="T11" fmla="*/ 2141 h 3606"/>
              <a:gd name="T12" fmla="*/ 1465 w 3606"/>
              <a:gd name="T13" fmla="*/ 2141 h 3606"/>
              <a:gd name="T14" fmla="*/ 1465 w 3606"/>
              <a:gd name="T15" fmla="*/ 3268 h 3606"/>
              <a:gd name="T16" fmla="*/ 1803 w 3606"/>
              <a:gd name="T17" fmla="*/ 3606 h 3606"/>
              <a:gd name="T18" fmla="*/ 2141 w 3606"/>
              <a:gd name="T19" fmla="*/ 3268 h 3606"/>
              <a:gd name="T20" fmla="*/ 2141 w 3606"/>
              <a:gd name="T21" fmla="*/ 2141 h 3606"/>
              <a:gd name="T22" fmla="*/ 3268 w 3606"/>
              <a:gd name="T23" fmla="*/ 2141 h 3606"/>
              <a:gd name="T24" fmla="*/ 3606 w 3606"/>
              <a:gd name="T25" fmla="*/ 1803 h 3606"/>
              <a:gd name="T26" fmla="*/ 3268 w 3606"/>
              <a:gd name="T27" fmla="*/ 1465 h 3606"/>
              <a:gd name="T28" fmla="*/ 2141 w 3606"/>
              <a:gd name="T29" fmla="*/ 1465 h 3606"/>
              <a:gd name="T30" fmla="*/ 2141 w 3606"/>
              <a:gd name="T31" fmla="*/ 338 h 3606"/>
              <a:gd name="T32" fmla="*/ 1803 w 3606"/>
              <a:gd name="T33" fmla="*/ 0 h 3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606" h="3606">
                <a:moveTo>
                  <a:pt x="1803" y="0"/>
                </a:moveTo>
                <a:cubicBezTo>
                  <a:pt x="1616" y="0"/>
                  <a:pt x="1465" y="151"/>
                  <a:pt x="1465" y="338"/>
                </a:cubicBezTo>
                <a:lnTo>
                  <a:pt x="1465" y="1465"/>
                </a:lnTo>
                <a:lnTo>
                  <a:pt x="338" y="1465"/>
                </a:lnTo>
                <a:cubicBezTo>
                  <a:pt x="151" y="1465"/>
                  <a:pt x="0" y="1616"/>
                  <a:pt x="0" y="1803"/>
                </a:cubicBezTo>
                <a:cubicBezTo>
                  <a:pt x="0" y="1990"/>
                  <a:pt x="151" y="2141"/>
                  <a:pt x="338" y="2141"/>
                </a:cubicBezTo>
                <a:lnTo>
                  <a:pt x="1465" y="2141"/>
                </a:lnTo>
                <a:lnTo>
                  <a:pt x="1465" y="3268"/>
                </a:lnTo>
                <a:cubicBezTo>
                  <a:pt x="1465" y="3455"/>
                  <a:pt x="1616" y="3606"/>
                  <a:pt x="1803" y="3606"/>
                </a:cubicBezTo>
                <a:cubicBezTo>
                  <a:pt x="1990" y="3606"/>
                  <a:pt x="2141" y="3455"/>
                  <a:pt x="2141" y="3268"/>
                </a:cubicBezTo>
                <a:lnTo>
                  <a:pt x="2141" y="2141"/>
                </a:lnTo>
                <a:lnTo>
                  <a:pt x="3268" y="2141"/>
                </a:lnTo>
                <a:cubicBezTo>
                  <a:pt x="3455" y="2141"/>
                  <a:pt x="3606" y="1990"/>
                  <a:pt x="3606" y="1803"/>
                </a:cubicBezTo>
                <a:cubicBezTo>
                  <a:pt x="3606" y="1616"/>
                  <a:pt x="3455" y="1465"/>
                  <a:pt x="3268" y="1465"/>
                </a:cubicBezTo>
                <a:lnTo>
                  <a:pt x="2141" y="1465"/>
                </a:lnTo>
                <a:lnTo>
                  <a:pt x="2141" y="338"/>
                </a:lnTo>
                <a:cubicBezTo>
                  <a:pt x="2141" y="151"/>
                  <a:pt x="1990" y="0"/>
                  <a:pt x="180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36" name="原创设计师QQ598969553      _12"/>
          <p:cNvSpPr>
            <a:spLocks noChangeArrowheads="1"/>
          </p:cNvSpPr>
          <p:nvPr/>
        </p:nvSpPr>
        <p:spPr bwMode="auto">
          <a:xfrm>
            <a:off x="683568" y="1544857"/>
            <a:ext cx="371835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179705">
              <a:defRPr/>
            </a:pPr>
            <a:r>
              <a:rPr lang="en-US" altLang="zh-CN" sz="4800" b="1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rPr>
              <a:t>THANK</a:t>
            </a:r>
            <a:endParaRPr lang="en-US" altLang="zh-CN" sz="48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ilyUPC" panose="020B0604020202020204" pitchFamily="34" charset="-34"/>
              <a:sym typeface="微软雅黑" panose="020B0503020204020204" pitchFamily="34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930476" y="3435793"/>
            <a:ext cx="1715883" cy="312844"/>
            <a:chOff x="912696" y="3590733"/>
            <a:chExt cx="1715883" cy="312844"/>
          </a:xfrm>
        </p:grpSpPr>
        <p:sp>
          <p:nvSpPr>
            <p:cNvPr id="49" name="矩形 48"/>
            <p:cNvSpPr/>
            <p:nvPr/>
          </p:nvSpPr>
          <p:spPr>
            <a:xfrm>
              <a:off x="912696" y="3590733"/>
              <a:ext cx="1715883" cy="312844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52" name="comment-rectangular-speech-bubble-with-three-dots-inside_43976"/>
            <p:cNvSpPr>
              <a:spLocks noChangeAspect="1"/>
            </p:cNvSpPr>
            <p:nvPr/>
          </p:nvSpPr>
          <p:spPr bwMode="auto">
            <a:xfrm rot="10800000">
              <a:off x="983668" y="3658548"/>
              <a:ext cx="200198" cy="198718"/>
            </a:xfrm>
            <a:custGeom>
              <a:avLst/>
              <a:gdLst>
                <a:gd name="T0" fmla="*/ 832 w 847"/>
                <a:gd name="T1" fmla="*/ 406 h 842"/>
                <a:gd name="T2" fmla="*/ 60 w 847"/>
                <a:gd name="T3" fmla="*/ 406 h 842"/>
                <a:gd name="T4" fmla="*/ 438 w 847"/>
                <a:gd name="T5" fmla="*/ 28 h 842"/>
                <a:gd name="T6" fmla="*/ 438 w 847"/>
                <a:gd name="T7" fmla="*/ 6 h 842"/>
                <a:gd name="T8" fmla="*/ 416 w 847"/>
                <a:gd name="T9" fmla="*/ 6 h 842"/>
                <a:gd name="T10" fmla="*/ 11 w 847"/>
                <a:gd name="T11" fmla="*/ 411 h 842"/>
                <a:gd name="T12" fmla="*/ 11 w 847"/>
                <a:gd name="T13" fmla="*/ 411 h 842"/>
                <a:gd name="T14" fmla="*/ 0 w 847"/>
                <a:gd name="T15" fmla="*/ 422 h 842"/>
                <a:gd name="T16" fmla="*/ 11 w 847"/>
                <a:gd name="T17" fmla="*/ 433 h 842"/>
                <a:gd name="T18" fmla="*/ 11 w 847"/>
                <a:gd name="T19" fmla="*/ 433 h 842"/>
                <a:gd name="T20" fmla="*/ 416 w 847"/>
                <a:gd name="T21" fmla="*/ 838 h 842"/>
                <a:gd name="T22" fmla="*/ 427 w 847"/>
                <a:gd name="T23" fmla="*/ 842 h 842"/>
                <a:gd name="T24" fmla="*/ 438 w 847"/>
                <a:gd name="T25" fmla="*/ 838 h 842"/>
                <a:gd name="T26" fmla="*/ 438 w 847"/>
                <a:gd name="T27" fmla="*/ 816 h 842"/>
                <a:gd name="T28" fmla="*/ 60 w 847"/>
                <a:gd name="T29" fmla="*/ 437 h 842"/>
                <a:gd name="T30" fmla="*/ 832 w 847"/>
                <a:gd name="T31" fmla="*/ 437 h 842"/>
                <a:gd name="T32" fmla="*/ 847 w 847"/>
                <a:gd name="T33" fmla="*/ 422 h 842"/>
                <a:gd name="T34" fmla="*/ 832 w 847"/>
                <a:gd name="T35" fmla="*/ 406 h 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47" h="842">
                  <a:moveTo>
                    <a:pt x="832" y="406"/>
                  </a:moveTo>
                  <a:lnTo>
                    <a:pt x="60" y="406"/>
                  </a:lnTo>
                  <a:lnTo>
                    <a:pt x="438" y="28"/>
                  </a:lnTo>
                  <a:cubicBezTo>
                    <a:pt x="444" y="22"/>
                    <a:pt x="444" y="12"/>
                    <a:pt x="438" y="6"/>
                  </a:cubicBezTo>
                  <a:cubicBezTo>
                    <a:pt x="432" y="0"/>
                    <a:pt x="422" y="0"/>
                    <a:pt x="416" y="6"/>
                  </a:cubicBezTo>
                  <a:lnTo>
                    <a:pt x="11" y="411"/>
                  </a:lnTo>
                  <a:lnTo>
                    <a:pt x="11" y="411"/>
                  </a:lnTo>
                  <a:lnTo>
                    <a:pt x="0" y="422"/>
                  </a:lnTo>
                  <a:lnTo>
                    <a:pt x="11" y="433"/>
                  </a:lnTo>
                  <a:cubicBezTo>
                    <a:pt x="11" y="433"/>
                    <a:pt x="11" y="433"/>
                    <a:pt x="11" y="433"/>
                  </a:cubicBezTo>
                  <a:lnTo>
                    <a:pt x="416" y="838"/>
                  </a:lnTo>
                  <a:cubicBezTo>
                    <a:pt x="419" y="841"/>
                    <a:pt x="423" y="842"/>
                    <a:pt x="427" y="842"/>
                  </a:cubicBezTo>
                  <a:cubicBezTo>
                    <a:pt x="431" y="842"/>
                    <a:pt x="435" y="841"/>
                    <a:pt x="438" y="838"/>
                  </a:cubicBezTo>
                  <a:cubicBezTo>
                    <a:pt x="444" y="831"/>
                    <a:pt x="444" y="822"/>
                    <a:pt x="438" y="816"/>
                  </a:cubicBezTo>
                  <a:lnTo>
                    <a:pt x="60" y="437"/>
                  </a:lnTo>
                  <a:lnTo>
                    <a:pt x="832" y="437"/>
                  </a:lnTo>
                  <a:cubicBezTo>
                    <a:pt x="840" y="437"/>
                    <a:pt x="847" y="430"/>
                    <a:pt x="847" y="422"/>
                  </a:cubicBezTo>
                  <a:cubicBezTo>
                    <a:pt x="847" y="413"/>
                    <a:pt x="840" y="406"/>
                    <a:pt x="832" y="40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dirty="0"/>
            </a:p>
          </p:txBody>
        </p:sp>
      </p:grpSp>
      <p:sp>
        <p:nvSpPr>
          <p:cNvPr id="46" name="three-dots_859"/>
          <p:cNvSpPr>
            <a:spLocks noChangeAspect="1"/>
          </p:cNvSpPr>
          <p:nvPr/>
        </p:nvSpPr>
        <p:spPr bwMode="auto">
          <a:xfrm>
            <a:off x="900169" y="4220846"/>
            <a:ext cx="609685" cy="151104"/>
          </a:xfrm>
          <a:custGeom>
            <a:avLst/>
            <a:gdLst>
              <a:gd name="T0" fmla="*/ 53 w 427"/>
              <a:gd name="T1" fmla="*/ 0 h 106"/>
              <a:gd name="T2" fmla="*/ 0 w 427"/>
              <a:gd name="T3" fmla="*/ 53 h 106"/>
              <a:gd name="T4" fmla="*/ 53 w 427"/>
              <a:gd name="T5" fmla="*/ 106 h 106"/>
              <a:gd name="T6" fmla="*/ 106 w 427"/>
              <a:gd name="T7" fmla="*/ 53 h 106"/>
              <a:gd name="T8" fmla="*/ 53 w 427"/>
              <a:gd name="T9" fmla="*/ 0 h 106"/>
              <a:gd name="T10" fmla="*/ 216 w 427"/>
              <a:gd name="T11" fmla="*/ 0 h 106"/>
              <a:gd name="T12" fmla="*/ 164 w 427"/>
              <a:gd name="T13" fmla="*/ 53 h 106"/>
              <a:gd name="T14" fmla="*/ 216 w 427"/>
              <a:gd name="T15" fmla="*/ 106 h 106"/>
              <a:gd name="T16" fmla="*/ 269 w 427"/>
              <a:gd name="T17" fmla="*/ 53 h 106"/>
              <a:gd name="T18" fmla="*/ 216 w 427"/>
              <a:gd name="T19" fmla="*/ 0 h 106"/>
              <a:gd name="T20" fmla="*/ 375 w 427"/>
              <a:gd name="T21" fmla="*/ 0 h 106"/>
              <a:gd name="T22" fmla="*/ 322 w 427"/>
              <a:gd name="T23" fmla="*/ 53 h 106"/>
              <a:gd name="T24" fmla="*/ 375 w 427"/>
              <a:gd name="T25" fmla="*/ 106 h 106"/>
              <a:gd name="T26" fmla="*/ 427 w 427"/>
              <a:gd name="T27" fmla="*/ 53 h 106"/>
              <a:gd name="T28" fmla="*/ 375 w 427"/>
              <a:gd name="T29" fmla="*/ 0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106">
                <a:moveTo>
                  <a:pt x="53" y="0"/>
                </a:moveTo>
                <a:cubicBezTo>
                  <a:pt x="24" y="0"/>
                  <a:pt x="0" y="23"/>
                  <a:pt x="0" y="53"/>
                </a:cubicBezTo>
                <a:cubicBezTo>
                  <a:pt x="0" y="82"/>
                  <a:pt x="24" y="106"/>
                  <a:pt x="53" y="106"/>
                </a:cubicBezTo>
                <a:cubicBezTo>
                  <a:pt x="82" y="106"/>
                  <a:pt x="106" y="82"/>
                  <a:pt x="106" y="53"/>
                </a:cubicBezTo>
                <a:cubicBezTo>
                  <a:pt x="106" y="23"/>
                  <a:pt x="82" y="0"/>
                  <a:pt x="53" y="0"/>
                </a:cubicBezTo>
                <a:close/>
                <a:moveTo>
                  <a:pt x="216" y="0"/>
                </a:moveTo>
                <a:cubicBezTo>
                  <a:pt x="187" y="0"/>
                  <a:pt x="164" y="23"/>
                  <a:pt x="164" y="53"/>
                </a:cubicBezTo>
                <a:cubicBezTo>
                  <a:pt x="164" y="82"/>
                  <a:pt x="187" y="106"/>
                  <a:pt x="216" y="106"/>
                </a:cubicBezTo>
                <a:cubicBezTo>
                  <a:pt x="246" y="106"/>
                  <a:pt x="269" y="82"/>
                  <a:pt x="269" y="53"/>
                </a:cubicBezTo>
                <a:cubicBezTo>
                  <a:pt x="269" y="23"/>
                  <a:pt x="246" y="0"/>
                  <a:pt x="216" y="0"/>
                </a:cubicBezTo>
                <a:close/>
                <a:moveTo>
                  <a:pt x="375" y="0"/>
                </a:moveTo>
                <a:cubicBezTo>
                  <a:pt x="345" y="0"/>
                  <a:pt x="322" y="23"/>
                  <a:pt x="322" y="53"/>
                </a:cubicBezTo>
                <a:cubicBezTo>
                  <a:pt x="322" y="82"/>
                  <a:pt x="345" y="106"/>
                  <a:pt x="375" y="106"/>
                </a:cubicBezTo>
                <a:cubicBezTo>
                  <a:pt x="404" y="106"/>
                  <a:pt x="427" y="82"/>
                  <a:pt x="427" y="53"/>
                </a:cubicBezTo>
                <a:cubicBezTo>
                  <a:pt x="427" y="23"/>
                  <a:pt x="404" y="0"/>
                  <a:pt x="37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68326" y="1775047"/>
            <a:ext cx="4229100" cy="1017850"/>
            <a:chOff x="824476" y="1906692"/>
            <a:chExt cx="5638800" cy="1357133"/>
          </a:xfrm>
        </p:grpSpPr>
        <p:sp>
          <p:nvSpPr>
            <p:cNvPr id="5" name="文本框 4"/>
            <p:cNvSpPr txBox="1"/>
            <p:nvPr/>
          </p:nvSpPr>
          <p:spPr>
            <a:xfrm>
              <a:off x="824476" y="1906692"/>
              <a:ext cx="2895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ONE</a:t>
              </a:r>
              <a:endPara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24476" y="2709828"/>
              <a:ext cx="56388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公司介绍</a:t>
              </a:r>
              <a:endPara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44321" y="-2683842"/>
            <a:ext cx="9636071" cy="10567856"/>
            <a:chOff x="6592428" y="-3578457"/>
            <a:chExt cx="12848094" cy="14090475"/>
          </a:xfrm>
        </p:grpSpPr>
        <p:sp>
          <p:nvSpPr>
            <p:cNvPr id="3" name="Freeform 1"/>
            <p:cNvSpPr/>
            <p:nvPr/>
          </p:nvSpPr>
          <p:spPr>
            <a:xfrm>
              <a:off x="6592429" y="-3578457"/>
              <a:ext cx="12848093" cy="14014913"/>
            </a:xfrm>
            <a:custGeom>
              <a:avLst/>
              <a:gdLst>
                <a:gd name="connsiteX0" fmla="*/ 2136271 w 2241658"/>
                <a:gd name="connsiteY0" fmla="*/ 1375387 h 2241658"/>
                <a:gd name="connsiteX1" fmla="*/ 1375387 w 2241658"/>
                <a:gd name="connsiteY1" fmla="*/ 2136271 h 2241658"/>
                <a:gd name="connsiteX2" fmla="*/ 866271 w 2241658"/>
                <a:gd name="connsiteY2" fmla="*/ 2136271 h 2241658"/>
                <a:gd name="connsiteX3" fmla="*/ 105387 w 2241658"/>
                <a:gd name="connsiteY3" fmla="*/ 1375387 h 2241658"/>
                <a:gd name="connsiteX4" fmla="*/ 105387 w 2241658"/>
                <a:gd name="connsiteY4" fmla="*/ 866271 h 2241658"/>
                <a:gd name="connsiteX5" fmla="*/ 866271 w 2241658"/>
                <a:gd name="connsiteY5" fmla="*/ 105387 h 2241658"/>
                <a:gd name="connsiteX6" fmla="*/ 1375387 w 2241658"/>
                <a:gd name="connsiteY6" fmla="*/ 105387 h 2241658"/>
                <a:gd name="connsiteX7" fmla="*/ 2136271 w 2241658"/>
                <a:gd name="connsiteY7" fmla="*/ 866271 h 2241658"/>
                <a:gd name="connsiteX8" fmla="*/ 2136271 w 2241658"/>
                <a:gd name="connsiteY8" fmla="*/ 1375387 h 224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1658" h="2241658">
                  <a:moveTo>
                    <a:pt x="2136271" y="1375387"/>
                  </a:moveTo>
                  <a:lnTo>
                    <a:pt x="1375387" y="2136271"/>
                  </a:lnTo>
                  <a:cubicBezTo>
                    <a:pt x="1234871" y="2276787"/>
                    <a:pt x="1006787" y="2276787"/>
                    <a:pt x="866271" y="2136271"/>
                  </a:cubicBezTo>
                  <a:lnTo>
                    <a:pt x="105387" y="1375387"/>
                  </a:lnTo>
                  <a:cubicBezTo>
                    <a:pt x="-35129" y="1234871"/>
                    <a:pt x="-35129" y="1006787"/>
                    <a:pt x="105387" y="866271"/>
                  </a:cubicBezTo>
                  <a:lnTo>
                    <a:pt x="866271" y="105387"/>
                  </a:lnTo>
                  <a:cubicBezTo>
                    <a:pt x="1006787" y="-35129"/>
                    <a:pt x="1234871" y="-35129"/>
                    <a:pt x="1375387" y="105387"/>
                  </a:cubicBezTo>
                  <a:lnTo>
                    <a:pt x="2136271" y="866271"/>
                  </a:lnTo>
                  <a:cubicBezTo>
                    <a:pt x="2276787" y="1006787"/>
                    <a:pt x="2276787" y="1234871"/>
                    <a:pt x="2136271" y="1375387"/>
                  </a:cubicBezTo>
                </a:path>
              </a:pathLst>
            </a:custGeom>
            <a:blipFill dpi="0" rotWithShape="1">
              <a:blip r:embed="rId1"/>
              <a:srcRect/>
              <a:stretch>
                <a:fillRect t="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2" name="Freeform 1"/>
            <p:cNvSpPr/>
            <p:nvPr/>
          </p:nvSpPr>
          <p:spPr>
            <a:xfrm>
              <a:off x="6592428" y="-3578456"/>
              <a:ext cx="12848093" cy="14090474"/>
            </a:xfrm>
            <a:custGeom>
              <a:avLst/>
              <a:gdLst>
                <a:gd name="connsiteX0" fmla="*/ 2136271 w 2241658"/>
                <a:gd name="connsiteY0" fmla="*/ 1375387 h 2241658"/>
                <a:gd name="connsiteX1" fmla="*/ 1375387 w 2241658"/>
                <a:gd name="connsiteY1" fmla="*/ 2136271 h 2241658"/>
                <a:gd name="connsiteX2" fmla="*/ 866271 w 2241658"/>
                <a:gd name="connsiteY2" fmla="*/ 2136271 h 2241658"/>
                <a:gd name="connsiteX3" fmla="*/ 105387 w 2241658"/>
                <a:gd name="connsiteY3" fmla="*/ 1375387 h 2241658"/>
                <a:gd name="connsiteX4" fmla="*/ 105387 w 2241658"/>
                <a:gd name="connsiteY4" fmla="*/ 866271 h 2241658"/>
                <a:gd name="connsiteX5" fmla="*/ 866271 w 2241658"/>
                <a:gd name="connsiteY5" fmla="*/ 105387 h 2241658"/>
                <a:gd name="connsiteX6" fmla="*/ 1375387 w 2241658"/>
                <a:gd name="connsiteY6" fmla="*/ 105387 h 2241658"/>
                <a:gd name="connsiteX7" fmla="*/ 2136271 w 2241658"/>
                <a:gd name="connsiteY7" fmla="*/ 866271 h 2241658"/>
                <a:gd name="connsiteX8" fmla="*/ 2136271 w 2241658"/>
                <a:gd name="connsiteY8" fmla="*/ 1375387 h 224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1658" h="2241658">
                  <a:moveTo>
                    <a:pt x="2136271" y="1375387"/>
                  </a:moveTo>
                  <a:lnTo>
                    <a:pt x="1375387" y="2136271"/>
                  </a:lnTo>
                  <a:cubicBezTo>
                    <a:pt x="1234871" y="2276787"/>
                    <a:pt x="1006787" y="2276787"/>
                    <a:pt x="866271" y="2136271"/>
                  </a:cubicBezTo>
                  <a:lnTo>
                    <a:pt x="105387" y="1375387"/>
                  </a:lnTo>
                  <a:cubicBezTo>
                    <a:pt x="-35129" y="1234871"/>
                    <a:pt x="-35129" y="1006787"/>
                    <a:pt x="105387" y="866271"/>
                  </a:cubicBezTo>
                  <a:lnTo>
                    <a:pt x="866271" y="105387"/>
                  </a:lnTo>
                  <a:cubicBezTo>
                    <a:pt x="1006787" y="-35129"/>
                    <a:pt x="1234871" y="-35129"/>
                    <a:pt x="1375387" y="105387"/>
                  </a:cubicBezTo>
                  <a:lnTo>
                    <a:pt x="2136271" y="866271"/>
                  </a:lnTo>
                  <a:cubicBezTo>
                    <a:pt x="2276787" y="1006787"/>
                    <a:pt x="2276787" y="1234871"/>
                    <a:pt x="2136271" y="1375387"/>
                  </a:cubicBezTo>
                </a:path>
              </a:pathLst>
            </a:custGeom>
            <a:gradFill flip="none" rotWithShape="1">
              <a:gsLst>
                <a:gs pos="30000">
                  <a:schemeClr val="accent1">
                    <a:lumMod val="5000"/>
                    <a:lumOff val="95000"/>
                    <a:alpha val="60000"/>
                  </a:schemeClr>
                </a:gs>
                <a:gs pos="100000">
                  <a:srgbClr val="1740B1">
                    <a:alpha val="75000"/>
                    <a:lumMod val="9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6298" y="3472545"/>
            <a:ext cx="611729" cy="189820"/>
            <a:chOff x="-11149781" y="4087127"/>
            <a:chExt cx="2008686" cy="602860"/>
          </a:xfrm>
        </p:grpSpPr>
        <p:sp>
          <p:nvSpPr>
            <p:cNvPr id="8" name="椭圆 7"/>
            <p:cNvSpPr/>
            <p:nvPr/>
          </p:nvSpPr>
          <p:spPr>
            <a:xfrm>
              <a:off x="-11149781" y="4087127"/>
              <a:ext cx="560439" cy="602860"/>
            </a:xfrm>
            <a:prstGeom prst="ellipse">
              <a:avLst/>
            </a:prstGeom>
            <a:solidFill>
              <a:srgbClr val="174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3" name="椭圆 12"/>
            <p:cNvSpPr/>
            <p:nvPr/>
          </p:nvSpPr>
          <p:spPr>
            <a:xfrm>
              <a:off x="-10425658" y="4087127"/>
              <a:ext cx="560439" cy="602860"/>
            </a:xfrm>
            <a:prstGeom prst="ellipse">
              <a:avLst/>
            </a:prstGeom>
            <a:solidFill>
              <a:srgbClr val="174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4" name="椭圆 13"/>
            <p:cNvSpPr/>
            <p:nvPr/>
          </p:nvSpPr>
          <p:spPr>
            <a:xfrm>
              <a:off x="-9701534" y="4087127"/>
              <a:ext cx="560439" cy="602860"/>
            </a:xfrm>
            <a:prstGeom prst="ellipse">
              <a:avLst/>
            </a:prstGeom>
            <a:solidFill>
              <a:srgbClr val="174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1944" y="321448"/>
            <a:ext cx="805436" cy="335637"/>
            <a:chOff x="955771" y="205707"/>
            <a:chExt cx="1073915" cy="447515"/>
          </a:xfrm>
        </p:grpSpPr>
        <p:sp>
          <p:nvSpPr>
            <p:cNvPr id="17" name="google-chrome_220360"/>
            <p:cNvSpPr>
              <a:spLocks noChangeAspect="1"/>
            </p:cNvSpPr>
            <p:nvPr/>
          </p:nvSpPr>
          <p:spPr bwMode="auto">
            <a:xfrm>
              <a:off x="955771" y="205707"/>
              <a:ext cx="288510" cy="394369"/>
            </a:xfrm>
            <a:custGeom>
              <a:avLst/>
              <a:gdLst>
                <a:gd name="connsiteX0" fmla="*/ 68003 w 411903"/>
                <a:gd name="connsiteY0" fmla="*/ 24912 h 563036"/>
                <a:gd name="connsiteX1" fmla="*/ 63569 w 411903"/>
                <a:gd name="connsiteY1" fmla="*/ 28299 h 563036"/>
                <a:gd name="connsiteX2" fmla="*/ 63308 w 411903"/>
                <a:gd name="connsiteY2" fmla="*/ 28429 h 563036"/>
                <a:gd name="connsiteX3" fmla="*/ 63209 w 411903"/>
                <a:gd name="connsiteY3" fmla="*/ 28574 h 563036"/>
                <a:gd name="connsiteX4" fmla="*/ 43061 w 411903"/>
                <a:gd name="connsiteY4" fmla="*/ 43964 h 563036"/>
                <a:gd name="connsiteX5" fmla="*/ 30444 w 411903"/>
                <a:gd name="connsiteY5" fmla="*/ 71808 h 563036"/>
                <a:gd name="connsiteX6" fmla="*/ 29270 w 411903"/>
                <a:gd name="connsiteY6" fmla="*/ 75325 h 563036"/>
                <a:gd name="connsiteX7" fmla="*/ 29270 w 411903"/>
                <a:gd name="connsiteY7" fmla="*/ 76497 h 563036"/>
                <a:gd name="connsiteX8" fmla="*/ 29270 w 411903"/>
                <a:gd name="connsiteY8" fmla="*/ 81187 h 563036"/>
                <a:gd name="connsiteX9" fmla="*/ 29270 w 411903"/>
                <a:gd name="connsiteY9" fmla="*/ 91738 h 563036"/>
                <a:gd name="connsiteX10" fmla="*/ 31618 w 411903"/>
                <a:gd name="connsiteY10" fmla="*/ 253527 h 563036"/>
                <a:gd name="connsiteX11" fmla="*/ 26923 w 411903"/>
                <a:gd name="connsiteY11" fmla="*/ 192563 h 563036"/>
                <a:gd name="connsiteX12" fmla="*/ 24575 w 411903"/>
                <a:gd name="connsiteY12" fmla="*/ 339111 h 563036"/>
                <a:gd name="connsiteX13" fmla="*/ 42181 w 411903"/>
                <a:gd name="connsiteY13" fmla="*/ 472762 h 563036"/>
                <a:gd name="connsiteX14" fmla="*/ 58613 w 411903"/>
                <a:gd name="connsiteY14" fmla="*/ 496210 h 563036"/>
                <a:gd name="connsiteX15" fmla="*/ 59787 w 411903"/>
                <a:gd name="connsiteY15" fmla="*/ 497382 h 563036"/>
                <a:gd name="connsiteX16" fmla="*/ 60961 w 411903"/>
                <a:gd name="connsiteY16" fmla="*/ 498555 h 563036"/>
                <a:gd name="connsiteX17" fmla="*/ 83261 w 411903"/>
                <a:gd name="connsiteY17" fmla="*/ 519658 h 563036"/>
                <a:gd name="connsiteX18" fmla="*/ 111431 w 411903"/>
                <a:gd name="connsiteY18" fmla="*/ 536071 h 563036"/>
                <a:gd name="connsiteX19" fmla="*/ 147816 w 411903"/>
                <a:gd name="connsiteY19" fmla="*/ 548967 h 563036"/>
                <a:gd name="connsiteX20" fmla="*/ 109083 w 411903"/>
                <a:gd name="connsiteY20" fmla="*/ 530209 h 563036"/>
                <a:gd name="connsiteX21" fmla="*/ 77393 w 411903"/>
                <a:gd name="connsiteY21" fmla="*/ 502072 h 563036"/>
                <a:gd name="connsiteX22" fmla="*/ 77393 w 411903"/>
                <a:gd name="connsiteY22" fmla="*/ 500900 h 563036"/>
                <a:gd name="connsiteX23" fmla="*/ 59787 w 411903"/>
                <a:gd name="connsiteY23" fmla="*/ 476280 h 563036"/>
                <a:gd name="connsiteX24" fmla="*/ 56266 w 411903"/>
                <a:gd name="connsiteY24" fmla="*/ 471590 h 563036"/>
                <a:gd name="connsiteX25" fmla="*/ 42181 w 411903"/>
                <a:gd name="connsiteY25" fmla="*/ 407109 h 563036"/>
                <a:gd name="connsiteX26" fmla="*/ 42181 w 411903"/>
                <a:gd name="connsiteY26" fmla="*/ 76497 h 563036"/>
                <a:gd name="connsiteX27" fmla="*/ 43355 w 411903"/>
                <a:gd name="connsiteY27" fmla="*/ 71808 h 563036"/>
                <a:gd name="connsiteX28" fmla="*/ 49370 w 411903"/>
                <a:gd name="connsiteY28" fmla="*/ 48800 h 563036"/>
                <a:gd name="connsiteX29" fmla="*/ 63209 w 411903"/>
                <a:gd name="connsiteY29" fmla="*/ 28574 h 563036"/>
                <a:gd name="connsiteX30" fmla="*/ 63569 w 411903"/>
                <a:gd name="connsiteY30" fmla="*/ 28299 h 563036"/>
                <a:gd name="connsiteX31" fmla="*/ 65655 w 411903"/>
                <a:gd name="connsiteY31" fmla="*/ 27257 h 563036"/>
                <a:gd name="connsiteX32" fmla="*/ 69177 w 411903"/>
                <a:gd name="connsiteY32" fmla="*/ 24912 h 563036"/>
                <a:gd name="connsiteX33" fmla="*/ 68003 w 411903"/>
                <a:gd name="connsiteY33" fmla="*/ 24912 h 563036"/>
                <a:gd name="connsiteX34" fmla="*/ 98520 w 411903"/>
                <a:gd name="connsiteY34" fmla="*/ 292 h 563036"/>
                <a:gd name="connsiteX35" fmla="*/ 129036 w 411903"/>
                <a:gd name="connsiteY35" fmla="*/ 8499 h 563036"/>
                <a:gd name="connsiteX36" fmla="*/ 170117 w 411903"/>
                <a:gd name="connsiteY36" fmla="*/ 28429 h 563036"/>
                <a:gd name="connsiteX37" fmla="*/ 191244 w 411903"/>
                <a:gd name="connsiteY37" fmla="*/ 75325 h 563036"/>
                <a:gd name="connsiteX38" fmla="*/ 191244 w 411903"/>
                <a:gd name="connsiteY38" fmla="*/ 83531 h 563036"/>
                <a:gd name="connsiteX39" fmla="*/ 191244 w 411903"/>
                <a:gd name="connsiteY39" fmla="*/ 150357 h 563036"/>
                <a:gd name="connsiteX40" fmla="*/ 266362 w 411903"/>
                <a:gd name="connsiteY40" fmla="*/ 151530 h 563036"/>
                <a:gd name="connsiteX41" fmla="*/ 314484 w 411903"/>
                <a:gd name="connsiteY41" fmla="*/ 151530 h 563036"/>
                <a:gd name="connsiteX42" fmla="*/ 322700 w 411903"/>
                <a:gd name="connsiteY42" fmla="*/ 152702 h 563036"/>
                <a:gd name="connsiteX43" fmla="*/ 335611 w 411903"/>
                <a:gd name="connsiteY43" fmla="*/ 152702 h 563036"/>
                <a:gd name="connsiteX44" fmla="*/ 388429 w 411903"/>
                <a:gd name="connsiteY44" fmla="*/ 174977 h 563036"/>
                <a:gd name="connsiteX45" fmla="*/ 411903 w 411903"/>
                <a:gd name="connsiteY45" fmla="*/ 228907 h 563036"/>
                <a:gd name="connsiteX46" fmla="*/ 388429 w 411903"/>
                <a:gd name="connsiteY46" fmla="*/ 282836 h 563036"/>
                <a:gd name="connsiteX47" fmla="*/ 388429 w 411903"/>
                <a:gd name="connsiteY47" fmla="*/ 284009 h 563036"/>
                <a:gd name="connsiteX48" fmla="*/ 356738 w 411903"/>
                <a:gd name="connsiteY48" fmla="*/ 302767 h 563036"/>
                <a:gd name="connsiteX49" fmla="*/ 320353 w 411903"/>
                <a:gd name="connsiteY49" fmla="*/ 318008 h 563036"/>
                <a:gd name="connsiteX50" fmla="*/ 323874 w 411903"/>
                <a:gd name="connsiteY50" fmla="*/ 306284 h 563036"/>
                <a:gd name="connsiteX51" fmla="*/ 308616 w 411903"/>
                <a:gd name="connsiteY51" fmla="*/ 306284 h 563036"/>
                <a:gd name="connsiteX52" fmla="*/ 282794 w 411903"/>
                <a:gd name="connsiteY52" fmla="*/ 308629 h 563036"/>
                <a:gd name="connsiteX53" fmla="*/ 280446 w 411903"/>
                <a:gd name="connsiteY53" fmla="*/ 308629 h 563036"/>
                <a:gd name="connsiteX54" fmla="*/ 273404 w 411903"/>
                <a:gd name="connsiteY54" fmla="*/ 308629 h 563036"/>
                <a:gd name="connsiteX55" fmla="*/ 234671 w 411903"/>
                <a:gd name="connsiteY55" fmla="*/ 308629 h 563036"/>
                <a:gd name="connsiteX56" fmla="*/ 224108 w 411903"/>
                <a:gd name="connsiteY56" fmla="*/ 308629 h 563036"/>
                <a:gd name="connsiteX57" fmla="*/ 198286 w 411903"/>
                <a:gd name="connsiteY57" fmla="*/ 308629 h 563036"/>
                <a:gd name="connsiteX58" fmla="*/ 199460 w 411903"/>
                <a:gd name="connsiteY58" fmla="*/ 375455 h 563036"/>
                <a:gd name="connsiteX59" fmla="*/ 207676 w 411903"/>
                <a:gd name="connsiteY59" fmla="*/ 397730 h 563036"/>
                <a:gd name="connsiteX60" fmla="*/ 210023 w 411903"/>
                <a:gd name="connsiteY60" fmla="*/ 398902 h 563036"/>
                <a:gd name="connsiteX61" fmla="*/ 218239 w 411903"/>
                <a:gd name="connsiteY61" fmla="*/ 404764 h 563036"/>
                <a:gd name="connsiteX62" fmla="*/ 221760 w 411903"/>
                <a:gd name="connsiteY62" fmla="*/ 405937 h 563036"/>
                <a:gd name="connsiteX63" fmla="*/ 221760 w 411903"/>
                <a:gd name="connsiteY63" fmla="*/ 407109 h 563036"/>
                <a:gd name="connsiteX64" fmla="*/ 233498 w 411903"/>
                <a:gd name="connsiteY64" fmla="*/ 407109 h 563036"/>
                <a:gd name="connsiteX65" fmla="*/ 278099 w 411903"/>
                <a:gd name="connsiteY65" fmla="*/ 408281 h 563036"/>
                <a:gd name="connsiteX66" fmla="*/ 285141 w 411903"/>
                <a:gd name="connsiteY66" fmla="*/ 408281 h 563036"/>
                <a:gd name="connsiteX67" fmla="*/ 334437 w 411903"/>
                <a:gd name="connsiteY67" fmla="*/ 410626 h 563036"/>
                <a:gd name="connsiteX68" fmla="*/ 336785 w 411903"/>
                <a:gd name="connsiteY68" fmla="*/ 410626 h 563036"/>
                <a:gd name="connsiteX69" fmla="*/ 388429 w 411903"/>
                <a:gd name="connsiteY69" fmla="*/ 432901 h 563036"/>
                <a:gd name="connsiteX70" fmla="*/ 410729 w 411903"/>
                <a:gd name="connsiteY70" fmla="*/ 486831 h 563036"/>
                <a:gd name="connsiteX71" fmla="*/ 388429 w 411903"/>
                <a:gd name="connsiteY71" fmla="*/ 539588 h 563036"/>
                <a:gd name="connsiteX72" fmla="*/ 388429 w 411903"/>
                <a:gd name="connsiteY72" fmla="*/ 540761 h 563036"/>
                <a:gd name="connsiteX73" fmla="*/ 339132 w 411903"/>
                <a:gd name="connsiteY73" fmla="*/ 561864 h 563036"/>
                <a:gd name="connsiteX74" fmla="*/ 333264 w 411903"/>
                <a:gd name="connsiteY74" fmla="*/ 563036 h 563036"/>
                <a:gd name="connsiteX75" fmla="*/ 202981 w 411903"/>
                <a:gd name="connsiteY75" fmla="*/ 560691 h 563036"/>
                <a:gd name="connsiteX76" fmla="*/ 173638 w 411903"/>
                <a:gd name="connsiteY76" fmla="*/ 559519 h 563036"/>
                <a:gd name="connsiteX77" fmla="*/ 172464 w 411903"/>
                <a:gd name="connsiteY77" fmla="*/ 559519 h 563036"/>
                <a:gd name="connsiteX78" fmla="*/ 107909 w 411903"/>
                <a:gd name="connsiteY78" fmla="*/ 540761 h 563036"/>
                <a:gd name="connsiteX79" fmla="*/ 79740 w 411903"/>
                <a:gd name="connsiteY79" fmla="*/ 525520 h 563036"/>
                <a:gd name="connsiteX80" fmla="*/ 64482 w 411903"/>
                <a:gd name="connsiteY80" fmla="*/ 511451 h 563036"/>
                <a:gd name="connsiteX81" fmla="*/ 63308 w 411903"/>
                <a:gd name="connsiteY81" fmla="*/ 511451 h 563036"/>
                <a:gd name="connsiteX82" fmla="*/ 55092 w 411903"/>
                <a:gd name="connsiteY82" fmla="*/ 502072 h 563036"/>
                <a:gd name="connsiteX83" fmla="*/ 55092 w 411903"/>
                <a:gd name="connsiteY83" fmla="*/ 500900 h 563036"/>
                <a:gd name="connsiteX84" fmla="*/ 36312 w 411903"/>
                <a:gd name="connsiteY84" fmla="*/ 476280 h 563036"/>
                <a:gd name="connsiteX85" fmla="*/ 29270 w 411903"/>
                <a:gd name="connsiteY85" fmla="*/ 458694 h 563036"/>
                <a:gd name="connsiteX86" fmla="*/ 29270 w 411903"/>
                <a:gd name="connsiteY86" fmla="*/ 468073 h 563036"/>
                <a:gd name="connsiteX87" fmla="*/ 17533 w 411903"/>
                <a:gd name="connsiteY87" fmla="*/ 415316 h 563036"/>
                <a:gd name="connsiteX88" fmla="*/ 2275 w 411903"/>
                <a:gd name="connsiteY88" fmla="*/ 288698 h 563036"/>
                <a:gd name="connsiteX89" fmla="*/ 5796 w 411903"/>
                <a:gd name="connsiteY89" fmla="*/ 289871 h 563036"/>
                <a:gd name="connsiteX90" fmla="*/ 5796 w 411903"/>
                <a:gd name="connsiteY90" fmla="*/ 156219 h 563036"/>
                <a:gd name="connsiteX91" fmla="*/ 15186 w 411903"/>
                <a:gd name="connsiteY91" fmla="*/ 316836 h 563036"/>
                <a:gd name="connsiteX92" fmla="*/ 16359 w 411903"/>
                <a:gd name="connsiteY92" fmla="*/ 333249 h 563036"/>
                <a:gd name="connsiteX93" fmla="*/ 16359 w 411903"/>
                <a:gd name="connsiteY93" fmla="*/ 321525 h 563036"/>
                <a:gd name="connsiteX94" fmla="*/ 12838 w 411903"/>
                <a:gd name="connsiteY94" fmla="*/ 71808 h 563036"/>
                <a:gd name="connsiteX95" fmla="*/ 12838 w 411903"/>
                <a:gd name="connsiteY95" fmla="*/ 70635 h 563036"/>
                <a:gd name="connsiteX96" fmla="*/ 59787 w 411903"/>
                <a:gd name="connsiteY96" fmla="*/ 7327 h 563036"/>
                <a:gd name="connsiteX97" fmla="*/ 98520 w 411903"/>
                <a:gd name="connsiteY97" fmla="*/ 292 h 5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411903" h="563036">
                  <a:moveTo>
                    <a:pt x="68003" y="24912"/>
                  </a:moveTo>
                  <a:lnTo>
                    <a:pt x="63569" y="28299"/>
                  </a:lnTo>
                  <a:lnTo>
                    <a:pt x="63308" y="28429"/>
                  </a:lnTo>
                  <a:lnTo>
                    <a:pt x="63209" y="28574"/>
                  </a:lnTo>
                  <a:lnTo>
                    <a:pt x="43061" y="43964"/>
                  </a:lnTo>
                  <a:cubicBezTo>
                    <a:pt x="36312" y="52170"/>
                    <a:pt x="31618" y="61842"/>
                    <a:pt x="30444" y="71808"/>
                  </a:cubicBezTo>
                  <a:cubicBezTo>
                    <a:pt x="30444" y="72980"/>
                    <a:pt x="29270" y="74152"/>
                    <a:pt x="29270" y="75325"/>
                  </a:cubicBezTo>
                  <a:cubicBezTo>
                    <a:pt x="29270" y="75325"/>
                    <a:pt x="29270" y="75325"/>
                    <a:pt x="29270" y="76497"/>
                  </a:cubicBezTo>
                  <a:lnTo>
                    <a:pt x="29270" y="81187"/>
                  </a:lnTo>
                  <a:lnTo>
                    <a:pt x="29270" y="91738"/>
                  </a:lnTo>
                  <a:cubicBezTo>
                    <a:pt x="37486" y="118703"/>
                    <a:pt x="37486" y="214838"/>
                    <a:pt x="31618" y="253527"/>
                  </a:cubicBezTo>
                  <a:cubicBezTo>
                    <a:pt x="26923" y="255872"/>
                    <a:pt x="29270" y="190218"/>
                    <a:pt x="26923" y="192563"/>
                  </a:cubicBezTo>
                  <a:cubicBezTo>
                    <a:pt x="19880" y="224217"/>
                    <a:pt x="24575" y="292216"/>
                    <a:pt x="24575" y="339111"/>
                  </a:cubicBezTo>
                  <a:cubicBezTo>
                    <a:pt x="25749" y="384834"/>
                    <a:pt x="21054" y="432901"/>
                    <a:pt x="42181" y="472762"/>
                  </a:cubicBezTo>
                  <a:cubicBezTo>
                    <a:pt x="49223" y="482142"/>
                    <a:pt x="53918" y="489176"/>
                    <a:pt x="58613" y="496210"/>
                  </a:cubicBezTo>
                  <a:cubicBezTo>
                    <a:pt x="59787" y="496210"/>
                    <a:pt x="59787" y="496210"/>
                    <a:pt x="59787" y="497382"/>
                  </a:cubicBezTo>
                  <a:cubicBezTo>
                    <a:pt x="59787" y="497382"/>
                    <a:pt x="59787" y="497382"/>
                    <a:pt x="60961" y="498555"/>
                  </a:cubicBezTo>
                  <a:cubicBezTo>
                    <a:pt x="66829" y="506762"/>
                    <a:pt x="75045" y="513796"/>
                    <a:pt x="83261" y="519658"/>
                  </a:cubicBezTo>
                  <a:cubicBezTo>
                    <a:pt x="91477" y="526692"/>
                    <a:pt x="100867" y="531382"/>
                    <a:pt x="111431" y="536071"/>
                  </a:cubicBezTo>
                  <a:cubicBezTo>
                    <a:pt x="123168" y="540761"/>
                    <a:pt x="136079" y="545450"/>
                    <a:pt x="147816" y="548967"/>
                  </a:cubicBezTo>
                  <a:cubicBezTo>
                    <a:pt x="134905" y="544278"/>
                    <a:pt x="121994" y="538416"/>
                    <a:pt x="109083" y="530209"/>
                  </a:cubicBezTo>
                  <a:cubicBezTo>
                    <a:pt x="96172" y="523175"/>
                    <a:pt x="85609" y="512623"/>
                    <a:pt x="77393" y="502072"/>
                  </a:cubicBezTo>
                  <a:cubicBezTo>
                    <a:pt x="77393" y="500900"/>
                    <a:pt x="77393" y="500900"/>
                    <a:pt x="77393" y="500900"/>
                  </a:cubicBezTo>
                  <a:cubicBezTo>
                    <a:pt x="66829" y="485659"/>
                    <a:pt x="60961" y="477452"/>
                    <a:pt x="59787" y="476280"/>
                  </a:cubicBezTo>
                  <a:cubicBezTo>
                    <a:pt x="58613" y="475107"/>
                    <a:pt x="57439" y="472762"/>
                    <a:pt x="56266" y="471590"/>
                  </a:cubicBezTo>
                  <a:cubicBezTo>
                    <a:pt x="46876" y="454004"/>
                    <a:pt x="43355" y="431729"/>
                    <a:pt x="42181" y="407109"/>
                  </a:cubicBezTo>
                  <a:lnTo>
                    <a:pt x="42181" y="76497"/>
                  </a:lnTo>
                  <a:cubicBezTo>
                    <a:pt x="42181" y="74152"/>
                    <a:pt x="43355" y="74152"/>
                    <a:pt x="43355" y="71808"/>
                  </a:cubicBezTo>
                  <a:cubicBezTo>
                    <a:pt x="43942" y="63601"/>
                    <a:pt x="45996" y="55981"/>
                    <a:pt x="49370" y="48800"/>
                  </a:cubicBezTo>
                  <a:lnTo>
                    <a:pt x="63209" y="28574"/>
                  </a:lnTo>
                  <a:lnTo>
                    <a:pt x="63569" y="28299"/>
                  </a:lnTo>
                  <a:lnTo>
                    <a:pt x="65655" y="27257"/>
                  </a:lnTo>
                  <a:cubicBezTo>
                    <a:pt x="66829" y="27257"/>
                    <a:pt x="68003" y="26085"/>
                    <a:pt x="69177" y="24912"/>
                  </a:cubicBezTo>
                  <a:cubicBezTo>
                    <a:pt x="69177" y="24912"/>
                    <a:pt x="69177" y="24912"/>
                    <a:pt x="68003" y="24912"/>
                  </a:cubicBezTo>
                  <a:close/>
                  <a:moveTo>
                    <a:pt x="98520" y="292"/>
                  </a:moveTo>
                  <a:cubicBezTo>
                    <a:pt x="109083" y="1465"/>
                    <a:pt x="119647" y="3809"/>
                    <a:pt x="129036" y="8499"/>
                  </a:cubicBezTo>
                  <a:cubicBezTo>
                    <a:pt x="144295" y="10844"/>
                    <a:pt x="158379" y="16706"/>
                    <a:pt x="170117" y="28429"/>
                  </a:cubicBezTo>
                  <a:cubicBezTo>
                    <a:pt x="183028" y="41326"/>
                    <a:pt x="190070" y="57739"/>
                    <a:pt x="191244" y="75325"/>
                  </a:cubicBezTo>
                  <a:lnTo>
                    <a:pt x="191244" y="83531"/>
                  </a:lnTo>
                  <a:lnTo>
                    <a:pt x="191244" y="150357"/>
                  </a:lnTo>
                  <a:lnTo>
                    <a:pt x="266362" y="151530"/>
                  </a:lnTo>
                  <a:cubicBezTo>
                    <a:pt x="282794" y="151530"/>
                    <a:pt x="298052" y="151530"/>
                    <a:pt x="314484" y="151530"/>
                  </a:cubicBezTo>
                  <a:cubicBezTo>
                    <a:pt x="316832" y="151530"/>
                    <a:pt x="320353" y="152702"/>
                    <a:pt x="322700" y="152702"/>
                  </a:cubicBezTo>
                  <a:cubicBezTo>
                    <a:pt x="327395" y="152702"/>
                    <a:pt x="330916" y="152702"/>
                    <a:pt x="335611" y="152702"/>
                  </a:cubicBezTo>
                  <a:cubicBezTo>
                    <a:pt x="355564" y="152702"/>
                    <a:pt x="373170" y="160909"/>
                    <a:pt x="388429" y="174977"/>
                  </a:cubicBezTo>
                  <a:cubicBezTo>
                    <a:pt x="403687" y="190218"/>
                    <a:pt x="411903" y="208976"/>
                    <a:pt x="411903" y="228907"/>
                  </a:cubicBezTo>
                  <a:cubicBezTo>
                    <a:pt x="411903" y="251182"/>
                    <a:pt x="403687" y="268768"/>
                    <a:pt x="388429" y="282836"/>
                  </a:cubicBezTo>
                  <a:lnTo>
                    <a:pt x="388429" y="284009"/>
                  </a:lnTo>
                  <a:cubicBezTo>
                    <a:pt x="379039" y="293388"/>
                    <a:pt x="368475" y="299250"/>
                    <a:pt x="356738" y="302767"/>
                  </a:cubicBezTo>
                  <a:cubicBezTo>
                    <a:pt x="346175" y="309801"/>
                    <a:pt x="333264" y="315663"/>
                    <a:pt x="320353" y="318008"/>
                  </a:cubicBezTo>
                  <a:cubicBezTo>
                    <a:pt x="308616" y="314491"/>
                    <a:pt x="312137" y="310974"/>
                    <a:pt x="323874" y="306284"/>
                  </a:cubicBezTo>
                  <a:lnTo>
                    <a:pt x="308616" y="306284"/>
                  </a:lnTo>
                  <a:cubicBezTo>
                    <a:pt x="318005" y="307457"/>
                    <a:pt x="314484" y="308629"/>
                    <a:pt x="282794" y="308629"/>
                  </a:cubicBezTo>
                  <a:lnTo>
                    <a:pt x="280446" y="308629"/>
                  </a:lnTo>
                  <a:cubicBezTo>
                    <a:pt x="278099" y="308629"/>
                    <a:pt x="275751" y="308629"/>
                    <a:pt x="273404" y="308629"/>
                  </a:cubicBezTo>
                  <a:lnTo>
                    <a:pt x="234671" y="308629"/>
                  </a:lnTo>
                  <a:cubicBezTo>
                    <a:pt x="231150" y="308629"/>
                    <a:pt x="227629" y="308629"/>
                    <a:pt x="224108" y="308629"/>
                  </a:cubicBezTo>
                  <a:lnTo>
                    <a:pt x="198286" y="308629"/>
                  </a:lnTo>
                  <a:lnTo>
                    <a:pt x="199460" y="375455"/>
                  </a:lnTo>
                  <a:cubicBezTo>
                    <a:pt x="199460" y="383661"/>
                    <a:pt x="202981" y="390696"/>
                    <a:pt x="207676" y="397730"/>
                  </a:cubicBezTo>
                  <a:cubicBezTo>
                    <a:pt x="208849" y="397730"/>
                    <a:pt x="208849" y="397730"/>
                    <a:pt x="210023" y="398902"/>
                  </a:cubicBezTo>
                  <a:cubicBezTo>
                    <a:pt x="211197" y="401247"/>
                    <a:pt x="214718" y="403592"/>
                    <a:pt x="218239" y="404764"/>
                  </a:cubicBezTo>
                  <a:cubicBezTo>
                    <a:pt x="219413" y="405937"/>
                    <a:pt x="220587" y="405937"/>
                    <a:pt x="221760" y="405937"/>
                  </a:cubicBezTo>
                  <a:cubicBezTo>
                    <a:pt x="221760" y="407109"/>
                    <a:pt x="221760" y="407109"/>
                    <a:pt x="221760" y="407109"/>
                  </a:cubicBezTo>
                  <a:lnTo>
                    <a:pt x="233498" y="407109"/>
                  </a:lnTo>
                  <a:cubicBezTo>
                    <a:pt x="248756" y="407109"/>
                    <a:pt x="264014" y="407109"/>
                    <a:pt x="278099" y="408281"/>
                  </a:cubicBezTo>
                  <a:cubicBezTo>
                    <a:pt x="280446" y="408281"/>
                    <a:pt x="282794" y="408281"/>
                    <a:pt x="285141" y="408281"/>
                  </a:cubicBezTo>
                  <a:cubicBezTo>
                    <a:pt x="298052" y="408281"/>
                    <a:pt x="313311" y="409454"/>
                    <a:pt x="334437" y="410626"/>
                  </a:cubicBezTo>
                  <a:lnTo>
                    <a:pt x="336785" y="410626"/>
                  </a:lnTo>
                  <a:cubicBezTo>
                    <a:pt x="356738" y="410626"/>
                    <a:pt x="374344" y="418833"/>
                    <a:pt x="388429" y="432901"/>
                  </a:cubicBezTo>
                  <a:cubicBezTo>
                    <a:pt x="403687" y="448142"/>
                    <a:pt x="410729" y="465728"/>
                    <a:pt x="410729" y="486831"/>
                  </a:cubicBezTo>
                  <a:cubicBezTo>
                    <a:pt x="410729" y="506762"/>
                    <a:pt x="403687" y="525520"/>
                    <a:pt x="388429" y="539588"/>
                  </a:cubicBezTo>
                  <a:lnTo>
                    <a:pt x="388429" y="540761"/>
                  </a:lnTo>
                  <a:cubicBezTo>
                    <a:pt x="374344" y="553657"/>
                    <a:pt x="357912" y="560691"/>
                    <a:pt x="339132" y="561864"/>
                  </a:cubicBezTo>
                  <a:cubicBezTo>
                    <a:pt x="336785" y="563036"/>
                    <a:pt x="334437" y="563036"/>
                    <a:pt x="333264" y="563036"/>
                  </a:cubicBezTo>
                  <a:cubicBezTo>
                    <a:pt x="271057" y="563036"/>
                    <a:pt x="228803" y="563036"/>
                    <a:pt x="202981" y="560691"/>
                  </a:cubicBezTo>
                  <a:cubicBezTo>
                    <a:pt x="193591" y="560691"/>
                    <a:pt x="183028" y="560691"/>
                    <a:pt x="173638" y="559519"/>
                  </a:cubicBezTo>
                  <a:lnTo>
                    <a:pt x="172464" y="559519"/>
                  </a:lnTo>
                  <a:cubicBezTo>
                    <a:pt x="150163" y="556002"/>
                    <a:pt x="129036" y="550140"/>
                    <a:pt x="107909" y="540761"/>
                  </a:cubicBezTo>
                  <a:cubicBezTo>
                    <a:pt x="98520" y="536071"/>
                    <a:pt x="87956" y="531382"/>
                    <a:pt x="79740" y="525520"/>
                  </a:cubicBezTo>
                  <a:cubicBezTo>
                    <a:pt x="73872" y="520830"/>
                    <a:pt x="69177" y="516141"/>
                    <a:pt x="64482" y="511451"/>
                  </a:cubicBezTo>
                  <a:cubicBezTo>
                    <a:pt x="64482" y="511451"/>
                    <a:pt x="64482" y="511451"/>
                    <a:pt x="63308" y="511451"/>
                  </a:cubicBezTo>
                  <a:cubicBezTo>
                    <a:pt x="60961" y="507934"/>
                    <a:pt x="58613" y="505589"/>
                    <a:pt x="55092" y="502072"/>
                  </a:cubicBezTo>
                  <a:lnTo>
                    <a:pt x="55092" y="500900"/>
                  </a:lnTo>
                  <a:cubicBezTo>
                    <a:pt x="49223" y="492693"/>
                    <a:pt x="43355" y="484486"/>
                    <a:pt x="36312" y="476280"/>
                  </a:cubicBezTo>
                  <a:cubicBezTo>
                    <a:pt x="33965" y="470418"/>
                    <a:pt x="31618" y="464556"/>
                    <a:pt x="29270" y="458694"/>
                  </a:cubicBezTo>
                  <a:cubicBezTo>
                    <a:pt x="26923" y="456349"/>
                    <a:pt x="31618" y="470418"/>
                    <a:pt x="29270" y="468073"/>
                  </a:cubicBezTo>
                  <a:cubicBezTo>
                    <a:pt x="12838" y="442281"/>
                    <a:pt x="14012" y="410626"/>
                    <a:pt x="17533" y="415316"/>
                  </a:cubicBezTo>
                  <a:cubicBezTo>
                    <a:pt x="11664" y="378972"/>
                    <a:pt x="3448" y="330904"/>
                    <a:pt x="2275" y="288698"/>
                  </a:cubicBezTo>
                  <a:cubicBezTo>
                    <a:pt x="3448" y="281664"/>
                    <a:pt x="4622" y="300422"/>
                    <a:pt x="5796" y="289871"/>
                  </a:cubicBezTo>
                  <a:cubicBezTo>
                    <a:pt x="-3594" y="239458"/>
                    <a:pt x="-73" y="159736"/>
                    <a:pt x="5796" y="156219"/>
                  </a:cubicBezTo>
                  <a:cubicBezTo>
                    <a:pt x="5796" y="208976"/>
                    <a:pt x="10491" y="262906"/>
                    <a:pt x="15186" y="316836"/>
                  </a:cubicBezTo>
                  <a:lnTo>
                    <a:pt x="16359" y="333249"/>
                  </a:lnTo>
                  <a:lnTo>
                    <a:pt x="16359" y="321525"/>
                  </a:lnTo>
                  <a:cubicBezTo>
                    <a:pt x="11664" y="240631"/>
                    <a:pt x="10491" y="156219"/>
                    <a:pt x="12838" y="71808"/>
                  </a:cubicBezTo>
                  <a:lnTo>
                    <a:pt x="12838" y="70635"/>
                  </a:lnTo>
                  <a:cubicBezTo>
                    <a:pt x="16359" y="42498"/>
                    <a:pt x="35139" y="19050"/>
                    <a:pt x="59787" y="7327"/>
                  </a:cubicBezTo>
                  <a:cubicBezTo>
                    <a:pt x="71524" y="1465"/>
                    <a:pt x="85609" y="-880"/>
                    <a:pt x="98520" y="292"/>
                  </a:cubicBezTo>
                  <a:close/>
                </a:path>
              </a:pathLst>
            </a:custGeom>
            <a:solidFill>
              <a:srgbClr val="1740B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 dirty="0"/>
            </a:p>
          </p:txBody>
        </p:sp>
        <p:sp>
          <p:nvSpPr>
            <p:cNvPr id="18" name="原创设计师QQ598969553      _12"/>
            <p:cNvSpPr>
              <a:spLocks noChangeArrowheads="1"/>
            </p:cNvSpPr>
            <p:nvPr/>
          </p:nvSpPr>
          <p:spPr bwMode="auto">
            <a:xfrm>
              <a:off x="1331186" y="345446"/>
              <a:ext cx="698500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altLang="zh-CN" sz="15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logo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568325" y="2792897"/>
            <a:ext cx="2654810" cy="299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noProof="1">
                <a:solidFill>
                  <a:schemeClr val="bg2">
                    <a:lumMod val="50000"/>
                  </a:schemeClr>
                </a:solidFill>
                <a:latin typeface="+mn-ea"/>
              </a:rPr>
              <a:t>点击输入内容</a:t>
            </a:r>
            <a:endParaRPr lang="zh-CN" altLang="en-US" sz="9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766888"/>
            <a:ext cx="9144000" cy="26447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0" y="1766888"/>
            <a:ext cx="4378325" cy="263207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572000" y="1731963"/>
            <a:ext cx="4433888" cy="50038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中国</a:t>
            </a:r>
            <a:r>
              <a:rPr lang="zh-CN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某某总公司</a:t>
            </a:r>
            <a:r>
              <a:rPr lang="zh-CN" altLang="zh-CN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</a:rPr>
              <a:t>简介</a:t>
            </a:r>
            <a:endParaRPr lang="zh-CN" altLang="zh-CN" sz="12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latin typeface="微软雅黑" panose="020B0503020204020204" pitchFamily="34" charset="-122"/>
              </a:rPr>
              <a:t>xxxx</a:t>
            </a:r>
            <a:endParaRPr lang="en-US" altLang="zh-CN" sz="1100" dirty="0">
              <a:gradFill>
                <a:gsLst>
                  <a:gs pos="0">
                    <a:srgbClr val="1C3FD9">
                      <a:lumMod val="80000"/>
                      <a:lumOff val="20000"/>
                    </a:srgbClr>
                  </a:gs>
                  <a:gs pos="100000">
                    <a:srgbClr val="1C3FD9">
                      <a:lumMod val="85000"/>
                    </a:srgbClr>
                  </a:gs>
                </a:gsLst>
                <a:lin ang="5400000" scaled="1"/>
              </a:gradFill>
              <a:latin typeface="微软雅黑" panose="020B0503020204020204" pitchFamily="34" charset="-122"/>
            </a:endParaRPr>
          </a:p>
        </p:txBody>
      </p:sp>
      <p:sp>
        <p:nvSpPr>
          <p:cNvPr id="7" name="文本框 48"/>
          <p:cNvSpPr txBox="1">
            <a:spLocks noChangeArrowheads="1"/>
          </p:cNvSpPr>
          <p:nvPr/>
        </p:nvSpPr>
        <p:spPr bwMode="auto">
          <a:xfrm>
            <a:off x="3863975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1C3FD9"/>
                </a:solidFill>
                <a:latin typeface="微软雅黑" panose="020B0503020204020204" pitchFamily="34" charset="-122"/>
              </a:rPr>
              <a:t>公司简介</a:t>
            </a:r>
            <a:endParaRPr lang="zh-CN" altLang="en-US" sz="2400" dirty="0">
              <a:solidFill>
                <a:srgbClr val="1C3FD9"/>
              </a:solidFill>
              <a:latin typeface="微软雅黑" panose="020B0503020204020204" pitchFamily="34" charset="-122"/>
            </a:endParaRPr>
          </a:p>
        </p:txBody>
      </p:sp>
      <p:sp>
        <p:nvSpPr>
          <p:cNvPr id="11" name="Content Placeholder 2"/>
          <p:cNvSpPr txBox="1"/>
          <p:nvPr/>
        </p:nvSpPr>
        <p:spPr>
          <a:xfrm>
            <a:off x="1760538" y="731838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此处添加详细介绍，对主标题进行进一步阐述，此处添加详细介绍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5327650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2771775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 bwMode="auto">
          <a:xfrm>
            <a:off x="6086475" y="1495425"/>
            <a:ext cx="1911350" cy="874713"/>
            <a:chOff x="5831396" y="1495025"/>
            <a:chExt cx="1911575" cy="875401"/>
          </a:xfrm>
        </p:grpSpPr>
        <p:sp>
          <p:nvSpPr>
            <p:cNvPr id="4" name="文本框 3"/>
            <p:cNvSpPr txBox="1"/>
            <p:nvPr/>
          </p:nvSpPr>
          <p:spPr>
            <a:xfrm>
              <a:off x="5831396" y="1495025"/>
              <a:ext cx="1467023" cy="2621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latin typeface="华文细黑" panose="02010600040101010101" pitchFamily="2" charset="-122"/>
                  <a:ea typeface="+mn-ea"/>
                </a:rPr>
                <a:t>Howard Allen</a:t>
              </a:r>
              <a:endParaRPr lang="en-US" altLang="zh-CN" sz="1100" dirty="0">
                <a:latin typeface="华文细黑" panose="02010600040101010101" pitchFamily="2" charset="-122"/>
                <a:ea typeface="+mn-ea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5831396" y="1655489"/>
              <a:ext cx="1297141" cy="2621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+mn-ea"/>
                </a:rPr>
                <a:t>CEO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+mn-ea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5831396" y="1835017"/>
              <a:ext cx="1911575" cy="535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+mn-ea"/>
              </a:endParaRPr>
            </a:p>
          </p:txBody>
        </p:sp>
      </p:grpSp>
      <p:sp>
        <p:nvSpPr>
          <p:cNvPr id="7" name="椭圆 6"/>
          <p:cNvSpPr/>
          <p:nvPr/>
        </p:nvSpPr>
        <p:spPr>
          <a:xfrm>
            <a:off x="5013325" y="1495425"/>
            <a:ext cx="906463" cy="908050"/>
          </a:xfrm>
          <a:prstGeom prst="ellipse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华文细黑" panose="0201060004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 bwMode="auto">
          <a:xfrm>
            <a:off x="6086475" y="2657475"/>
            <a:ext cx="1911350" cy="876300"/>
            <a:chOff x="5831396" y="2658177"/>
            <a:chExt cx="1911575" cy="875401"/>
          </a:xfrm>
        </p:grpSpPr>
        <p:sp>
          <p:nvSpPr>
            <p:cNvPr id="9" name="文本框 8"/>
            <p:cNvSpPr txBox="1"/>
            <p:nvPr/>
          </p:nvSpPr>
          <p:spPr>
            <a:xfrm>
              <a:off x="5831396" y="2658177"/>
              <a:ext cx="1467023" cy="26166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latin typeface="华文细黑" panose="02010600040101010101" pitchFamily="2" charset="-122"/>
                  <a:ea typeface="+mn-ea"/>
                </a:rPr>
                <a:t>Jim Burner</a:t>
              </a:r>
              <a:endParaRPr lang="en-US" altLang="zh-CN" sz="1100" dirty="0">
                <a:latin typeface="华文细黑" panose="02010600040101010101" pitchFamily="2" charset="-122"/>
                <a:ea typeface="+mn-ea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5831396" y="2818351"/>
              <a:ext cx="1297141" cy="2553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+mn-ea"/>
                </a:rPr>
                <a:t>Designer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+mn-ea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5831396" y="2997553"/>
              <a:ext cx="1911575" cy="53602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+mn-ea"/>
              </a:endParaRPr>
            </a:p>
          </p:txBody>
        </p:sp>
      </p:grpSp>
      <p:sp>
        <p:nvSpPr>
          <p:cNvPr id="12" name="椭圆 11"/>
          <p:cNvSpPr/>
          <p:nvPr/>
        </p:nvSpPr>
        <p:spPr>
          <a:xfrm>
            <a:off x="5013325" y="2657475"/>
            <a:ext cx="906463" cy="908050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6086475" y="3787775"/>
            <a:ext cx="1911350" cy="874713"/>
            <a:chOff x="5831396" y="3787037"/>
            <a:chExt cx="1911575" cy="875401"/>
          </a:xfrm>
        </p:grpSpPr>
        <p:sp>
          <p:nvSpPr>
            <p:cNvPr id="14" name="文本框 13"/>
            <p:cNvSpPr txBox="1"/>
            <p:nvPr/>
          </p:nvSpPr>
          <p:spPr>
            <a:xfrm>
              <a:off x="5831396" y="3787037"/>
              <a:ext cx="1467023" cy="26214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latin typeface="华文细黑" panose="02010600040101010101" pitchFamily="2" charset="-122"/>
                  <a:ea typeface="+mn-ea"/>
                </a:rPr>
                <a:t>Shila Akter</a:t>
              </a:r>
              <a:endParaRPr lang="en-US" altLang="zh-CN" sz="1100" dirty="0">
                <a:latin typeface="华文细黑" panose="02010600040101010101" pitchFamily="2" charset="-122"/>
                <a:ea typeface="+mn-ea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831396" y="3947501"/>
              <a:ext cx="1297141" cy="2542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+mn-ea"/>
                </a:rPr>
                <a:t>Photographer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831396" y="4127029"/>
              <a:ext cx="1911575" cy="5354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+mn-ea"/>
              </a:endParaRPr>
            </a:p>
          </p:txBody>
        </p:sp>
      </p:grpSp>
      <p:sp>
        <p:nvSpPr>
          <p:cNvPr id="17" name="椭圆 16"/>
          <p:cNvSpPr/>
          <p:nvPr/>
        </p:nvSpPr>
        <p:spPr>
          <a:xfrm>
            <a:off x="5013325" y="3787775"/>
            <a:ext cx="906463" cy="906463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华文细黑" panose="02010600040101010101" pitchFamily="2" charset="-122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1279525" y="1501775"/>
            <a:ext cx="1911350" cy="895350"/>
            <a:chOff x="1024569" y="1501454"/>
            <a:chExt cx="1911576" cy="896181"/>
          </a:xfrm>
        </p:grpSpPr>
        <p:sp>
          <p:nvSpPr>
            <p:cNvPr id="19" name="文本框 18"/>
            <p:cNvSpPr txBox="1"/>
            <p:nvPr/>
          </p:nvSpPr>
          <p:spPr>
            <a:xfrm>
              <a:off x="1024569" y="1501454"/>
              <a:ext cx="1911576" cy="2621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latin typeface="华文细黑" panose="02010600040101010101" pitchFamily="2" charset="-122"/>
                  <a:ea typeface="+mn-ea"/>
                </a:rPr>
                <a:t>Alex White</a:t>
              </a:r>
              <a:endParaRPr lang="en-US" altLang="zh-CN" sz="1100" dirty="0">
                <a:latin typeface="华文细黑" panose="02010600040101010101" pitchFamily="2" charset="-122"/>
                <a:ea typeface="+mn-ea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1024569" y="1682597"/>
              <a:ext cx="1911576" cy="2621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+mn-ea"/>
                </a:rPr>
                <a:t>Director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+mn-ea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1024569" y="1862151"/>
              <a:ext cx="1911576" cy="5354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+mn-ea"/>
              </a:endParaRPr>
            </a:p>
          </p:txBody>
        </p:sp>
      </p:grpSp>
      <p:sp>
        <p:nvSpPr>
          <p:cNvPr id="22" name="椭圆 21"/>
          <p:cNvSpPr/>
          <p:nvPr/>
        </p:nvSpPr>
        <p:spPr>
          <a:xfrm>
            <a:off x="3295650" y="1511300"/>
            <a:ext cx="908050" cy="906463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华文细黑" panose="0201060004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1279525" y="2662238"/>
            <a:ext cx="1911350" cy="896937"/>
            <a:chOff x="1024569" y="2662550"/>
            <a:chExt cx="1911576" cy="896181"/>
          </a:xfrm>
        </p:grpSpPr>
        <p:sp>
          <p:nvSpPr>
            <p:cNvPr id="24" name="文本框 23"/>
            <p:cNvSpPr txBox="1"/>
            <p:nvPr/>
          </p:nvSpPr>
          <p:spPr>
            <a:xfrm>
              <a:off x="1024569" y="2662550"/>
              <a:ext cx="1911576" cy="2617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latin typeface="华文细黑" panose="02010600040101010101" pitchFamily="2" charset="-122"/>
                  <a:ea typeface="+mn-ea"/>
                </a:rPr>
                <a:t>Amanda Spring</a:t>
              </a:r>
              <a:endParaRPr lang="en-US" altLang="zh-CN" sz="1100" dirty="0">
                <a:latin typeface="华文细黑" panose="02010600040101010101" pitchFamily="2" charset="-122"/>
                <a:ea typeface="+mn-ea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024569" y="2844958"/>
              <a:ext cx="1911576" cy="2537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+mn-ea"/>
                </a:rPr>
                <a:t>Manager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+mn-ea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1024569" y="3022608"/>
              <a:ext cx="1911576" cy="53612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+mn-ea"/>
              </a:endParaRPr>
            </a:p>
          </p:txBody>
        </p:sp>
      </p:grpSp>
      <p:sp>
        <p:nvSpPr>
          <p:cNvPr id="27" name="椭圆 26"/>
          <p:cNvSpPr/>
          <p:nvPr/>
        </p:nvSpPr>
        <p:spPr>
          <a:xfrm>
            <a:off x="3295650" y="2671763"/>
            <a:ext cx="908050" cy="908050"/>
          </a:xfrm>
          <a:prstGeom prst="ellipse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华文细黑" panose="0201060004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1279525" y="3787775"/>
            <a:ext cx="1911350" cy="895350"/>
            <a:chOff x="1024569" y="3787037"/>
            <a:chExt cx="1911576" cy="896181"/>
          </a:xfrm>
        </p:grpSpPr>
        <p:sp>
          <p:nvSpPr>
            <p:cNvPr id="29" name="文本框 28"/>
            <p:cNvSpPr txBox="1"/>
            <p:nvPr/>
          </p:nvSpPr>
          <p:spPr>
            <a:xfrm>
              <a:off x="1024569" y="3787037"/>
              <a:ext cx="1911576" cy="26218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100" dirty="0">
                  <a:latin typeface="华文细黑" panose="02010600040101010101" pitchFamily="2" charset="-122"/>
                  <a:ea typeface="+mn-ea"/>
                </a:rPr>
                <a:t>Milly Whitney</a:t>
              </a:r>
              <a:endParaRPr lang="en-US" altLang="zh-CN" sz="1100" dirty="0">
                <a:latin typeface="华文细黑" panose="02010600040101010101" pitchFamily="2" charset="-122"/>
                <a:ea typeface="+mn-ea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1024569" y="3968180"/>
              <a:ext cx="1911576" cy="25423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defTabSz="1087755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5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华文细黑" panose="02010600040101010101" pitchFamily="2" charset="-122"/>
                  <a:ea typeface="+mn-ea"/>
                </a:rPr>
                <a:t>Designer</a:t>
              </a:r>
              <a:endParaRPr lang="en-US" altLang="zh-CN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+mn-ea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24569" y="4147734"/>
              <a:ext cx="1911576" cy="53548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</a:rPr>
                <a:t>您的内容打在这里，或者通过复制您的文本后，在此框中选择粘贴，并选择只保留文字。您的内容打在这里</a:t>
              </a:r>
              <a:endParaRPr lang="zh-CN" altLang="en-US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华文细黑" panose="02010600040101010101" pitchFamily="2" charset="-122"/>
                <a:ea typeface="+mn-ea"/>
              </a:endParaRPr>
            </a:p>
          </p:txBody>
        </p:sp>
      </p:grpSp>
      <p:sp>
        <p:nvSpPr>
          <p:cNvPr id="32" name="椭圆 31"/>
          <p:cNvSpPr/>
          <p:nvPr/>
        </p:nvSpPr>
        <p:spPr>
          <a:xfrm>
            <a:off x="3295650" y="3795713"/>
            <a:ext cx="908050" cy="908050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  <a:latin typeface="华文细黑" panose="02010600040101010101" pitchFamily="2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4605338" y="1511300"/>
            <a:ext cx="0" cy="3144838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8"/>
          <p:cNvSpPr txBox="1">
            <a:spLocks noChangeArrowheads="1"/>
          </p:cNvSpPr>
          <p:nvPr/>
        </p:nvSpPr>
        <p:spPr bwMode="auto">
          <a:xfrm>
            <a:off x="3863975" y="254000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rgbClr val="1C3FD9"/>
                </a:solidFill>
                <a:latin typeface="微软雅黑" panose="020B0503020204020204" pitchFamily="34" charset="-122"/>
              </a:rPr>
              <a:t>项目成员</a:t>
            </a:r>
            <a:endParaRPr lang="zh-CN" altLang="en-US" sz="2400" dirty="0">
              <a:solidFill>
                <a:srgbClr val="1C3FD9"/>
              </a:solidFill>
              <a:latin typeface="微软雅黑" panose="020B0503020204020204" pitchFamily="34" charset="-122"/>
            </a:endParaRPr>
          </a:p>
        </p:txBody>
      </p:sp>
      <p:sp>
        <p:nvSpPr>
          <p:cNvPr id="45" name="Content Placeholder 2"/>
          <p:cNvSpPr txBox="1"/>
          <p:nvPr/>
        </p:nvSpPr>
        <p:spPr>
          <a:xfrm>
            <a:off x="1760538" y="731838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此处添加详细介绍，对主标题进行进一步阐述，此处添加详细介绍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46" name="直接连接符 45"/>
          <p:cNvCxnSpPr/>
          <p:nvPr/>
        </p:nvCxnSpPr>
        <p:spPr>
          <a:xfrm>
            <a:off x="5327650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2771775" y="485775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3" dur="250" fill="hold"/>
                                        <p:tgtEl>
                                          <p:spTgt spid="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8" dur="250" fill="hold"/>
                                        <p:tgtEl>
                                          <p:spTgt spid="1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61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3" dur="250" fill="hold"/>
                                        <p:tgtEl>
                                          <p:spTgt spid="1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76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8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4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91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3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06" dur="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6" presetClass="emph" presetSubtype="0" decel="100000" fill="hold" grpId="2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8" dur="250" fill="hold"/>
                                        <p:tgtEl>
                                          <p:spTgt spid="3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2" grpId="0" animBg="1"/>
      <p:bldP spid="12" grpId="1" animBg="1"/>
      <p:bldP spid="12" grpId="2" animBg="1"/>
      <p:bldP spid="17" grpId="0" animBg="1"/>
      <p:bldP spid="17" grpId="1" animBg="1"/>
      <p:bldP spid="17" grpId="2" animBg="1"/>
      <p:bldP spid="22" grpId="0" animBg="1"/>
      <p:bldP spid="22" grpId="1" animBg="1"/>
      <p:bldP spid="22" grpId="2" animBg="1"/>
      <p:bldP spid="27" grpId="0" animBg="1"/>
      <p:bldP spid="27" grpId="1" animBg="1"/>
      <p:bldP spid="27" grpId="2" animBg="1"/>
      <p:bldP spid="32" grpId="0" animBg="1"/>
      <p:bldP spid="32" grpId="1" animBg="1"/>
      <p:bldP spid="32" grpId="2" animBg="1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/>
          <p:nvPr/>
        </p:nvSpPr>
        <p:spPr>
          <a:xfrm>
            <a:off x="3352800" y="1258888"/>
            <a:ext cx="4963616" cy="361632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Rectangle 4"/>
          <p:cNvSpPr/>
          <p:nvPr/>
        </p:nvSpPr>
        <p:spPr>
          <a:xfrm>
            <a:off x="722313" y="1258888"/>
            <a:ext cx="2244725" cy="3616325"/>
          </a:xfrm>
          <a:prstGeom prst="rect">
            <a:avLst/>
          </a:prstGeom>
          <a:blipFill>
            <a:blip r:embed="rId1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5" dirty="0">
              <a:gradFill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5400000" scaled="1"/>
              </a:gradFill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3419872" y="1325786"/>
            <a:ext cx="4876800" cy="16494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 defTabSz="1087120"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108712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1600" dirty="0">
                <a:latin typeface="+mn-ea"/>
                <a:ea typeface="+mn-ea"/>
                <a:cs typeface="Open Sans" panose="020B0606030504020204"/>
              </a:rPr>
              <a:t>成员名称</a:t>
            </a:r>
            <a:r>
              <a:rPr lang="en-US" altLang="zh-CN" sz="1600" dirty="0">
                <a:latin typeface="+mn-ea"/>
                <a:ea typeface="+mn-ea"/>
                <a:cs typeface="Open Sans" panose="020B0606030504020204"/>
              </a:rPr>
              <a:t>: </a:t>
            </a:r>
            <a:r>
              <a:rPr lang="zh-CN" altLang="en-US" sz="1600" dirty="0">
                <a:latin typeface="+mn-ea"/>
                <a:ea typeface="+mn-ea"/>
                <a:cs typeface="Open Sans" panose="020B0606030504020204"/>
              </a:rPr>
              <a:t>代用名</a:t>
            </a:r>
            <a:endParaRPr lang="en-US" altLang="zh-CN" sz="1600" dirty="0">
              <a:latin typeface="+mn-ea"/>
              <a:ea typeface="+mn-ea"/>
              <a:cs typeface="Open Sans" panose="020B0606030504020204"/>
            </a:endParaRPr>
          </a:p>
          <a:p>
            <a:pPr eaLnBrk="1" hangingPunct="1">
              <a:lnSpc>
                <a:spcPct val="120000"/>
              </a:lnSpc>
            </a:pPr>
            <a:r>
              <a:rPr lang="zh-CN" altLang="en-US" sz="1000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latin typeface="+mn-ea"/>
                <a:ea typeface="+mn-ea"/>
                <a:cs typeface="Open Sans" panose="020B0606030504020204"/>
              </a:rPr>
              <a:t>这里输入职位和头衔</a:t>
            </a:r>
            <a:endParaRPr lang="en-US" altLang="zh-CN" sz="1000" dirty="0">
              <a:gradFill>
                <a:gsLst>
                  <a:gs pos="0">
                    <a:srgbClr val="1C3FD9">
                      <a:lumMod val="80000"/>
                      <a:lumOff val="20000"/>
                    </a:srgbClr>
                  </a:gs>
                  <a:gs pos="100000">
                    <a:srgbClr val="1C3FD9">
                      <a:lumMod val="85000"/>
                    </a:srgbClr>
                  </a:gs>
                </a:gsLst>
                <a:lin ang="5400000" scaled="1"/>
              </a:gradFill>
              <a:latin typeface="+mn-ea"/>
              <a:ea typeface="+mn-ea"/>
              <a:cs typeface="Open Sans" panose="020B0606030504020204"/>
            </a:endParaRPr>
          </a:p>
          <a:p>
            <a:pPr eaLnBrk="1" hangingPunct="1"/>
            <a:endParaRPr lang="en-US" sz="1000" dirty="0">
              <a:gradFill>
                <a:gsLst>
                  <a:gs pos="0">
                    <a:srgbClr val="1C3FD9">
                      <a:lumMod val="80000"/>
                      <a:lumOff val="20000"/>
                    </a:srgbClr>
                  </a:gs>
                  <a:gs pos="100000">
                    <a:srgbClr val="1C3FD9">
                      <a:lumMod val="85000"/>
                    </a:srgbClr>
                  </a:gs>
                </a:gsLst>
                <a:lin ang="5400000" scaled="1"/>
              </a:gradFill>
              <a:latin typeface="+mn-ea"/>
              <a:ea typeface="+mn-ea"/>
              <a:cs typeface="Open Sans" panose="020B0606030504020204"/>
            </a:endParaRPr>
          </a:p>
          <a:p>
            <a:pPr eaLnBrk="1" hangingPunct="1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主要的职业经验在这里输入，将介绍成员的主要经历用简短的文字描述，包括成员曾经的任职主要机构有哪些，从业的年份、行业经验等等。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  <a:p>
            <a:pPr eaLnBrk="1" hangingPunct="1"/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Arial" panose="020B0604020202020204" pitchFamily="34" charset="0"/>
            </a:endParaRPr>
          </a:p>
          <a:p>
            <a:pPr eaLnBrk="1" hangingPunct="1"/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rPr>
              <a:t>成员的主要职业经验在这里输入，将介绍成员的主要经历用简短的文字描述，包括成员曾经的任职主要机构有哪些，从业的年份、行业经验，以及服务过的项目等。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  <a:p>
            <a:pPr eaLnBrk="1" hangingPunct="1"/>
            <a:endParaRPr lang="en-US" altLang="zh-CN" sz="1000" dirty="0">
              <a:gradFill>
                <a:gsLst>
                  <a:gs pos="0">
                    <a:srgbClr val="1C3FD9">
                      <a:lumMod val="80000"/>
                      <a:lumOff val="20000"/>
                    </a:srgbClr>
                  </a:gs>
                  <a:gs pos="100000">
                    <a:srgbClr val="1C3FD9">
                      <a:lumMod val="85000"/>
                    </a:srgbClr>
                  </a:gs>
                </a:gsLst>
                <a:lin ang="5400000" scaled="1"/>
              </a:gradFill>
              <a:latin typeface="+mn-e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" name="组合 3"/>
          <p:cNvGrpSpPr/>
          <p:nvPr/>
        </p:nvGrpSpPr>
        <p:grpSpPr bwMode="auto">
          <a:xfrm>
            <a:off x="3433763" y="3045048"/>
            <a:ext cx="4173537" cy="1758950"/>
            <a:chOff x="3433092" y="2719296"/>
            <a:chExt cx="4174121" cy="1758718"/>
          </a:xfrm>
        </p:grpSpPr>
        <p:cxnSp>
          <p:nvCxnSpPr>
            <p:cNvPr id="5" name="Straight Connector 54"/>
            <p:cNvCxnSpPr/>
            <p:nvPr/>
          </p:nvCxnSpPr>
          <p:spPr>
            <a:xfrm>
              <a:off x="3504539" y="2970088"/>
              <a:ext cx="4061393" cy="0"/>
            </a:xfrm>
            <a:prstGeom prst="line">
              <a:avLst/>
            </a:prstGeom>
            <a:ln w="25400">
              <a:solidFill>
                <a:schemeClr val="bg1">
                  <a:lumMod val="9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5"/>
            <p:cNvCxnSpPr/>
            <p:nvPr/>
          </p:nvCxnSpPr>
          <p:spPr>
            <a:xfrm>
              <a:off x="3504539" y="2970088"/>
              <a:ext cx="3491401" cy="0"/>
            </a:xfrm>
            <a:prstGeom prst="line">
              <a:avLst/>
            </a:prstGeom>
            <a:ln w="25400">
              <a:gradFill>
                <a:gsLst>
                  <a:gs pos="0">
                    <a:srgbClr val="1C3FD9">
                      <a:lumMod val="80000"/>
                      <a:lumOff val="20000"/>
                    </a:srgbClr>
                  </a:gs>
                  <a:gs pos="100000">
                    <a:srgbClr val="1C3FD9">
                      <a:lumMod val="85000"/>
                    </a:srgbClr>
                  </a:gs>
                </a:gsLst>
                <a:lin ang="5400000" scaled="1"/>
              </a:gra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47" name="TextBox 56"/>
            <p:cNvSpPr txBox="1">
              <a:spLocks noChangeArrowheads="1"/>
            </p:cNvSpPr>
            <p:nvPr/>
          </p:nvSpPr>
          <p:spPr bwMode="auto">
            <a:xfrm>
              <a:off x="3433092" y="2753932"/>
              <a:ext cx="110639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900">
                  <a:gradFill>
                    <a:gsLst>
                      <a:gs pos="0">
                        <a:srgbClr val="1C3FD9">
                          <a:lumMod val="80000"/>
                          <a:lumOff val="20000"/>
                        </a:srgbClr>
                      </a:gs>
                      <a:gs pos="100000">
                        <a:srgbClr val="1C3FD9">
                          <a:lumMod val="85000"/>
                        </a:srgbClr>
                      </a:gs>
                    </a:gsLst>
                    <a:lin ang="5400000" scaled="1"/>
                  </a:gradFill>
                </a:rPr>
                <a:t>Adobe Photoshop</a:t>
              </a:r>
              <a:endParaRPr lang="zh-CN" altLang="en-US" sz="90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8" name="TextBox 57"/>
            <p:cNvSpPr txBox="1"/>
            <p:nvPr/>
          </p:nvSpPr>
          <p:spPr>
            <a:xfrm>
              <a:off x="6803826" y="2719296"/>
              <a:ext cx="422334" cy="2301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gradFill>
                    <a:gsLst>
                      <a:gs pos="0">
                        <a:srgbClr val="1C3FD9">
                          <a:lumMod val="80000"/>
                          <a:lumOff val="20000"/>
                        </a:srgbClr>
                      </a:gs>
                      <a:gs pos="100000">
                        <a:srgbClr val="1C3FD9">
                          <a:lumMod val="85000"/>
                        </a:srgbClr>
                      </a:gs>
                    </a:gsLst>
                    <a:lin ang="5400000" scaled="1"/>
                  </a:gradFill>
                  <a:latin typeface="+mn-ea"/>
                  <a:ea typeface="+mn-ea"/>
                  <a:cs typeface="Open Sans" panose="020B0606030504020204" pitchFamily="34" charset="0"/>
                </a:rPr>
                <a:t>80%</a:t>
              </a:r>
              <a:endParaRPr lang="en-US" sz="900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  <p:cxnSp>
          <p:nvCxnSpPr>
            <p:cNvPr id="9" name="Straight Connector 60"/>
            <p:cNvCxnSpPr/>
            <p:nvPr/>
          </p:nvCxnSpPr>
          <p:spPr>
            <a:xfrm>
              <a:off x="3504539" y="3444688"/>
              <a:ext cx="4061393" cy="0"/>
            </a:xfrm>
            <a:prstGeom prst="line">
              <a:avLst/>
            </a:prstGeom>
            <a:ln w="25400">
              <a:solidFill>
                <a:schemeClr val="bg1">
                  <a:lumMod val="9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61"/>
            <p:cNvCxnSpPr/>
            <p:nvPr/>
          </p:nvCxnSpPr>
          <p:spPr>
            <a:xfrm>
              <a:off x="3504539" y="3444688"/>
              <a:ext cx="3059541" cy="0"/>
            </a:xfrm>
            <a:prstGeom prst="line">
              <a:avLst/>
            </a:prstGeom>
            <a:ln w="25400">
              <a:solidFill>
                <a:srgbClr val="1C3FD9">
                  <a:alpha val="90000"/>
                </a:srgb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1" name="TextBox 62"/>
            <p:cNvSpPr txBox="1">
              <a:spLocks noChangeArrowheads="1"/>
            </p:cNvSpPr>
            <p:nvPr/>
          </p:nvSpPr>
          <p:spPr bwMode="auto">
            <a:xfrm>
              <a:off x="3433092" y="3229802"/>
              <a:ext cx="1037463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900">
                  <a:gradFill>
                    <a:gsLst>
                      <a:gs pos="0">
                        <a:srgbClr val="1C3FD9">
                          <a:lumMod val="80000"/>
                          <a:lumOff val="20000"/>
                        </a:srgbClr>
                      </a:gs>
                      <a:gs pos="100000">
                        <a:srgbClr val="1C3FD9">
                          <a:lumMod val="85000"/>
                        </a:srgbClr>
                      </a:gs>
                    </a:gsLst>
                    <a:lin ang="5400000" scaled="1"/>
                  </a:gradFill>
                </a:rPr>
                <a:t>Adobe Illustrator</a:t>
              </a:r>
              <a:endParaRPr lang="zh-CN" altLang="en-US" sz="90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2" name="TextBox 63"/>
            <p:cNvSpPr txBox="1"/>
            <p:nvPr/>
          </p:nvSpPr>
          <p:spPr>
            <a:xfrm>
              <a:off x="6375141" y="3195483"/>
              <a:ext cx="422334" cy="23015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gradFill>
                    <a:gsLst>
                      <a:gs pos="0">
                        <a:srgbClr val="1C3FD9">
                          <a:lumMod val="80000"/>
                          <a:lumOff val="20000"/>
                        </a:srgbClr>
                      </a:gs>
                      <a:gs pos="100000">
                        <a:srgbClr val="1C3FD9">
                          <a:lumMod val="85000"/>
                        </a:srgbClr>
                      </a:gs>
                    </a:gsLst>
                    <a:lin ang="5400000" scaled="1"/>
                  </a:gradFill>
                  <a:latin typeface="+mn-ea"/>
                  <a:ea typeface="+mn-ea"/>
                  <a:cs typeface="Open Sans" panose="020B0606030504020204" pitchFamily="34" charset="0"/>
                </a:rPr>
                <a:t>75%</a:t>
              </a:r>
              <a:endParaRPr lang="en-US" sz="900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  <p:cxnSp>
          <p:nvCxnSpPr>
            <p:cNvPr id="13" name="Straight Connector 65"/>
            <p:cNvCxnSpPr/>
            <p:nvPr/>
          </p:nvCxnSpPr>
          <p:spPr>
            <a:xfrm>
              <a:off x="3504539" y="3954208"/>
              <a:ext cx="4061393" cy="0"/>
            </a:xfrm>
            <a:prstGeom prst="line">
              <a:avLst/>
            </a:prstGeom>
            <a:ln w="25400">
              <a:solidFill>
                <a:schemeClr val="bg1">
                  <a:lumMod val="9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66"/>
            <p:cNvCxnSpPr/>
            <p:nvPr/>
          </p:nvCxnSpPr>
          <p:spPr>
            <a:xfrm>
              <a:off x="3504539" y="3954208"/>
              <a:ext cx="3851814" cy="0"/>
            </a:xfrm>
            <a:prstGeom prst="line">
              <a:avLst/>
            </a:prstGeom>
            <a:ln w="25400">
              <a:solidFill>
                <a:srgbClr val="1C3FD9">
                  <a:alpha val="90000"/>
                </a:srgb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5" name="TextBox 67"/>
            <p:cNvSpPr txBox="1">
              <a:spLocks noChangeArrowheads="1"/>
            </p:cNvSpPr>
            <p:nvPr/>
          </p:nvSpPr>
          <p:spPr bwMode="auto">
            <a:xfrm>
              <a:off x="3433092" y="3738492"/>
              <a:ext cx="811441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900">
                  <a:gradFill>
                    <a:gsLst>
                      <a:gs pos="0">
                        <a:srgbClr val="1C3FD9">
                          <a:lumMod val="80000"/>
                          <a:lumOff val="20000"/>
                        </a:srgbClr>
                      </a:gs>
                      <a:gs pos="100000">
                        <a:srgbClr val="1C3FD9">
                          <a:lumMod val="85000"/>
                        </a:srgbClr>
                      </a:gs>
                    </a:gsLst>
                    <a:lin ang="5400000" scaled="1"/>
                  </a:gradFill>
                </a:rPr>
                <a:t>Adobe Flash</a:t>
              </a:r>
              <a:endParaRPr lang="zh-CN" altLang="en-US" sz="90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6" name="TextBox 68"/>
            <p:cNvSpPr txBox="1"/>
            <p:nvPr/>
          </p:nvSpPr>
          <p:spPr>
            <a:xfrm>
              <a:off x="7184879" y="3647862"/>
              <a:ext cx="422334" cy="231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gradFill>
                    <a:gsLst>
                      <a:gs pos="0">
                        <a:srgbClr val="1C3FD9">
                          <a:lumMod val="80000"/>
                          <a:lumOff val="20000"/>
                        </a:srgbClr>
                      </a:gs>
                      <a:gs pos="100000">
                        <a:srgbClr val="1C3FD9">
                          <a:lumMod val="85000"/>
                        </a:srgbClr>
                      </a:gs>
                    </a:gsLst>
                    <a:lin ang="5400000" scaled="1"/>
                  </a:gradFill>
                  <a:latin typeface="+mn-ea"/>
                  <a:ea typeface="+mn-ea"/>
                  <a:cs typeface="Open Sans" panose="020B0606030504020204" pitchFamily="34" charset="0"/>
                </a:rPr>
                <a:t>95%</a:t>
              </a:r>
              <a:endParaRPr lang="en-US" sz="900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  <p:cxnSp>
          <p:nvCxnSpPr>
            <p:cNvPr id="17" name="Straight Connector 70"/>
            <p:cNvCxnSpPr/>
            <p:nvPr/>
          </p:nvCxnSpPr>
          <p:spPr>
            <a:xfrm>
              <a:off x="3504539" y="4462141"/>
              <a:ext cx="4061393" cy="0"/>
            </a:xfrm>
            <a:prstGeom prst="line">
              <a:avLst/>
            </a:prstGeom>
            <a:ln w="25400">
              <a:solidFill>
                <a:schemeClr val="bg1">
                  <a:lumMod val="95000"/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71"/>
            <p:cNvCxnSpPr/>
            <p:nvPr/>
          </p:nvCxnSpPr>
          <p:spPr>
            <a:xfrm>
              <a:off x="3504539" y="4462141"/>
              <a:ext cx="3707332" cy="0"/>
            </a:xfrm>
            <a:prstGeom prst="line">
              <a:avLst/>
            </a:prstGeom>
            <a:ln w="25400">
              <a:solidFill>
                <a:srgbClr val="1C3FD9">
                  <a:alpha val="90000"/>
                </a:srgb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9" name="TextBox 72"/>
            <p:cNvSpPr txBox="1">
              <a:spLocks noChangeArrowheads="1"/>
            </p:cNvSpPr>
            <p:nvPr/>
          </p:nvSpPr>
          <p:spPr bwMode="auto">
            <a:xfrm>
              <a:off x="3433092" y="4247182"/>
              <a:ext cx="120097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ao UI" panose="020B0502040204020203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en-US" altLang="zh-CN" sz="900">
                  <a:gradFill>
                    <a:gsLst>
                      <a:gs pos="0">
                        <a:srgbClr val="1C3FD9">
                          <a:lumMod val="80000"/>
                          <a:lumOff val="20000"/>
                        </a:srgbClr>
                      </a:gs>
                      <a:gs pos="100000">
                        <a:srgbClr val="1C3FD9">
                          <a:lumMod val="85000"/>
                        </a:srgbClr>
                      </a:gs>
                    </a:gsLst>
                    <a:lin ang="5400000" scaled="1"/>
                  </a:gradFill>
                </a:rPr>
                <a:t>Adobe After Effects </a:t>
              </a:r>
              <a:endParaRPr lang="zh-CN" altLang="en-US" sz="30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cs typeface="Arial" panose="020B0604020202020204" pitchFamily="34" charset="0"/>
              </a:endParaRPr>
            </a:p>
          </p:txBody>
        </p:sp>
        <p:sp>
          <p:nvSpPr>
            <p:cNvPr id="20" name="TextBox 73"/>
            <p:cNvSpPr txBox="1"/>
            <p:nvPr/>
          </p:nvSpPr>
          <p:spPr>
            <a:xfrm>
              <a:off x="7005467" y="4184366"/>
              <a:ext cx="422334" cy="2317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dirty="0">
                  <a:gradFill>
                    <a:gsLst>
                      <a:gs pos="0">
                        <a:srgbClr val="1C3FD9">
                          <a:lumMod val="80000"/>
                          <a:lumOff val="20000"/>
                        </a:srgbClr>
                      </a:gs>
                      <a:gs pos="100000">
                        <a:srgbClr val="1C3FD9">
                          <a:lumMod val="85000"/>
                        </a:srgbClr>
                      </a:gs>
                    </a:gsLst>
                    <a:lin ang="5400000" scaled="1"/>
                  </a:gradFill>
                  <a:latin typeface="+mn-ea"/>
                  <a:ea typeface="+mn-ea"/>
                  <a:cs typeface="Open Sans" panose="020B0606030504020204" pitchFamily="34" charset="0"/>
                </a:rPr>
                <a:t>90%</a:t>
              </a:r>
              <a:endParaRPr lang="en-US" sz="900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latin typeface="+mn-ea"/>
                <a:ea typeface="+mn-ea"/>
                <a:cs typeface="Open Sans" panose="020B0606030504020204" pitchFamily="34" charset="0"/>
              </a:endParaRPr>
            </a:p>
          </p:txBody>
        </p:sp>
      </p:grpSp>
      <p:sp>
        <p:nvSpPr>
          <p:cNvPr id="25" name="文本框 48"/>
          <p:cNvSpPr txBox="1">
            <a:spLocks noChangeArrowheads="1"/>
          </p:cNvSpPr>
          <p:nvPr/>
        </p:nvSpPr>
        <p:spPr bwMode="auto">
          <a:xfrm>
            <a:off x="3863975" y="182563"/>
            <a:ext cx="1416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latin typeface="微软雅黑" panose="020B0503020204020204" pitchFamily="34" charset="-122"/>
              </a:rPr>
              <a:t>核心成员</a:t>
            </a:r>
            <a:endParaRPr lang="zh-CN" altLang="en-US" sz="2400" dirty="0">
              <a:gradFill>
                <a:gsLst>
                  <a:gs pos="0">
                    <a:srgbClr val="1C3FD9">
                      <a:lumMod val="80000"/>
                      <a:lumOff val="20000"/>
                    </a:srgbClr>
                  </a:gs>
                  <a:gs pos="100000">
                    <a:srgbClr val="1C3FD9">
                      <a:lumMod val="85000"/>
                    </a:srgbClr>
                  </a:gs>
                </a:gsLst>
                <a:lin ang="5400000" scaled="1"/>
              </a:gradFill>
              <a:latin typeface="微软雅黑" panose="020B0503020204020204" pitchFamily="34" charset="-122"/>
            </a:endParaRPr>
          </a:p>
        </p:txBody>
      </p:sp>
      <p:sp>
        <p:nvSpPr>
          <p:cNvPr id="26" name="Content Placeholder 2"/>
          <p:cNvSpPr txBox="1"/>
          <p:nvPr/>
        </p:nvSpPr>
        <p:spPr>
          <a:xfrm>
            <a:off x="1760538" y="660400"/>
            <a:ext cx="5622925" cy="25558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此处添加详细介绍，对主标题进行进一步阐述，此处添加详细介绍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5327650" y="412750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>
          <a:xfrm>
            <a:off x="2771775" y="412750"/>
            <a:ext cx="1044575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/>
        </p:nvSpPr>
        <p:spPr>
          <a:xfrm>
            <a:off x="1975742" y="3953446"/>
            <a:ext cx="2308226" cy="994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4827588" y="2679700"/>
            <a:ext cx="2308226" cy="994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1970087" y="1397398"/>
            <a:ext cx="2308226" cy="99456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Isosceles Triangle 45"/>
          <p:cNvSpPr/>
          <p:nvPr/>
        </p:nvSpPr>
        <p:spPr>
          <a:xfrm rot="5400000">
            <a:off x="4677569" y="1331119"/>
            <a:ext cx="50800" cy="87312"/>
          </a:xfrm>
          <a:prstGeom prst="triangle">
            <a:avLst/>
          </a:prstGeom>
          <a:solidFill>
            <a:srgbClr val="1C3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gradFill>
                <a:gsLst>
                  <a:gs pos="0">
                    <a:srgbClr val="1C3FD9">
                      <a:lumMod val="80000"/>
                      <a:lumOff val="20000"/>
                    </a:srgbClr>
                  </a:gs>
                  <a:gs pos="100000">
                    <a:srgbClr val="1C3FD9">
                      <a:lumMod val="85000"/>
                    </a:srgbClr>
                  </a:gs>
                </a:gsLst>
                <a:lin ang="5400000" scaled="1"/>
              </a:gradFill>
            </a:endParaRPr>
          </a:p>
        </p:txBody>
      </p:sp>
      <p:sp>
        <p:nvSpPr>
          <p:cNvPr id="25" name="Isosceles Triangle 48"/>
          <p:cNvSpPr/>
          <p:nvPr/>
        </p:nvSpPr>
        <p:spPr>
          <a:xfrm rot="16200000" flipH="1">
            <a:off x="4427538" y="2609850"/>
            <a:ext cx="52387" cy="87313"/>
          </a:xfrm>
          <a:prstGeom prst="triangle">
            <a:avLst/>
          </a:prstGeom>
          <a:solidFill>
            <a:srgbClr val="1C3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gradFill>
                <a:gsLst>
                  <a:gs pos="0">
                    <a:srgbClr val="1C3FD9">
                      <a:lumMod val="80000"/>
                      <a:lumOff val="20000"/>
                    </a:srgbClr>
                  </a:gs>
                  <a:gs pos="100000">
                    <a:srgbClr val="1C3FD9">
                      <a:lumMod val="85000"/>
                    </a:srgbClr>
                  </a:gs>
                </a:gsLst>
                <a:lin ang="5400000" scaled="1"/>
              </a:gra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827588" y="1238250"/>
            <a:ext cx="1249362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latin typeface="+mn-lt"/>
                <a:ea typeface="+mn-ea"/>
              </a:rPr>
              <a:t>27 Jan,2021</a:t>
            </a:r>
            <a:endParaRPr lang="zh-CN" altLang="en-US" sz="1100" dirty="0">
              <a:gradFill>
                <a:gsLst>
                  <a:gs pos="0">
                    <a:srgbClr val="1C3FD9">
                      <a:lumMod val="80000"/>
                      <a:lumOff val="20000"/>
                    </a:srgbClr>
                  </a:gs>
                  <a:gs pos="100000">
                    <a:srgbClr val="1C3FD9">
                      <a:lumMod val="85000"/>
                    </a:srgbClr>
                  </a:gs>
                </a:gsLst>
                <a:lin ang="5400000" scaled="1"/>
              </a:gradFill>
              <a:latin typeface="+mn-lt"/>
              <a:ea typeface="+mn-ea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1903413" y="1312863"/>
            <a:ext cx="2308225" cy="1044575"/>
            <a:chOff x="1903445" y="1480457"/>
            <a:chExt cx="2307771" cy="1045029"/>
          </a:xfrm>
        </p:grpSpPr>
        <p:sp>
          <p:nvSpPr>
            <p:cNvPr id="46" name="文本框 45"/>
            <p:cNvSpPr txBox="1"/>
            <p:nvPr/>
          </p:nvSpPr>
          <p:spPr>
            <a:xfrm>
              <a:off x="1903445" y="1482045"/>
              <a:ext cx="2307771" cy="26205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gradFill>
                    <a:gsLst>
                      <a:gs pos="0">
                        <a:srgbClr val="1C3FD9">
                          <a:lumMod val="80000"/>
                          <a:lumOff val="20000"/>
                        </a:srgbClr>
                      </a:gs>
                      <a:gs pos="100000">
                        <a:srgbClr val="1C3FD9">
                          <a:lumMod val="85000"/>
                        </a:srgbClr>
                      </a:gs>
                    </a:gsLst>
                    <a:lin ang="5400000" scaled="1"/>
                  </a:gradFill>
                  <a:latin typeface="+mn-lt"/>
                  <a:ea typeface="+mn-ea"/>
                </a:rPr>
                <a:t>重大事件名称</a:t>
              </a:r>
              <a:endParaRPr lang="zh-CN" altLang="en-US" sz="1100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903445" y="1480457"/>
              <a:ext cx="2307771" cy="1045029"/>
            </a:xfrm>
            <a:prstGeom prst="rect">
              <a:avLst/>
            </a:prstGeom>
            <a:noFill/>
            <a:ln w="6350">
              <a:solidFill>
                <a:srgbClr val="1C3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48" name="Rectangle 23"/>
            <p:cNvSpPr/>
            <p:nvPr/>
          </p:nvSpPr>
          <p:spPr>
            <a:xfrm>
              <a:off x="1903445" y="1723450"/>
              <a:ext cx="2307771" cy="75597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</a:rPr>
                <a:t>单击添加文本，这一年公司发生的大记事在某某创始人的领到下大家齐心协力，风雨兼程的走过十载春秋，现今公司已经壮大成行业的领军者！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50" name="组合 49"/>
          <p:cNvGrpSpPr/>
          <p:nvPr/>
        </p:nvGrpSpPr>
        <p:grpSpPr bwMode="auto">
          <a:xfrm>
            <a:off x="4906963" y="2603500"/>
            <a:ext cx="2306637" cy="1044575"/>
            <a:chOff x="1903445" y="1480457"/>
            <a:chExt cx="2307771" cy="1045029"/>
          </a:xfrm>
        </p:grpSpPr>
        <p:sp>
          <p:nvSpPr>
            <p:cNvPr id="51" name="文本框 50"/>
            <p:cNvSpPr txBox="1"/>
            <p:nvPr/>
          </p:nvSpPr>
          <p:spPr>
            <a:xfrm>
              <a:off x="1903445" y="1482046"/>
              <a:ext cx="2307771" cy="2620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gradFill>
                    <a:gsLst>
                      <a:gs pos="0">
                        <a:srgbClr val="1C3FD9">
                          <a:lumMod val="80000"/>
                          <a:lumOff val="20000"/>
                        </a:srgbClr>
                      </a:gs>
                      <a:gs pos="100000">
                        <a:srgbClr val="1C3FD9">
                          <a:lumMod val="85000"/>
                        </a:srgbClr>
                      </a:gs>
                    </a:gsLst>
                    <a:lin ang="5400000" scaled="1"/>
                  </a:gradFill>
                  <a:latin typeface="+mn-lt"/>
                  <a:ea typeface="+mn-ea"/>
                </a:rPr>
                <a:t>重大事件名称</a:t>
              </a:r>
              <a:endParaRPr lang="zh-CN" altLang="en-US" sz="1100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1903445" y="1480457"/>
              <a:ext cx="2307771" cy="1045029"/>
            </a:xfrm>
            <a:prstGeom prst="rect">
              <a:avLst/>
            </a:prstGeom>
            <a:noFill/>
            <a:ln w="6350">
              <a:solidFill>
                <a:srgbClr val="1C3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53" name="Rectangle 23"/>
            <p:cNvSpPr/>
            <p:nvPr/>
          </p:nvSpPr>
          <p:spPr>
            <a:xfrm>
              <a:off x="1903445" y="1729803"/>
              <a:ext cx="2307771" cy="7575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</a:rPr>
                <a:t>单击添加文本，这一年公司发生的大记事在某某创始人的领到下大家齐心协力，风雨兼程的走过十载春秋，现今公司已经壮大成行业的领军者！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3344863" y="2541588"/>
            <a:ext cx="998537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latin typeface="+mn-lt"/>
                <a:ea typeface="+mn-ea"/>
              </a:rPr>
              <a:t>14 Feb,2021</a:t>
            </a:r>
            <a:endParaRPr lang="zh-CN" altLang="en-US" sz="1100" dirty="0">
              <a:gradFill>
                <a:gsLst>
                  <a:gs pos="0">
                    <a:srgbClr val="1C3FD9">
                      <a:lumMod val="80000"/>
                      <a:lumOff val="20000"/>
                    </a:srgbClr>
                  </a:gs>
                  <a:gs pos="100000">
                    <a:srgbClr val="1C3FD9">
                      <a:lumMod val="85000"/>
                    </a:srgbClr>
                  </a:gs>
                </a:gsLst>
                <a:lin ang="5400000" scaled="1"/>
              </a:gradFill>
              <a:latin typeface="+mn-lt"/>
              <a:ea typeface="+mn-ea"/>
            </a:endParaRPr>
          </a:p>
        </p:txBody>
      </p:sp>
      <p:sp>
        <p:nvSpPr>
          <p:cNvPr id="56" name="Isosceles Triangle 45"/>
          <p:cNvSpPr/>
          <p:nvPr/>
        </p:nvSpPr>
        <p:spPr>
          <a:xfrm rot="5400000">
            <a:off x="4675982" y="3877468"/>
            <a:ext cx="50800" cy="87313"/>
          </a:xfrm>
          <a:prstGeom prst="triangle">
            <a:avLst/>
          </a:prstGeom>
          <a:solidFill>
            <a:srgbClr val="1C3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gradFill>
                <a:gsLst>
                  <a:gs pos="0">
                    <a:srgbClr val="1C3FD9">
                      <a:lumMod val="80000"/>
                      <a:lumOff val="20000"/>
                    </a:srgbClr>
                  </a:gs>
                  <a:gs pos="100000">
                    <a:srgbClr val="1C3FD9">
                      <a:lumMod val="85000"/>
                    </a:srgbClr>
                  </a:gs>
                </a:gsLst>
                <a:lin ang="5400000" scaled="1"/>
              </a:gra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806950" y="3808413"/>
            <a:ext cx="1249363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latin typeface="+mn-lt"/>
                <a:ea typeface="+mn-ea"/>
              </a:rPr>
              <a:t>09 Mar,2021</a:t>
            </a:r>
            <a:endParaRPr lang="zh-CN" altLang="en-US" sz="1100" dirty="0">
              <a:gradFill>
                <a:gsLst>
                  <a:gs pos="0">
                    <a:srgbClr val="1C3FD9">
                      <a:lumMod val="80000"/>
                      <a:lumOff val="20000"/>
                    </a:srgbClr>
                  </a:gs>
                  <a:gs pos="100000">
                    <a:srgbClr val="1C3FD9">
                      <a:lumMod val="85000"/>
                    </a:srgbClr>
                  </a:gs>
                </a:gsLst>
                <a:lin ang="5400000" scaled="1"/>
              </a:gradFill>
              <a:latin typeface="+mn-lt"/>
              <a:ea typeface="+mn-ea"/>
            </a:endParaRPr>
          </a:p>
        </p:txBody>
      </p:sp>
      <p:grpSp>
        <p:nvGrpSpPr>
          <p:cNvPr id="58" name="组合 57"/>
          <p:cNvGrpSpPr/>
          <p:nvPr/>
        </p:nvGrpSpPr>
        <p:grpSpPr bwMode="auto">
          <a:xfrm>
            <a:off x="1882775" y="3883025"/>
            <a:ext cx="2308225" cy="1044575"/>
            <a:chOff x="1903445" y="1480457"/>
            <a:chExt cx="2307771" cy="1045029"/>
          </a:xfrm>
        </p:grpSpPr>
        <p:sp>
          <p:nvSpPr>
            <p:cNvPr id="59" name="文本框 58"/>
            <p:cNvSpPr txBox="1"/>
            <p:nvPr/>
          </p:nvSpPr>
          <p:spPr>
            <a:xfrm>
              <a:off x="1903445" y="1482046"/>
              <a:ext cx="2307771" cy="26205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gradFill>
                    <a:gsLst>
                      <a:gs pos="0">
                        <a:srgbClr val="1C3FD9">
                          <a:lumMod val="80000"/>
                          <a:lumOff val="20000"/>
                        </a:srgbClr>
                      </a:gs>
                      <a:gs pos="100000">
                        <a:srgbClr val="1C3FD9">
                          <a:lumMod val="85000"/>
                        </a:srgbClr>
                      </a:gs>
                    </a:gsLst>
                    <a:lin ang="5400000" scaled="1"/>
                  </a:gradFill>
                  <a:latin typeface="+mn-lt"/>
                  <a:ea typeface="+mn-ea"/>
                </a:rPr>
                <a:t>重大事件名称</a:t>
              </a:r>
              <a:endParaRPr lang="zh-CN" altLang="en-US" sz="1100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903445" y="1480457"/>
              <a:ext cx="2307771" cy="1045029"/>
            </a:xfrm>
            <a:prstGeom prst="rect">
              <a:avLst/>
            </a:prstGeom>
            <a:noFill/>
            <a:ln w="6350">
              <a:solidFill>
                <a:srgbClr val="1C3FD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61" name="Rectangle 23"/>
            <p:cNvSpPr/>
            <p:nvPr/>
          </p:nvSpPr>
          <p:spPr>
            <a:xfrm>
              <a:off x="1903445" y="1729803"/>
              <a:ext cx="2307771" cy="7575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</a:rPr>
                <a:t>单击添加文本，这一年公司发生的大记事在某某创始人的领到下大家齐心协力，风雨兼程的走过十载春秋，现今公司已经壮大成行业的领军者！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 bwMode="auto">
          <a:xfrm>
            <a:off x="4521200" y="1317625"/>
            <a:ext cx="101600" cy="3825875"/>
            <a:chOff x="4520930" y="1318196"/>
            <a:chExt cx="102141" cy="3825305"/>
          </a:xfrm>
        </p:grpSpPr>
        <p:grpSp>
          <p:nvGrpSpPr>
            <p:cNvPr id="16400" name="Group 1"/>
            <p:cNvGrpSpPr/>
            <p:nvPr/>
          </p:nvGrpSpPr>
          <p:grpSpPr bwMode="auto">
            <a:xfrm>
              <a:off x="4558420" y="1357431"/>
              <a:ext cx="27161" cy="1512000"/>
              <a:chOff x="6077893" y="2108487"/>
              <a:chExt cx="36214" cy="1552769"/>
            </a:xfrm>
          </p:grpSpPr>
          <p:cxnSp>
            <p:nvCxnSpPr>
              <p:cNvPr id="12" name="Straight Connector 14"/>
              <p:cNvCxnSpPr/>
              <p:nvPr/>
            </p:nvCxnSpPr>
            <p:spPr>
              <a:xfrm>
                <a:off x="6115153" y="2108946"/>
                <a:ext cx="0" cy="1551819"/>
              </a:xfrm>
              <a:prstGeom prst="line">
                <a:avLst/>
              </a:prstGeom>
              <a:ln w="9525" cmpd="sng">
                <a:solidFill>
                  <a:srgbClr val="1C3FD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4"/>
              <p:cNvCxnSpPr/>
              <p:nvPr/>
            </p:nvCxnSpPr>
            <p:spPr>
              <a:xfrm>
                <a:off x="6076850" y="2108946"/>
                <a:ext cx="0" cy="1551819"/>
              </a:xfrm>
              <a:prstGeom prst="line">
                <a:avLst/>
              </a:prstGeom>
              <a:ln w="9525" cmpd="sng">
                <a:solidFill>
                  <a:srgbClr val="1C3FD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01" name="Group 2"/>
            <p:cNvGrpSpPr/>
            <p:nvPr/>
          </p:nvGrpSpPr>
          <p:grpSpPr bwMode="auto">
            <a:xfrm>
              <a:off x="4558420" y="2848083"/>
              <a:ext cx="27161" cy="1116000"/>
              <a:chOff x="6077893" y="3797444"/>
              <a:chExt cx="36214" cy="1371599"/>
            </a:xfrm>
          </p:grpSpPr>
          <p:cxnSp>
            <p:nvCxnSpPr>
              <p:cNvPr id="15" name="Straight Connector 19"/>
              <p:cNvCxnSpPr/>
              <p:nvPr/>
            </p:nvCxnSpPr>
            <p:spPr>
              <a:xfrm>
                <a:off x="6115153" y="3797733"/>
                <a:ext cx="0" cy="1371411"/>
              </a:xfrm>
              <a:prstGeom prst="line">
                <a:avLst/>
              </a:prstGeom>
              <a:ln w="9525" cmpd="sng">
                <a:solidFill>
                  <a:srgbClr val="1C3FD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25"/>
              <p:cNvCxnSpPr/>
              <p:nvPr/>
            </p:nvCxnSpPr>
            <p:spPr>
              <a:xfrm>
                <a:off x="6076850" y="3797733"/>
                <a:ext cx="0" cy="1371411"/>
              </a:xfrm>
              <a:prstGeom prst="line">
                <a:avLst/>
              </a:prstGeom>
              <a:ln w="9525" cmpd="sng">
                <a:solidFill>
                  <a:srgbClr val="1C3FD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402" name="Group 3"/>
            <p:cNvGrpSpPr/>
            <p:nvPr/>
          </p:nvGrpSpPr>
          <p:grpSpPr bwMode="auto">
            <a:xfrm>
              <a:off x="4558420" y="3978924"/>
              <a:ext cx="27161" cy="1164577"/>
              <a:chOff x="6077893" y="5305231"/>
              <a:chExt cx="36214" cy="1552769"/>
            </a:xfrm>
          </p:grpSpPr>
          <p:cxnSp>
            <p:nvCxnSpPr>
              <p:cNvPr id="18" name="Straight Connector 21"/>
              <p:cNvCxnSpPr/>
              <p:nvPr/>
            </p:nvCxnSpPr>
            <p:spPr>
              <a:xfrm>
                <a:off x="6115153" y="5304599"/>
                <a:ext cx="0" cy="1553401"/>
              </a:xfrm>
              <a:prstGeom prst="line">
                <a:avLst/>
              </a:prstGeom>
              <a:ln w="9525" cmpd="sng">
                <a:solidFill>
                  <a:srgbClr val="1C3FD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26"/>
              <p:cNvCxnSpPr/>
              <p:nvPr/>
            </p:nvCxnSpPr>
            <p:spPr>
              <a:xfrm>
                <a:off x="6076850" y="5304599"/>
                <a:ext cx="0" cy="1553401"/>
              </a:xfrm>
              <a:prstGeom prst="line">
                <a:avLst/>
              </a:prstGeom>
              <a:ln w="9525" cmpd="sng">
                <a:solidFill>
                  <a:srgbClr val="1C3FD9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40"/>
            <p:cNvSpPr/>
            <p:nvPr/>
          </p:nvSpPr>
          <p:spPr>
            <a:xfrm>
              <a:off x="4520930" y="1318196"/>
              <a:ext cx="102141" cy="101585"/>
            </a:xfrm>
            <a:prstGeom prst="ellipse">
              <a:avLst/>
            </a:prstGeom>
            <a:solidFill>
              <a:srgbClr val="1C3FD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21" name="Oval 41"/>
            <p:cNvSpPr/>
            <p:nvPr/>
          </p:nvSpPr>
          <p:spPr>
            <a:xfrm>
              <a:off x="4520930" y="3870516"/>
              <a:ext cx="102141" cy="101585"/>
            </a:xfrm>
            <a:prstGeom prst="ellipse">
              <a:avLst/>
            </a:prstGeom>
            <a:solidFill>
              <a:srgbClr val="1C3FD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0" name="Oval 16"/>
            <p:cNvSpPr/>
            <p:nvPr/>
          </p:nvSpPr>
          <p:spPr>
            <a:xfrm>
              <a:off x="4520930" y="2611816"/>
              <a:ext cx="102141" cy="103172"/>
            </a:xfrm>
            <a:prstGeom prst="ellipse">
              <a:avLst/>
            </a:prstGeom>
            <a:solidFill>
              <a:srgbClr val="1C3FD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38" name="文本框 48"/>
          <p:cNvSpPr txBox="1">
            <a:spLocks noChangeArrowheads="1"/>
          </p:cNvSpPr>
          <p:nvPr/>
        </p:nvSpPr>
        <p:spPr bwMode="auto">
          <a:xfrm>
            <a:off x="3678238" y="254000"/>
            <a:ext cx="1787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defTabSz="685800" fontAlgn="base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Lao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latin typeface="微软雅黑" panose="020B0503020204020204" pitchFamily="34" charset="-122"/>
              </a:rPr>
              <a:t>公司大事记</a:t>
            </a:r>
            <a:endParaRPr lang="zh-CN" altLang="en-US" sz="2400" dirty="0">
              <a:gradFill>
                <a:gsLst>
                  <a:gs pos="0">
                    <a:srgbClr val="1C3FD9">
                      <a:lumMod val="80000"/>
                      <a:lumOff val="20000"/>
                    </a:srgbClr>
                  </a:gs>
                  <a:gs pos="100000">
                    <a:srgbClr val="1C3FD9">
                      <a:lumMod val="85000"/>
                    </a:srgbClr>
                  </a:gs>
                </a:gsLst>
                <a:lin ang="5400000" scaled="1"/>
              </a:gradFill>
              <a:latin typeface="微软雅黑" panose="020B0503020204020204" pitchFamily="34" charset="-122"/>
            </a:endParaRPr>
          </a:p>
        </p:txBody>
      </p:sp>
      <p:sp>
        <p:nvSpPr>
          <p:cNvPr id="40" name="Content Placeholder 2"/>
          <p:cNvSpPr txBox="1"/>
          <p:nvPr/>
        </p:nvSpPr>
        <p:spPr>
          <a:xfrm>
            <a:off x="1760538" y="731838"/>
            <a:ext cx="5622925" cy="25558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1087755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cs typeface="Arial" panose="020B0604020202020204" pitchFamily="34" charset="0"/>
              </a:rPr>
              <a:t>此处添加详细介绍，对主标题进行进一步阐述，此处添加详细介绍</a:t>
            </a:r>
            <a:endParaRPr lang="en-US" altLang="zh-CN" sz="10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cs typeface="Arial" panose="020B0604020202020204" pitchFamily="34" charset="0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5400675" y="485775"/>
            <a:ext cx="1042988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2627313" y="485775"/>
            <a:ext cx="1044575" cy="0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6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45" grpId="0"/>
      <p:bldP spid="55" grpId="0"/>
      <p:bldP spid="56" grpId="0" animBg="1"/>
      <p:bldP spid="57" grpId="0"/>
      <p:bldP spid="38" grpId="0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4902200" y="3795886"/>
            <a:ext cx="2308226" cy="10477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Isosceles Triangle 48"/>
          <p:cNvSpPr/>
          <p:nvPr/>
        </p:nvSpPr>
        <p:spPr>
          <a:xfrm rot="16200000" flipH="1">
            <a:off x="4428332" y="221456"/>
            <a:ext cx="50800" cy="87313"/>
          </a:xfrm>
          <a:prstGeom prst="triangle">
            <a:avLst/>
          </a:prstGeom>
          <a:solidFill>
            <a:srgbClr val="1C3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gradFill>
                <a:gsLst>
                  <a:gs pos="0">
                    <a:srgbClr val="1C3FD9">
                      <a:lumMod val="80000"/>
                      <a:lumOff val="20000"/>
                    </a:srgbClr>
                  </a:gs>
                  <a:gs pos="100000">
                    <a:srgbClr val="1C3FD9">
                      <a:lumMod val="85000"/>
                    </a:srgbClr>
                  </a:gs>
                </a:gsLst>
                <a:lin ang="5400000" scaled="1"/>
              </a:gradFill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3344863" y="152400"/>
            <a:ext cx="1027112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latin typeface="+mn-lt"/>
                <a:ea typeface="+mn-ea"/>
              </a:rPr>
              <a:t>19 July,2019</a:t>
            </a:r>
            <a:endParaRPr lang="zh-CN" altLang="en-US" sz="1100" dirty="0">
              <a:gradFill>
                <a:gsLst>
                  <a:gs pos="0">
                    <a:srgbClr val="1C3FD9">
                      <a:lumMod val="80000"/>
                      <a:lumOff val="20000"/>
                    </a:srgbClr>
                  </a:gs>
                  <a:gs pos="100000">
                    <a:srgbClr val="1C3FD9">
                      <a:lumMod val="85000"/>
                    </a:srgbClr>
                  </a:gs>
                </a:gsLst>
                <a:lin ang="5400000" scaled="1"/>
              </a:gradFill>
              <a:latin typeface="+mn-lt"/>
              <a:ea typeface="+mn-ea"/>
            </a:endParaRPr>
          </a:p>
        </p:txBody>
      </p:sp>
      <p:sp>
        <p:nvSpPr>
          <p:cNvPr id="56" name="Isosceles Triangle 45"/>
          <p:cNvSpPr/>
          <p:nvPr/>
        </p:nvSpPr>
        <p:spPr>
          <a:xfrm rot="5400000">
            <a:off x="4675188" y="2070100"/>
            <a:ext cx="52387" cy="87313"/>
          </a:xfrm>
          <a:prstGeom prst="triangle">
            <a:avLst/>
          </a:prstGeom>
          <a:solidFill>
            <a:srgbClr val="1C3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gradFill>
                <a:gsLst>
                  <a:gs pos="0">
                    <a:srgbClr val="1C3FD9">
                      <a:lumMod val="80000"/>
                      <a:lumOff val="20000"/>
                    </a:srgbClr>
                  </a:gs>
                  <a:gs pos="100000">
                    <a:srgbClr val="1C3FD9">
                      <a:lumMod val="85000"/>
                    </a:srgbClr>
                  </a:gs>
                </a:gsLst>
                <a:lin ang="5400000" scaled="1"/>
              </a:gradFill>
            </a:endParaRPr>
          </a:p>
        </p:txBody>
      </p:sp>
      <p:sp>
        <p:nvSpPr>
          <p:cNvPr id="57" name="文本框 56"/>
          <p:cNvSpPr txBox="1"/>
          <p:nvPr/>
        </p:nvSpPr>
        <p:spPr>
          <a:xfrm>
            <a:off x="4806950" y="2000250"/>
            <a:ext cx="1249363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latin typeface="+mn-lt"/>
                <a:ea typeface="+mn-ea"/>
              </a:rPr>
              <a:t>25 Jan,2019</a:t>
            </a:r>
            <a:endParaRPr lang="zh-CN" altLang="en-US" sz="1100" dirty="0">
              <a:gradFill>
                <a:gsLst>
                  <a:gs pos="0">
                    <a:srgbClr val="1C3FD9">
                      <a:lumMod val="80000"/>
                      <a:lumOff val="20000"/>
                    </a:srgbClr>
                  </a:gs>
                  <a:gs pos="100000">
                    <a:srgbClr val="1C3FD9">
                      <a:lumMod val="85000"/>
                    </a:srgbClr>
                  </a:gs>
                </a:gsLst>
                <a:lin ang="5400000" scaled="1"/>
              </a:gradFill>
              <a:latin typeface="+mn-lt"/>
              <a:ea typeface="+mn-ea"/>
            </a:endParaRPr>
          </a:p>
        </p:txBody>
      </p:sp>
      <p:grpSp>
        <p:nvGrpSpPr>
          <p:cNvPr id="58" name="组合 57"/>
          <p:cNvGrpSpPr/>
          <p:nvPr/>
        </p:nvGrpSpPr>
        <p:grpSpPr bwMode="auto">
          <a:xfrm>
            <a:off x="4808538" y="3727450"/>
            <a:ext cx="2308225" cy="1047750"/>
            <a:chOff x="1903445" y="1477714"/>
            <a:chExt cx="2307771" cy="1047772"/>
          </a:xfrm>
        </p:grpSpPr>
        <p:sp>
          <p:nvSpPr>
            <p:cNvPr id="59" name="文本框 58"/>
            <p:cNvSpPr txBox="1"/>
            <p:nvPr/>
          </p:nvSpPr>
          <p:spPr>
            <a:xfrm>
              <a:off x="1903445" y="1482477"/>
              <a:ext cx="2307771" cy="261942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gradFill>
                    <a:gsLst>
                      <a:gs pos="0">
                        <a:srgbClr val="1C3FD9">
                          <a:lumMod val="80000"/>
                          <a:lumOff val="20000"/>
                        </a:srgbClr>
                      </a:gs>
                      <a:gs pos="100000">
                        <a:srgbClr val="1C3FD9">
                          <a:lumMod val="85000"/>
                        </a:srgbClr>
                      </a:gs>
                    </a:gsLst>
                    <a:lin ang="5400000" scaled="1"/>
                  </a:gradFill>
                  <a:latin typeface="+mn-lt"/>
                  <a:ea typeface="+mn-ea"/>
                </a:rPr>
                <a:t>重大事件名称</a:t>
              </a:r>
              <a:endParaRPr lang="zh-CN" altLang="en-US" sz="1100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1903445" y="1477714"/>
              <a:ext cx="2307771" cy="1047772"/>
            </a:xfrm>
            <a:prstGeom prst="rect">
              <a:avLst/>
            </a:prstGeom>
            <a:noFill/>
            <a:ln w="6350">
              <a:solidFill>
                <a:srgbClr val="1C3FD9">
                  <a:alpha val="9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61" name="Rectangle 23"/>
            <p:cNvSpPr/>
            <p:nvPr/>
          </p:nvSpPr>
          <p:spPr>
            <a:xfrm>
              <a:off x="1903445" y="1730132"/>
              <a:ext cx="2307771" cy="75725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</a:rPr>
                <a:t>单击添加文本，这一年公司发生的大记事在某某创始人的领到下大家齐心协力，风雨兼程的走过十载春秋，现今公司已经壮大成行业的领军者！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 bwMode="auto">
          <a:xfrm>
            <a:off x="4906963" y="215900"/>
            <a:ext cx="2327275" cy="1536700"/>
            <a:chOff x="4906410" y="216325"/>
            <a:chExt cx="2327308" cy="1535576"/>
          </a:xfrm>
        </p:grpSpPr>
        <p:sp>
          <p:nvSpPr>
            <p:cNvPr id="51" name="文本框 50"/>
            <p:cNvSpPr txBox="1"/>
            <p:nvPr/>
          </p:nvSpPr>
          <p:spPr>
            <a:xfrm>
              <a:off x="4906410" y="216325"/>
              <a:ext cx="2308258" cy="261746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gradFill>
                    <a:gsLst>
                      <a:gs pos="0">
                        <a:srgbClr val="1C3FD9">
                          <a:lumMod val="80000"/>
                          <a:lumOff val="20000"/>
                        </a:srgbClr>
                      </a:gs>
                      <a:gs pos="100000">
                        <a:srgbClr val="1C3FD9">
                          <a:lumMod val="85000"/>
                        </a:srgbClr>
                      </a:gs>
                    </a:gsLst>
                    <a:lin ang="5400000" scaled="1"/>
                  </a:gradFill>
                  <a:latin typeface="+mn-lt"/>
                  <a:ea typeface="+mn-ea"/>
                </a:rPr>
                <a:t>重大事件名称</a:t>
              </a:r>
              <a:endParaRPr lang="zh-CN" altLang="en-US" sz="1100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4906410" y="224257"/>
              <a:ext cx="2308258" cy="1522885"/>
            </a:xfrm>
            <a:prstGeom prst="rect">
              <a:avLst/>
            </a:prstGeom>
            <a:noFill/>
            <a:ln w="6350">
              <a:solidFill>
                <a:srgbClr val="1C3FD9">
                  <a:alpha val="9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53" name="Rectangle 23"/>
            <p:cNvSpPr/>
            <p:nvPr/>
          </p:nvSpPr>
          <p:spPr>
            <a:xfrm>
              <a:off x="4925460" y="1326762"/>
              <a:ext cx="2308258" cy="4251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9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  <a:ea typeface="+mn-ea"/>
                </a:rPr>
                <a:t>单击添加文本，这一年公司发生的大记事在某某创始人的领到下大家齐心协力</a:t>
              </a:r>
              <a:endParaRPr lang="zh-CN" alt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4906410" y="478071"/>
              <a:ext cx="2308258" cy="853450"/>
            </a:xfrm>
            <a:prstGeom prst="rect">
              <a:avLst/>
            </a:prstGeom>
            <a:blipFill>
              <a:blip r:embed="rId1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38" name="Isosceles Triangle 48"/>
          <p:cNvSpPr/>
          <p:nvPr/>
        </p:nvSpPr>
        <p:spPr>
          <a:xfrm rot="16200000" flipH="1">
            <a:off x="4427538" y="3727450"/>
            <a:ext cx="52387" cy="87313"/>
          </a:xfrm>
          <a:prstGeom prst="triangle">
            <a:avLst/>
          </a:prstGeom>
          <a:solidFill>
            <a:srgbClr val="1C3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015">
              <a:gradFill>
                <a:gsLst>
                  <a:gs pos="0">
                    <a:srgbClr val="1C3FD9">
                      <a:lumMod val="80000"/>
                      <a:lumOff val="20000"/>
                    </a:srgbClr>
                  </a:gs>
                  <a:gs pos="100000">
                    <a:srgbClr val="1C3FD9">
                      <a:lumMod val="85000"/>
                    </a:srgbClr>
                  </a:gs>
                </a:gsLst>
                <a:lin ang="5400000" scaled="1"/>
              </a:gra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3344863" y="3659188"/>
            <a:ext cx="990600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00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latin typeface="+mn-lt"/>
                <a:ea typeface="+mn-ea"/>
              </a:rPr>
              <a:t>16 Feb,2019</a:t>
            </a:r>
            <a:endParaRPr lang="zh-CN" altLang="en-US" sz="1100" dirty="0">
              <a:gradFill>
                <a:gsLst>
                  <a:gs pos="0">
                    <a:srgbClr val="1C3FD9">
                      <a:lumMod val="80000"/>
                      <a:lumOff val="20000"/>
                    </a:srgbClr>
                  </a:gs>
                  <a:gs pos="100000">
                    <a:srgbClr val="1C3FD9">
                      <a:lumMod val="85000"/>
                    </a:srgbClr>
                  </a:gs>
                </a:gsLst>
                <a:lin ang="5400000" scaled="1"/>
              </a:gradFill>
              <a:latin typeface="+mn-lt"/>
              <a:ea typeface="+mn-ea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4521200" y="-4763"/>
            <a:ext cx="101600" cy="5170488"/>
            <a:chOff x="4520930" y="-4831"/>
            <a:chExt cx="102141" cy="5170972"/>
          </a:xfrm>
        </p:grpSpPr>
        <p:grpSp>
          <p:nvGrpSpPr>
            <p:cNvPr id="18448" name="Group 1"/>
            <p:cNvGrpSpPr/>
            <p:nvPr/>
          </p:nvGrpSpPr>
          <p:grpSpPr bwMode="auto">
            <a:xfrm>
              <a:off x="4558420" y="-4831"/>
              <a:ext cx="27161" cy="2664000"/>
              <a:chOff x="6077893" y="2108487"/>
              <a:chExt cx="36214" cy="1552769"/>
            </a:xfrm>
          </p:grpSpPr>
          <p:cxnSp>
            <p:nvCxnSpPr>
              <p:cNvPr id="12" name="Straight Connector 14"/>
              <p:cNvCxnSpPr/>
              <p:nvPr/>
            </p:nvCxnSpPr>
            <p:spPr>
              <a:xfrm>
                <a:off x="6115153" y="2108487"/>
                <a:ext cx="0" cy="1552813"/>
              </a:xfrm>
              <a:prstGeom prst="line">
                <a:avLst/>
              </a:prstGeom>
              <a:ln w="9525" cmpd="sng">
                <a:solidFill>
                  <a:srgbClr val="1C3FD9">
                    <a:alpha val="9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24"/>
              <p:cNvCxnSpPr/>
              <p:nvPr/>
            </p:nvCxnSpPr>
            <p:spPr>
              <a:xfrm>
                <a:off x="6076850" y="2108487"/>
                <a:ext cx="0" cy="1552813"/>
              </a:xfrm>
              <a:prstGeom prst="line">
                <a:avLst/>
              </a:prstGeom>
              <a:ln w="9525" cmpd="sng">
                <a:solidFill>
                  <a:srgbClr val="1C3FD9">
                    <a:alpha val="9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49" name="Group 2"/>
            <p:cNvGrpSpPr/>
            <p:nvPr/>
          </p:nvGrpSpPr>
          <p:grpSpPr bwMode="auto">
            <a:xfrm>
              <a:off x="4558420" y="1747075"/>
              <a:ext cx="27161" cy="2160000"/>
              <a:chOff x="6077893" y="3797444"/>
              <a:chExt cx="36214" cy="1371599"/>
            </a:xfrm>
          </p:grpSpPr>
          <p:cxnSp>
            <p:nvCxnSpPr>
              <p:cNvPr id="15" name="Straight Connector 19"/>
              <p:cNvCxnSpPr/>
              <p:nvPr/>
            </p:nvCxnSpPr>
            <p:spPr>
              <a:xfrm>
                <a:off x="6115153" y="3796981"/>
                <a:ext cx="0" cy="1372101"/>
              </a:xfrm>
              <a:prstGeom prst="line">
                <a:avLst/>
              </a:prstGeom>
              <a:ln w="9525" cmpd="sng">
                <a:solidFill>
                  <a:srgbClr val="1C3FD9">
                    <a:alpha val="9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25"/>
              <p:cNvCxnSpPr/>
              <p:nvPr/>
            </p:nvCxnSpPr>
            <p:spPr>
              <a:xfrm>
                <a:off x="6076850" y="3796981"/>
                <a:ext cx="0" cy="1372101"/>
              </a:xfrm>
              <a:prstGeom prst="line">
                <a:avLst/>
              </a:prstGeom>
              <a:ln w="9525" cmpd="sng">
                <a:solidFill>
                  <a:srgbClr val="1C3FD9">
                    <a:alpha val="9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450" name="Group 3"/>
            <p:cNvGrpSpPr/>
            <p:nvPr/>
          </p:nvGrpSpPr>
          <p:grpSpPr bwMode="auto">
            <a:xfrm>
              <a:off x="4558420" y="3618141"/>
              <a:ext cx="27161" cy="1548000"/>
              <a:chOff x="6077893" y="5305231"/>
              <a:chExt cx="36214" cy="1552769"/>
            </a:xfrm>
          </p:grpSpPr>
          <p:cxnSp>
            <p:nvCxnSpPr>
              <p:cNvPr id="18" name="Straight Connector 21"/>
              <p:cNvCxnSpPr/>
              <p:nvPr/>
            </p:nvCxnSpPr>
            <p:spPr>
              <a:xfrm>
                <a:off x="6115153" y="5305274"/>
                <a:ext cx="0" cy="1552726"/>
              </a:xfrm>
              <a:prstGeom prst="line">
                <a:avLst/>
              </a:prstGeom>
              <a:ln w="9525" cmpd="sng">
                <a:solidFill>
                  <a:srgbClr val="1C3FD9">
                    <a:alpha val="9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26"/>
              <p:cNvCxnSpPr/>
              <p:nvPr/>
            </p:nvCxnSpPr>
            <p:spPr>
              <a:xfrm>
                <a:off x="6076850" y="5305274"/>
                <a:ext cx="0" cy="1552726"/>
              </a:xfrm>
              <a:prstGeom prst="line">
                <a:avLst/>
              </a:prstGeom>
              <a:ln w="9525" cmpd="sng">
                <a:solidFill>
                  <a:srgbClr val="1C3FD9">
                    <a:alpha val="90000"/>
                  </a:srgbClr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41"/>
            <p:cNvSpPr/>
            <p:nvPr/>
          </p:nvSpPr>
          <p:spPr>
            <a:xfrm>
              <a:off x="4520930" y="2062288"/>
              <a:ext cx="102141" cy="101610"/>
            </a:xfrm>
            <a:prstGeom prst="ellipse">
              <a:avLst/>
            </a:prstGeom>
            <a:solidFill>
              <a:srgbClr val="1C3FD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dirty="0">
                <a:solidFill>
                  <a:srgbClr val="1C3FD9"/>
                </a:solidFill>
              </a:endParaRPr>
            </a:p>
          </p:txBody>
        </p:sp>
        <p:sp>
          <p:nvSpPr>
            <p:cNvPr id="10" name="Oval 16"/>
            <p:cNvSpPr/>
            <p:nvPr/>
          </p:nvSpPr>
          <p:spPr>
            <a:xfrm>
              <a:off x="4520930" y="223791"/>
              <a:ext cx="102141" cy="101610"/>
            </a:xfrm>
            <a:prstGeom prst="ellipse">
              <a:avLst/>
            </a:prstGeom>
            <a:gradFill>
              <a:gsLst>
                <a:gs pos="0">
                  <a:srgbClr val="1C3FD9">
                    <a:lumMod val="80000"/>
                    <a:lumOff val="20000"/>
                  </a:srgbClr>
                </a:gs>
                <a:gs pos="100000">
                  <a:srgbClr val="1C3FD9">
                    <a:lumMod val="85000"/>
                  </a:srgbClr>
                </a:gs>
              </a:gsLst>
              <a:lin ang="5400000" scaled="1"/>
            </a:gra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dirty="0">
                <a:solidFill>
                  <a:srgbClr val="1C3FD9"/>
                </a:solidFill>
              </a:endParaRPr>
            </a:p>
          </p:txBody>
        </p:sp>
        <p:sp>
          <p:nvSpPr>
            <p:cNvPr id="43" name="Oval 16"/>
            <p:cNvSpPr/>
            <p:nvPr/>
          </p:nvSpPr>
          <p:spPr>
            <a:xfrm>
              <a:off x="4520930" y="3729320"/>
              <a:ext cx="102141" cy="103197"/>
            </a:xfrm>
            <a:prstGeom prst="ellipse">
              <a:avLst/>
            </a:prstGeom>
            <a:solidFill>
              <a:srgbClr val="1C3FD9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015" dirty="0">
                <a:solidFill>
                  <a:srgbClr val="1C3FD9"/>
                </a:solidFill>
              </a:endParaRPr>
            </a:p>
          </p:txBody>
        </p:sp>
      </p:grpSp>
      <p:grpSp>
        <p:nvGrpSpPr>
          <p:cNvPr id="6" name="组合 5"/>
          <p:cNvGrpSpPr/>
          <p:nvPr/>
        </p:nvGrpSpPr>
        <p:grpSpPr bwMode="auto">
          <a:xfrm>
            <a:off x="2125100" y="2062162"/>
            <a:ext cx="2311964" cy="1264444"/>
            <a:chOff x="2125782" y="2062466"/>
            <a:chExt cx="2311510" cy="1263513"/>
          </a:xfrm>
        </p:grpSpPr>
        <p:sp>
          <p:nvSpPr>
            <p:cNvPr id="39" name="文本框 38"/>
            <p:cNvSpPr txBox="1"/>
            <p:nvPr/>
          </p:nvSpPr>
          <p:spPr>
            <a:xfrm>
              <a:off x="2129520" y="2062466"/>
              <a:ext cx="2307772" cy="261744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</p:spPr>
          <p:txBody>
            <a:bodyPr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100" dirty="0">
                  <a:gradFill>
                    <a:gsLst>
                      <a:gs pos="0">
                        <a:srgbClr val="1C3FD9">
                          <a:lumMod val="80000"/>
                          <a:lumOff val="20000"/>
                        </a:srgbClr>
                      </a:gs>
                      <a:gs pos="100000">
                        <a:srgbClr val="1C3FD9">
                          <a:lumMod val="85000"/>
                        </a:srgbClr>
                      </a:gs>
                    </a:gsLst>
                    <a:lin ang="5400000" scaled="1"/>
                  </a:gradFill>
                  <a:latin typeface="+mn-lt"/>
                  <a:ea typeface="+mn-ea"/>
                </a:rPr>
                <a:t>重大事件名称</a:t>
              </a:r>
              <a:endParaRPr lang="zh-CN" altLang="en-US" sz="1100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latin typeface="+mn-lt"/>
                <a:ea typeface="+mn-ea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2129520" y="2324210"/>
              <a:ext cx="2307772" cy="999389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125782" y="2326590"/>
              <a:ext cx="2307772" cy="999389"/>
            </a:xfrm>
            <a:prstGeom prst="rect">
              <a:avLst/>
            </a:prstGeom>
            <a:solidFill>
              <a:schemeClr val="tx1">
                <a:lumMod val="95000"/>
                <a:lumOff val="5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64" name="Oval 53"/>
            <p:cNvSpPr>
              <a:spLocks noChangeAspect="1"/>
            </p:cNvSpPr>
            <p:nvPr/>
          </p:nvSpPr>
          <p:spPr>
            <a:xfrm rot="10800000" flipV="1">
              <a:off x="3108815" y="2649409"/>
              <a:ext cx="349181" cy="348993"/>
            </a:xfrm>
            <a:prstGeom prst="ellipse">
              <a:avLst/>
            </a:prstGeom>
            <a:noFill/>
            <a:ln w="12700">
              <a:solidFill>
                <a:srgbClr val="1C3FD9">
                  <a:alpha val="9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gradFill>
                    <a:gsLst>
                      <a:gs pos="0">
                        <a:srgbClr val="1C3FD9">
                          <a:lumMod val="80000"/>
                          <a:lumOff val="20000"/>
                        </a:srgbClr>
                      </a:gs>
                      <a:gs pos="100000">
                        <a:srgbClr val="1C3FD9">
                          <a:lumMod val="85000"/>
                        </a:srgbClr>
                      </a:gs>
                    </a:gsLst>
                    <a:lin ang="5400000" scaled="1"/>
                  </a:gradFill>
                  <a:latin typeface="FontAwesome" pitchFamily="2" charset="0"/>
                </a:rPr>
                <a:t></a:t>
              </a:r>
              <a:endParaRPr lang="en-US" sz="1400" dirty="0">
                <a:gradFill>
                  <a:gsLst>
                    <a:gs pos="0">
                      <a:srgbClr val="1C3FD9">
                        <a:lumMod val="80000"/>
                        <a:lumOff val="20000"/>
                      </a:srgbClr>
                    </a:gs>
                    <a:gs pos="100000">
                      <a:srgbClr val="1C3FD9">
                        <a:lumMod val="85000"/>
                      </a:srgbClr>
                    </a:gs>
                  </a:gsLst>
                  <a:lin ang="5400000" scaled="1"/>
                </a:gradFill>
                <a:latin typeface="FontAwesome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55" grpId="0"/>
      <p:bldP spid="56" grpId="0" animBg="1"/>
      <p:bldP spid="57" grpId="0"/>
      <p:bldP spid="38" grpId="0" animBg="1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68325" y="1775047"/>
            <a:ext cx="4229101" cy="1017850"/>
            <a:chOff x="824475" y="1906692"/>
            <a:chExt cx="5638801" cy="1357133"/>
          </a:xfrm>
        </p:grpSpPr>
        <p:sp>
          <p:nvSpPr>
            <p:cNvPr id="5" name="文本框 4"/>
            <p:cNvSpPr txBox="1"/>
            <p:nvPr/>
          </p:nvSpPr>
          <p:spPr>
            <a:xfrm>
              <a:off x="824475" y="1906692"/>
              <a:ext cx="353974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0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PART TWO</a:t>
              </a:r>
              <a:endParaRPr lang="zh-CN" altLang="en-US" sz="30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824476" y="2709828"/>
              <a:ext cx="5638800" cy="553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项目介绍</a:t>
              </a:r>
              <a:endParaRPr lang="zh-CN" altLang="en-US" sz="21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944321" y="-2683842"/>
            <a:ext cx="9636071" cy="10567856"/>
            <a:chOff x="6592428" y="-3578457"/>
            <a:chExt cx="12848094" cy="14090475"/>
          </a:xfrm>
        </p:grpSpPr>
        <p:sp>
          <p:nvSpPr>
            <p:cNvPr id="3" name="Freeform 1"/>
            <p:cNvSpPr/>
            <p:nvPr/>
          </p:nvSpPr>
          <p:spPr>
            <a:xfrm>
              <a:off x="6592429" y="-3578457"/>
              <a:ext cx="12848093" cy="14014913"/>
            </a:xfrm>
            <a:custGeom>
              <a:avLst/>
              <a:gdLst>
                <a:gd name="connsiteX0" fmla="*/ 2136271 w 2241658"/>
                <a:gd name="connsiteY0" fmla="*/ 1375387 h 2241658"/>
                <a:gd name="connsiteX1" fmla="*/ 1375387 w 2241658"/>
                <a:gd name="connsiteY1" fmla="*/ 2136271 h 2241658"/>
                <a:gd name="connsiteX2" fmla="*/ 866271 w 2241658"/>
                <a:gd name="connsiteY2" fmla="*/ 2136271 h 2241658"/>
                <a:gd name="connsiteX3" fmla="*/ 105387 w 2241658"/>
                <a:gd name="connsiteY3" fmla="*/ 1375387 h 2241658"/>
                <a:gd name="connsiteX4" fmla="*/ 105387 w 2241658"/>
                <a:gd name="connsiteY4" fmla="*/ 866271 h 2241658"/>
                <a:gd name="connsiteX5" fmla="*/ 866271 w 2241658"/>
                <a:gd name="connsiteY5" fmla="*/ 105387 h 2241658"/>
                <a:gd name="connsiteX6" fmla="*/ 1375387 w 2241658"/>
                <a:gd name="connsiteY6" fmla="*/ 105387 h 2241658"/>
                <a:gd name="connsiteX7" fmla="*/ 2136271 w 2241658"/>
                <a:gd name="connsiteY7" fmla="*/ 866271 h 2241658"/>
                <a:gd name="connsiteX8" fmla="*/ 2136271 w 2241658"/>
                <a:gd name="connsiteY8" fmla="*/ 1375387 h 224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1658" h="2241658">
                  <a:moveTo>
                    <a:pt x="2136271" y="1375387"/>
                  </a:moveTo>
                  <a:lnTo>
                    <a:pt x="1375387" y="2136271"/>
                  </a:lnTo>
                  <a:cubicBezTo>
                    <a:pt x="1234871" y="2276787"/>
                    <a:pt x="1006787" y="2276787"/>
                    <a:pt x="866271" y="2136271"/>
                  </a:cubicBezTo>
                  <a:lnTo>
                    <a:pt x="105387" y="1375387"/>
                  </a:lnTo>
                  <a:cubicBezTo>
                    <a:pt x="-35129" y="1234871"/>
                    <a:pt x="-35129" y="1006787"/>
                    <a:pt x="105387" y="866271"/>
                  </a:cubicBezTo>
                  <a:lnTo>
                    <a:pt x="866271" y="105387"/>
                  </a:lnTo>
                  <a:cubicBezTo>
                    <a:pt x="1006787" y="-35129"/>
                    <a:pt x="1234871" y="-35129"/>
                    <a:pt x="1375387" y="105387"/>
                  </a:cubicBezTo>
                  <a:lnTo>
                    <a:pt x="2136271" y="866271"/>
                  </a:lnTo>
                  <a:cubicBezTo>
                    <a:pt x="2276787" y="1006787"/>
                    <a:pt x="2276787" y="1234871"/>
                    <a:pt x="2136271" y="1375387"/>
                  </a:cubicBezTo>
                </a:path>
              </a:pathLst>
            </a:custGeom>
            <a:blipFill dpi="0" rotWithShape="1">
              <a:blip r:embed="rId1"/>
              <a:srcRect/>
              <a:stretch>
                <a:fillRect t="5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2" name="Freeform 1"/>
            <p:cNvSpPr/>
            <p:nvPr/>
          </p:nvSpPr>
          <p:spPr>
            <a:xfrm>
              <a:off x="6592428" y="-3578456"/>
              <a:ext cx="12848093" cy="14090474"/>
            </a:xfrm>
            <a:custGeom>
              <a:avLst/>
              <a:gdLst>
                <a:gd name="connsiteX0" fmla="*/ 2136271 w 2241658"/>
                <a:gd name="connsiteY0" fmla="*/ 1375387 h 2241658"/>
                <a:gd name="connsiteX1" fmla="*/ 1375387 w 2241658"/>
                <a:gd name="connsiteY1" fmla="*/ 2136271 h 2241658"/>
                <a:gd name="connsiteX2" fmla="*/ 866271 w 2241658"/>
                <a:gd name="connsiteY2" fmla="*/ 2136271 h 2241658"/>
                <a:gd name="connsiteX3" fmla="*/ 105387 w 2241658"/>
                <a:gd name="connsiteY3" fmla="*/ 1375387 h 2241658"/>
                <a:gd name="connsiteX4" fmla="*/ 105387 w 2241658"/>
                <a:gd name="connsiteY4" fmla="*/ 866271 h 2241658"/>
                <a:gd name="connsiteX5" fmla="*/ 866271 w 2241658"/>
                <a:gd name="connsiteY5" fmla="*/ 105387 h 2241658"/>
                <a:gd name="connsiteX6" fmla="*/ 1375387 w 2241658"/>
                <a:gd name="connsiteY6" fmla="*/ 105387 h 2241658"/>
                <a:gd name="connsiteX7" fmla="*/ 2136271 w 2241658"/>
                <a:gd name="connsiteY7" fmla="*/ 866271 h 2241658"/>
                <a:gd name="connsiteX8" fmla="*/ 2136271 w 2241658"/>
                <a:gd name="connsiteY8" fmla="*/ 1375387 h 2241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41658" h="2241658">
                  <a:moveTo>
                    <a:pt x="2136271" y="1375387"/>
                  </a:moveTo>
                  <a:lnTo>
                    <a:pt x="1375387" y="2136271"/>
                  </a:lnTo>
                  <a:cubicBezTo>
                    <a:pt x="1234871" y="2276787"/>
                    <a:pt x="1006787" y="2276787"/>
                    <a:pt x="866271" y="2136271"/>
                  </a:cubicBezTo>
                  <a:lnTo>
                    <a:pt x="105387" y="1375387"/>
                  </a:lnTo>
                  <a:cubicBezTo>
                    <a:pt x="-35129" y="1234871"/>
                    <a:pt x="-35129" y="1006787"/>
                    <a:pt x="105387" y="866271"/>
                  </a:cubicBezTo>
                  <a:lnTo>
                    <a:pt x="866271" y="105387"/>
                  </a:lnTo>
                  <a:cubicBezTo>
                    <a:pt x="1006787" y="-35129"/>
                    <a:pt x="1234871" y="-35129"/>
                    <a:pt x="1375387" y="105387"/>
                  </a:cubicBezTo>
                  <a:lnTo>
                    <a:pt x="2136271" y="866271"/>
                  </a:lnTo>
                  <a:cubicBezTo>
                    <a:pt x="2276787" y="1006787"/>
                    <a:pt x="2276787" y="1234871"/>
                    <a:pt x="2136271" y="1375387"/>
                  </a:cubicBezTo>
                </a:path>
              </a:pathLst>
            </a:custGeom>
            <a:gradFill flip="none" rotWithShape="1">
              <a:gsLst>
                <a:gs pos="30000">
                  <a:schemeClr val="accent1">
                    <a:lumMod val="5000"/>
                    <a:lumOff val="95000"/>
                    <a:alpha val="60000"/>
                  </a:schemeClr>
                </a:gs>
                <a:gs pos="100000">
                  <a:srgbClr val="1740B1">
                    <a:alpha val="75000"/>
                    <a:lumMod val="9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66298" y="3472545"/>
            <a:ext cx="611729" cy="189820"/>
            <a:chOff x="-11149781" y="4087127"/>
            <a:chExt cx="2008686" cy="602860"/>
          </a:xfrm>
        </p:grpSpPr>
        <p:sp>
          <p:nvSpPr>
            <p:cNvPr id="8" name="椭圆 7"/>
            <p:cNvSpPr/>
            <p:nvPr/>
          </p:nvSpPr>
          <p:spPr>
            <a:xfrm>
              <a:off x="-11149781" y="4087127"/>
              <a:ext cx="560439" cy="602860"/>
            </a:xfrm>
            <a:prstGeom prst="ellipse">
              <a:avLst/>
            </a:prstGeom>
            <a:solidFill>
              <a:srgbClr val="174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3" name="椭圆 12"/>
            <p:cNvSpPr/>
            <p:nvPr/>
          </p:nvSpPr>
          <p:spPr>
            <a:xfrm>
              <a:off x="-10425658" y="4087127"/>
              <a:ext cx="560439" cy="602860"/>
            </a:xfrm>
            <a:prstGeom prst="ellipse">
              <a:avLst/>
            </a:prstGeom>
            <a:solidFill>
              <a:srgbClr val="174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/>
            </a:p>
          </p:txBody>
        </p:sp>
        <p:sp>
          <p:nvSpPr>
            <p:cNvPr id="14" name="椭圆 13"/>
            <p:cNvSpPr/>
            <p:nvPr/>
          </p:nvSpPr>
          <p:spPr>
            <a:xfrm>
              <a:off x="-9701534" y="4087127"/>
              <a:ext cx="560439" cy="602860"/>
            </a:xfrm>
            <a:prstGeom prst="ellipse">
              <a:avLst/>
            </a:prstGeom>
            <a:solidFill>
              <a:srgbClr val="1740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1350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351944" y="321448"/>
            <a:ext cx="805436" cy="335637"/>
            <a:chOff x="955771" y="205707"/>
            <a:chExt cx="1073915" cy="447515"/>
          </a:xfrm>
        </p:grpSpPr>
        <p:sp>
          <p:nvSpPr>
            <p:cNvPr id="17" name="google-chrome_220360"/>
            <p:cNvSpPr>
              <a:spLocks noChangeAspect="1"/>
            </p:cNvSpPr>
            <p:nvPr/>
          </p:nvSpPr>
          <p:spPr bwMode="auto">
            <a:xfrm>
              <a:off x="955771" y="205707"/>
              <a:ext cx="288510" cy="394369"/>
            </a:xfrm>
            <a:custGeom>
              <a:avLst/>
              <a:gdLst>
                <a:gd name="connsiteX0" fmla="*/ 68003 w 411903"/>
                <a:gd name="connsiteY0" fmla="*/ 24912 h 563036"/>
                <a:gd name="connsiteX1" fmla="*/ 63569 w 411903"/>
                <a:gd name="connsiteY1" fmla="*/ 28299 h 563036"/>
                <a:gd name="connsiteX2" fmla="*/ 63308 w 411903"/>
                <a:gd name="connsiteY2" fmla="*/ 28429 h 563036"/>
                <a:gd name="connsiteX3" fmla="*/ 63209 w 411903"/>
                <a:gd name="connsiteY3" fmla="*/ 28574 h 563036"/>
                <a:gd name="connsiteX4" fmla="*/ 43061 w 411903"/>
                <a:gd name="connsiteY4" fmla="*/ 43964 h 563036"/>
                <a:gd name="connsiteX5" fmla="*/ 30444 w 411903"/>
                <a:gd name="connsiteY5" fmla="*/ 71808 h 563036"/>
                <a:gd name="connsiteX6" fmla="*/ 29270 w 411903"/>
                <a:gd name="connsiteY6" fmla="*/ 75325 h 563036"/>
                <a:gd name="connsiteX7" fmla="*/ 29270 w 411903"/>
                <a:gd name="connsiteY7" fmla="*/ 76497 h 563036"/>
                <a:gd name="connsiteX8" fmla="*/ 29270 w 411903"/>
                <a:gd name="connsiteY8" fmla="*/ 81187 h 563036"/>
                <a:gd name="connsiteX9" fmla="*/ 29270 w 411903"/>
                <a:gd name="connsiteY9" fmla="*/ 91738 h 563036"/>
                <a:gd name="connsiteX10" fmla="*/ 31618 w 411903"/>
                <a:gd name="connsiteY10" fmla="*/ 253527 h 563036"/>
                <a:gd name="connsiteX11" fmla="*/ 26923 w 411903"/>
                <a:gd name="connsiteY11" fmla="*/ 192563 h 563036"/>
                <a:gd name="connsiteX12" fmla="*/ 24575 w 411903"/>
                <a:gd name="connsiteY12" fmla="*/ 339111 h 563036"/>
                <a:gd name="connsiteX13" fmla="*/ 42181 w 411903"/>
                <a:gd name="connsiteY13" fmla="*/ 472762 h 563036"/>
                <a:gd name="connsiteX14" fmla="*/ 58613 w 411903"/>
                <a:gd name="connsiteY14" fmla="*/ 496210 h 563036"/>
                <a:gd name="connsiteX15" fmla="*/ 59787 w 411903"/>
                <a:gd name="connsiteY15" fmla="*/ 497382 h 563036"/>
                <a:gd name="connsiteX16" fmla="*/ 60961 w 411903"/>
                <a:gd name="connsiteY16" fmla="*/ 498555 h 563036"/>
                <a:gd name="connsiteX17" fmla="*/ 83261 w 411903"/>
                <a:gd name="connsiteY17" fmla="*/ 519658 h 563036"/>
                <a:gd name="connsiteX18" fmla="*/ 111431 w 411903"/>
                <a:gd name="connsiteY18" fmla="*/ 536071 h 563036"/>
                <a:gd name="connsiteX19" fmla="*/ 147816 w 411903"/>
                <a:gd name="connsiteY19" fmla="*/ 548967 h 563036"/>
                <a:gd name="connsiteX20" fmla="*/ 109083 w 411903"/>
                <a:gd name="connsiteY20" fmla="*/ 530209 h 563036"/>
                <a:gd name="connsiteX21" fmla="*/ 77393 w 411903"/>
                <a:gd name="connsiteY21" fmla="*/ 502072 h 563036"/>
                <a:gd name="connsiteX22" fmla="*/ 77393 w 411903"/>
                <a:gd name="connsiteY22" fmla="*/ 500900 h 563036"/>
                <a:gd name="connsiteX23" fmla="*/ 59787 w 411903"/>
                <a:gd name="connsiteY23" fmla="*/ 476280 h 563036"/>
                <a:gd name="connsiteX24" fmla="*/ 56266 w 411903"/>
                <a:gd name="connsiteY24" fmla="*/ 471590 h 563036"/>
                <a:gd name="connsiteX25" fmla="*/ 42181 w 411903"/>
                <a:gd name="connsiteY25" fmla="*/ 407109 h 563036"/>
                <a:gd name="connsiteX26" fmla="*/ 42181 w 411903"/>
                <a:gd name="connsiteY26" fmla="*/ 76497 h 563036"/>
                <a:gd name="connsiteX27" fmla="*/ 43355 w 411903"/>
                <a:gd name="connsiteY27" fmla="*/ 71808 h 563036"/>
                <a:gd name="connsiteX28" fmla="*/ 49370 w 411903"/>
                <a:gd name="connsiteY28" fmla="*/ 48800 h 563036"/>
                <a:gd name="connsiteX29" fmla="*/ 63209 w 411903"/>
                <a:gd name="connsiteY29" fmla="*/ 28574 h 563036"/>
                <a:gd name="connsiteX30" fmla="*/ 63569 w 411903"/>
                <a:gd name="connsiteY30" fmla="*/ 28299 h 563036"/>
                <a:gd name="connsiteX31" fmla="*/ 65655 w 411903"/>
                <a:gd name="connsiteY31" fmla="*/ 27257 h 563036"/>
                <a:gd name="connsiteX32" fmla="*/ 69177 w 411903"/>
                <a:gd name="connsiteY32" fmla="*/ 24912 h 563036"/>
                <a:gd name="connsiteX33" fmla="*/ 68003 w 411903"/>
                <a:gd name="connsiteY33" fmla="*/ 24912 h 563036"/>
                <a:gd name="connsiteX34" fmla="*/ 98520 w 411903"/>
                <a:gd name="connsiteY34" fmla="*/ 292 h 563036"/>
                <a:gd name="connsiteX35" fmla="*/ 129036 w 411903"/>
                <a:gd name="connsiteY35" fmla="*/ 8499 h 563036"/>
                <a:gd name="connsiteX36" fmla="*/ 170117 w 411903"/>
                <a:gd name="connsiteY36" fmla="*/ 28429 h 563036"/>
                <a:gd name="connsiteX37" fmla="*/ 191244 w 411903"/>
                <a:gd name="connsiteY37" fmla="*/ 75325 h 563036"/>
                <a:gd name="connsiteX38" fmla="*/ 191244 w 411903"/>
                <a:gd name="connsiteY38" fmla="*/ 83531 h 563036"/>
                <a:gd name="connsiteX39" fmla="*/ 191244 w 411903"/>
                <a:gd name="connsiteY39" fmla="*/ 150357 h 563036"/>
                <a:gd name="connsiteX40" fmla="*/ 266362 w 411903"/>
                <a:gd name="connsiteY40" fmla="*/ 151530 h 563036"/>
                <a:gd name="connsiteX41" fmla="*/ 314484 w 411903"/>
                <a:gd name="connsiteY41" fmla="*/ 151530 h 563036"/>
                <a:gd name="connsiteX42" fmla="*/ 322700 w 411903"/>
                <a:gd name="connsiteY42" fmla="*/ 152702 h 563036"/>
                <a:gd name="connsiteX43" fmla="*/ 335611 w 411903"/>
                <a:gd name="connsiteY43" fmla="*/ 152702 h 563036"/>
                <a:gd name="connsiteX44" fmla="*/ 388429 w 411903"/>
                <a:gd name="connsiteY44" fmla="*/ 174977 h 563036"/>
                <a:gd name="connsiteX45" fmla="*/ 411903 w 411903"/>
                <a:gd name="connsiteY45" fmla="*/ 228907 h 563036"/>
                <a:gd name="connsiteX46" fmla="*/ 388429 w 411903"/>
                <a:gd name="connsiteY46" fmla="*/ 282836 h 563036"/>
                <a:gd name="connsiteX47" fmla="*/ 388429 w 411903"/>
                <a:gd name="connsiteY47" fmla="*/ 284009 h 563036"/>
                <a:gd name="connsiteX48" fmla="*/ 356738 w 411903"/>
                <a:gd name="connsiteY48" fmla="*/ 302767 h 563036"/>
                <a:gd name="connsiteX49" fmla="*/ 320353 w 411903"/>
                <a:gd name="connsiteY49" fmla="*/ 318008 h 563036"/>
                <a:gd name="connsiteX50" fmla="*/ 323874 w 411903"/>
                <a:gd name="connsiteY50" fmla="*/ 306284 h 563036"/>
                <a:gd name="connsiteX51" fmla="*/ 308616 w 411903"/>
                <a:gd name="connsiteY51" fmla="*/ 306284 h 563036"/>
                <a:gd name="connsiteX52" fmla="*/ 282794 w 411903"/>
                <a:gd name="connsiteY52" fmla="*/ 308629 h 563036"/>
                <a:gd name="connsiteX53" fmla="*/ 280446 w 411903"/>
                <a:gd name="connsiteY53" fmla="*/ 308629 h 563036"/>
                <a:gd name="connsiteX54" fmla="*/ 273404 w 411903"/>
                <a:gd name="connsiteY54" fmla="*/ 308629 h 563036"/>
                <a:gd name="connsiteX55" fmla="*/ 234671 w 411903"/>
                <a:gd name="connsiteY55" fmla="*/ 308629 h 563036"/>
                <a:gd name="connsiteX56" fmla="*/ 224108 w 411903"/>
                <a:gd name="connsiteY56" fmla="*/ 308629 h 563036"/>
                <a:gd name="connsiteX57" fmla="*/ 198286 w 411903"/>
                <a:gd name="connsiteY57" fmla="*/ 308629 h 563036"/>
                <a:gd name="connsiteX58" fmla="*/ 199460 w 411903"/>
                <a:gd name="connsiteY58" fmla="*/ 375455 h 563036"/>
                <a:gd name="connsiteX59" fmla="*/ 207676 w 411903"/>
                <a:gd name="connsiteY59" fmla="*/ 397730 h 563036"/>
                <a:gd name="connsiteX60" fmla="*/ 210023 w 411903"/>
                <a:gd name="connsiteY60" fmla="*/ 398902 h 563036"/>
                <a:gd name="connsiteX61" fmla="*/ 218239 w 411903"/>
                <a:gd name="connsiteY61" fmla="*/ 404764 h 563036"/>
                <a:gd name="connsiteX62" fmla="*/ 221760 w 411903"/>
                <a:gd name="connsiteY62" fmla="*/ 405937 h 563036"/>
                <a:gd name="connsiteX63" fmla="*/ 221760 w 411903"/>
                <a:gd name="connsiteY63" fmla="*/ 407109 h 563036"/>
                <a:gd name="connsiteX64" fmla="*/ 233498 w 411903"/>
                <a:gd name="connsiteY64" fmla="*/ 407109 h 563036"/>
                <a:gd name="connsiteX65" fmla="*/ 278099 w 411903"/>
                <a:gd name="connsiteY65" fmla="*/ 408281 h 563036"/>
                <a:gd name="connsiteX66" fmla="*/ 285141 w 411903"/>
                <a:gd name="connsiteY66" fmla="*/ 408281 h 563036"/>
                <a:gd name="connsiteX67" fmla="*/ 334437 w 411903"/>
                <a:gd name="connsiteY67" fmla="*/ 410626 h 563036"/>
                <a:gd name="connsiteX68" fmla="*/ 336785 w 411903"/>
                <a:gd name="connsiteY68" fmla="*/ 410626 h 563036"/>
                <a:gd name="connsiteX69" fmla="*/ 388429 w 411903"/>
                <a:gd name="connsiteY69" fmla="*/ 432901 h 563036"/>
                <a:gd name="connsiteX70" fmla="*/ 410729 w 411903"/>
                <a:gd name="connsiteY70" fmla="*/ 486831 h 563036"/>
                <a:gd name="connsiteX71" fmla="*/ 388429 w 411903"/>
                <a:gd name="connsiteY71" fmla="*/ 539588 h 563036"/>
                <a:gd name="connsiteX72" fmla="*/ 388429 w 411903"/>
                <a:gd name="connsiteY72" fmla="*/ 540761 h 563036"/>
                <a:gd name="connsiteX73" fmla="*/ 339132 w 411903"/>
                <a:gd name="connsiteY73" fmla="*/ 561864 h 563036"/>
                <a:gd name="connsiteX74" fmla="*/ 333264 w 411903"/>
                <a:gd name="connsiteY74" fmla="*/ 563036 h 563036"/>
                <a:gd name="connsiteX75" fmla="*/ 202981 w 411903"/>
                <a:gd name="connsiteY75" fmla="*/ 560691 h 563036"/>
                <a:gd name="connsiteX76" fmla="*/ 173638 w 411903"/>
                <a:gd name="connsiteY76" fmla="*/ 559519 h 563036"/>
                <a:gd name="connsiteX77" fmla="*/ 172464 w 411903"/>
                <a:gd name="connsiteY77" fmla="*/ 559519 h 563036"/>
                <a:gd name="connsiteX78" fmla="*/ 107909 w 411903"/>
                <a:gd name="connsiteY78" fmla="*/ 540761 h 563036"/>
                <a:gd name="connsiteX79" fmla="*/ 79740 w 411903"/>
                <a:gd name="connsiteY79" fmla="*/ 525520 h 563036"/>
                <a:gd name="connsiteX80" fmla="*/ 64482 w 411903"/>
                <a:gd name="connsiteY80" fmla="*/ 511451 h 563036"/>
                <a:gd name="connsiteX81" fmla="*/ 63308 w 411903"/>
                <a:gd name="connsiteY81" fmla="*/ 511451 h 563036"/>
                <a:gd name="connsiteX82" fmla="*/ 55092 w 411903"/>
                <a:gd name="connsiteY82" fmla="*/ 502072 h 563036"/>
                <a:gd name="connsiteX83" fmla="*/ 55092 w 411903"/>
                <a:gd name="connsiteY83" fmla="*/ 500900 h 563036"/>
                <a:gd name="connsiteX84" fmla="*/ 36312 w 411903"/>
                <a:gd name="connsiteY84" fmla="*/ 476280 h 563036"/>
                <a:gd name="connsiteX85" fmla="*/ 29270 w 411903"/>
                <a:gd name="connsiteY85" fmla="*/ 458694 h 563036"/>
                <a:gd name="connsiteX86" fmla="*/ 29270 w 411903"/>
                <a:gd name="connsiteY86" fmla="*/ 468073 h 563036"/>
                <a:gd name="connsiteX87" fmla="*/ 17533 w 411903"/>
                <a:gd name="connsiteY87" fmla="*/ 415316 h 563036"/>
                <a:gd name="connsiteX88" fmla="*/ 2275 w 411903"/>
                <a:gd name="connsiteY88" fmla="*/ 288698 h 563036"/>
                <a:gd name="connsiteX89" fmla="*/ 5796 w 411903"/>
                <a:gd name="connsiteY89" fmla="*/ 289871 h 563036"/>
                <a:gd name="connsiteX90" fmla="*/ 5796 w 411903"/>
                <a:gd name="connsiteY90" fmla="*/ 156219 h 563036"/>
                <a:gd name="connsiteX91" fmla="*/ 15186 w 411903"/>
                <a:gd name="connsiteY91" fmla="*/ 316836 h 563036"/>
                <a:gd name="connsiteX92" fmla="*/ 16359 w 411903"/>
                <a:gd name="connsiteY92" fmla="*/ 333249 h 563036"/>
                <a:gd name="connsiteX93" fmla="*/ 16359 w 411903"/>
                <a:gd name="connsiteY93" fmla="*/ 321525 h 563036"/>
                <a:gd name="connsiteX94" fmla="*/ 12838 w 411903"/>
                <a:gd name="connsiteY94" fmla="*/ 71808 h 563036"/>
                <a:gd name="connsiteX95" fmla="*/ 12838 w 411903"/>
                <a:gd name="connsiteY95" fmla="*/ 70635 h 563036"/>
                <a:gd name="connsiteX96" fmla="*/ 59787 w 411903"/>
                <a:gd name="connsiteY96" fmla="*/ 7327 h 563036"/>
                <a:gd name="connsiteX97" fmla="*/ 98520 w 411903"/>
                <a:gd name="connsiteY97" fmla="*/ 292 h 563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411903" h="563036">
                  <a:moveTo>
                    <a:pt x="68003" y="24912"/>
                  </a:moveTo>
                  <a:lnTo>
                    <a:pt x="63569" y="28299"/>
                  </a:lnTo>
                  <a:lnTo>
                    <a:pt x="63308" y="28429"/>
                  </a:lnTo>
                  <a:lnTo>
                    <a:pt x="63209" y="28574"/>
                  </a:lnTo>
                  <a:lnTo>
                    <a:pt x="43061" y="43964"/>
                  </a:lnTo>
                  <a:cubicBezTo>
                    <a:pt x="36312" y="52170"/>
                    <a:pt x="31618" y="61842"/>
                    <a:pt x="30444" y="71808"/>
                  </a:cubicBezTo>
                  <a:cubicBezTo>
                    <a:pt x="30444" y="72980"/>
                    <a:pt x="29270" y="74152"/>
                    <a:pt x="29270" y="75325"/>
                  </a:cubicBezTo>
                  <a:cubicBezTo>
                    <a:pt x="29270" y="75325"/>
                    <a:pt x="29270" y="75325"/>
                    <a:pt x="29270" y="76497"/>
                  </a:cubicBezTo>
                  <a:lnTo>
                    <a:pt x="29270" y="81187"/>
                  </a:lnTo>
                  <a:lnTo>
                    <a:pt x="29270" y="91738"/>
                  </a:lnTo>
                  <a:cubicBezTo>
                    <a:pt x="37486" y="118703"/>
                    <a:pt x="37486" y="214838"/>
                    <a:pt x="31618" y="253527"/>
                  </a:cubicBezTo>
                  <a:cubicBezTo>
                    <a:pt x="26923" y="255872"/>
                    <a:pt x="29270" y="190218"/>
                    <a:pt x="26923" y="192563"/>
                  </a:cubicBezTo>
                  <a:cubicBezTo>
                    <a:pt x="19880" y="224217"/>
                    <a:pt x="24575" y="292216"/>
                    <a:pt x="24575" y="339111"/>
                  </a:cubicBezTo>
                  <a:cubicBezTo>
                    <a:pt x="25749" y="384834"/>
                    <a:pt x="21054" y="432901"/>
                    <a:pt x="42181" y="472762"/>
                  </a:cubicBezTo>
                  <a:cubicBezTo>
                    <a:pt x="49223" y="482142"/>
                    <a:pt x="53918" y="489176"/>
                    <a:pt x="58613" y="496210"/>
                  </a:cubicBezTo>
                  <a:cubicBezTo>
                    <a:pt x="59787" y="496210"/>
                    <a:pt x="59787" y="496210"/>
                    <a:pt x="59787" y="497382"/>
                  </a:cubicBezTo>
                  <a:cubicBezTo>
                    <a:pt x="59787" y="497382"/>
                    <a:pt x="59787" y="497382"/>
                    <a:pt x="60961" y="498555"/>
                  </a:cubicBezTo>
                  <a:cubicBezTo>
                    <a:pt x="66829" y="506762"/>
                    <a:pt x="75045" y="513796"/>
                    <a:pt x="83261" y="519658"/>
                  </a:cubicBezTo>
                  <a:cubicBezTo>
                    <a:pt x="91477" y="526692"/>
                    <a:pt x="100867" y="531382"/>
                    <a:pt x="111431" y="536071"/>
                  </a:cubicBezTo>
                  <a:cubicBezTo>
                    <a:pt x="123168" y="540761"/>
                    <a:pt x="136079" y="545450"/>
                    <a:pt x="147816" y="548967"/>
                  </a:cubicBezTo>
                  <a:cubicBezTo>
                    <a:pt x="134905" y="544278"/>
                    <a:pt x="121994" y="538416"/>
                    <a:pt x="109083" y="530209"/>
                  </a:cubicBezTo>
                  <a:cubicBezTo>
                    <a:pt x="96172" y="523175"/>
                    <a:pt x="85609" y="512623"/>
                    <a:pt x="77393" y="502072"/>
                  </a:cubicBezTo>
                  <a:cubicBezTo>
                    <a:pt x="77393" y="500900"/>
                    <a:pt x="77393" y="500900"/>
                    <a:pt x="77393" y="500900"/>
                  </a:cubicBezTo>
                  <a:cubicBezTo>
                    <a:pt x="66829" y="485659"/>
                    <a:pt x="60961" y="477452"/>
                    <a:pt x="59787" y="476280"/>
                  </a:cubicBezTo>
                  <a:cubicBezTo>
                    <a:pt x="58613" y="475107"/>
                    <a:pt x="57439" y="472762"/>
                    <a:pt x="56266" y="471590"/>
                  </a:cubicBezTo>
                  <a:cubicBezTo>
                    <a:pt x="46876" y="454004"/>
                    <a:pt x="43355" y="431729"/>
                    <a:pt x="42181" y="407109"/>
                  </a:cubicBezTo>
                  <a:lnTo>
                    <a:pt x="42181" y="76497"/>
                  </a:lnTo>
                  <a:cubicBezTo>
                    <a:pt x="42181" y="74152"/>
                    <a:pt x="43355" y="74152"/>
                    <a:pt x="43355" y="71808"/>
                  </a:cubicBezTo>
                  <a:cubicBezTo>
                    <a:pt x="43942" y="63601"/>
                    <a:pt x="45996" y="55981"/>
                    <a:pt x="49370" y="48800"/>
                  </a:cubicBezTo>
                  <a:lnTo>
                    <a:pt x="63209" y="28574"/>
                  </a:lnTo>
                  <a:lnTo>
                    <a:pt x="63569" y="28299"/>
                  </a:lnTo>
                  <a:lnTo>
                    <a:pt x="65655" y="27257"/>
                  </a:lnTo>
                  <a:cubicBezTo>
                    <a:pt x="66829" y="27257"/>
                    <a:pt x="68003" y="26085"/>
                    <a:pt x="69177" y="24912"/>
                  </a:cubicBezTo>
                  <a:cubicBezTo>
                    <a:pt x="69177" y="24912"/>
                    <a:pt x="69177" y="24912"/>
                    <a:pt x="68003" y="24912"/>
                  </a:cubicBezTo>
                  <a:close/>
                  <a:moveTo>
                    <a:pt x="98520" y="292"/>
                  </a:moveTo>
                  <a:cubicBezTo>
                    <a:pt x="109083" y="1465"/>
                    <a:pt x="119647" y="3809"/>
                    <a:pt x="129036" y="8499"/>
                  </a:cubicBezTo>
                  <a:cubicBezTo>
                    <a:pt x="144295" y="10844"/>
                    <a:pt x="158379" y="16706"/>
                    <a:pt x="170117" y="28429"/>
                  </a:cubicBezTo>
                  <a:cubicBezTo>
                    <a:pt x="183028" y="41326"/>
                    <a:pt x="190070" y="57739"/>
                    <a:pt x="191244" y="75325"/>
                  </a:cubicBezTo>
                  <a:lnTo>
                    <a:pt x="191244" y="83531"/>
                  </a:lnTo>
                  <a:lnTo>
                    <a:pt x="191244" y="150357"/>
                  </a:lnTo>
                  <a:lnTo>
                    <a:pt x="266362" y="151530"/>
                  </a:lnTo>
                  <a:cubicBezTo>
                    <a:pt x="282794" y="151530"/>
                    <a:pt x="298052" y="151530"/>
                    <a:pt x="314484" y="151530"/>
                  </a:cubicBezTo>
                  <a:cubicBezTo>
                    <a:pt x="316832" y="151530"/>
                    <a:pt x="320353" y="152702"/>
                    <a:pt x="322700" y="152702"/>
                  </a:cubicBezTo>
                  <a:cubicBezTo>
                    <a:pt x="327395" y="152702"/>
                    <a:pt x="330916" y="152702"/>
                    <a:pt x="335611" y="152702"/>
                  </a:cubicBezTo>
                  <a:cubicBezTo>
                    <a:pt x="355564" y="152702"/>
                    <a:pt x="373170" y="160909"/>
                    <a:pt x="388429" y="174977"/>
                  </a:cubicBezTo>
                  <a:cubicBezTo>
                    <a:pt x="403687" y="190218"/>
                    <a:pt x="411903" y="208976"/>
                    <a:pt x="411903" y="228907"/>
                  </a:cubicBezTo>
                  <a:cubicBezTo>
                    <a:pt x="411903" y="251182"/>
                    <a:pt x="403687" y="268768"/>
                    <a:pt x="388429" y="282836"/>
                  </a:cubicBezTo>
                  <a:lnTo>
                    <a:pt x="388429" y="284009"/>
                  </a:lnTo>
                  <a:cubicBezTo>
                    <a:pt x="379039" y="293388"/>
                    <a:pt x="368475" y="299250"/>
                    <a:pt x="356738" y="302767"/>
                  </a:cubicBezTo>
                  <a:cubicBezTo>
                    <a:pt x="346175" y="309801"/>
                    <a:pt x="333264" y="315663"/>
                    <a:pt x="320353" y="318008"/>
                  </a:cubicBezTo>
                  <a:cubicBezTo>
                    <a:pt x="308616" y="314491"/>
                    <a:pt x="312137" y="310974"/>
                    <a:pt x="323874" y="306284"/>
                  </a:cubicBezTo>
                  <a:lnTo>
                    <a:pt x="308616" y="306284"/>
                  </a:lnTo>
                  <a:cubicBezTo>
                    <a:pt x="318005" y="307457"/>
                    <a:pt x="314484" y="308629"/>
                    <a:pt x="282794" y="308629"/>
                  </a:cubicBezTo>
                  <a:lnTo>
                    <a:pt x="280446" y="308629"/>
                  </a:lnTo>
                  <a:cubicBezTo>
                    <a:pt x="278099" y="308629"/>
                    <a:pt x="275751" y="308629"/>
                    <a:pt x="273404" y="308629"/>
                  </a:cubicBezTo>
                  <a:lnTo>
                    <a:pt x="234671" y="308629"/>
                  </a:lnTo>
                  <a:cubicBezTo>
                    <a:pt x="231150" y="308629"/>
                    <a:pt x="227629" y="308629"/>
                    <a:pt x="224108" y="308629"/>
                  </a:cubicBezTo>
                  <a:lnTo>
                    <a:pt x="198286" y="308629"/>
                  </a:lnTo>
                  <a:lnTo>
                    <a:pt x="199460" y="375455"/>
                  </a:lnTo>
                  <a:cubicBezTo>
                    <a:pt x="199460" y="383661"/>
                    <a:pt x="202981" y="390696"/>
                    <a:pt x="207676" y="397730"/>
                  </a:cubicBezTo>
                  <a:cubicBezTo>
                    <a:pt x="208849" y="397730"/>
                    <a:pt x="208849" y="397730"/>
                    <a:pt x="210023" y="398902"/>
                  </a:cubicBezTo>
                  <a:cubicBezTo>
                    <a:pt x="211197" y="401247"/>
                    <a:pt x="214718" y="403592"/>
                    <a:pt x="218239" y="404764"/>
                  </a:cubicBezTo>
                  <a:cubicBezTo>
                    <a:pt x="219413" y="405937"/>
                    <a:pt x="220587" y="405937"/>
                    <a:pt x="221760" y="405937"/>
                  </a:cubicBezTo>
                  <a:cubicBezTo>
                    <a:pt x="221760" y="407109"/>
                    <a:pt x="221760" y="407109"/>
                    <a:pt x="221760" y="407109"/>
                  </a:cubicBezTo>
                  <a:lnTo>
                    <a:pt x="233498" y="407109"/>
                  </a:lnTo>
                  <a:cubicBezTo>
                    <a:pt x="248756" y="407109"/>
                    <a:pt x="264014" y="407109"/>
                    <a:pt x="278099" y="408281"/>
                  </a:cubicBezTo>
                  <a:cubicBezTo>
                    <a:pt x="280446" y="408281"/>
                    <a:pt x="282794" y="408281"/>
                    <a:pt x="285141" y="408281"/>
                  </a:cubicBezTo>
                  <a:cubicBezTo>
                    <a:pt x="298052" y="408281"/>
                    <a:pt x="313311" y="409454"/>
                    <a:pt x="334437" y="410626"/>
                  </a:cubicBezTo>
                  <a:lnTo>
                    <a:pt x="336785" y="410626"/>
                  </a:lnTo>
                  <a:cubicBezTo>
                    <a:pt x="356738" y="410626"/>
                    <a:pt x="374344" y="418833"/>
                    <a:pt x="388429" y="432901"/>
                  </a:cubicBezTo>
                  <a:cubicBezTo>
                    <a:pt x="403687" y="448142"/>
                    <a:pt x="410729" y="465728"/>
                    <a:pt x="410729" y="486831"/>
                  </a:cubicBezTo>
                  <a:cubicBezTo>
                    <a:pt x="410729" y="506762"/>
                    <a:pt x="403687" y="525520"/>
                    <a:pt x="388429" y="539588"/>
                  </a:cubicBezTo>
                  <a:lnTo>
                    <a:pt x="388429" y="540761"/>
                  </a:lnTo>
                  <a:cubicBezTo>
                    <a:pt x="374344" y="553657"/>
                    <a:pt x="357912" y="560691"/>
                    <a:pt x="339132" y="561864"/>
                  </a:cubicBezTo>
                  <a:cubicBezTo>
                    <a:pt x="336785" y="563036"/>
                    <a:pt x="334437" y="563036"/>
                    <a:pt x="333264" y="563036"/>
                  </a:cubicBezTo>
                  <a:cubicBezTo>
                    <a:pt x="271057" y="563036"/>
                    <a:pt x="228803" y="563036"/>
                    <a:pt x="202981" y="560691"/>
                  </a:cubicBezTo>
                  <a:cubicBezTo>
                    <a:pt x="193591" y="560691"/>
                    <a:pt x="183028" y="560691"/>
                    <a:pt x="173638" y="559519"/>
                  </a:cubicBezTo>
                  <a:lnTo>
                    <a:pt x="172464" y="559519"/>
                  </a:lnTo>
                  <a:cubicBezTo>
                    <a:pt x="150163" y="556002"/>
                    <a:pt x="129036" y="550140"/>
                    <a:pt x="107909" y="540761"/>
                  </a:cubicBezTo>
                  <a:cubicBezTo>
                    <a:pt x="98520" y="536071"/>
                    <a:pt x="87956" y="531382"/>
                    <a:pt x="79740" y="525520"/>
                  </a:cubicBezTo>
                  <a:cubicBezTo>
                    <a:pt x="73872" y="520830"/>
                    <a:pt x="69177" y="516141"/>
                    <a:pt x="64482" y="511451"/>
                  </a:cubicBezTo>
                  <a:cubicBezTo>
                    <a:pt x="64482" y="511451"/>
                    <a:pt x="64482" y="511451"/>
                    <a:pt x="63308" y="511451"/>
                  </a:cubicBezTo>
                  <a:cubicBezTo>
                    <a:pt x="60961" y="507934"/>
                    <a:pt x="58613" y="505589"/>
                    <a:pt x="55092" y="502072"/>
                  </a:cubicBezTo>
                  <a:lnTo>
                    <a:pt x="55092" y="500900"/>
                  </a:lnTo>
                  <a:cubicBezTo>
                    <a:pt x="49223" y="492693"/>
                    <a:pt x="43355" y="484486"/>
                    <a:pt x="36312" y="476280"/>
                  </a:cubicBezTo>
                  <a:cubicBezTo>
                    <a:pt x="33965" y="470418"/>
                    <a:pt x="31618" y="464556"/>
                    <a:pt x="29270" y="458694"/>
                  </a:cubicBezTo>
                  <a:cubicBezTo>
                    <a:pt x="26923" y="456349"/>
                    <a:pt x="31618" y="470418"/>
                    <a:pt x="29270" y="468073"/>
                  </a:cubicBezTo>
                  <a:cubicBezTo>
                    <a:pt x="12838" y="442281"/>
                    <a:pt x="14012" y="410626"/>
                    <a:pt x="17533" y="415316"/>
                  </a:cubicBezTo>
                  <a:cubicBezTo>
                    <a:pt x="11664" y="378972"/>
                    <a:pt x="3448" y="330904"/>
                    <a:pt x="2275" y="288698"/>
                  </a:cubicBezTo>
                  <a:cubicBezTo>
                    <a:pt x="3448" y="281664"/>
                    <a:pt x="4622" y="300422"/>
                    <a:pt x="5796" y="289871"/>
                  </a:cubicBezTo>
                  <a:cubicBezTo>
                    <a:pt x="-3594" y="239458"/>
                    <a:pt x="-73" y="159736"/>
                    <a:pt x="5796" y="156219"/>
                  </a:cubicBezTo>
                  <a:cubicBezTo>
                    <a:pt x="5796" y="208976"/>
                    <a:pt x="10491" y="262906"/>
                    <a:pt x="15186" y="316836"/>
                  </a:cubicBezTo>
                  <a:lnTo>
                    <a:pt x="16359" y="333249"/>
                  </a:lnTo>
                  <a:lnTo>
                    <a:pt x="16359" y="321525"/>
                  </a:lnTo>
                  <a:cubicBezTo>
                    <a:pt x="11664" y="240631"/>
                    <a:pt x="10491" y="156219"/>
                    <a:pt x="12838" y="71808"/>
                  </a:cubicBezTo>
                  <a:lnTo>
                    <a:pt x="12838" y="70635"/>
                  </a:lnTo>
                  <a:cubicBezTo>
                    <a:pt x="16359" y="42498"/>
                    <a:pt x="35139" y="19050"/>
                    <a:pt x="59787" y="7327"/>
                  </a:cubicBezTo>
                  <a:cubicBezTo>
                    <a:pt x="71524" y="1465"/>
                    <a:pt x="85609" y="-880"/>
                    <a:pt x="98520" y="292"/>
                  </a:cubicBezTo>
                  <a:close/>
                </a:path>
              </a:pathLst>
            </a:custGeom>
            <a:solidFill>
              <a:srgbClr val="1740B1"/>
            </a:solidFill>
            <a:ln>
              <a:noFill/>
            </a:ln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1350" dirty="0"/>
            </a:p>
          </p:txBody>
        </p:sp>
        <p:sp>
          <p:nvSpPr>
            <p:cNvPr id="18" name="原创设计师QQ598969553      _12"/>
            <p:cNvSpPr>
              <a:spLocks noChangeArrowheads="1"/>
            </p:cNvSpPr>
            <p:nvPr/>
          </p:nvSpPr>
          <p:spPr bwMode="auto">
            <a:xfrm>
              <a:off x="1331186" y="345446"/>
              <a:ext cx="698500" cy="307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n-US" altLang="zh-CN" sz="15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LilyUPC" panose="020B0604020202020204" pitchFamily="34" charset="-34"/>
                  <a:sym typeface="微软雅黑" panose="020B0503020204020204" pitchFamily="34" charset="-122"/>
                </a:rPr>
                <a:t>logo</a:t>
              </a:r>
              <a:endParaRPr lang="zh-CN" altLang="en-US" sz="1500" b="1" dirty="0">
                <a:latin typeface="微软雅黑" panose="020B0503020204020204" pitchFamily="34" charset="-122"/>
                <a:ea typeface="微软雅黑" panose="020B0503020204020204" pitchFamily="34" charset="-122"/>
                <a:cs typeface="LilyUPC" panose="020B0604020202020204" pitchFamily="34" charset="-34"/>
                <a:sym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568325" y="2792897"/>
            <a:ext cx="2654810" cy="299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900" noProof="1">
                <a:solidFill>
                  <a:schemeClr val="bg2">
                    <a:lumMod val="50000"/>
                  </a:schemeClr>
                </a:solidFill>
                <a:latin typeface="+mn-ea"/>
              </a:rPr>
              <a:t>点击输入内容</a:t>
            </a:r>
            <a:endParaRPr lang="zh-CN" altLang="en-US" sz="900" dirty="0">
              <a:solidFill>
                <a:schemeClr val="bg2">
                  <a:lumMod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split orient="vert"/>
      </p:transition>
    </mc:Choice>
    <mc:Fallback>
      <p:transition spd="slow" advTm="300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tags/tag1.xml><?xml version="1.0" encoding="utf-8"?>
<p:tagLst xmlns:p="http://schemas.openxmlformats.org/presentationml/2006/main">
  <p:tag name="MH" val="20151008134811"/>
  <p:tag name="MH_LIBRARY" val="GRAPHIC"/>
  <p:tag name="MH_TYPE" val="SubTitle"/>
  <p:tag name="MH_ORDER" val="1"/>
</p:tagLst>
</file>

<file path=ppt/tags/tag10.xml><?xml version="1.0" encoding="utf-8"?>
<p:tagLst xmlns:p="http://schemas.openxmlformats.org/presentationml/2006/main">
  <p:tag name="MH" val="20151008134811"/>
  <p:tag name="MH_LIBRARY" val="GRAPHIC"/>
  <p:tag name="MH_TYPE" val="Other"/>
  <p:tag name="MH_ORDER" val="4"/>
</p:tagLst>
</file>

<file path=ppt/tags/tag11.xml><?xml version="1.0" encoding="utf-8"?>
<p:tagLst xmlns:p="http://schemas.openxmlformats.org/presentationml/2006/main">
  <p:tag name="MH" val="20151008134811"/>
  <p:tag name="MH_LIBRARY" val="GRAPHIC"/>
  <p:tag name="MH_TYPE" val="Other"/>
  <p:tag name="MH_ORDER" val="5"/>
</p:tagLst>
</file>

<file path=ppt/tags/tag12.xml><?xml version="1.0" encoding="utf-8"?>
<p:tagLst xmlns:p="http://schemas.openxmlformats.org/presentationml/2006/main">
  <p:tag name="MH" val="20151008134811"/>
  <p:tag name="MH_LIBRARY" val="GRAPHIC"/>
  <p:tag name="MH_TYPE" val="SubTitle"/>
  <p:tag name="MH_ORDER" val="4"/>
</p:tagLst>
</file>

<file path=ppt/tags/tag13.xml><?xml version="1.0" encoding="utf-8"?>
<p:tagLst xmlns:p="http://schemas.openxmlformats.org/presentationml/2006/main">
  <p:tag name="MH" val="20151008134811"/>
  <p:tag name="MH_LIBRARY" val="GRAPHIC"/>
  <p:tag name="MH_TYPE" val="Other"/>
  <p:tag name="MH_ORDER" val="6"/>
</p:tagLst>
</file>

<file path=ppt/tags/tag14.xml><?xml version="1.0" encoding="utf-8"?>
<p:tagLst xmlns:p="http://schemas.openxmlformats.org/presentationml/2006/main">
  <p:tag name="MH" val="20151008134811"/>
  <p:tag name="MH_LIBRARY" val="GRAPHIC"/>
  <p:tag name="MH_TYPE" val="Other"/>
  <p:tag name="MH_ORDER" val="7"/>
</p:tagLst>
</file>

<file path=ppt/tags/tag15.xml><?xml version="1.0" encoding="utf-8"?>
<p:tagLst xmlns:p="http://schemas.openxmlformats.org/presentationml/2006/main">
  <p:tag name="MH" val="20151008134811"/>
  <p:tag name="MH_LIBRARY" val="GRAPHIC"/>
  <p:tag name="MH_TYPE" val="SubTitle"/>
  <p:tag name="MH_ORDER" val="5"/>
</p:tagLst>
</file>

<file path=ppt/tags/tag16.xml><?xml version="1.0" encoding="utf-8"?>
<p:tagLst xmlns:p="http://schemas.openxmlformats.org/presentationml/2006/main">
  <p:tag name="MH_TYPE" val="#NeiR#"/>
  <p:tag name="MH_NUMBER" val="5"/>
  <p:tag name="MH_CATEGORY" val="#BingLLB#"/>
  <p:tag name="MH_LAYOUT" val="SubTitle"/>
  <p:tag name="MH" val="20151008134811"/>
  <p:tag name="MH_LIBRARY" val="GRAPHIC"/>
</p:tagLst>
</file>

<file path=ppt/tags/tag17.xml><?xml version="1.0" encoding="utf-8"?>
<p:tagLst xmlns:p="http://schemas.openxmlformats.org/presentationml/2006/main">
  <p:tag name="MH" val="20151007230828"/>
  <p:tag name="MH_LIBRARY" val="GRAPHIC"/>
  <p:tag name="MH_TYPE" val="Other"/>
  <p:tag name="MH_ORDER" val="4"/>
</p:tagLst>
</file>

<file path=ppt/tags/tag18.xml><?xml version="1.0" encoding="utf-8"?>
<p:tagLst xmlns:p="http://schemas.openxmlformats.org/presentationml/2006/main">
  <p:tag name="MH" val="20151007230828"/>
  <p:tag name="MH_LIBRARY" val="GRAPHIC"/>
  <p:tag name="MH_TYPE" val="Other"/>
  <p:tag name="MH_ORDER" val="5"/>
</p:tagLst>
</file>

<file path=ppt/tags/tag19.xml><?xml version="1.0" encoding="utf-8"?>
<p:tagLst xmlns:p="http://schemas.openxmlformats.org/presentationml/2006/main">
  <p:tag name="MH" val="20151007230436"/>
  <p:tag name="MH_LIBRARY" val="GRAPHIC"/>
  <p:tag name="MH_TYPE" val="Other"/>
  <p:tag name="MH_ORDER" val="2"/>
</p:tagLst>
</file>

<file path=ppt/tags/tag2.xml><?xml version="1.0" encoding="utf-8"?>
<p:tagLst xmlns:p="http://schemas.openxmlformats.org/presentationml/2006/main">
  <p:tag name="MH" val="20151008134811"/>
  <p:tag name="MH_LIBRARY" val="GRAPHIC"/>
  <p:tag name="MH_TYPE" val="Other"/>
  <p:tag name="MH_ORDER" val="2"/>
</p:tagLst>
</file>

<file path=ppt/tags/tag20.xml><?xml version="1.0" encoding="utf-8"?>
<p:tagLst xmlns:p="http://schemas.openxmlformats.org/presentationml/2006/main">
  <p:tag name="MH" val="20151007230828"/>
  <p:tag name="MH_LIBRARY" val="GRAPHIC"/>
  <p:tag name="MH_TYPE" val="Other"/>
  <p:tag name="MH_ORDER" val="7"/>
</p:tagLst>
</file>

<file path=ppt/tags/tag21.xml><?xml version="1.0" encoding="utf-8"?>
<p:tagLst xmlns:p="http://schemas.openxmlformats.org/presentationml/2006/main">
  <p:tag name="MH" val="20151007230828"/>
  <p:tag name="MH_LIBRARY" val="GRAPHIC"/>
  <p:tag name="MH_TYPE" val="Other"/>
  <p:tag name="MH_ORDER" val="8"/>
</p:tagLst>
</file>

<file path=ppt/tags/tag22.xml><?xml version="1.0" encoding="utf-8"?>
<p:tagLst xmlns:p="http://schemas.openxmlformats.org/presentationml/2006/main">
  <p:tag name="MH" val="20151007230436"/>
  <p:tag name="MH_LIBRARY" val="GRAPHIC"/>
  <p:tag name="MH_TYPE" val="Other"/>
  <p:tag name="MH_ORDER" val="4"/>
</p:tagLst>
</file>

<file path=ppt/tags/tag23.xml><?xml version="1.0" encoding="utf-8"?>
<p:tagLst xmlns:p="http://schemas.openxmlformats.org/presentationml/2006/main">
  <p:tag name="MH" val="20151007230828"/>
  <p:tag name="MH_LIBRARY" val="GRAPHIC"/>
  <p:tag name="MH_TYPE" val="Other"/>
  <p:tag name="MH_ORDER" val="1"/>
</p:tagLst>
</file>

<file path=ppt/tags/tag24.xml><?xml version="1.0" encoding="utf-8"?>
<p:tagLst xmlns:p="http://schemas.openxmlformats.org/presentationml/2006/main">
  <p:tag name="MH" val="20151007230828"/>
  <p:tag name="MH_LIBRARY" val="GRAPHIC"/>
  <p:tag name="MH_TYPE" val="Other"/>
  <p:tag name="MH_ORDER" val="2"/>
</p:tagLst>
</file>

<file path=ppt/tags/tag25.xml><?xml version="1.0" encoding="utf-8"?>
<p:tagLst xmlns:p="http://schemas.openxmlformats.org/presentationml/2006/main">
  <p:tag name="MH" val="20151007230436"/>
  <p:tag name="MH_LIBRARY" val="GRAPHIC"/>
  <p:tag name="MH_TYPE" val="Other"/>
  <p:tag name="MH_ORDER" val="5"/>
</p:tagLst>
</file>

<file path=ppt/tags/tag26.xml><?xml version="1.0" encoding="utf-8"?>
<p:tagLst xmlns:p="http://schemas.openxmlformats.org/presentationml/2006/main">
  <p:tag name="MH_TYPE" val="#NeiR#"/>
  <p:tag name="MH_NUMBER" val="3"/>
  <p:tag name="MH_CATEGORY" val="#BingLLB#"/>
  <p:tag name="MH_LAYOUT" val="SubTitle"/>
  <p:tag name="MH" val="20151007230828"/>
  <p:tag name="MH_LIBRARY" val="GRAPHIC"/>
</p:tagLst>
</file>

<file path=ppt/tags/tag27.xml><?xml version="1.0" encoding="utf-8"?>
<p:tagLst xmlns:p="http://schemas.openxmlformats.org/presentationml/2006/main">
  <p:tag name="MH" val="20151007232237"/>
  <p:tag name="MH_LIBRARY" val="GRAPHIC"/>
  <p:tag name="MH_TYPE" val="Other"/>
  <p:tag name="MH_ORDER" val="1"/>
</p:tagLst>
</file>

<file path=ppt/tags/tag28.xml><?xml version="1.0" encoding="utf-8"?>
<p:tagLst xmlns:p="http://schemas.openxmlformats.org/presentationml/2006/main">
  <p:tag name="MH" val="20151007232237"/>
  <p:tag name="MH_LIBRARY" val="GRAPHIC"/>
  <p:tag name="MH_TYPE" val="SubTitle"/>
  <p:tag name="MH_ORDER" val="1"/>
</p:tagLst>
</file>

<file path=ppt/tags/tag29.xml><?xml version="1.0" encoding="utf-8"?>
<p:tagLst xmlns:p="http://schemas.openxmlformats.org/presentationml/2006/main">
  <p:tag name="MH" val="20151007232237"/>
  <p:tag name="MH_LIBRARY" val="GRAPHIC"/>
  <p:tag name="MH_TYPE" val="Other"/>
  <p:tag name="MH_ORDER" val="5"/>
</p:tagLst>
</file>

<file path=ppt/tags/tag3.xml><?xml version="1.0" encoding="utf-8"?>
<p:tagLst xmlns:p="http://schemas.openxmlformats.org/presentationml/2006/main">
  <p:tag name="MH" val="20151008134811"/>
  <p:tag name="MH_LIBRARY" val="GRAPHIC"/>
  <p:tag name="MH_TYPE" val="Other"/>
  <p:tag name="MH_ORDER" val="3"/>
</p:tagLst>
</file>

<file path=ppt/tags/tag30.xml><?xml version="1.0" encoding="utf-8"?>
<p:tagLst xmlns:p="http://schemas.openxmlformats.org/presentationml/2006/main">
  <p:tag name="MH" val="20151007232237"/>
  <p:tag name="MH_LIBRARY" val="GRAPHIC"/>
  <p:tag name="MH_TYPE" val="Other"/>
  <p:tag name="MH_ORDER" val="2"/>
</p:tagLst>
</file>

<file path=ppt/tags/tag31.xml><?xml version="1.0" encoding="utf-8"?>
<p:tagLst xmlns:p="http://schemas.openxmlformats.org/presentationml/2006/main">
  <p:tag name="MH" val="20151007232237"/>
  <p:tag name="MH_LIBRARY" val="GRAPHIC"/>
  <p:tag name="MH_TYPE" val="SubTitle"/>
  <p:tag name="MH_ORDER" val="2"/>
</p:tagLst>
</file>

<file path=ppt/tags/tag32.xml><?xml version="1.0" encoding="utf-8"?>
<p:tagLst xmlns:p="http://schemas.openxmlformats.org/presentationml/2006/main">
  <p:tag name="MH" val="20151007232237"/>
  <p:tag name="MH_LIBRARY" val="GRAPHIC"/>
  <p:tag name="MH_TYPE" val="Other"/>
  <p:tag name="MH_ORDER" val="6"/>
</p:tagLst>
</file>

<file path=ppt/tags/tag33.xml><?xml version="1.0" encoding="utf-8"?>
<p:tagLst xmlns:p="http://schemas.openxmlformats.org/presentationml/2006/main">
  <p:tag name="MH" val="20151007232237"/>
  <p:tag name="MH_LIBRARY" val="GRAPHIC"/>
  <p:tag name="MH_TYPE" val="Other"/>
  <p:tag name="MH_ORDER" val="3"/>
</p:tagLst>
</file>

<file path=ppt/tags/tag34.xml><?xml version="1.0" encoding="utf-8"?>
<p:tagLst xmlns:p="http://schemas.openxmlformats.org/presentationml/2006/main">
  <p:tag name="MH" val="20151007232237"/>
  <p:tag name="MH_LIBRARY" val="GRAPHIC"/>
  <p:tag name="MH_TYPE" val="SubTitle"/>
  <p:tag name="MH_ORDER" val="3"/>
</p:tagLst>
</file>

<file path=ppt/tags/tag35.xml><?xml version="1.0" encoding="utf-8"?>
<p:tagLst xmlns:p="http://schemas.openxmlformats.org/presentationml/2006/main">
  <p:tag name="MH" val="20151007232237"/>
  <p:tag name="MH_LIBRARY" val="GRAPHIC"/>
  <p:tag name="MH_TYPE" val="Other"/>
  <p:tag name="MH_ORDER" val="4"/>
</p:tagLst>
</file>

<file path=ppt/tags/tag36.xml><?xml version="1.0" encoding="utf-8"?>
<p:tagLst xmlns:p="http://schemas.openxmlformats.org/presentationml/2006/main">
  <p:tag name="MH_TYPE" val="#NeiR#"/>
  <p:tag name="MH_NUMBER" val="3"/>
  <p:tag name="MH_CATEGORY" val="#BingLLB#"/>
  <p:tag name="MH_LAYOUT" val="SubTitle"/>
  <p:tag name="MH" val="20151007232237"/>
  <p:tag name="MH_LIBRARY" val="GRAPHIC"/>
</p:tagLst>
</file>

<file path=ppt/tags/tag37.xml><?xml version="1.0" encoding="utf-8"?>
<p:tagLst xmlns:p="http://schemas.openxmlformats.org/presentationml/2006/main">
  <p:tag name="MH" val="20151008134811"/>
  <p:tag name="MH_LIBRARY" val="GRAPHIC"/>
  <p:tag name="MH_TYPE" val="Other"/>
  <p:tag name="MH_ORDER" val="3"/>
</p:tagLst>
</file>

<file path=ppt/tags/tag38.xml><?xml version="1.0" encoding="utf-8"?>
<p:tagLst xmlns:p="http://schemas.openxmlformats.org/presentationml/2006/main">
  <p:tag name="MH" val="20151008134811"/>
  <p:tag name="MH_LIBRARY" val="GRAPHIC"/>
  <p:tag name="MH_TYPE" val="Other"/>
  <p:tag name="MH_ORDER" val="5"/>
</p:tagLst>
</file>

<file path=ppt/tags/tag39.xml><?xml version="1.0" encoding="utf-8"?>
<p:tagLst xmlns:p="http://schemas.openxmlformats.org/presentationml/2006/main">
  <p:tag name="MH" val="20151008134811"/>
  <p:tag name="MH_LIBRARY" val="GRAPHIC"/>
  <p:tag name="MH_TYPE" val="Other"/>
  <p:tag name="MH_ORDER" val="12"/>
</p:tagLst>
</file>

<file path=ppt/tags/tag4.xml><?xml version="1.0" encoding="utf-8"?>
<p:tagLst xmlns:p="http://schemas.openxmlformats.org/presentationml/2006/main">
  <p:tag name="MH" val="20151008134811"/>
  <p:tag name="MH_LIBRARY" val="GRAPHIC"/>
  <p:tag name="MH_TYPE" val="SubTitle"/>
  <p:tag name="MH_ORDER" val="2"/>
</p:tagLst>
</file>

<file path=ppt/tags/tag40.xml><?xml version="1.0" encoding="utf-8"?>
<p:tagLst xmlns:p="http://schemas.openxmlformats.org/presentationml/2006/main">
  <p:tag name="MH" val="20151008134811"/>
  <p:tag name="MH_LIBRARY" val="GRAPHIC"/>
  <p:tag name="MH_TYPE" val="Other"/>
  <p:tag name="MH_ORDER" val="15"/>
</p:tagLst>
</file>

<file path=ppt/tags/tag41.xml><?xml version="1.0" encoding="utf-8"?>
<p:tagLst xmlns:p="http://schemas.openxmlformats.org/presentationml/2006/main">
  <p:tag name="ISPRING_PRESENTATION_TITLE" val="蓝色商业创业融资计划书通用PPT模板"/>
</p:tagLst>
</file>

<file path=ppt/tags/tag5.xml><?xml version="1.0" encoding="utf-8"?>
<p:tagLst xmlns:p="http://schemas.openxmlformats.org/presentationml/2006/main">
  <p:tag name="MH" val="20151008134811"/>
  <p:tag name="MH_LIBRARY" val="GRAPHIC"/>
  <p:tag name="MH_TYPE" val="Other"/>
  <p:tag name="MH_ORDER" val="11"/>
</p:tagLst>
</file>

<file path=ppt/tags/tag6.xml><?xml version="1.0" encoding="utf-8"?>
<p:tagLst xmlns:p="http://schemas.openxmlformats.org/presentationml/2006/main">
  <p:tag name="MH" val="20151008134811"/>
  <p:tag name="MH_LIBRARY" val="GRAPHIC"/>
  <p:tag name="MH_TYPE" val="Other"/>
  <p:tag name="MH_ORDER" val="12"/>
</p:tagLst>
</file>

<file path=ppt/tags/tag7.xml><?xml version="1.0" encoding="utf-8"?>
<p:tagLst xmlns:p="http://schemas.openxmlformats.org/presentationml/2006/main">
  <p:tag name="MH" val="20151008134811"/>
  <p:tag name="MH_LIBRARY" val="GRAPHIC"/>
  <p:tag name="MH_TYPE" val="SubTitle"/>
  <p:tag name="MH_ORDER" val="3"/>
</p:tagLst>
</file>

<file path=ppt/tags/tag8.xml><?xml version="1.0" encoding="utf-8"?>
<p:tagLst xmlns:p="http://schemas.openxmlformats.org/presentationml/2006/main">
  <p:tag name="MH" val="20151008134811"/>
  <p:tag name="MH_LIBRARY" val="GRAPHIC"/>
  <p:tag name="MH_TYPE" val="Other"/>
  <p:tag name="MH_ORDER" val="14"/>
</p:tagLst>
</file>

<file path=ppt/tags/tag9.xml><?xml version="1.0" encoding="utf-8"?>
<p:tagLst xmlns:p="http://schemas.openxmlformats.org/presentationml/2006/main">
  <p:tag name="MH" val="20151008134811"/>
  <p:tag name="MH_LIBRARY" val="GRAPHIC"/>
  <p:tag name="MH_TYPE" val="Other"/>
  <p:tag name="MH_ORDER" val="15"/>
</p:tagLst>
</file>

<file path=ppt/theme/theme1.xml><?xml version="1.0" encoding="utf-8"?>
<a:theme xmlns:a="http://schemas.openxmlformats.org/drawingml/2006/main" name="Office 主题​​">
  <a:themeElements>
    <a:clrScheme name="金黄-5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3489D"/>
      </a:accent1>
      <a:accent2>
        <a:srgbClr val="55A4F1"/>
      </a:accent2>
      <a:accent3>
        <a:srgbClr val="3AA9C6"/>
      </a:accent3>
      <a:accent4>
        <a:srgbClr val="9DB935"/>
      </a:accent4>
      <a:accent5>
        <a:srgbClr val="69AEF3"/>
      </a:accent5>
      <a:accent6>
        <a:srgbClr val="1A61D4"/>
      </a:accent6>
      <a:hlink>
        <a:srgbClr val="4472C4"/>
      </a:hlink>
      <a:folHlink>
        <a:srgbClr val="BFBFBF"/>
      </a:folHlink>
    </a:clrScheme>
    <a:fontScheme name="华文细黑英文">
      <a:majorFont>
        <a:latin typeface="华文细黑"/>
        <a:ea typeface="微软雅黑"/>
        <a:cs typeface=""/>
      </a:majorFont>
      <a:minorFont>
        <a:latin typeface="华文细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24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25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26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27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金黄-5">
    <a:dk1>
      <a:srgbClr val="000000"/>
    </a:dk1>
    <a:lt1>
      <a:srgbClr val="FFFFFF"/>
    </a:lt1>
    <a:dk2>
      <a:srgbClr val="778495"/>
    </a:dk2>
    <a:lt2>
      <a:srgbClr val="F0F0F0"/>
    </a:lt2>
    <a:accent1>
      <a:srgbClr val="13489D"/>
    </a:accent1>
    <a:accent2>
      <a:srgbClr val="55A4F1"/>
    </a:accent2>
    <a:accent3>
      <a:srgbClr val="3AA9C6"/>
    </a:accent3>
    <a:accent4>
      <a:srgbClr val="9DB935"/>
    </a:accent4>
    <a:accent5>
      <a:srgbClr val="69AEF3"/>
    </a:accent5>
    <a:accent6>
      <a:srgbClr val="1A61D4"/>
    </a:accent6>
    <a:hlink>
      <a:srgbClr val="4472C4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5553</Words>
  <Application>WPS 演示</Application>
  <PresentationFormat>全屏显示(16:9)</PresentationFormat>
  <Paragraphs>547</Paragraphs>
  <Slides>27</Slides>
  <Notes>28</Notes>
  <HiddenSlides>0</HiddenSlides>
  <MMClips>2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LilyUPC</vt:lpstr>
      <vt:lpstr>Impact</vt:lpstr>
      <vt:lpstr>Century Gothic</vt:lpstr>
      <vt:lpstr>微软雅黑 Light</vt:lpstr>
      <vt:lpstr>Lao UI</vt:lpstr>
      <vt:lpstr>Calibri</vt:lpstr>
      <vt:lpstr>华文细黑</vt:lpstr>
      <vt:lpstr>Open Sans</vt:lpstr>
      <vt:lpstr>Open Sans</vt:lpstr>
      <vt:lpstr>FontAwesome</vt:lpstr>
      <vt:lpstr>Segoe Print</vt:lpstr>
      <vt:lpstr>Arial Unicode MS</vt:lpstr>
      <vt:lpstr>Open Sans Light</vt:lpstr>
      <vt:lpstr>华文细黑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蓝色商业创业融资计划书通用PPT模板</dc:title>
  <dc:creator>Administrator</dc:creator>
  <cp:lastModifiedBy>南蛮姑娘</cp:lastModifiedBy>
  <cp:revision>292</cp:revision>
  <dcterms:created xsi:type="dcterms:W3CDTF">2014-09-01T14:19:00Z</dcterms:created>
  <dcterms:modified xsi:type="dcterms:W3CDTF">2021-09-17T00:43:27Z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2052-11.1.0.10700</vt:lpwstr>
  </property>
  <property fmtid="{D5CDD505-2E9C-101B-9397-08002B2CF9AE}" pid="3" name="ICV">
    <vt:lpwstr>7EA323FEE8E8434D80680E17F9054DF5</vt:lpwstr>
  </property>
</Properties>
</file>