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28"/>
  </p:handoutMasterIdLst>
  <p:sldIdLst>
    <p:sldId id="256" r:id="rId3"/>
    <p:sldId id="257" r:id="rId5"/>
    <p:sldId id="258" r:id="rId6"/>
    <p:sldId id="267" r:id="rId7"/>
    <p:sldId id="268" r:id="rId8"/>
    <p:sldId id="269" r:id="rId9"/>
    <p:sldId id="270" r:id="rId10"/>
    <p:sldId id="271" r:id="rId11"/>
    <p:sldId id="264" r:id="rId12"/>
    <p:sldId id="272" r:id="rId13"/>
    <p:sldId id="273" r:id="rId14"/>
    <p:sldId id="274" r:id="rId15"/>
    <p:sldId id="275" r:id="rId16"/>
    <p:sldId id="265" r:id="rId17"/>
    <p:sldId id="277" r:id="rId18"/>
    <p:sldId id="278" r:id="rId19"/>
    <p:sldId id="279" r:id="rId20"/>
    <p:sldId id="276" r:id="rId21"/>
    <p:sldId id="266" r:id="rId22"/>
    <p:sldId id="280" r:id="rId23"/>
    <p:sldId id="281" r:id="rId24"/>
    <p:sldId id="282" r:id="rId25"/>
    <p:sldId id="283" r:id="rId26"/>
    <p:sldId id="284" r:id="rId27"/>
  </p:sldIdLst>
  <p:sldSz cx="12192000" cy="6858000"/>
  <p:notesSz cx="6858000" cy="9144000"/>
  <p:custDataLst>
    <p:tags r:id="rId3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9AC9B0B3-5491-4D8B-99F9-6C5F30FB3FD4}">
          <p14:sldIdLst>
            <p14:sldId id="256"/>
            <p14:sldId id="257"/>
            <p14:sldId id="258"/>
            <p14:sldId id="267"/>
            <p14:sldId id="268"/>
            <p14:sldId id="269"/>
            <p14:sldId id="270"/>
            <p14:sldId id="271"/>
            <p14:sldId id="264"/>
            <p14:sldId id="272"/>
            <p14:sldId id="273"/>
            <p14:sldId id="274"/>
            <p14:sldId id="275"/>
            <p14:sldId id="265"/>
            <p14:sldId id="277"/>
            <p14:sldId id="278"/>
            <p14:sldId id="279"/>
            <p14:sldId id="276"/>
            <p14:sldId id="266"/>
            <p14:sldId id="280"/>
            <p14:sldId id="281"/>
            <p14:sldId id="282"/>
            <p14:sldId id="283"/>
            <p14:sldId id="28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98673"/>
    <a:srgbClr val="7DC4A6"/>
    <a:srgbClr val="BEE4FB"/>
    <a:srgbClr val="3AB4A5"/>
    <a:srgbClr val="9B050E"/>
    <a:srgbClr val="F3F3F3"/>
    <a:srgbClr val="F7FCFE"/>
    <a:srgbClr val="FFFFFC"/>
    <a:srgbClr val="FFFFFF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18" autoAdjust="0"/>
  </p:normalViewPr>
  <p:slideViewPr>
    <p:cSldViewPr snapToGrid="0" showGuides="1">
      <p:cViewPr varScale="1">
        <p:scale>
          <a:sx n="116" d="100"/>
          <a:sy n="116" d="100"/>
        </p:scale>
        <p:origin x="390" y="108"/>
      </p:cViewPr>
      <p:guideLst>
        <p:guide orient="horz" pos="129"/>
        <p:guide orient="horz" pos="4190"/>
        <p:guide pos="230"/>
        <p:guide pos="7449"/>
        <p:guide orient="horz" pos="561"/>
        <p:guide orient="horz" pos="691"/>
        <p:guide orient="horz" pos="4017"/>
        <p:guide orient="horz" pos="388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2" Type="http://schemas.openxmlformats.org/officeDocument/2006/relationships/tags" Target="tags/tag120.xml"/><Relationship Id="rId31" Type="http://schemas.openxmlformats.org/officeDocument/2006/relationships/tableStyles" Target="tableStyles.xml"/><Relationship Id="rId30" Type="http://schemas.openxmlformats.org/officeDocument/2006/relationships/viewProps" Target="viewProps.xml"/><Relationship Id="rId3" Type="http://schemas.openxmlformats.org/officeDocument/2006/relationships/slide" Target="slides/slide1.xml"/><Relationship Id="rId29" Type="http://schemas.openxmlformats.org/officeDocument/2006/relationships/presProps" Target="presProps.xml"/><Relationship Id="rId28" Type="http://schemas.openxmlformats.org/officeDocument/2006/relationships/handoutMaster" Target="handoutMasters/handoutMaster1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1743F9-9B08-422F-9ECE-BE7148BC7DD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4C0232-94FA-4EBE-BB9B-79FBE486032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0232-94FA-4EBE-BB9B-79FBE486032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0232-94FA-4EBE-BB9B-79FBE486032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0232-94FA-4EBE-BB9B-79FBE486032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0232-94FA-4EBE-BB9B-79FBE486032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0232-94FA-4EBE-BB9B-79FBE486032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0232-94FA-4EBE-BB9B-79FBE486032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0232-94FA-4EBE-BB9B-79FBE486032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0232-94FA-4EBE-BB9B-79FBE486032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0232-94FA-4EBE-BB9B-79FBE486032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0232-94FA-4EBE-BB9B-79FBE486032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0232-94FA-4EBE-BB9B-79FBE486032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0232-94FA-4EBE-BB9B-79FBE486032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0232-94FA-4EBE-BB9B-79FBE486032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0232-94FA-4EBE-BB9B-79FBE486032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0232-94FA-4EBE-BB9B-79FBE486032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0232-94FA-4EBE-BB9B-79FBE486032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0232-94FA-4EBE-BB9B-79FBE486032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0232-94FA-4EBE-BB9B-79FBE486032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0232-94FA-4EBE-BB9B-79FBE486032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0232-94FA-4EBE-BB9B-79FBE486032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0232-94FA-4EBE-BB9B-79FBE486032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0232-94FA-4EBE-BB9B-79FBE486032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0232-94FA-4EBE-BB9B-79FBE486032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0232-94FA-4EBE-BB9B-79FBE486032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首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1" r="2831"/>
          <a:stretch>
            <a:fillRect/>
          </a:stretch>
        </p:blipFill>
        <p:spPr>
          <a:xfrm>
            <a:off x="0" y="-1"/>
            <a:ext cx="12192000" cy="6858000"/>
          </a:xfrm>
          <a:prstGeom prst="rect">
            <a:avLst/>
          </a:prstGeom>
        </p:spPr>
      </p:pic>
      <p:sp>
        <p:nvSpPr>
          <p:cNvPr id="3" name="云形 2"/>
          <p:cNvSpPr/>
          <p:nvPr userDrawn="1"/>
        </p:nvSpPr>
        <p:spPr>
          <a:xfrm flipV="1">
            <a:off x="-433700" y="1508938"/>
            <a:ext cx="7961964" cy="5091355"/>
          </a:xfrm>
          <a:prstGeom prst="cloud">
            <a:avLst/>
          </a:prstGeom>
          <a:solidFill>
            <a:schemeClr val="bg1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 advTm="3000">
        <p14:ripple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录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1" r="2831"/>
          <a:stretch>
            <a:fillRect/>
          </a:stretch>
        </p:blipFill>
        <p:spPr>
          <a:xfrm flipH="1">
            <a:off x="0" y="-1"/>
            <a:ext cx="12192000" cy="6858000"/>
          </a:xfrm>
          <a:prstGeom prst="rect">
            <a:avLst/>
          </a:prstGeom>
        </p:spPr>
      </p:pic>
      <p:sp>
        <p:nvSpPr>
          <p:cNvPr id="4" name="矩形: 圆角 3"/>
          <p:cNvSpPr/>
          <p:nvPr userDrawn="1"/>
        </p:nvSpPr>
        <p:spPr>
          <a:xfrm>
            <a:off x="4368800" y="1219200"/>
            <a:ext cx="7480300" cy="5054600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 advTm="3000">
        <p14:ripple/>
      </p:transition>
    </mc:Choice>
    <mc:Fallback>
      <p:transition spd="slow" advClick="0" advTm="3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过度页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112"/>
          <a:stretch>
            <a:fillRect/>
          </a:stretch>
        </p:blipFill>
        <p:spPr>
          <a:xfrm>
            <a:off x="0" y="-1"/>
            <a:ext cx="12192000" cy="6858000"/>
          </a:xfrm>
          <a:prstGeom prst="rect">
            <a:avLst/>
          </a:prstGeom>
        </p:spPr>
      </p:pic>
      <p:sp>
        <p:nvSpPr>
          <p:cNvPr id="3" name="云形 2"/>
          <p:cNvSpPr/>
          <p:nvPr userDrawn="1"/>
        </p:nvSpPr>
        <p:spPr>
          <a:xfrm flipV="1">
            <a:off x="810900" y="1242238"/>
            <a:ext cx="7961964" cy="5091355"/>
          </a:xfrm>
          <a:prstGeom prst="cloud">
            <a:avLst/>
          </a:prstGeom>
          <a:solidFill>
            <a:schemeClr val="bg1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 advTm="3000">
        <p14:ripple/>
      </p:transition>
    </mc:Choice>
    <mc:Fallback>
      <p:transition spd="slow" advClick="0" advTm="3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页-1">
    <p:bg>
      <p:bgPr>
        <a:solidFill>
          <a:srgbClr val="19867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: 圆角 2"/>
          <p:cNvSpPr/>
          <p:nvPr userDrawn="1"/>
        </p:nvSpPr>
        <p:spPr>
          <a:xfrm>
            <a:off x="419100" y="381000"/>
            <a:ext cx="11353800" cy="6096000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 advTm="3000">
        <p14:ripple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内页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: 圆角 1"/>
          <p:cNvSpPr/>
          <p:nvPr userDrawn="1"/>
        </p:nvSpPr>
        <p:spPr>
          <a:xfrm>
            <a:off x="419100" y="381000"/>
            <a:ext cx="11353800" cy="6096000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 advTm="3000">
        <p14:ripple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内页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: 圆角 1"/>
          <p:cNvSpPr/>
          <p:nvPr userDrawn="1"/>
        </p:nvSpPr>
        <p:spPr>
          <a:xfrm>
            <a:off x="419100" y="381000"/>
            <a:ext cx="11353800" cy="6096000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 advTm="3000">
        <p14:ripple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内页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: 圆角 1"/>
          <p:cNvSpPr/>
          <p:nvPr userDrawn="1"/>
        </p:nvSpPr>
        <p:spPr>
          <a:xfrm>
            <a:off x="419100" y="381000"/>
            <a:ext cx="11353800" cy="6096000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 advTm="3000">
        <p14:ripple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版权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1" r="2831"/>
          <a:stretch>
            <a:fillRect/>
          </a:stretch>
        </p:blipFill>
        <p:spPr>
          <a:xfrm>
            <a:off x="0" y="-1"/>
            <a:ext cx="12192000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 advTm="3000">
        <p14:ripple/>
      </p:transition>
    </mc:Choice>
    <mc:Fallback>
      <p:transition spd="slow" advClick="0" advTm="3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theme" Target="../theme/theme1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19867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mc:AlternateContent xmlns:mc="http://schemas.openxmlformats.org/markup-compatibility/2006">
    <mc:Choice xmlns:p14="http://schemas.microsoft.com/office/powerpoint/2010/main" Requires="p14">
      <p:transition spd="slow" p14:dur="1400" advClick="0" advTm="3000">
        <p14:ripple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0.xml"/><Relationship Id="rId6" Type="http://schemas.openxmlformats.org/officeDocument/2006/relationships/slideLayout" Target="../slideLayouts/slideLayout5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tags" Target="../tags/tag36.xml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tags" Target="../tags/tag49.xml"/><Relationship Id="rId8" Type="http://schemas.openxmlformats.org/officeDocument/2006/relationships/tags" Target="../tags/tag48.xml"/><Relationship Id="rId7" Type="http://schemas.openxmlformats.org/officeDocument/2006/relationships/tags" Target="../tags/tag47.xml"/><Relationship Id="rId6" Type="http://schemas.openxmlformats.org/officeDocument/2006/relationships/tags" Target="../tags/tag46.xml"/><Relationship Id="rId5" Type="http://schemas.openxmlformats.org/officeDocument/2006/relationships/tags" Target="../tags/tag45.xml"/><Relationship Id="rId4" Type="http://schemas.openxmlformats.org/officeDocument/2006/relationships/tags" Target="../tags/tag44.xml"/><Relationship Id="rId3" Type="http://schemas.openxmlformats.org/officeDocument/2006/relationships/tags" Target="../tags/tag43.xml"/><Relationship Id="rId2" Type="http://schemas.openxmlformats.org/officeDocument/2006/relationships/tags" Target="../tags/tag42.xml"/><Relationship Id="rId14" Type="http://schemas.openxmlformats.org/officeDocument/2006/relationships/notesSlide" Target="../notesSlides/notesSlide11.xml"/><Relationship Id="rId13" Type="http://schemas.openxmlformats.org/officeDocument/2006/relationships/slideLayout" Target="../slideLayouts/slideLayout5.xml"/><Relationship Id="rId12" Type="http://schemas.openxmlformats.org/officeDocument/2006/relationships/tags" Target="../tags/tag52.xml"/><Relationship Id="rId11" Type="http://schemas.openxmlformats.org/officeDocument/2006/relationships/tags" Target="../tags/tag51.xml"/><Relationship Id="rId10" Type="http://schemas.openxmlformats.org/officeDocument/2006/relationships/tags" Target="../tags/tag50.xml"/><Relationship Id="rId1" Type="http://schemas.openxmlformats.org/officeDocument/2006/relationships/tags" Target="../tags/tag41.xml"/></Relationships>
</file>

<file path=ppt/slides/_rels/slide12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2.xml"/><Relationship Id="rId6" Type="http://schemas.openxmlformats.org/officeDocument/2006/relationships/slideLayout" Target="../slideLayouts/slideLayout5.xml"/><Relationship Id="rId5" Type="http://schemas.openxmlformats.org/officeDocument/2006/relationships/tags" Target="../tags/tag57.xml"/><Relationship Id="rId4" Type="http://schemas.openxmlformats.org/officeDocument/2006/relationships/tags" Target="../tags/tag56.xml"/><Relationship Id="rId3" Type="http://schemas.openxmlformats.org/officeDocument/2006/relationships/tags" Target="../tags/tag55.xml"/><Relationship Id="rId2" Type="http://schemas.openxmlformats.org/officeDocument/2006/relationships/tags" Target="../tags/tag54.xml"/><Relationship Id="rId1" Type="http://schemas.openxmlformats.org/officeDocument/2006/relationships/tags" Target="../tags/tag53.xml"/></Relationships>
</file>

<file path=ppt/slides/_rels/slide13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3.xml"/><Relationship Id="rId6" Type="http://schemas.openxmlformats.org/officeDocument/2006/relationships/slideLayout" Target="../slideLayouts/slideLayout5.xml"/><Relationship Id="rId5" Type="http://schemas.openxmlformats.org/officeDocument/2006/relationships/tags" Target="../tags/tag62.xml"/><Relationship Id="rId4" Type="http://schemas.openxmlformats.org/officeDocument/2006/relationships/tags" Target="../tags/tag61.xml"/><Relationship Id="rId3" Type="http://schemas.openxmlformats.org/officeDocument/2006/relationships/tags" Target="../tags/tag60.xml"/><Relationship Id="rId2" Type="http://schemas.openxmlformats.org/officeDocument/2006/relationships/tags" Target="../tags/tag59.xml"/><Relationship Id="rId1" Type="http://schemas.openxmlformats.org/officeDocument/2006/relationships/tags" Target="../tags/tag5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9" Type="http://schemas.openxmlformats.org/officeDocument/2006/relationships/tags" Target="../tags/tag71.xml"/><Relationship Id="rId8" Type="http://schemas.openxmlformats.org/officeDocument/2006/relationships/tags" Target="../tags/tag70.xml"/><Relationship Id="rId7" Type="http://schemas.openxmlformats.org/officeDocument/2006/relationships/tags" Target="../tags/tag69.xml"/><Relationship Id="rId6" Type="http://schemas.openxmlformats.org/officeDocument/2006/relationships/tags" Target="../tags/tag68.xml"/><Relationship Id="rId5" Type="http://schemas.openxmlformats.org/officeDocument/2006/relationships/tags" Target="../tags/tag67.xml"/><Relationship Id="rId4" Type="http://schemas.openxmlformats.org/officeDocument/2006/relationships/tags" Target="../tags/tag66.xml"/><Relationship Id="rId3" Type="http://schemas.openxmlformats.org/officeDocument/2006/relationships/tags" Target="../tags/tag65.xml"/><Relationship Id="rId26" Type="http://schemas.openxmlformats.org/officeDocument/2006/relationships/notesSlide" Target="../notesSlides/notesSlide16.xml"/><Relationship Id="rId25" Type="http://schemas.openxmlformats.org/officeDocument/2006/relationships/slideLayout" Target="../slideLayouts/slideLayout6.xml"/><Relationship Id="rId24" Type="http://schemas.openxmlformats.org/officeDocument/2006/relationships/tags" Target="../tags/tag86.xml"/><Relationship Id="rId23" Type="http://schemas.openxmlformats.org/officeDocument/2006/relationships/tags" Target="../tags/tag85.xml"/><Relationship Id="rId22" Type="http://schemas.openxmlformats.org/officeDocument/2006/relationships/tags" Target="../tags/tag84.xml"/><Relationship Id="rId21" Type="http://schemas.openxmlformats.org/officeDocument/2006/relationships/tags" Target="../tags/tag83.xml"/><Relationship Id="rId20" Type="http://schemas.openxmlformats.org/officeDocument/2006/relationships/tags" Target="../tags/tag82.xml"/><Relationship Id="rId2" Type="http://schemas.openxmlformats.org/officeDocument/2006/relationships/tags" Target="../tags/tag64.xml"/><Relationship Id="rId19" Type="http://schemas.openxmlformats.org/officeDocument/2006/relationships/tags" Target="../tags/tag81.xml"/><Relationship Id="rId18" Type="http://schemas.openxmlformats.org/officeDocument/2006/relationships/tags" Target="../tags/tag80.xml"/><Relationship Id="rId17" Type="http://schemas.openxmlformats.org/officeDocument/2006/relationships/tags" Target="../tags/tag79.xml"/><Relationship Id="rId16" Type="http://schemas.openxmlformats.org/officeDocument/2006/relationships/tags" Target="../tags/tag78.xml"/><Relationship Id="rId15" Type="http://schemas.openxmlformats.org/officeDocument/2006/relationships/tags" Target="../tags/tag77.xml"/><Relationship Id="rId14" Type="http://schemas.openxmlformats.org/officeDocument/2006/relationships/tags" Target="../tags/tag76.xml"/><Relationship Id="rId13" Type="http://schemas.openxmlformats.org/officeDocument/2006/relationships/tags" Target="../tags/tag75.xml"/><Relationship Id="rId12" Type="http://schemas.openxmlformats.org/officeDocument/2006/relationships/tags" Target="../tags/tag74.xml"/><Relationship Id="rId11" Type="http://schemas.openxmlformats.org/officeDocument/2006/relationships/tags" Target="../tags/tag73.xml"/><Relationship Id="rId10" Type="http://schemas.openxmlformats.org/officeDocument/2006/relationships/tags" Target="../tags/tag72.xml"/><Relationship Id="rId1" Type="http://schemas.openxmlformats.org/officeDocument/2006/relationships/tags" Target="../tags/tag6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6.xml"/><Relationship Id="rId8" Type="http://schemas.openxmlformats.org/officeDocument/2006/relationships/tags" Target="../tags/tag94.xml"/><Relationship Id="rId7" Type="http://schemas.openxmlformats.org/officeDocument/2006/relationships/tags" Target="../tags/tag93.xml"/><Relationship Id="rId6" Type="http://schemas.openxmlformats.org/officeDocument/2006/relationships/tags" Target="../tags/tag92.xml"/><Relationship Id="rId5" Type="http://schemas.openxmlformats.org/officeDocument/2006/relationships/tags" Target="../tags/tag91.xml"/><Relationship Id="rId4" Type="http://schemas.openxmlformats.org/officeDocument/2006/relationships/tags" Target="../tags/tag90.xml"/><Relationship Id="rId3" Type="http://schemas.openxmlformats.org/officeDocument/2006/relationships/tags" Target="../tags/tag89.xml"/><Relationship Id="rId2" Type="http://schemas.openxmlformats.org/officeDocument/2006/relationships/tags" Target="../tags/tag88.xml"/><Relationship Id="rId10" Type="http://schemas.openxmlformats.org/officeDocument/2006/relationships/notesSlide" Target="../notesSlides/notesSlide18.xml"/><Relationship Id="rId1" Type="http://schemas.openxmlformats.org/officeDocument/2006/relationships/tags" Target="../tags/tag8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20.x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99.xml"/><Relationship Id="rId4" Type="http://schemas.openxmlformats.org/officeDocument/2006/relationships/tags" Target="../tags/tag98.xml"/><Relationship Id="rId3" Type="http://schemas.openxmlformats.org/officeDocument/2006/relationships/tags" Target="../tags/tag97.xml"/><Relationship Id="rId2" Type="http://schemas.openxmlformats.org/officeDocument/2006/relationships/tags" Target="../tags/tag96.xml"/><Relationship Id="rId1" Type="http://schemas.openxmlformats.org/officeDocument/2006/relationships/tags" Target="../tags/tag95.xml"/></Relationships>
</file>

<file path=ppt/slides/_rels/slide21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21.x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104.xml"/><Relationship Id="rId4" Type="http://schemas.openxmlformats.org/officeDocument/2006/relationships/tags" Target="../tags/tag103.xml"/><Relationship Id="rId3" Type="http://schemas.openxmlformats.org/officeDocument/2006/relationships/tags" Target="../tags/tag102.xml"/><Relationship Id="rId2" Type="http://schemas.openxmlformats.org/officeDocument/2006/relationships/tags" Target="../tags/tag101.xml"/><Relationship Id="rId1" Type="http://schemas.openxmlformats.org/officeDocument/2006/relationships/tags" Target="../tags/tag100.xml"/></Relationships>
</file>

<file path=ppt/slides/_rels/slide22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22.x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109.xml"/><Relationship Id="rId4" Type="http://schemas.openxmlformats.org/officeDocument/2006/relationships/tags" Target="../tags/tag108.xml"/><Relationship Id="rId3" Type="http://schemas.openxmlformats.org/officeDocument/2006/relationships/tags" Target="../tags/tag107.xml"/><Relationship Id="rId2" Type="http://schemas.openxmlformats.org/officeDocument/2006/relationships/tags" Target="../tags/tag106.xml"/><Relationship Id="rId1" Type="http://schemas.openxmlformats.org/officeDocument/2006/relationships/tags" Target="../tags/tag105.xml"/></Relationships>
</file>

<file path=ppt/slides/_rels/slide23.xml.rels><?xml version="1.0" encoding="UTF-8" standalone="yes"?>
<Relationships xmlns="http://schemas.openxmlformats.org/package/2006/relationships"><Relationship Id="rId9" Type="http://schemas.openxmlformats.org/officeDocument/2006/relationships/tags" Target="../tags/tag118.xml"/><Relationship Id="rId8" Type="http://schemas.openxmlformats.org/officeDocument/2006/relationships/tags" Target="../tags/tag117.xml"/><Relationship Id="rId7" Type="http://schemas.openxmlformats.org/officeDocument/2006/relationships/tags" Target="../tags/tag116.xml"/><Relationship Id="rId6" Type="http://schemas.openxmlformats.org/officeDocument/2006/relationships/tags" Target="../tags/tag115.xml"/><Relationship Id="rId5" Type="http://schemas.openxmlformats.org/officeDocument/2006/relationships/tags" Target="../tags/tag114.xml"/><Relationship Id="rId4" Type="http://schemas.openxmlformats.org/officeDocument/2006/relationships/tags" Target="../tags/tag113.xml"/><Relationship Id="rId3" Type="http://schemas.openxmlformats.org/officeDocument/2006/relationships/tags" Target="../tags/tag112.xml"/><Relationship Id="rId2" Type="http://schemas.openxmlformats.org/officeDocument/2006/relationships/tags" Target="../tags/tag111.xml"/><Relationship Id="rId11" Type="http://schemas.openxmlformats.org/officeDocument/2006/relationships/notesSlide" Target="../notesSlides/notesSlide23.xml"/><Relationship Id="rId10" Type="http://schemas.openxmlformats.org/officeDocument/2006/relationships/slideLayout" Target="../slideLayouts/slideLayout7.xml"/><Relationship Id="rId1" Type="http://schemas.openxmlformats.org/officeDocument/2006/relationships/tags" Target="../tags/tag110.xml"/></Relationships>
</file>

<file path=ppt/slides/_rels/slide24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4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tags" Target="../tags/tag1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tags" Target="../tags/tag10.xml"/><Relationship Id="rId8" Type="http://schemas.openxmlformats.org/officeDocument/2006/relationships/tags" Target="../tags/tag9.xml"/><Relationship Id="rId7" Type="http://schemas.openxmlformats.org/officeDocument/2006/relationships/tags" Target="../tags/tag8.xml"/><Relationship Id="rId6" Type="http://schemas.openxmlformats.org/officeDocument/2006/relationships/tags" Target="../tags/tag7.xml"/><Relationship Id="rId5" Type="http://schemas.openxmlformats.org/officeDocument/2006/relationships/tags" Target="../tags/tag6.xml"/><Relationship Id="rId4" Type="http://schemas.openxmlformats.org/officeDocument/2006/relationships/tags" Target="../tags/tag5.xml"/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3" Type="http://schemas.openxmlformats.org/officeDocument/2006/relationships/notesSlide" Target="../notesSlides/notesSlide4.xml"/><Relationship Id="rId12" Type="http://schemas.openxmlformats.org/officeDocument/2006/relationships/slideLayout" Target="../slideLayouts/slideLayout4.xml"/><Relationship Id="rId11" Type="http://schemas.openxmlformats.org/officeDocument/2006/relationships/tags" Target="../tags/tag12.xml"/><Relationship Id="rId10" Type="http://schemas.openxmlformats.org/officeDocument/2006/relationships/tags" Target="../tags/tag11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5.xml"/><Relationship Id="rId6" Type="http://schemas.openxmlformats.org/officeDocument/2006/relationships/slideLayout" Target="../slideLayouts/slideLayout4.xml"/><Relationship Id="rId5" Type="http://schemas.openxmlformats.org/officeDocument/2006/relationships/tags" Target="../tags/tag17.xml"/><Relationship Id="rId4" Type="http://schemas.openxmlformats.org/officeDocument/2006/relationships/tags" Target="../tags/tag16.xml"/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4.xml"/><Relationship Id="rId8" Type="http://schemas.openxmlformats.org/officeDocument/2006/relationships/tags" Target="../tags/tag25.xml"/><Relationship Id="rId7" Type="http://schemas.openxmlformats.org/officeDocument/2006/relationships/tags" Target="../tags/tag24.xml"/><Relationship Id="rId6" Type="http://schemas.openxmlformats.org/officeDocument/2006/relationships/tags" Target="../tags/tag23.xml"/><Relationship Id="rId5" Type="http://schemas.openxmlformats.org/officeDocument/2006/relationships/tags" Target="../tags/tag22.xml"/><Relationship Id="rId4" Type="http://schemas.openxmlformats.org/officeDocument/2006/relationships/tags" Target="../tags/tag21.xml"/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0" Type="http://schemas.openxmlformats.org/officeDocument/2006/relationships/notesSlide" Target="../notesSlides/notesSlide6.xml"/><Relationship Id="rId1" Type="http://schemas.openxmlformats.org/officeDocument/2006/relationships/tags" Target="../tags/tag18.xml"/></Relationships>
</file>

<file path=ppt/slides/_rels/slide7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7.xml"/><Relationship Id="rId6" Type="http://schemas.openxmlformats.org/officeDocument/2006/relationships/slideLayout" Target="../slideLayouts/slideLayout4.xml"/><Relationship Id="rId5" Type="http://schemas.openxmlformats.org/officeDocument/2006/relationships/tags" Target="../tags/tag30.xml"/><Relationship Id="rId4" Type="http://schemas.openxmlformats.org/officeDocument/2006/relationships/tags" Target="../tags/tag29.xml"/><Relationship Id="rId3" Type="http://schemas.openxmlformats.org/officeDocument/2006/relationships/tags" Target="../tags/tag28.xml"/><Relationship Id="rId2" Type="http://schemas.openxmlformats.org/officeDocument/2006/relationships/tags" Target="../tags/tag27.xml"/><Relationship Id="rId1" Type="http://schemas.openxmlformats.org/officeDocument/2006/relationships/tags" Target="../tags/tag26.xml"/></Relationships>
</file>

<file path=ppt/slides/_rels/slide8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8.xml"/><Relationship Id="rId6" Type="http://schemas.openxmlformats.org/officeDocument/2006/relationships/slideLayout" Target="../slideLayouts/slideLayout4.xml"/><Relationship Id="rId5" Type="http://schemas.openxmlformats.org/officeDocument/2006/relationships/tags" Target="../tags/tag35.xml"/><Relationship Id="rId4" Type="http://schemas.openxmlformats.org/officeDocument/2006/relationships/tags" Target="../tags/tag34.xml"/><Relationship Id="rId3" Type="http://schemas.openxmlformats.org/officeDocument/2006/relationships/tags" Target="../tags/tag33.xml"/><Relationship Id="rId2" Type="http://schemas.openxmlformats.org/officeDocument/2006/relationships/tags" Target="../tags/tag32.xml"/><Relationship Id="rId1" Type="http://schemas.openxmlformats.org/officeDocument/2006/relationships/tags" Target="../tags/tag3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A_文本框 6"/>
          <p:cNvSpPr txBox="1"/>
          <p:nvPr>
            <p:custDataLst>
              <p:tags r:id="rId1"/>
            </p:custDataLst>
          </p:nvPr>
        </p:nvSpPr>
        <p:spPr>
          <a:xfrm>
            <a:off x="80683" y="3174962"/>
            <a:ext cx="6825908" cy="100912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5400" dirty="0">
                <a:latin typeface="方正有猫在_GBK" panose="02000000000000000000" pitchFamily="2" charset="-122"/>
                <a:ea typeface="方正有猫在_GBK" panose="02000000000000000000" pitchFamily="2" charset="-122"/>
              </a:rPr>
              <a:t>多媒体公开课课件</a:t>
            </a:r>
            <a:r>
              <a:rPr lang="en-US" altLang="zh-CN" sz="5400" dirty="0">
                <a:latin typeface="方正有猫在_GBK" panose="02000000000000000000" pitchFamily="2" charset="-122"/>
                <a:ea typeface="方正有猫在_GBK" panose="02000000000000000000" pitchFamily="2" charset="-122"/>
              </a:rPr>
              <a:t>PPT</a:t>
            </a:r>
            <a:endParaRPr lang="zh-CN" altLang="en-US" sz="5400" dirty="0">
              <a:latin typeface="方正有猫在_GBK" panose="02000000000000000000" pitchFamily="2" charset="-122"/>
              <a:ea typeface="方正有猫在_GBK" panose="02000000000000000000" pitchFamily="2" charset="-122"/>
            </a:endParaRPr>
          </a:p>
        </p:txBody>
      </p:sp>
      <p:sp>
        <p:nvSpPr>
          <p:cNvPr id="8" name="矩形 7"/>
          <p:cNvSpPr/>
          <p:nvPr/>
        </p:nvSpPr>
        <p:spPr>
          <a:xfrm rot="21220849">
            <a:off x="1920381" y="2360284"/>
            <a:ext cx="244169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400" dirty="0">
                <a:solidFill>
                  <a:srgbClr val="9B050E"/>
                </a:solidFill>
                <a:latin typeface="方正有猫在_GBK" panose="02000000000000000000" pitchFamily="2" charset="-122"/>
                <a:ea typeface="方正有猫在_GBK" panose="02000000000000000000" pitchFamily="2" charset="-122"/>
              </a:rPr>
              <a:t>卡通儿童</a:t>
            </a:r>
            <a:endParaRPr lang="zh-CN" altLang="en-US" sz="4400" dirty="0">
              <a:solidFill>
                <a:srgbClr val="9B050E"/>
              </a:solidFill>
              <a:latin typeface="方正有猫在_GBK" panose="02000000000000000000" pitchFamily="2" charset="-122"/>
              <a:ea typeface="方正有猫在_GBK" panose="02000000000000000000" pitchFamily="2" charset="-122"/>
            </a:endParaRPr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7038" y="4850736"/>
            <a:ext cx="1666606" cy="1666606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9606" y="2294183"/>
            <a:ext cx="1205711" cy="120571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 advTm="3000">
        <p14:ripple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500"/>
                            </p:stCondLst>
                            <p:childTnLst>
                              <p:par>
                                <p:cTn id="1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00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9" name="千图PPT彼岸天：ID 8661124库_组合 108"/>
          <p:cNvGrpSpPr/>
          <p:nvPr>
            <p:custDataLst>
              <p:tags r:id="rId1"/>
            </p:custDataLst>
          </p:nvPr>
        </p:nvGrpSpPr>
        <p:grpSpPr>
          <a:xfrm>
            <a:off x="863382" y="1524692"/>
            <a:ext cx="2932831" cy="834588"/>
            <a:chOff x="863382" y="1524692"/>
            <a:chExt cx="2932831" cy="834588"/>
          </a:xfrm>
        </p:grpSpPr>
        <p:grpSp>
          <p:nvGrpSpPr>
            <p:cNvPr id="30" name="Group 54"/>
            <p:cNvGrpSpPr/>
            <p:nvPr/>
          </p:nvGrpSpPr>
          <p:grpSpPr>
            <a:xfrm>
              <a:off x="863382" y="1687077"/>
              <a:ext cx="542791" cy="509842"/>
              <a:chOff x="5160963" y="4846638"/>
              <a:chExt cx="496887" cy="466725"/>
            </a:xfrm>
            <a:solidFill>
              <a:schemeClr val="accent5"/>
            </a:solidFill>
          </p:grpSpPr>
          <p:sp>
            <p:nvSpPr>
              <p:cNvPr id="55" name="Oval 55"/>
              <p:cNvSpPr/>
              <p:nvPr/>
            </p:nvSpPr>
            <p:spPr bwMode="auto">
              <a:xfrm>
                <a:off x="5402263" y="5102226"/>
                <a:ext cx="60325" cy="60325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56" name="Freeform: Shape 56"/>
              <p:cNvSpPr/>
              <p:nvPr/>
            </p:nvSpPr>
            <p:spPr bwMode="auto">
              <a:xfrm>
                <a:off x="5160963" y="4846638"/>
                <a:ext cx="496887" cy="466725"/>
              </a:xfrm>
              <a:custGeom>
                <a:avLst/>
                <a:gdLst>
                  <a:gd name="T0" fmla="*/ 116 w 132"/>
                  <a:gd name="T1" fmla="*/ 48 h 124"/>
                  <a:gd name="T2" fmla="*/ 116 w 132"/>
                  <a:gd name="T3" fmla="*/ 22 h 124"/>
                  <a:gd name="T4" fmla="*/ 104 w 132"/>
                  <a:gd name="T5" fmla="*/ 0 h 124"/>
                  <a:gd name="T6" fmla="*/ 22 w 132"/>
                  <a:gd name="T7" fmla="*/ 0 h 124"/>
                  <a:gd name="T8" fmla="*/ 0 w 132"/>
                  <a:gd name="T9" fmla="*/ 102 h 124"/>
                  <a:gd name="T10" fmla="*/ 94 w 132"/>
                  <a:gd name="T11" fmla="*/ 124 h 124"/>
                  <a:gd name="T12" fmla="*/ 116 w 132"/>
                  <a:gd name="T13" fmla="*/ 96 h 124"/>
                  <a:gd name="T14" fmla="*/ 116 w 132"/>
                  <a:gd name="T15" fmla="*/ 48 h 124"/>
                  <a:gd name="T16" fmla="*/ 88 w 132"/>
                  <a:gd name="T17" fmla="*/ 8 h 124"/>
                  <a:gd name="T18" fmla="*/ 108 w 132"/>
                  <a:gd name="T19" fmla="*/ 12 h 124"/>
                  <a:gd name="T20" fmla="*/ 108 w 132"/>
                  <a:gd name="T21" fmla="*/ 24 h 124"/>
                  <a:gd name="T22" fmla="*/ 104 w 132"/>
                  <a:gd name="T23" fmla="*/ 36 h 124"/>
                  <a:gd name="T24" fmla="*/ 104 w 132"/>
                  <a:gd name="T25" fmla="*/ 32 h 124"/>
                  <a:gd name="T26" fmla="*/ 104 w 132"/>
                  <a:gd name="T27" fmla="*/ 16 h 124"/>
                  <a:gd name="T28" fmla="*/ 16 w 132"/>
                  <a:gd name="T29" fmla="*/ 12 h 124"/>
                  <a:gd name="T30" fmla="*/ 12 w 132"/>
                  <a:gd name="T31" fmla="*/ 24 h 124"/>
                  <a:gd name="T32" fmla="*/ 8 w 132"/>
                  <a:gd name="T33" fmla="*/ 22 h 124"/>
                  <a:gd name="T34" fmla="*/ 100 w 132"/>
                  <a:gd name="T35" fmla="*/ 20 h 124"/>
                  <a:gd name="T36" fmla="*/ 16 w 132"/>
                  <a:gd name="T37" fmla="*/ 16 h 124"/>
                  <a:gd name="T38" fmla="*/ 100 w 132"/>
                  <a:gd name="T39" fmla="*/ 20 h 124"/>
                  <a:gd name="T40" fmla="*/ 100 w 132"/>
                  <a:gd name="T41" fmla="*/ 28 h 124"/>
                  <a:gd name="T42" fmla="*/ 16 w 132"/>
                  <a:gd name="T43" fmla="*/ 24 h 124"/>
                  <a:gd name="T44" fmla="*/ 100 w 132"/>
                  <a:gd name="T45" fmla="*/ 32 h 124"/>
                  <a:gd name="T46" fmla="*/ 88 w 132"/>
                  <a:gd name="T47" fmla="*/ 36 h 124"/>
                  <a:gd name="T48" fmla="*/ 16 w 132"/>
                  <a:gd name="T49" fmla="*/ 35 h 124"/>
                  <a:gd name="T50" fmla="*/ 100 w 132"/>
                  <a:gd name="T51" fmla="*/ 32 h 124"/>
                  <a:gd name="T52" fmla="*/ 94 w 132"/>
                  <a:gd name="T53" fmla="*/ 116 h 124"/>
                  <a:gd name="T54" fmla="*/ 8 w 132"/>
                  <a:gd name="T55" fmla="*/ 102 h 124"/>
                  <a:gd name="T56" fmla="*/ 22 w 132"/>
                  <a:gd name="T57" fmla="*/ 44 h 124"/>
                  <a:gd name="T58" fmla="*/ 104 w 132"/>
                  <a:gd name="T59" fmla="*/ 44 h 124"/>
                  <a:gd name="T60" fmla="*/ 108 w 132"/>
                  <a:gd name="T61" fmla="*/ 56 h 124"/>
                  <a:gd name="T62" fmla="*/ 52 w 132"/>
                  <a:gd name="T63" fmla="*/ 76 h 124"/>
                  <a:gd name="T64" fmla="*/ 108 w 132"/>
                  <a:gd name="T65" fmla="*/ 96 h 124"/>
                  <a:gd name="T66" fmla="*/ 113 w 132"/>
                  <a:gd name="T67" fmla="*/ 88 h 124"/>
                  <a:gd name="T68" fmla="*/ 60 w 132"/>
                  <a:gd name="T69" fmla="*/ 76 h 124"/>
                  <a:gd name="T70" fmla="*/ 108 w 132"/>
                  <a:gd name="T71" fmla="*/ 64 h 124"/>
                  <a:gd name="T72" fmla="*/ 115 w 132"/>
                  <a:gd name="T73" fmla="*/ 59 h 124"/>
                  <a:gd name="T74" fmla="*/ 120 w 132"/>
                  <a:gd name="T75" fmla="*/ 72 h 1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32" h="124">
                    <a:moveTo>
                      <a:pt x="116" y="48"/>
                    </a:moveTo>
                    <a:cubicBezTo>
                      <a:pt x="116" y="48"/>
                      <a:pt x="116" y="48"/>
                      <a:pt x="116" y="48"/>
                    </a:cubicBezTo>
                    <a:cubicBezTo>
                      <a:pt x="116" y="24"/>
                      <a:pt x="116" y="24"/>
                      <a:pt x="116" y="24"/>
                    </a:cubicBezTo>
                    <a:cubicBezTo>
                      <a:pt x="116" y="22"/>
                      <a:pt x="116" y="22"/>
                      <a:pt x="116" y="22"/>
                    </a:cubicBezTo>
                    <a:cubicBezTo>
                      <a:pt x="116" y="12"/>
                      <a:pt x="116" y="12"/>
                      <a:pt x="116" y="12"/>
                    </a:cubicBezTo>
                    <a:cubicBezTo>
                      <a:pt x="116" y="5"/>
                      <a:pt x="111" y="0"/>
                      <a:pt x="104" y="0"/>
                    </a:cubicBezTo>
                    <a:cubicBezTo>
                      <a:pt x="88" y="0"/>
                      <a:pt x="88" y="0"/>
                      <a:pt x="88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10" y="0"/>
                      <a:pt x="0" y="10"/>
                      <a:pt x="0" y="22"/>
                    </a:cubicBezTo>
                    <a:cubicBezTo>
                      <a:pt x="0" y="102"/>
                      <a:pt x="0" y="102"/>
                      <a:pt x="0" y="102"/>
                    </a:cubicBezTo>
                    <a:cubicBezTo>
                      <a:pt x="0" y="114"/>
                      <a:pt x="10" y="124"/>
                      <a:pt x="22" y="124"/>
                    </a:cubicBezTo>
                    <a:cubicBezTo>
                      <a:pt x="94" y="124"/>
                      <a:pt x="94" y="124"/>
                      <a:pt x="94" y="124"/>
                    </a:cubicBezTo>
                    <a:cubicBezTo>
                      <a:pt x="106" y="124"/>
                      <a:pt x="116" y="114"/>
                      <a:pt x="116" y="102"/>
                    </a:cubicBezTo>
                    <a:cubicBezTo>
                      <a:pt x="116" y="96"/>
                      <a:pt x="116" y="96"/>
                      <a:pt x="116" y="96"/>
                    </a:cubicBezTo>
                    <a:cubicBezTo>
                      <a:pt x="116" y="96"/>
                      <a:pt x="116" y="96"/>
                      <a:pt x="116" y="96"/>
                    </a:cubicBezTo>
                    <a:cubicBezTo>
                      <a:pt x="132" y="84"/>
                      <a:pt x="132" y="60"/>
                      <a:pt x="116" y="48"/>
                    </a:cubicBezTo>
                    <a:close/>
                    <a:moveTo>
                      <a:pt x="22" y="8"/>
                    </a:moveTo>
                    <a:cubicBezTo>
                      <a:pt x="88" y="8"/>
                      <a:pt x="88" y="8"/>
                      <a:pt x="88" y="8"/>
                    </a:cubicBezTo>
                    <a:cubicBezTo>
                      <a:pt x="104" y="8"/>
                      <a:pt x="104" y="8"/>
                      <a:pt x="104" y="8"/>
                    </a:cubicBezTo>
                    <a:cubicBezTo>
                      <a:pt x="106" y="8"/>
                      <a:pt x="108" y="10"/>
                      <a:pt x="108" y="12"/>
                    </a:cubicBezTo>
                    <a:cubicBezTo>
                      <a:pt x="108" y="22"/>
                      <a:pt x="108" y="22"/>
                      <a:pt x="108" y="22"/>
                    </a:cubicBezTo>
                    <a:cubicBezTo>
                      <a:pt x="108" y="24"/>
                      <a:pt x="108" y="24"/>
                      <a:pt x="108" y="24"/>
                    </a:cubicBezTo>
                    <a:cubicBezTo>
                      <a:pt x="108" y="37"/>
                      <a:pt x="108" y="37"/>
                      <a:pt x="108" y="37"/>
                    </a:cubicBezTo>
                    <a:cubicBezTo>
                      <a:pt x="107" y="36"/>
                      <a:pt x="105" y="36"/>
                      <a:pt x="104" y="36"/>
                    </a:cubicBezTo>
                    <a:cubicBezTo>
                      <a:pt x="104" y="36"/>
                      <a:pt x="104" y="36"/>
                      <a:pt x="104" y="36"/>
                    </a:cubicBezTo>
                    <a:cubicBezTo>
                      <a:pt x="104" y="32"/>
                      <a:pt x="104" y="32"/>
                      <a:pt x="104" y="32"/>
                    </a:cubicBezTo>
                    <a:cubicBezTo>
                      <a:pt x="104" y="24"/>
                      <a:pt x="104" y="24"/>
                      <a:pt x="104" y="24"/>
                    </a:cubicBezTo>
                    <a:cubicBezTo>
                      <a:pt x="104" y="16"/>
                      <a:pt x="104" y="16"/>
                      <a:pt x="104" y="16"/>
                    </a:cubicBezTo>
                    <a:cubicBezTo>
                      <a:pt x="104" y="14"/>
                      <a:pt x="102" y="12"/>
                      <a:pt x="100" y="12"/>
                    </a:cubicBezTo>
                    <a:cubicBezTo>
                      <a:pt x="16" y="12"/>
                      <a:pt x="16" y="12"/>
                      <a:pt x="16" y="12"/>
                    </a:cubicBezTo>
                    <a:cubicBezTo>
                      <a:pt x="14" y="12"/>
                      <a:pt x="12" y="14"/>
                      <a:pt x="12" y="16"/>
                    </a:cubicBezTo>
                    <a:cubicBezTo>
                      <a:pt x="12" y="24"/>
                      <a:pt x="12" y="24"/>
                      <a:pt x="12" y="24"/>
                    </a:cubicBezTo>
                    <a:cubicBezTo>
                      <a:pt x="12" y="32"/>
                      <a:pt x="12" y="32"/>
                      <a:pt x="12" y="32"/>
                    </a:cubicBezTo>
                    <a:cubicBezTo>
                      <a:pt x="10" y="29"/>
                      <a:pt x="8" y="26"/>
                      <a:pt x="8" y="22"/>
                    </a:cubicBezTo>
                    <a:cubicBezTo>
                      <a:pt x="8" y="14"/>
                      <a:pt x="14" y="8"/>
                      <a:pt x="22" y="8"/>
                    </a:cubicBezTo>
                    <a:close/>
                    <a:moveTo>
                      <a:pt x="100" y="20"/>
                    </a:moveTo>
                    <a:cubicBezTo>
                      <a:pt x="16" y="20"/>
                      <a:pt x="16" y="20"/>
                      <a:pt x="16" y="20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100" y="16"/>
                      <a:pt x="100" y="16"/>
                      <a:pt x="100" y="16"/>
                    </a:cubicBezTo>
                    <a:lnTo>
                      <a:pt x="100" y="20"/>
                    </a:lnTo>
                    <a:close/>
                    <a:moveTo>
                      <a:pt x="100" y="24"/>
                    </a:moveTo>
                    <a:cubicBezTo>
                      <a:pt x="100" y="28"/>
                      <a:pt x="100" y="28"/>
                      <a:pt x="100" y="28"/>
                    </a:cubicBezTo>
                    <a:cubicBezTo>
                      <a:pt x="16" y="28"/>
                      <a:pt x="16" y="28"/>
                      <a:pt x="16" y="28"/>
                    </a:cubicBezTo>
                    <a:cubicBezTo>
                      <a:pt x="16" y="24"/>
                      <a:pt x="16" y="24"/>
                      <a:pt x="16" y="24"/>
                    </a:cubicBezTo>
                    <a:lnTo>
                      <a:pt x="100" y="24"/>
                    </a:lnTo>
                    <a:close/>
                    <a:moveTo>
                      <a:pt x="100" y="32"/>
                    </a:moveTo>
                    <a:cubicBezTo>
                      <a:pt x="100" y="36"/>
                      <a:pt x="100" y="36"/>
                      <a:pt x="100" y="36"/>
                    </a:cubicBezTo>
                    <a:cubicBezTo>
                      <a:pt x="88" y="36"/>
                      <a:pt x="88" y="36"/>
                      <a:pt x="88" y="36"/>
                    </a:cubicBezTo>
                    <a:cubicBezTo>
                      <a:pt x="22" y="36"/>
                      <a:pt x="22" y="36"/>
                      <a:pt x="22" y="36"/>
                    </a:cubicBezTo>
                    <a:cubicBezTo>
                      <a:pt x="20" y="36"/>
                      <a:pt x="18" y="35"/>
                      <a:pt x="16" y="35"/>
                    </a:cubicBezTo>
                    <a:cubicBezTo>
                      <a:pt x="16" y="32"/>
                      <a:pt x="16" y="32"/>
                      <a:pt x="16" y="32"/>
                    </a:cubicBezTo>
                    <a:lnTo>
                      <a:pt x="100" y="32"/>
                    </a:lnTo>
                    <a:close/>
                    <a:moveTo>
                      <a:pt x="108" y="102"/>
                    </a:moveTo>
                    <a:cubicBezTo>
                      <a:pt x="108" y="110"/>
                      <a:pt x="102" y="116"/>
                      <a:pt x="94" y="116"/>
                    </a:cubicBezTo>
                    <a:cubicBezTo>
                      <a:pt x="22" y="116"/>
                      <a:pt x="22" y="116"/>
                      <a:pt x="22" y="116"/>
                    </a:cubicBezTo>
                    <a:cubicBezTo>
                      <a:pt x="14" y="116"/>
                      <a:pt x="8" y="110"/>
                      <a:pt x="8" y="102"/>
                    </a:cubicBezTo>
                    <a:cubicBezTo>
                      <a:pt x="8" y="39"/>
                      <a:pt x="8" y="39"/>
                      <a:pt x="8" y="39"/>
                    </a:cubicBezTo>
                    <a:cubicBezTo>
                      <a:pt x="12" y="42"/>
                      <a:pt x="17" y="44"/>
                      <a:pt x="22" y="44"/>
                    </a:cubicBezTo>
                    <a:cubicBezTo>
                      <a:pt x="88" y="44"/>
                      <a:pt x="88" y="44"/>
                      <a:pt x="88" y="44"/>
                    </a:cubicBezTo>
                    <a:cubicBezTo>
                      <a:pt x="104" y="44"/>
                      <a:pt x="104" y="44"/>
                      <a:pt x="104" y="44"/>
                    </a:cubicBezTo>
                    <a:cubicBezTo>
                      <a:pt x="106" y="44"/>
                      <a:pt x="108" y="46"/>
                      <a:pt x="108" y="48"/>
                    </a:cubicBezTo>
                    <a:cubicBezTo>
                      <a:pt x="108" y="56"/>
                      <a:pt x="108" y="56"/>
                      <a:pt x="108" y="56"/>
                    </a:cubicBezTo>
                    <a:cubicBezTo>
                      <a:pt x="72" y="56"/>
                      <a:pt x="72" y="56"/>
                      <a:pt x="72" y="56"/>
                    </a:cubicBezTo>
                    <a:cubicBezTo>
                      <a:pt x="61" y="56"/>
                      <a:pt x="52" y="65"/>
                      <a:pt x="52" y="76"/>
                    </a:cubicBezTo>
                    <a:cubicBezTo>
                      <a:pt x="52" y="87"/>
                      <a:pt x="61" y="96"/>
                      <a:pt x="72" y="96"/>
                    </a:cubicBezTo>
                    <a:cubicBezTo>
                      <a:pt x="108" y="96"/>
                      <a:pt x="108" y="96"/>
                      <a:pt x="108" y="96"/>
                    </a:cubicBezTo>
                    <a:lnTo>
                      <a:pt x="108" y="102"/>
                    </a:lnTo>
                    <a:close/>
                    <a:moveTo>
                      <a:pt x="113" y="88"/>
                    </a:moveTo>
                    <a:cubicBezTo>
                      <a:pt x="72" y="88"/>
                      <a:pt x="72" y="88"/>
                      <a:pt x="72" y="88"/>
                    </a:cubicBezTo>
                    <a:cubicBezTo>
                      <a:pt x="65" y="88"/>
                      <a:pt x="60" y="83"/>
                      <a:pt x="60" y="76"/>
                    </a:cubicBezTo>
                    <a:cubicBezTo>
                      <a:pt x="60" y="69"/>
                      <a:pt x="65" y="64"/>
                      <a:pt x="72" y="64"/>
                    </a:cubicBezTo>
                    <a:cubicBezTo>
                      <a:pt x="108" y="64"/>
                      <a:pt x="108" y="64"/>
                      <a:pt x="108" y="64"/>
                    </a:cubicBezTo>
                    <a:cubicBezTo>
                      <a:pt x="110" y="64"/>
                      <a:pt x="113" y="63"/>
                      <a:pt x="114" y="61"/>
                    </a:cubicBezTo>
                    <a:cubicBezTo>
                      <a:pt x="115" y="60"/>
                      <a:pt x="115" y="60"/>
                      <a:pt x="115" y="59"/>
                    </a:cubicBezTo>
                    <a:cubicBezTo>
                      <a:pt x="115" y="59"/>
                      <a:pt x="116" y="59"/>
                      <a:pt x="116" y="59"/>
                    </a:cubicBezTo>
                    <a:cubicBezTo>
                      <a:pt x="118" y="62"/>
                      <a:pt x="120" y="67"/>
                      <a:pt x="120" y="72"/>
                    </a:cubicBezTo>
                    <a:cubicBezTo>
                      <a:pt x="120" y="78"/>
                      <a:pt x="118" y="84"/>
                      <a:pt x="113" y="8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</p:grpSp>
        <p:grpSp>
          <p:nvGrpSpPr>
            <p:cNvPr id="31" name="Group 108"/>
            <p:cNvGrpSpPr/>
            <p:nvPr/>
          </p:nvGrpSpPr>
          <p:grpSpPr>
            <a:xfrm>
              <a:off x="1406151" y="1524692"/>
              <a:ext cx="2390062" cy="834588"/>
              <a:chOff x="2100456" y="1829593"/>
              <a:chExt cx="2130757" cy="834588"/>
            </a:xfrm>
          </p:grpSpPr>
          <p:sp>
            <p:nvSpPr>
              <p:cNvPr id="53" name="Rectangle 109"/>
              <p:cNvSpPr/>
              <p:nvPr/>
            </p:nvSpPr>
            <p:spPr>
              <a:xfrm>
                <a:off x="2100456" y="2137370"/>
                <a:ext cx="2130757" cy="526811"/>
              </a:xfrm>
              <a:prstGeom prst="rect">
                <a:avLst/>
              </a:prstGeom>
            </p:spPr>
            <p:txBody>
              <a:bodyPr wrap="square" lIns="360000" anchor="t" anchorCtr="0">
                <a:norm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000" dirty="0"/>
                  <a:t>请替换文字内容复制你的内容到此</a:t>
                </a:r>
                <a:br>
                  <a:rPr lang="zh-CN" altLang="en-US" sz="1000" dirty="0"/>
                </a:br>
                <a:endParaRPr lang="zh-CN" altLang="en-US" sz="1000" dirty="0"/>
              </a:p>
            </p:txBody>
          </p:sp>
          <p:sp>
            <p:nvSpPr>
              <p:cNvPr id="54" name="TextBox 110"/>
              <p:cNvSpPr txBox="1"/>
              <p:nvPr/>
            </p:nvSpPr>
            <p:spPr>
              <a:xfrm>
                <a:off x="2104276" y="1829593"/>
                <a:ext cx="1366740" cy="307777"/>
              </a:xfrm>
              <a:prstGeom prst="rect">
                <a:avLst/>
              </a:prstGeom>
              <a:noFill/>
            </p:spPr>
            <p:txBody>
              <a:bodyPr wrap="none" lIns="360000" anchor="b" anchorCtr="0">
                <a:normAutofit/>
              </a:bodyPr>
              <a:lstStyle/>
              <a:p>
                <a:r>
                  <a:rPr lang="zh-CN" altLang="en-US" sz="1400" b="1" dirty="0">
                    <a:solidFill>
                      <a:schemeClr val="accent5">
                        <a:lumMod val="100000"/>
                      </a:schemeClr>
                    </a:solidFill>
                  </a:rPr>
                  <a:t>输入标题文本</a:t>
                </a:r>
                <a:endParaRPr lang="zh-CN" altLang="en-US" sz="1400" b="1" dirty="0">
                  <a:solidFill>
                    <a:schemeClr val="accent5">
                      <a:lumMod val="100000"/>
                    </a:schemeClr>
                  </a:solidFill>
                </a:endParaRPr>
              </a:p>
            </p:txBody>
          </p:sp>
        </p:grpSp>
      </p:grpSp>
      <p:grpSp>
        <p:nvGrpSpPr>
          <p:cNvPr id="112" name="千图PPT彼岸天：ID 8661124库_组合 111"/>
          <p:cNvGrpSpPr/>
          <p:nvPr>
            <p:custDataLst>
              <p:tags r:id="rId2"/>
            </p:custDataLst>
          </p:nvPr>
        </p:nvGrpSpPr>
        <p:grpSpPr>
          <a:xfrm>
            <a:off x="826617" y="4879642"/>
            <a:ext cx="2912417" cy="834588"/>
            <a:chOff x="826617" y="4879642"/>
            <a:chExt cx="2912417" cy="834588"/>
          </a:xfrm>
        </p:grpSpPr>
        <p:sp>
          <p:nvSpPr>
            <p:cNvPr id="33" name="Freeform: Shape 16"/>
            <p:cNvSpPr/>
            <p:nvPr/>
          </p:nvSpPr>
          <p:spPr bwMode="auto">
            <a:xfrm>
              <a:off x="826617" y="5034867"/>
              <a:ext cx="522355" cy="524139"/>
            </a:xfrm>
            <a:custGeom>
              <a:avLst/>
              <a:gdLst>
                <a:gd name="T0" fmla="*/ 0 w 124"/>
                <a:gd name="T1" fmla="*/ 62 h 124"/>
                <a:gd name="T2" fmla="*/ 124 w 124"/>
                <a:gd name="T3" fmla="*/ 62 h 124"/>
                <a:gd name="T4" fmla="*/ 116 w 124"/>
                <a:gd name="T5" fmla="*/ 60 h 124"/>
                <a:gd name="T6" fmla="*/ 87 w 124"/>
                <a:gd name="T7" fmla="*/ 35 h 124"/>
                <a:gd name="T8" fmla="*/ 116 w 124"/>
                <a:gd name="T9" fmla="*/ 60 h 124"/>
                <a:gd name="T10" fmla="*/ 43 w 124"/>
                <a:gd name="T11" fmla="*/ 95 h 124"/>
                <a:gd name="T12" fmla="*/ 60 w 124"/>
                <a:gd name="T13" fmla="*/ 116 h 124"/>
                <a:gd name="T14" fmla="*/ 64 w 124"/>
                <a:gd name="T15" fmla="*/ 8 h 124"/>
                <a:gd name="T16" fmla="*/ 64 w 124"/>
                <a:gd name="T17" fmla="*/ 36 h 124"/>
                <a:gd name="T18" fmla="*/ 64 w 124"/>
                <a:gd name="T19" fmla="*/ 8 h 124"/>
                <a:gd name="T20" fmla="*/ 100 w 124"/>
                <a:gd name="T21" fmla="*/ 23 h 124"/>
                <a:gd name="T22" fmla="*/ 71 w 124"/>
                <a:gd name="T23" fmla="*/ 9 h 124"/>
                <a:gd name="T24" fmla="*/ 60 w 124"/>
                <a:gd name="T25" fmla="*/ 36 h 124"/>
                <a:gd name="T26" fmla="*/ 60 w 124"/>
                <a:gd name="T27" fmla="*/ 8 h 124"/>
                <a:gd name="T28" fmla="*/ 38 w 124"/>
                <a:gd name="T29" fmla="*/ 31 h 124"/>
                <a:gd name="T30" fmla="*/ 53 w 124"/>
                <a:gd name="T31" fmla="*/ 9 h 124"/>
                <a:gd name="T32" fmla="*/ 40 w 124"/>
                <a:gd name="T33" fmla="*/ 36 h 124"/>
                <a:gd name="T34" fmla="*/ 60 w 124"/>
                <a:gd name="T35" fmla="*/ 60 h 124"/>
                <a:gd name="T36" fmla="*/ 40 w 124"/>
                <a:gd name="T37" fmla="*/ 36 h 124"/>
                <a:gd name="T38" fmla="*/ 60 w 124"/>
                <a:gd name="T39" fmla="*/ 88 h 124"/>
                <a:gd name="T40" fmla="*/ 36 w 124"/>
                <a:gd name="T41" fmla="*/ 64 h 124"/>
                <a:gd name="T42" fmla="*/ 53 w 124"/>
                <a:gd name="T43" fmla="*/ 115 h 124"/>
                <a:gd name="T44" fmla="*/ 40 w 124"/>
                <a:gd name="T45" fmla="*/ 96 h 124"/>
                <a:gd name="T46" fmla="*/ 64 w 124"/>
                <a:gd name="T47" fmla="*/ 116 h 124"/>
                <a:gd name="T48" fmla="*/ 81 w 124"/>
                <a:gd name="T49" fmla="*/ 95 h 124"/>
                <a:gd name="T50" fmla="*/ 64 w 124"/>
                <a:gd name="T51" fmla="*/ 116 h 124"/>
                <a:gd name="T52" fmla="*/ 97 w 124"/>
                <a:gd name="T53" fmla="*/ 103 h 124"/>
                <a:gd name="T54" fmla="*/ 84 w 124"/>
                <a:gd name="T55" fmla="*/ 96 h 124"/>
                <a:gd name="T56" fmla="*/ 64 w 124"/>
                <a:gd name="T57" fmla="*/ 88 h 124"/>
                <a:gd name="T58" fmla="*/ 88 w 124"/>
                <a:gd name="T59" fmla="*/ 64 h 124"/>
                <a:gd name="T60" fmla="*/ 64 w 124"/>
                <a:gd name="T61" fmla="*/ 60 h 124"/>
                <a:gd name="T62" fmla="*/ 84 w 124"/>
                <a:gd name="T63" fmla="*/ 36 h 124"/>
                <a:gd name="T64" fmla="*/ 64 w 124"/>
                <a:gd name="T65" fmla="*/ 60 h 124"/>
                <a:gd name="T66" fmla="*/ 37 w 124"/>
                <a:gd name="T67" fmla="*/ 35 h 124"/>
                <a:gd name="T68" fmla="*/ 8 w 124"/>
                <a:gd name="T69" fmla="*/ 60 h 124"/>
                <a:gd name="T70" fmla="*/ 8 w 124"/>
                <a:gd name="T71" fmla="*/ 64 h 124"/>
                <a:gd name="T72" fmla="*/ 38 w 124"/>
                <a:gd name="T73" fmla="*/ 93 h 124"/>
                <a:gd name="T74" fmla="*/ 8 w 124"/>
                <a:gd name="T75" fmla="*/ 64 h 124"/>
                <a:gd name="T76" fmla="*/ 86 w 124"/>
                <a:gd name="T77" fmla="*/ 93 h 124"/>
                <a:gd name="T78" fmla="*/ 116 w 124"/>
                <a:gd name="T79" fmla="*/ 6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24" h="124">
                  <a:moveTo>
                    <a:pt x="62" y="0"/>
                  </a:moveTo>
                  <a:cubicBezTo>
                    <a:pt x="28" y="0"/>
                    <a:pt x="0" y="28"/>
                    <a:pt x="0" y="62"/>
                  </a:cubicBezTo>
                  <a:cubicBezTo>
                    <a:pt x="0" y="96"/>
                    <a:pt x="28" y="124"/>
                    <a:pt x="62" y="124"/>
                  </a:cubicBezTo>
                  <a:cubicBezTo>
                    <a:pt x="96" y="124"/>
                    <a:pt x="124" y="96"/>
                    <a:pt x="124" y="62"/>
                  </a:cubicBezTo>
                  <a:cubicBezTo>
                    <a:pt x="124" y="28"/>
                    <a:pt x="96" y="0"/>
                    <a:pt x="62" y="0"/>
                  </a:cubicBezTo>
                  <a:close/>
                  <a:moveTo>
                    <a:pt x="116" y="60"/>
                  </a:moveTo>
                  <a:cubicBezTo>
                    <a:pt x="92" y="60"/>
                    <a:pt x="92" y="60"/>
                    <a:pt x="92" y="60"/>
                  </a:cubicBezTo>
                  <a:cubicBezTo>
                    <a:pt x="92" y="51"/>
                    <a:pt x="90" y="43"/>
                    <a:pt x="87" y="35"/>
                  </a:cubicBezTo>
                  <a:cubicBezTo>
                    <a:pt x="93" y="33"/>
                    <a:pt x="98" y="30"/>
                    <a:pt x="102" y="26"/>
                  </a:cubicBezTo>
                  <a:cubicBezTo>
                    <a:pt x="110" y="35"/>
                    <a:pt x="115" y="47"/>
                    <a:pt x="116" y="60"/>
                  </a:cubicBezTo>
                  <a:close/>
                  <a:moveTo>
                    <a:pt x="60" y="116"/>
                  </a:moveTo>
                  <a:cubicBezTo>
                    <a:pt x="53" y="110"/>
                    <a:pt x="48" y="103"/>
                    <a:pt x="43" y="95"/>
                  </a:cubicBezTo>
                  <a:cubicBezTo>
                    <a:pt x="49" y="93"/>
                    <a:pt x="54" y="92"/>
                    <a:pt x="60" y="92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0" y="116"/>
                    <a:pt x="60" y="116"/>
                    <a:pt x="60" y="116"/>
                  </a:cubicBezTo>
                  <a:close/>
                  <a:moveTo>
                    <a:pt x="64" y="8"/>
                  </a:moveTo>
                  <a:cubicBezTo>
                    <a:pt x="72" y="14"/>
                    <a:pt x="78" y="23"/>
                    <a:pt x="82" y="33"/>
                  </a:cubicBezTo>
                  <a:cubicBezTo>
                    <a:pt x="76" y="35"/>
                    <a:pt x="70" y="36"/>
                    <a:pt x="64" y="36"/>
                  </a:cubicBezTo>
                  <a:cubicBezTo>
                    <a:pt x="64" y="8"/>
                    <a:pt x="64" y="8"/>
                    <a:pt x="64" y="8"/>
                  </a:cubicBezTo>
                  <a:cubicBezTo>
                    <a:pt x="64" y="8"/>
                    <a:pt x="64" y="8"/>
                    <a:pt x="64" y="8"/>
                  </a:cubicBezTo>
                  <a:close/>
                  <a:moveTo>
                    <a:pt x="71" y="9"/>
                  </a:moveTo>
                  <a:cubicBezTo>
                    <a:pt x="82" y="11"/>
                    <a:pt x="92" y="16"/>
                    <a:pt x="100" y="23"/>
                  </a:cubicBezTo>
                  <a:cubicBezTo>
                    <a:pt x="95" y="26"/>
                    <a:pt x="91" y="29"/>
                    <a:pt x="86" y="31"/>
                  </a:cubicBezTo>
                  <a:cubicBezTo>
                    <a:pt x="82" y="23"/>
                    <a:pt x="77" y="15"/>
                    <a:pt x="71" y="9"/>
                  </a:cubicBezTo>
                  <a:close/>
                  <a:moveTo>
                    <a:pt x="60" y="8"/>
                  </a:moveTo>
                  <a:cubicBezTo>
                    <a:pt x="60" y="36"/>
                    <a:pt x="60" y="36"/>
                    <a:pt x="60" y="36"/>
                  </a:cubicBezTo>
                  <a:cubicBezTo>
                    <a:pt x="54" y="36"/>
                    <a:pt x="48" y="35"/>
                    <a:pt x="42" y="33"/>
                  </a:cubicBezTo>
                  <a:cubicBezTo>
                    <a:pt x="46" y="23"/>
                    <a:pt x="52" y="14"/>
                    <a:pt x="60" y="8"/>
                  </a:cubicBezTo>
                  <a:cubicBezTo>
                    <a:pt x="60" y="8"/>
                    <a:pt x="60" y="8"/>
                    <a:pt x="60" y="8"/>
                  </a:cubicBezTo>
                  <a:close/>
                  <a:moveTo>
                    <a:pt x="38" y="31"/>
                  </a:moveTo>
                  <a:cubicBezTo>
                    <a:pt x="33" y="29"/>
                    <a:pt x="29" y="26"/>
                    <a:pt x="24" y="23"/>
                  </a:cubicBezTo>
                  <a:cubicBezTo>
                    <a:pt x="32" y="16"/>
                    <a:pt x="42" y="11"/>
                    <a:pt x="53" y="9"/>
                  </a:cubicBezTo>
                  <a:cubicBezTo>
                    <a:pt x="47" y="15"/>
                    <a:pt x="42" y="23"/>
                    <a:pt x="38" y="31"/>
                  </a:cubicBezTo>
                  <a:close/>
                  <a:moveTo>
                    <a:pt x="40" y="36"/>
                  </a:moveTo>
                  <a:cubicBezTo>
                    <a:pt x="47" y="38"/>
                    <a:pt x="53" y="40"/>
                    <a:pt x="60" y="40"/>
                  </a:cubicBezTo>
                  <a:cubicBezTo>
                    <a:pt x="60" y="60"/>
                    <a:pt x="60" y="60"/>
                    <a:pt x="60" y="60"/>
                  </a:cubicBezTo>
                  <a:cubicBezTo>
                    <a:pt x="36" y="60"/>
                    <a:pt x="36" y="60"/>
                    <a:pt x="36" y="60"/>
                  </a:cubicBezTo>
                  <a:cubicBezTo>
                    <a:pt x="36" y="52"/>
                    <a:pt x="38" y="44"/>
                    <a:pt x="40" y="36"/>
                  </a:cubicBezTo>
                  <a:close/>
                  <a:moveTo>
                    <a:pt x="60" y="64"/>
                  </a:moveTo>
                  <a:cubicBezTo>
                    <a:pt x="60" y="88"/>
                    <a:pt x="60" y="88"/>
                    <a:pt x="60" y="88"/>
                  </a:cubicBezTo>
                  <a:cubicBezTo>
                    <a:pt x="54" y="88"/>
                    <a:pt x="48" y="89"/>
                    <a:pt x="42" y="91"/>
                  </a:cubicBezTo>
                  <a:cubicBezTo>
                    <a:pt x="38" y="83"/>
                    <a:pt x="36" y="74"/>
                    <a:pt x="36" y="64"/>
                  </a:cubicBezTo>
                  <a:lnTo>
                    <a:pt x="60" y="64"/>
                  </a:lnTo>
                  <a:close/>
                  <a:moveTo>
                    <a:pt x="53" y="115"/>
                  </a:moveTo>
                  <a:cubicBezTo>
                    <a:pt x="43" y="114"/>
                    <a:pt x="34" y="109"/>
                    <a:pt x="27" y="103"/>
                  </a:cubicBezTo>
                  <a:cubicBezTo>
                    <a:pt x="31" y="100"/>
                    <a:pt x="35" y="98"/>
                    <a:pt x="40" y="96"/>
                  </a:cubicBezTo>
                  <a:cubicBezTo>
                    <a:pt x="43" y="103"/>
                    <a:pt x="48" y="110"/>
                    <a:pt x="53" y="115"/>
                  </a:cubicBezTo>
                  <a:close/>
                  <a:moveTo>
                    <a:pt x="64" y="116"/>
                  </a:moveTo>
                  <a:cubicBezTo>
                    <a:pt x="64" y="92"/>
                    <a:pt x="64" y="92"/>
                    <a:pt x="64" y="92"/>
                  </a:cubicBezTo>
                  <a:cubicBezTo>
                    <a:pt x="70" y="92"/>
                    <a:pt x="75" y="93"/>
                    <a:pt x="81" y="95"/>
                  </a:cubicBezTo>
                  <a:cubicBezTo>
                    <a:pt x="76" y="103"/>
                    <a:pt x="71" y="110"/>
                    <a:pt x="64" y="116"/>
                  </a:cubicBezTo>
                  <a:cubicBezTo>
                    <a:pt x="64" y="116"/>
                    <a:pt x="64" y="116"/>
                    <a:pt x="64" y="116"/>
                  </a:cubicBezTo>
                  <a:close/>
                  <a:moveTo>
                    <a:pt x="84" y="96"/>
                  </a:moveTo>
                  <a:cubicBezTo>
                    <a:pt x="89" y="98"/>
                    <a:pt x="93" y="100"/>
                    <a:pt x="97" y="103"/>
                  </a:cubicBezTo>
                  <a:cubicBezTo>
                    <a:pt x="90" y="109"/>
                    <a:pt x="81" y="114"/>
                    <a:pt x="71" y="115"/>
                  </a:cubicBezTo>
                  <a:cubicBezTo>
                    <a:pt x="76" y="110"/>
                    <a:pt x="81" y="103"/>
                    <a:pt x="84" y="96"/>
                  </a:cubicBezTo>
                  <a:close/>
                  <a:moveTo>
                    <a:pt x="82" y="91"/>
                  </a:moveTo>
                  <a:cubicBezTo>
                    <a:pt x="76" y="89"/>
                    <a:pt x="70" y="88"/>
                    <a:pt x="64" y="88"/>
                  </a:cubicBezTo>
                  <a:cubicBezTo>
                    <a:pt x="64" y="64"/>
                    <a:pt x="64" y="64"/>
                    <a:pt x="64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74"/>
                    <a:pt x="86" y="83"/>
                    <a:pt x="82" y="91"/>
                  </a:cubicBezTo>
                  <a:close/>
                  <a:moveTo>
                    <a:pt x="64" y="60"/>
                  </a:moveTo>
                  <a:cubicBezTo>
                    <a:pt x="64" y="40"/>
                    <a:pt x="64" y="40"/>
                    <a:pt x="64" y="40"/>
                  </a:cubicBezTo>
                  <a:cubicBezTo>
                    <a:pt x="71" y="40"/>
                    <a:pt x="77" y="38"/>
                    <a:pt x="84" y="36"/>
                  </a:cubicBezTo>
                  <a:cubicBezTo>
                    <a:pt x="86" y="44"/>
                    <a:pt x="88" y="52"/>
                    <a:pt x="88" y="60"/>
                  </a:cubicBezTo>
                  <a:lnTo>
                    <a:pt x="64" y="60"/>
                  </a:lnTo>
                  <a:close/>
                  <a:moveTo>
                    <a:pt x="22" y="26"/>
                  </a:moveTo>
                  <a:cubicBezTo>
                    <a:pt x="26" y="30"/>
                    <a:pt x="31" y="33"/>
                    <a:pt x="37" y="35"/>
                  </a:cubicBezTo>
                  <a:cubicBezTo>
                    <a:pt x="34" y="43"/>
                    <a:pt x="32" y="51"/>
                    <a:pt x="32" y="60"/>
                  </a:cubicBezTo>
                  <a:cubicBezTo>
                    <a:pt x="8" y="60"/>
                    <a:pt x="8" y="60"/>
                    <a:pt x="8" y="60"/>
                  </a:cubicBezTo>
                  <a:cubicBezTo>
                    <a:pt x="9" y="47"/>
                    <a:pt x="14" y="35"/>
                    <a:pt x="22" y="26"/>
                  </a:cubicBezTo>
                  <a:close/>
                  <a:moveTo>
                    <a:pt x="8" y="64"/>
                  </a:moveTo>
                  <a:cubicBezTo>
                    <a:pt x="32" y="64"/>
                    <a:pt x="32" y="64"/>
                    <a:pt x="32" y="64"/>
                  </a:cubicBezTo>
                  <a:cubicBezTo>
                    <a:pt x="32" y="74"/>
                    <a:pt x="34" y="84"/>
                    <a:pt x="38" y="93"/>
                  </a:cubicBezTo>
                  <a:cubicBezTo>
                    <a:pt x="33" y="95"/>
                    <a:pt x="28" y="97"/>
                    <a:pt x="24" y="100"/>
                  </a:cubicBezTo>
                  <a:cubicBezTo>
                    <a:pt x="15" y="91"/>
                    <a:pt x="9" y="78"/>
                    <a:pt x="8" y="64"/>
                  </a:cubicBezTo>
                  <a:close/>
                  <a:moveTo>
                    <a:pt x="100" y="100"/>
                  </a:moveTo>
                  <a:cubicBezTo>
                    <a:pt x="96" y="97"/>
                    <a:pt x="91" y="95"/>
                    <a:pt x="86" y="93"/>
                  </a:cubicBezTo>
                  <a:cubicBezTo>
                    <a:pt x="90" y="84"/>
                    <a:pt x="92" y="74"/>
                    <a:pt x="92" y="64"/>
                  </a:cubicBezTo>
                  <a:cubicBezTo>
                    <a:pt x="116" y="64"/>
                    <a:pt x="116" y="64"/>
                    <a:pt x="116" y="64"/>
                  </a:cubicBezTo>
                  <a:cubicBezTo>
                    <a:pt x="115" y="78"/>
                    <a:pt x="109" y="91"/>
                    <a:pt x="100" y="10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grpSp>
          <p:nvGrpSpPr>
            <p:cNvPr id="34" name="Group 111"/>
            <p:cNvGrpSpPr/>
            <p:nvPr/>
          </p:nvGrpSpPr>
          <p:grpSpPr>
            <a:xfrm>
              <a:off x="1348972" y="4879642"/>
              <a:ext cx="2390062" cy="834588"/>
              <a:chOff x="2100456" y="1829593"/>
              <a:chExt cx="2130757" cy="834588"/>
            </a:xfrm>
          </p:grpSpPr>
          <p:sp>
            <p:nvSpPr>
              <p:cNvPr id="51" name="Rectangle 112"/>
              <p:cNvSpPr/>
              <p:nvPr/>
            </p:nvSpPr>
            <p:spPr>
              <a:xfrm>
                <a:off x="2100456" y="2137370"/>
                <a:ext cx="2130757" cy="526811"/>
              </a:xfrm>
              <a:prstGeom prst="rect">
                <a:avLst/>
              </a:prstGeom>
            </p:spPr>
            <p:txBody>
              <a:bodyPr wrap="square" lIns="360000" anchor="t" anchorCtr="0">
                <a:norm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000" dirty="0"/>
                  <a:t>请替换文字内容复制你的内容到此</a:t>
                </a:r>
                <a:br>
                  <a:rPr lang="zh-CN" altLang="en-US" sz="1000" dirty="0"/>
                </a:br>
                <a:endParaRPr lang="zh-CN" altLang="en-US" sz="1000" dirty="0"/>
              </a:p>
            </p:txBody>
          </p:sp>
          <p:sp>
            <p:nvSpPr>
              <p:cNvPr id="52" name="TextBox 113"/>
              <p:cNvSpPr txBox="1"/>
              <p:nvPr/>
            </p:nvSpPr>
            <p:spPr>
              <a:xfrm>
                <a:off x="2104276" y="1829593"/>
                <a:ext cx="1366740" cy="307777"/>
              </a:xfrm>
              <a:prstGeom prst="rect">
                <a:avLst/>
              </a:prstGeom>
              <a:noFill/>
            </p:spPr>
            <p:txBody>
              <a:bodyPr wrap="none" lIns="360000" anchor="b" anchorCtr="0">
                <a:normAutofit/>
              </a:bodyPr>
              <a:lstStyle/>
              <a:p>
                <a:r>
                  <a:rPr lang="zh-CN" altLang="en-US" sz="1400" b="1" dirty="0">
                    <a:solidFill>
                      <a:schemeClr val="accent1">
                        <a:lumMod val="100000"/>
                      </a:schemeClr>
                    </a:solidFill>
                  </a:rPr>
                  <a:t>输入标题文本</a:t>
                </a:r>
                <a:endParaRPr lang="zh-CN" altLang="en-US" sz="1400" b="1" dirty="0">
                  <a:solidFill>
                    <a:schemeClr val="accent1">
                      <a:lumMod val="100000"/>
                    </a:schemeClr>
                  </a:solidFill>
                </a:endParaRPr>
              </a:p>
            </p:txBody>
          </p:sp>
        </p:grpSp>
      </p:grpSp>
      <p:grpSp>
        <p:nvGrpSpPr>
          <p:cNvPr id="110" name="千图PPT彼岸天：ID 8661124库_组合 109"/>
          <p:cNvGrpSpPr/>
          <p:nvPr>
            <p:custDataLst>
              <p:tags r:id="rId3"/>
            </p:custDataLst>
          </p:nvPr>
        </p:nvGrpSpPr>
        <p:grpSpPr>
          <a:xfrm>
            <a:off x="888121" y="2643009"/>
            <a:ext cx="2908092" cy="834588"/>
            <a:chOff x="888121" y="2643009"/>
            <a:chExt cx="2908092" cy="834588"/>
          </a:xfrm>
        </p:grpSpPr>
        <p:grpSp>
          <p:nvGrpSpPr>
            <p:cNvPr id="36" name="Group 50"/>
            <p:cNvGrpSpPr/>
            <p:nvPr/>
          </p:nvGrpSpPr>
          <p:grpSpPr>
            <a:xfrm>
              <a:off x="888121" y="2846762"/>
              <a:ext cx="425678" cy="427083"/>
              <a:chOff x="4198938" y="2905126"/>
              <a:chExt cx="481012" cy="482600"/>
            </a:xfrm>
            <a:solidFill>
              <a:schemeClr val="accent3"/>
            </a:solidFill>
          </p:grpSpPr>
          <p:sp>
            <p:nvSpPr>
              <p:cNvPr id="48" name="Freeform: Shape 51"/>
              <p:cNvSpPr/>
              <p:nvPr/>
            </p:nvSpPr>
            <p:spPr bwMode="auto">
              <a:xfrm>
                <a:off x="4198938" y="2905126"/>
                <a:ext cx="150812" cy="482600"/>
              </a:xfrm>
              <a:custGeom>
                <a:avLst/>
                <a:gdLst>
                  <a:gd name="T0" fmla="*/ 32 w 40"/>
                  <a:gd name="T1" fmla="*/ 24 h 128"/>
                  <a:gd name="T2" fmla="*/ 32 w 40"/>
                  <a:gd name="T3" fmla="*/ 12 h 128"/>
                  <a:gd name="T4" fmla="*/ 20 w 40"/>
                  <a:gd name="T5" fmla="*/ 0 h 128"/>
                  <a:gd name="T6" fmla="*/ 8 w 40"/>
                  <a:gd name="T7" fmla="*/ 12 h 128"/>
                  <a:gd name="T8" fmla="*/ 8 w 40"/>
                  <a:gd name="T9" fmla="*/ 24 h 128"/>
                  <a:gd name="T10" fmla="*/ 0 w 40"/>
                  <a:gd name="T11" fmla="*/ 40 h 128"/>
                  <a:gd name="T12" fmla="*/ 8 w 40"/>
                  <a:gd name="T13" fmla="*/ 56 h 128"/>
                  <a:gd name="T14" fmla="*/ 8 w 40"/>
                  <a:gd name="T15" fmla="*/ 116 h 128"/>
                  <a:gd name="T16" fmla="*/ 20 w 40"/>
                  <a:gd name="T17" fmla="*/ 128 h 128"/>
                  <a:gd name="T18" fmla="*/ 32 w 40"/>
                  <a:gd name="T19" fmla="*/ 116 h 128"/>
                  <a:gd name="T20" fmla="*/ 32 w 40"/>
                  <a:gd name="T21" fmla="*/ 56 h 128"/>
                  <a:gd name="T22" fmla="*/ 40 w 40"/>
                  <a:gd name="T23" fmla="*/ 40 h 128"/>
                  <a:gd name="T24" fmla="*/ 32 w 40"/>
                  <a:gd name="T25" fmla="*/ 24 h 128"/>
                  <a:gd name="T26" fmla="*/ 16 w 40"/>
                  <a:gd name="T27" fmla="*/ 12 h 128"/>
                  <a:gd name="T28" fmla="*/ 20 w 40"/>
                  <a:gd name="T29" fmla="*/ 8 h 128"/>
                  <a:gd name="T30" fmla="*/ 24 w 40"/>
                  <a:gd name="T31" fmla="*/ 12 h 128"/>
                  <a:gd name="T32" fmla="*/ 24 w 40"/>
                  <a:gd name="T33" fmla="*/ 20 h 128"/>
                  <a:gd name="T34" fmla="*/ 20 w 40"/>
                  <a:gd name="T35" fmla="*/ 20 h 128"/>
                  <a:gd name="T36" fmla="*/ 16 w 40"/>
                  <a:gd name="T37" fmla="*/ 20 h 128"/>
                  <a:gd name="T38" fmla="*/ 16 w 40"/>
                  <a:gd name="T39" fmla="*/ 12 h 128"/>
                  <a:gd name="T40" fmla="*/ 24 w 40"/>
                  <a:gd name="T41" fmla="*/ 116 h 128"/>
                  <a:gd name="T42" fmla="*/ 20 w 40"/>
                  <a:gd name="T43" fmla="*/ 120 h 128"/>
                  <a:gd name="T44" fmla="*/ 16 w 40"/>
                  <a:gd name="T45" fmla="*/ 116 h 128"/>
                  <a:gd name="T46" fmla="*/ 16 w 40"/>
                  <a:gd name="T47" fmla="*/ 60 h 128"/>
                  <a:gd name="T48" fmla="*/ 20 w 40"/>
                  <a:gd name="T49" fmla="*/ 60 h 128"/>
                  <a:gd name="T50" fmla="*/ 24 w 40"/>
                  <a:gd name="T51" fmla="*/ 60 h 128"/>
                  <a:gd name="T52" fmla="*/ 24 w 40"/>
                  <a:gd name="T53" fmla="*/ 116 h 128"/>
                  <a:gd name="T54" fmla="*/ 31 w 40"/>
                  <a:gd name="T55" fmla="*/ 43 h 128"/>
                  <a:gd name="T56" fmla="*/ 31 w 40"/>
                  <a:gd name="T57" fmla="*/ 44 h 128"/>
                  <a:gd name="T58" fmla="*/ 30 w 40"/>
                  <a:gd name="T59" fmla="*/ 47 h 128"/>
                  <a:gd name="T60" fmla="*/ 30 w 40"/>
                  <a:gd name="T61" fmla="*/ 47 h 128"/>
                  <a:gd name="T62" fmla="*/ 27 w 40"/>
                  <a:gd name="T63" fmla="*/ 50 h 128"/>
                  <a:gd name="T64" fmla="*/ 27 w 40"/>
                  <a:gd name="T65" fmla="*/ 50 h 128"/>
                  <a:gd name="T66" fmla="*/ 24 w 40"/>
                  <a:gd name="T67" fmla="*/ 51 h 128"/>
                  <a:gd name="T68" fmla="*/ 20 w 40"/>
                  <a:gd name="T69" fmla="*/ 52 h 128"/>
                  <a:gd name="T70" fmla="*/ 16 w 40"/>
                  <a:gd name="T71" fmla="*/ 51 h 128"/>
                  <a:gd name="T72" fmla="*/ 13 w 40"/>
                  <a:gd name="T73" fmla="*/ 50 h 128"/>
                  <a:gd name="T74" fmla="*/ 13 w 40"/>
                  <a:gd name="T75" fmla="*/ 50 h 128"/>
                  <a:gd name="T76" fmla="*/ 10 w 40"/>
                  <a:gd name="T77" fmla="*/ 47 h 128"/>
                  <a:gd name="T78" fmla="*/ 10 w 40"/>
                  <a:gd name="T79" fmla="*/ 47 h 128"/>
                  <a:gd name="T80" fmla="*/ 9 w 40"/>
                  <a:gd name="T81" fmla="*/ 44 h 128"/>
                  <a:gd name="T82" fmla="*/ 9 w 40"/>
                  <a:gd name="T83" fmla="*/ 43 h 128"/>
                  <a:gd name="T84" fmla="*/ 8 w 40"/>
                  <a:gd name="T85" fmla="*/ 40 h 128"/>
                  <a:gd name="T86" fmla="*/ 9 w 40"/>
                  <a:gd name="T87" fmla="*/ 37 h 128"/>
                  <a:gd name="T88" fmla="*/ 9 w 40"/>
                  <a:gd name="T89" fmla="*/ 36 h 128"/>
                  <a:gd name="T90" fmla="*/ 10 w 40"/>
                  <a:gd name="T91" fmla="*/ 33 h 128"/>
                  <a:gd name="T92" fmla="*/ 10 w 40"/>
                  <a:gd name="T93" fmla="*/ 33 h 128"/>
                  <a:gd name="T94" fmla="*/ 13 w 40"/>
                  <a:gd name="T95" fmla="*/ 30 h 128"/>
                  <a:gd name="T96" fmla="*/ 13 w 40"/>
                  <a:gd name="T97" fmla="*/ 30 h 128"/>
                  <a:gd name="T98" fmla="*/ 16 w 40"/>
                  <a:gd name="T99" fmla="*/ 29 h 128"/>
                  <a:gd name="T100" fmla="*/ 20 w 40"/>
                  <a:gd name="T101" fmla="*/ 28 h 128"/>
                  <a:gd name="T102" fmla="*/ 24 w 40"/>
                  <a:gd name="T103" fmla="*/ 29 h 128"/>
                  <a:gd name="T104" fmla="*/ 27 w 40"/>
                  <a:gd name="T105" fmla="*/ 30 h 128"/>
                  <a:gd name="T106" fmla="*/ 27 w 40"/>
                  <a:gd name="T107" fmla="*/ 30 h 128"/>
                  <a:gd name="T108" fmla="*/ 30 w 40"/>
                  <a:gd name="T109" fmla="*/ 33 h 128"/>
                  <a:gd name="T110" fmla="*/ 30 w 40"/>
                  <a:gd name="T111" fmla="*/ 33 h 128"/>
                  <a:gd name="T112" fmla="*/ 31 w 40"/>
                  <a:gd name="T113" fmla="*/ 36 h 128"/>
                  <a:gd name="T114" fmla="*/ 31 w 40"/>
                  <a:gd name="T115" fmla="*/ 37 h 128"/>
                  <a:gd name="T116" fmla="*/ 32 w 40"/>
                  <a:gd name="T117" fmla="*/ 40 h 128"/>
                  <a:gd name="T118" fmla="*/ 31 w 40"/>
                  <a:gd name="T119" fmla="*/ 43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40" h="128">
                    <a:moveTo>
                      <a:pt x="32" y="24"/>
                    </a:moveTo>
                    <a:cubicBezTo>
                      <a:pt x="32" y="12"/>
                      <a:pt x="32" y="12"/>
                      <a:pt x="32" y="12"/>
                    </a:cubicBezTo>
                    <a:cubicBezTo>
                      <a:pt x="32" y="5"/>
                      <a:pt x="27" y="0"/>
                      <a:pt x="20" y="0"/>
                    </a:cubicBezTo>
                    <a:cubicBezTo>
                      <a:pt x="13" y="0"/>
                      <a:pt x="8" y="5"/>
                      <a:pt x="8" y="12"/>
                    </a:cubicBezTo>
                    <a:cubicBezTo>
                      <a:pt x="8" y="24"/>
                      <a:pt x="8" y="24"/>
                      <a:pt x="8" y="24"/>
                    </a:cubicBezTo>
                    <a:cubicBezTo>
                      <a:pt x="3" y="28"/>
                      <a:pt x="0" y="33"/>
                      <a:pt x="0" y="40"/>
                    </a:cubicBezTo>
                    <a:cubicBezTo>
                      <a:pt x="0" y="47"/>
                      <a:pt x="3" y="52"/>
                      <a:pt x="8" y="56"/>
                    </a:cubicBezTo>
                    <a:cubicBezTo>
                      <a:pt x="8" y="116"/>
                      <a:pt x="8" y="116"/>
                      <a:pt x="8" y="116"/>
                    </a:cubicBezTo>
                    <a:cubicBezTo>
                      <a:pt x="8" y="123"/>
                      <a:pt x="13" y="128"/>
                      <a:pt x="20" y="128"/>
                    </a:cubicBezTo>
                    <a:cubicBezTo>
                      <a:pt x="27" y="128"/>
                      <a:pt x="32" y="123"/>
                      <a:pt x="32" y="116"/>
                    </a:cubicBezTo>
                    <a:cubicBezTo>
                      <a:pt x="32" y="56"/>
                      <a:pt x="32" y="56"/>
                      <a:pt x="32" y="56"/>
                    </a:cubicBezTo>
                    <a:cubicBezTo>
                      <a:pt x="37" y="52"/>
                      <a:pt x="40" y="47"/>
                      <a:pt x="40" y="40"/>
                    </a:cubicBezTo>
                    <a:cubicBezTo>
                      <a:pt x="40" y="33"/>
                      <a:pt x="37" y="28"/>
                      <a:pt x="32" y="24"/>
                    </a:cubicBezTo>
                    <a:close/>
                    <a:moveTo>
                      <a:pt x="16" y="12"/>
                    </a:moveTo>
                    <a:cubicBezTo>
                      <a:pt x="16" y="10"/>
                      <a:pt x="18" y="8"/>
                      <a:pt x="20" y="8"/>
                    </a:cubicBezTo>
                    <a:cubicBezTo>
                      <a:pt x="22" y="8"/>
                      <a:pt x="24" y="10"/>
                      <a:pt x="24" y="12"/>
                    </a:cubicBezTo>
                    <a:cubicBezTo>
                      <a:pt x="24" y="20"/>
                      <a:pt x="24" y="20"/>
                      <a:pt x="24" y="20"/>
                    </a:cubicBezTo>
                    <a:cubicBezTo>
                      <a:pt x="23" y="20"/>
                      <a:pt x="21" y="20"/>
                      <a:pt x="20" y="20"/>
                    </a:cubicBezTo>
                    <a:cubicBezTo>
                      <a:pt x="19" y="20"/>
                      <a:pt x="17" y="20"/>
                      <a:pt x="16" y="20"/>
                    </a:cubicBezTo>
                    <a:lnTo>
                      <a:pt x="16" y="12"/>
                    </a:lnTo>
                    <a:close/>
                    <a:moveTo>
                      <a:pt x="24" y="116"/>
                    </a:moveTo>
                    <a:cubicBezTo>
                      <a:pt x="24" y="118"/>
                      <a:pt x="22" y="120"/>
                      <a:pt x="20" y="120"/>
                    </a:cubicBezTo>
                    <a:cubicBezTo>
                      <a:pt x="18" y="120"/>
                      <a:pt x="16" y="118"/>
                      <a:pt x="16" y="116"/>
                    </a:cubicBezTo>
                    <a:cubicBezTo>
                      <a:pt x="16" y="60"/>
                      <a:pt x="16" y="60"/>
                      <a:pt x="16" y="60"/>
                    </a:cubicBezTo>
                    <a:cubicBezTo>
                      <a:pt x="17" y="60"/>
                      <a:pt x="19" y="60"/>
                      <a:pt x="20" y="60"/>
                    </a:cubicBezTo>
                    <a:cubicBezTo>
                      <a:pt x="21" y="60"/>
                      <a:pt x="23" y="60"/>
                      <a:pt x="24" y="60"/>
                    </a:cubicBezTo>
                    <a:lnTo>
                      <a:pt x="24" y="116"/>
                    </a:lnTo>
                    <a:close/>
                    <a:moveTo>
                      <a:pt x="31" y="43"/>
                    </a:moveTo>
                    <a:cubicBezTo>
                      <a:pt x="31" y="44"/>
                      <a:pt x="31" y="44"/>
                      <a:pt x="31" y="44"/>
                    </a:cubicBezTo>
                    <a:cubicBezTo>
                      <a:pt x="31" y="45"/>
                      <a:pt x="30" y="46"/>
                      <a:pt x="30" y="47"/>
                    </a:cubicBezTo>
                    <a:cubicBezTo>
                      <a:pt x="30" y="47"/>
                      <a:pt x="30" y="47"/>
                      <a:pt x="30" y="47"/>
                    </a:cubicBezTo>
                    <a:cubicBezTo>
                      <a:pt x="29" y="48"/>
                      <a:pt x="28" y="49"/>
                      <a:pt x="27" y="50"/>
                    </a:cubicBezTo>
                    <a:cubicBezTo>
                      <a:pt x="27" y="50"/>
                      <a:pt x="27" y="50"/>
                      <a:pt x="27" y="50"/>
                    </a:cubicBezTo>
                    <a:cubicBezTo>
                      <a:pt x="26" y="50"/>
                      <a:pt x="25" y="51"/>
                      <a:pt x="24" y="51"/>
                    </a:cubicBezTo>
                    <a:cubicBezTo>
                      <a:pt x="23" y="52"/>
                      <a:pt x="21" y="52"/>
                      <a:pt x="20" y="52"/>
                    </a:cubicBezTo>
                    <a:cubicBezTo>
                      <a:pt x="19" y="52"/>
                      <a:pt x="17" y="52"/>
                      <a:pt x="16" y="51"/>
                    </a:cubicBezTo>
                    <a:cubicBezTo>
                      <a:pt x="15" y="51"/>
                      <a:pt x="14" y="50"/>
                      <a:pt x="13" y="50"/>
                    </a:cubicBezTo>
                    <a:cubicBezTo>
                      <a:pt x="13" y="50"/>
                      <a:pt x="13" y="50"/>
                      <a:pt x="13" y="50"/>
                    </a:cubicBezTo>
                    <a:cubicBezTo>
                      <a:pt x="12" y="49"/>
                      <a:pt x="11" y="48"/>
                      <a:pt x="10" y="47"/>
                    </a:cubicBezTo>
                    <a:cubicBezTo>
                      <a:pt x="10" y="47"/>
                      <a:pt x="10" y="47"/>
                      <a:pt x="10" y="47"/>
                    </a:cubicBezTo>
                    <a:cubicBezTo>
                      <a:pt x="10" y="46"/>
                      <a:pt x="9" y="45"/>
                      <a:pt x="9" y="44"/>
                    </a:cubicBezTo>
                    <a:cubicBezTo>
                      <a:pt x="9" y="44"/>
                      <a:pt x="9" y="44"/>
                      <a:pt x="9" y="43"/>
                    </a:cubicBezTo>
                    <a:cubicBezTo>
                      <a:pt x="8" y="42"/>
                      <a:pt x="8" y="41"/>
                      <a:pt x="8" y="40"/>
                    </a:cubicBezTo>
                    <a:cubicBezTo>
                      <a:pt x="8" y="39"/>
                      <a:pt x="8" y="38"/>
                      <a:pt x="9" y="37"/>
                    </a:cubicBezTo>
                    <a:cubicBezTo>
                      <a:pt x="9" y="36"/>
                      <a:pt x="9" y="36"/>
                      <a:pt x="9" y="36"/>
                    </a:cubicBezTo>
                    <a:cubicBezTo>
                      <a:pt x="9" y="35"/>
                      <a:pt x="10" y="34"/>
                      <a:pt x="10" y="33"/>
                    </a:cubicBezTo>
                    <a:cubicBezTo>
                      <a:pt x="10" y="33"/>
                      <a:pt x="10" y="33"/>
                      <a:pt x="10" y="33"/>
                    </a:cubicBezTo>
                    <a:cubicBezTo>
                      <a:pt x="11" y="32"/>
                      <a:pt x="12" y="31"/>
                      <a:pt x="13" y="30"/>
                    </a:cubicBezTo>
                    <a:cubicBezTo>
                      <a:pt x="13" y="30"/>
                      <a:pt x="13" y="30"/>
                      <a:pt x="13" y="30"/>
                    </a:cubicBezTo>
                    <a:cubicBezTo>
                      <a:pt x="14" y="30"/>
                      <a:pt x="15" y="29"/>
                      <a:pt x="16" y="29"/>
                    </a:cubicBezTo>
                    <a:cubicBezTo>
                      <a:pt x="17" y="28"/>
                      <a:pt x="19" y="28"/>
                      <a:pt x="20" y="28"/>
                    </a:cubicBezTo>
                    <a:cubicBezTo>
                      <a:pt x="21" y="28"/>
                      <a:pt x="23" y="28"/>
                      <a:pt x="24" y="29"/>
                    </a:cubicBezTo>
                    <a:cubicBezTo>
                      <a:pt x="25" y="29"/>
                      <a:pt x="26" y="30"/>
                      <a:pt x="27" y="30"/>
                    </a:cubicBezTo>
                    <a:cubicBezTo>
                      <a:pt x="27" y="30"/>
                      <a:pt x="27" y="30"/>
                      <a:pt x="27" y="30"/>
                    </a:cubicBezTo>
                    <a:cubicBezTo>
                      <a:pt x="28" y="31"/>
                      <a:pt x="29" y="32"/>
                      <a:pt x="30" y="33"/>
                    </a:cubicBezTo>
                    <a:cubicBezTo>
                      <a:pt x="30" y="33"/>
                      <a:pt x="30" y="33"/>
                      <a:pt x="30" y="33"/>
                    </a:cubicBezTo>
                    <a:cubicBezTo>
                      <a:pt x="30" y="34"/>
                      <a:pt x="31" y="35"/>
                      <a:pt x="31" y="36"/>
                    </a:cubicBezTo>
                    <a:cubicBezTo>
                      <a:pt x="31" y="36"/>
                      <a:pt x="31" y="36"/>
                      <a:pt x="31" y="37"/>
                    </a:cubicBezTo>
                    <a:cubicBezTo>
                      <a:pt x="32" y="38"/>
                      <a:pt x="32" y="39"/>
                      <a:pt x="32" y="40"/>
                    </a:cubicBezTo>
                    <a:cubicBezTo>
                      <a:pt x="32" y="41"/>
                      <a:pt x="32" y="42"/>
                      <a:pt x="31" y="4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49" name="Freeform: Shape 52"/>
              <p:cNvSpPr/>
              <p:nvPr/>
            </p:nvSpPr>
            <p:spPr bwMode="auto">
              <a:xfrm>
                <a:off x="4529138" y="2905126"/>
                <a:ext cx="150812" cy="482600"/>
              </a:xfrm>
              <a:custGeom>
                <a:avLst/>
                <a:gdLst>
                  <a:gd name="T0" fmla="*/ 32 w 40"/>
                  <a:gd name="T1" fmla="*/ 24 h 128"/>
                  <a:gd name="T2" fmla="*/ 32 w 40"/>
                  <a:gd name="T3" fmla="*/ 12 h 128"/>
                  <a:gd name="T4" fmla="*/ 20 w 40"/>
                  <a:gd name="T5" fmla="*/ 0 h 128"/>
                  <a:gd name="T6" fmla="*/ 8 w 40"/>
                  <a:gd name="T7" fmla="*/ 12 h 128"/>
                  <a:gd name="T8" fmla="*/ 8 w 40"/>
                  <a:gd name="T9" fmla="*/ 24 h 128"/>
                  <a:gd name="T10" fmla="*/ 0 w 40"/>
                  <a:gd name="T11" fmla="*/ 40 h 128"/>
                  <a:gd name="T12" fmla="*/ 8 w 40"/>
                  <a:gd name="T13" fmla="*/ 56 h 128"/>
                  <a:gd name="T14" fmla="*/ 8 w 40"/>
                  <a:gd name="T15" fmla="*/ 116 h 128"/>
                  <a:gd name="T16" fmla="*/ 20 w 40"/>
                  <a:gd name="T17" fmla="*/ 128 h 128"/>
                  <a:gd name="T18" fmla="*/ 32 w 40"/>
                  <a:gd name="T19" fmla="*/ 116 h 128"/>
                  <a:gd name="T20" fmla="*/ 32 w 40"/>
                  <a:gd name="T21" fmla="*/ 56 h 128"/>
                  <a:gd name="T22" fmla="*/ 40 w 40"/>
                  <a:gd name="T23" fmla="*/ 40 h 128"/>
                  <a:gd name="T24" fmla="*/ 32 w 40"/>
                  <a:gd name="T25" fmla="*/ 24 h 128"/>
                  <a:gd name="T26" fmla="*/ 16 w 40"/>
                  <a:gd name="T27" fmla="*/ 12 h 128"/>
                  <a:gd name="T28" fmla="*/ 20 w 40"/>
                  <a:gd name="T29" fmla="*/ 8 h 128"/>
                  <a:gd name="T30" fmla="*/ 24 w 40"/>
                  <a:gd name="T31" fmla="*/ 12 h 128"/>
                  <a:gd name="T32" fmla="*/ 24 w 40"/>
                  <a:gd name="T33" fmla="*/ 20 h 128"/>
                  <a:gd name="T34" fmla="*/ 20 w 40"/>
                  <a:gd name="T35" fmla="*/ 20 h 128"/>
                  <a:gd name="T36" fmla="*/ 16 w 40"/>
                  <a:gd name="T37" fmla="*/ 20 h 128"/>
                  <a:gd name="T38" fmla="*/ 16 w 40"/>
                  <a:gd name="T39" fmla="*/ 12 h 128"/>
                  <a:gd name="T40" fmla="*/ 24 w 40"/>
                  <a:gd name="T41" fmla="*/ 116 h 128"/>
                  <a:gd name="T42" fmla="*/ 20 w 40"/>
                  <a:gd name="T43" fmla="*/ 120 h 128"/>
                  <a:gd name="T44" fmla="*/ 16 w 40"/>
                  <a:gd name="T45" fmla="*/ 116 h 128"/>
                  <a:gd name="T46" fmla="*/ 16 w 40"/>
                  <a:gd name="T47" fmla="*/ 60 h 128"/>
                  <a:gd name="T48" fmla="*/ 20 w 40"/>
                  <a:gd name="T49" fmla="*/ 60 h 128"/>
                  <a:gd name="T50" fmla="*/ 24 w 40"/>
                  <a:gd name="T51" fmla="*/ 60 h 128"/>
                  <a:gd name="T52" fmla="*/ 24 w 40"/>
                  <a:gd name="T53" fmla="*/ 116 h 128"/>
                  <a:gd name="T54" fmla="*/ 31 w 40"/>
                  <a:gd name="T55" fmla="*/ 43 h 128"/>
                  <a:gd name="T56" fmla="*/ 31 w 40"/>
                  <a:gd name="T57" fmla="*/ 44 h 128"/>
                  <a:gd name="T58" fmla="*/ 30 w 40"/>
                  <a:gd name="T59" fmla="*/ 47 h 128"/>
                  <a:gd name="T60" fmla="*/ 30 w 40"/>
                  <a:gd name="T61" fmla="*/ 47 h 128"/>
                  <a:gd name="T62" fmla="*/ 27 w 40"/>
                  <a:gd name="T63" fmla="*/ 50 h 128"/>
                  <a:gd name="T64" fmla="*/ 27 w 40"/>
                  <a:gd name="T65" fmla="*/ 50 h 128"/>
                  <a:gd name="T66" fmla="*/ 24 w 40"/>
                  <a:gd name="T67" fmla="*/ 51 h 128"/>
                  <a:gd name="T68" fmla="*/ 20 w 40"/>
                  <a:gd name="T69" fmla="*/ 52 h 128"/>
                  <a:gd name="T70" fmla="*/ 16 w 40"/>
                  <a:gd name="T71" fmla="*/ 51 h 128"/>
                  <a:gd name="T72" fmla="*/ 13 w 40"/>
                  <a:gd name="T73" fmla="*/ 50 h 128"/>
                  <a:gd name="T74" fmla="*/ 13 w 40"/>
                  <a:gd name="T75" fmla="*/ 50 h 128"/>
                  <a:gd name="T76" fmla="*/ 10 w 40"/>
                  <a:gd name="T77" fmla="*/ 47 h 128"/>
                  <a:gd name="T78" fmla="*/ 10 w 40"/>
                  <a:gd name="T79" fmla="*/ 47 h 128"/>
                  <a:gd name="T80" fmla="*/ 9 w 40"/>
                  <a:gd name="T81" fmla="*/ 44 h 128"/>
                  <a:gd name="T82" fmla="*/ 9 w 40"/>
                  <a:gd name="T83" fmla="*/ 43 h 128"/>
                  <a:gd name="T84" fmla="*/ 8 w 40"/>
                  <a:gd name="T85" fmla="*/ 40 h 128"/>
                  <a:gd name="T86" fmla="*/ 9 w 40"/>
                  <a:gd name="T87" fmla="*/ 37 h 128"/>
                  <a:gd name="T88" fmla="*/ 9 w 40"/>
                  <a:gd name="T89" fmla="*/ 36 h 128"/>
                  <a:gd name="T90" fmla="*/ 10 w 40"/>
                  <a:gd name="T91" fmla="*/ 33 h 128"/>
                  <a:gd name="T92" fmla="*/ 10 w 40"/>
                  <a:gd name="T93" fmla="*/ 33 h 128"/>
                  <a:gd name="T94" fmla="*/ 13 w 40"/>
                  <a:gd name="T95" fmla="*/ 30 h 128"/>
                  <a:gd name="T96" fmla="*/ 13 w 40"/>
                  <a:gd name="T97" fmla="*/ 30 h 128"/>
                  <a:gd name="T98" fmla="*/ 16 w 40"/>
                  <a:gd name="T99" fmla="*/ 29 h 128"/>
                  <a:gd name="T100" fmla="*/ 20 w 40"/>
                  <a:gd name="T101" fmla="*/ 28 h 128"/>
                  <a:gd name="T102" fmla="*/ 24 w 40"/>
                  <a:gd name="T103" fmla="*/ 29 h 128"/>
                  <a:gd name="T104" fmla="*/ 27 w 40"/>
                  <a:gd name="T105" fmla="*/ 30 h 128"/>
                  <a:gd name="T106" fmla="*/ 27 w 40"/>
                  <a:gd name="T107" fmla="*/ 30 h 128"/>
                  <a:gd name="T108" fmla="*/ 30 w 40"/>
                  <a:gd name="T109" fmla="*/ 33 h 128"/>
                  <a:gd name="T110" fmla="*/ 30 w 40"/>
                  <a:gd name="T111" fmla="*/ 33 h 128"/>
                  <a:gd name="T112" fmla="*/ 31 w 40"/>
                  <a:gd name="T113" fmla="*/ 36 h 128"/>
                  <a:gd name="T114" fmla="*/ 31 w 40"/>
                  <a:gd name="T115" fmla="*/ 37 h 128"/>
                  <a:gd name="T116" fmla="*/ 32 w 40"/>
                  <a:gd name="T117" fmla="*/ 40 h 128"/>
                  <a:gd name="T118" fmla="*/ 31 w 40"/>
                  <a:gd name="T119" fmla="*/ 43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40" h="128">
                    <a:moveTo>
                      <a:pt x="32" y="24"/>
                    </a:moveTo>
                    <a:cubicBezTo>
                      <a:pt x="32" y="12"/>
                      <a:pt x="32" y="12"/>
                      <a:pt x="32" y="12"/>
                    </a:cubicBezTo>
                    <a:cubicBezTo>
                      <a:pt x="32" y="5"/>
                      <a:pt x="27" y="0"/>
                      <a:pt x="20" y="0"/>
                    </a:cubicBezTo>
                    <a:cubicBezTo>
                      <a:pt x="13" y="0"/>
                      <a:pt x="8" y="5"/>
                      <a:pt x="8" y="12"/>
                    </a:cubicBezTo>
                    <a:cubicBezTo>
                      <a:pt x="8" y="24"/>
                      <a:pt x="8" y="24"/>
                      <a:pt x="8" y="24"/>
                    </a:cubicBezTo>
                    <a:cubicBezTo>
                      <a:pt x="3" y="28"/>
                      <a:pt x="0" y="33"/>
                      <a:pt x="0" y="40"/>
                    </a:cubicBezTo>
                    <a:cubicBezTo>
                      <a:pt x="0" y="47"/>
                      <a:pt x="3" y="52"/>
                      <a:pt x="8" y="56"/>
                    </a:cubicBezTo>
                    <a:cubicBezTo>
                      <a:pt x="8" y="116"/>
                      <a:pt x="8" y="116"/>
                      <a:pt x="8" y="116"/>
                    </a:cubicBezTo>
                    <a:cubicBezTo>
                      <a:pt x="8" y="123"/>
                      <a:pt x="13" y="128"/>
                      <a:pt x="20" y="128"/>
                    </a:cubicBezTo>
                    <a:cubicBezTo>
                      <a:pt x="27" y="128"/>
                      <a:pt x="32" y="123"/>
                      <a:pt x="32" y="116"/>
                    </a:cubicBezTo>
                    <a:cubicBezTo>
                      <a:pt x="32" y="56"/>
                      <a:pt x="32" y="56"/>
                      <a:pt x="32" y="56"/>
                    </a:cubicBezTo>
                    <a:cubicBezTo>
                      <a:pt x="37" y="52"/>
                      <a:pt x="40" y="47"/>
                      <a:pt x="40" y="40"/>
                    </a:cubicBezTo>
                    <a:cubicBezTo>
                      <a:pt x="40" y="33"/>
                      <a:pt x="37" y="28"/>
                      <a:pt x="32" y="24"/>
                    </a:cubicBezTo>
                    <a:close/>
                    <a:moveTo>
                      <a:pt x="16" y="12"/>
                    </a:moveTo>
                    <a:cubicBezTo>
                      <a:pt x="16" y="10"/>
                      <a:pt x="18" y="8"/>
                      <a:pt x="20" y="8"/>
                    </a:cubicBezTo>
                    <a:cubicBezTo>
                      <a:pt x="22" y="8"/>
                      <a:pt x="24" y="10"/>
                      <a:pt x="24" y="12"/>
                    </a:cubicBezTo>
                    <a:cubicBezTo>
                      <a:pt x="24" y="20"/>
                      <a:pt x="24" y="20"/>
                      <a:pt x="24" y="20"/>
                    </a:cubicBezTo>
                    <a:cubicBezTo>
                      <a:pt x="23" y="20"/>
                      <a:pt x="21" y="20"/>
                      <a:pt x="20" y="20"/>
                    </a:cubicBezTo>
                    <a:cubicBezTo>
                      <a:pt x="19" y="20"/>
                      <a:pt x="17" y="20"/>
                      <a:pt x="16" y="20"/>
                    </a:cubicBezTo>
                    <a:lnTo>
                      <a:pt x="16" y="12"/>
                    </a:lnTo>
                    <a:close/>
                    <a:moveTo>
                      <a:pt x="24" y="116"/>
                    </a:moveTo>
                    <a:cubicBezTo>
                      <a:pt x="24" y="118"/>
                      <a:pt x="22" y="120"/>
                      <a:pt x="20" y="120"/>
                    </a:cubicBezTo>
                    <a:cubicBezTo>
                      <a:pt x="18" y="120"/>
                      <a:pt x="16" y="118"/>
                      <a:pt x="16" y="116"/>
                    </a:cubicBezTo>
                    <a:cubicBezTo>
                      <a:pt x="16" y="60"/>
                      <a:pt x="16" y="60"/>
                      <a:pt x="16" y="60"/>
                    </a:cubicBezTo>
                    <a:cubicBezTo>
                      <a:pt x="17" y="60"/>
                      <a:pt x="19" y="60"/>
                      <a:pt x="20" y="60"/>
                    </a:cubicBezTo>
                    <a:cubicBezTo>
                      <a:pt x="21" y="60"/>
                      <a:pt x="23" y="60"/>
                      <a:pt x="24" y="60"/>
                    </a:cubicBezTo>
                    <a:lnTo>
                      <a:pt x="24" y="116"/>
                    </a:lnTo>
                    <a:close/>
                    <a:moveTo>
                      <a:pt x="31" y="43"/>
                    </a:moveTo>
                    <a:cubicBezTo>
                      <a:pt x="31" y="44"/>
                      <a:pt x="31" y="44"/>
                      <a:pt x="31" y="44"/>
                    </a:cubicBezTo>
                    <a:cubicBezTo>
                      <a:pt x="31" y="45"/>
                      <a:pt x="30" y="46"/>
                      <a:pt x="30" y="47"/>
                    </a:cubicBezTo>
                    <a:cubicBezTo>
                      <a:pt x="30" y="47"/>
                      <a:pt x="30" y="47"/>
                      <a:pt x="30" y="47"/>
                    </a:cubicBezTo>
                    <a:cubicBezTo>
                      <a:pt x="29" y="48"/>
                      <a:pt x="28" y="49"/>
                      <a:pt x="27" y="50"/>
                    </a:cubicBezTo>
                    <a:cubicBezTo>
                      <a:pt x="27" y="50"/>
                      <a:pt x="27" y="50"/>
                      <a:pt x="27" y="50"/>
                    </a:cubicBezTo>
                    <a:cubicBezTo>
                      <a:pt x="26" y="50"/>
                      <a:pt x="25" y="51"/>
                      <a:pt x="24" y="51"/>
                    </a:cubicBezTo>
                    <a:cubicBezTo>
                      <a:pt x="23" y="52"/>
                      <a:pt x="21" y="52"/>
                      <a:pt x="20" y="52"/>
                    </a:cubicBezTo>
                    <a:cubicBezTo>
                      <a:pt x="19" y="52"/>
                      <a:pt x="17" y="52"/>
                      <a:pt x="16" y="51"/>
                    </a:cubicBezTo>
                    <a:cubicBezTo>
                      <a:pt x="15" y="51"/>
                      <a:pt x="14" y="50"/>
                      <a:pt x="13" y="50"/>
                    </a:cubicBezTo>
                    <a:cubicBezTo>
                      <a:pt x="13" y="50"/>
                      <a:pt x="13" y="50"/>
                      <a:pt x="13" y="50"/>
                    </a:cubicBezTo>
                    <a:cubicBezTo>
                      <a:pt x="12" y="49"/>
                      <a:pt x="11" y="48"/>
                      <a:pt x="10" y="47"/>
                    </a:cubicBezTo>
                    <a:cubicBezTo>
                      <a:pt x="10" y="47"/>
                      <a:pt x="10" y="47"/>
                      <a:pt x="10" y="47"/>
                    </a:cubicBezTo>
                    <a:cubicBezTo>
                      <a:pt x="10" y="46"/>
                      <a:pt x="9" y="45"/>
                      <a:pt x="9" y="44"/>
                    </a:cubicBezTo>
                    <a:cubicBezTo>
                      <a:pt x="9" y="44"/>
                      <a:pt x="9" y="44"/>
                      <a:pt x="9" y="43"/>
                    </a:cubicBezTo>
                    <a:cubicBezTo>
                      <a:pt x="8" y="42"/>
                      <a:pt x="8" y="41"/>
                      <a:pt x="8" y="40"/>
                    </a:cubicBezTo>
                    <a:cubicBezTo>
                      <a:pt x="8" y="39"/>
                      <a:pt x="8" y="38"/>
                      <a:pt x="9" y="37"/>
                    </a:cubicBezTo>
                    <a:cubicBezTo>
                      <a:pt x="9" y="36"/>
                      <a:pt x="9" y="36"/>
                      <a:pt x="9" y="36"/>
                    </a:cubicBezTo>
                    <a:cubicBezTo>
                      <a:pt x="9" y="35"/>
                      <a:pt x="10" y="34"/>
                      <a:pt x="10" y="33"/>
                    </a:cubicBezTo>
                    <a:cubicBezTo>
                      <a:pt x="10" y="33"/>
                      <a:pt x="10" y="33"/>
                      <a:pt x="10" y="33"/>
                    </a:cubicBezTo>
                    <a:cubicBezTo>
                      <a:pt x="11" y="32"/>
                      <a:pt x="12" y="31"/>
                      <a:pt x="13" y="30"/>
                    </a:cubicBezTo>
                    <a:cubicBezTo>
                      <a:pt x="13" y="30"/>
                      <a:pt x="13" y="30"/>
                      <a:pt x="13" y="30"/>
                    </a:cubicBezTo>
                    <a:cubicBezTo>
                      <a:pt x="14" y="30"/>
                      <a:pt x="15" y="29"/>
                      <a:pt x="16" y="29"/>
                    </a:cubicBezTo>
                    <a:cubicBezTo>
                      <a:pt x="17" y="28"/>
                      <a:pt x="19" y="28"/>
                      <a:pt x="20" y="28"/>
                    </a:cubicBezTo>
                    <a:cubicBezTo>
                      <a:pt x="21" y="28"/>
                      <a:pt x="23" y="28"/>
                      <a:pt x="24" y="29"/>
                    </a:cubicBezTo>
                    <a:cubicBezTo>
                      <a:pt x="25" y="29"/>
                      <a:pt x="26" y="30"/>
                      <a:pt x="27" y="30"/>
                    </a:cubicBezTo>
                    <a:cubicBezTo>
                      <a:pt x="27" y="30"/>
                      <a:pt x="27" y="30"/>
                      <a:pt x="27" y="30"/>
                    </a:cubicBezTo>
                    <a:cubicBezTo>
                      <a:pt x="28" y="31"/>
                      <a:pt x="29" y="32"/>
                      <a:pt x="30" y="33"/>
                    </a:cubicBezTo>
                    <a:cubicBezTo>
                      <a:pt x="30" y="33"/>
                      <a:pt x="30" y="33"/>
                      <a:pt x="30" y="33"/>
                    </a:cubicBezTo>
                    <a:cubicBezTo>
                      <a:pt x="30" y="34"/>
                      <a:pt x="31" y="35"/>
                      <a:pt x="31" y="36"/>
                    </a:cubicBezTo>
                    <a:cubicBezTo>
                      <a:pt x="31" y="36"/>
                      <a:pt x="31" y="36"/>
                      <a:pt x="31" y="37"/>
                    </a:cubicBezTo>
                    <a:cubicBezTo>
                      <a:pt x="32" y="38"/>
                      <a:pt x="32" y="39"/>
                      <a:pt x="32" y="40"/>
                    </a:cubicBezTo>
                    <a:cubicBezTo>
                      <a:pt x="32" y="41"/>
                      <a:pt x="32" y="42"/>
                      <a:pt x="31" y="4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50" name="Freeform: Shape 53"/>
              <p:cNvSpPr/>
              <p:nvPr/>
            </p:nvSpPr>
            <p:spPr bwMode="auto">
              <a:xfrm>
                <a:off x="4364038" y="2905126"/>
                <a:ext cx="150812" cy="482600"/>
              </a:xfrm>
              <a:custGeom>
                <a:avLst/>
                <a:gdLst>
                  <a:gd name="T0" fmla="*/ 32 w 40"/>
                  <a:gd name="T1" fmla="*/ 72 h 128"/>
                  <a:gd name="T2" fmla="*/ 32 w 40"/>
                  <a:gd name="T3" fmla="*/ 12 h 128"/>
                  <a:gd name="T4" fmla="*/ 20 w 40"/>
                  <a:gd name="T5" fmla="*/ 0 h 128"/>
                  <a:gd name="T6" fmla="*/ 8 w 40"/>
                  <a:gd name="T7" fmla="*/ 12 h 128"/>
                  <a:gd name="T8" fmla="*/ 8 w 40"/>
                  <a:gd name="T9" fmla="*/ 72 h 128"/>
                  <a:gd name="T10" fmla="*/ 0 w 40"/>
                  <a:gd name="T11" fmla="*/ 88 h 128"/>
                  <a:gd name="T12" fmla="*/ 8 w 40"/>
                  <a:gd name="T13" fmla="*/ 104 h 128"/>
                  <a:gd name="T14" fmla="*/ 8 w 40"/>
                  <a:gd name="T15" fmla="*/ 116 h 128"/>
                  <a:gd name="T16" fmla="*/ 20 w 40"/>
                  <a:gd name="T17" fmla="*/ 128 h 128"/>
                  <a:gd name="T18" fmla="*/ 32 w 40"/>
                  <a:gd name="T19" fmla="*/ 116 h 128"/>
                  <a:gd name="T20" fmla="*/ 32 w 40"/>
                  <a:gd name="T21" fmla="*/ 104 h 128"/>
                  <a:gd name="T22" fmla="*/ 40 w 40"/>
                  <a:gd name="T23" fmla="*/ 88 h 128"/>
                  <a:gd name="T24" fmla="*/ 32 w 40"/>
                  <a:gd name="T25" fmla="*/ 72 h 128"/>
                  <a:gd name="T26" fmla="*/ 16 w 40"/>
                  <a:gd name="T27" fmla="*/ 12 h 128"/>
                  <a:gd name="T28" fmla="*/ 20 w 40"/>
                  <a:gd name="T29" fmla="*/ 8 h 128"/>
                  <a:gd name="T30" fmla="*/ 24 w 40"/>
                  <a:gd name="T31" fmla="*/ 12 h 128"/>
                  <a:gd name="T32" fmla="*/ 24 w 40"/>
                  <a:gd name="T33" fmla="*/ 68 h 128"/>
                  <a:gd name="T34" fmla="*/ 20 w 40"/>
                  <a:gd name="T35" fmla="*/ 68 h 128"/>
                  <a:gd name="T36" fmla="*/ 16 w 40"/>
                  <a:gd name="T37" fmla="*/ 68 h 128"/>
                  <a:gd name="T38" fmla="*/ 16 w 40"/>
                  <a:gd name="T39" fmla="*/ 12 h 128"/>
                  <a:gd name="T40" fmla="*/ 24 w 40"/>
                  <a:gd name="T41" fmla="*/ 116 h 128"/>
                  <a:gd name="T42" fmla="*/ 20 w 40"/>
                  <a:gd name="T43" fmla="*/ 120 h 128"/>
                  <a:gd name="T44" fmla="*/ 16 w 40"/>
                  <a:gd name="T45" fmla="*/ 116 h 128"/>
                  <a:gd name="T46" fmla="*/ 16 w 40"/>
                  <a:gd name="T47" fmla="*/ 108 h 128"/>
                  <a:gd name="T48" fmla="*/ 20 w 40"/>
                  <a:gd name="T49" fmla="*/ 108 h 128"/>
                  <a:gd name="T50" fmla="*/ 24 w 40"/>
                  <a:gd name="T51" fmla="*/ 108 h 128"/>
                  <a:gd name="T52" fmla="*/ 24 w 40"/>
                  <a:gd name="T53" fmla="*/ 116 h 128"/>
                  <a:gd name="T54" fmla="*/ 31 w 40"/>
                  <a:gd name="T55" fmla="*/ 91 h 128"/>
                  <a:gd name="T56" fmla="*/ 31 w 40"/>
                  <a:gd name="T57" fmla="*/ 92 h 128"/>
                  <a:gd name="T58" fmla="*/ 30 w 40"/>
                  <a:gd name="T59" fmla="*/ 95 h 128"/>
                  <a:gd name="T60" fmla="*/ 30 w 40"/>
                  <a:gd name="T61" fmla="*/ 95 h 128"/>
                  <a:gd name="T62" fmla="*/ 27 w 40"/>
                  <a:gd name="T63" fmla="*/ 98 h 128"/>
                  <a:gd name="T64" fmla="*/ 27 w 40"/>
                  <a:gd name="T65" fmla="*/ 98 h 128"/>
                  <a:gd name="T66" fmla="*/ 24 w 40"/>
                  <a:gd name="T67" fmla="*/ 99 h 128"/>
                  <a:gd name="T68" fmla="*/ 20 w 40"/>
                  <a:gd name="T69" fmla="*/ 100 h 128"/>
                  <a:gd name="T70" fmla="*/ 16 w 40"/>
                  <a:gd name="T71" fmla="*/ 99 h 128"/>
                  <a:gd name="T72" fmla="*/ 13 w 40"/>
                  <a:gd name="T73" fmla="*/ 98 h 128"/>
                  <a:gd name="T74" fmla="*/ 13 w 40"/>
                  <a:gd name="T75" fmla="*/ 98 h 128"/>
                  <a:gd name="T76" fmla="*/ 10 w 40"/>
                  <a:gd name="T77" fmla="*/ 95 h 128"/>
                  <a:gd name="T78" fmla="*/ 10 w 40"/>
                  <a:gd name="T79" fmla="*/ 95 h 128"/>
                  <a:gd name="T80" fmla="*/ 9 w 40"/>
                  <a:gd name="T81" fmla="*/ 92 h 128"/>
                  <a:gd name="T82" fmla="*/ 9 w 40"/>
                  <a:gd name="T83" fmla="*/ 91 h 128"/>
                  <a:gd name="T84" fmla="*/ 8 w 40"/>
                  <a:gd name="T85" fmla="*/ 88 h 128"/>
                  <a:gd name="T86" fmla="*/ 9 w 40"/>
                  <a:gd name="T87" fmla="*/ 85 h 128"/>
                  <a:gd name="T88" fmla="*/ 9 w 40"/>
                  <a:gd name="T89" fmla="*/ 84 h 128"/>
                  <a:gd name="T90" fmla="*/ 10 w 40"/>
                  <a:gd name="T91" fmla="*/ 81 h 128"/>
                  <a:gd name="T92" fmla="*/ 10 w 40"/>
                  <a:gd name="T93" fmla="*/ 81 h 128"/>
                  <a:gd name="T94" fmla="*/ 13 w 40"/>
                  <a:gd name="T95" fmla="*/ 78 h 128"/>
                  <a:gd name="T96" fmla="*/ 13 w 40"/>
                  <a:gd name="T97" fmla="*/ 78 h 128"/>
                  <a:gd name="T98" fmla="*/ 16 w 40"/>
                  <a:gd name="T99" fmla="*/ 77 h 128"/>
                  <a:gd name="T100" fmla="*/ 20 w 40"/>
                  <a:gd name="T101" fmla="*/ 76 h 128"/>
                  <a:gd name="T102" fmla="*/ 24 w 40"/>
                  <a:gd name="T103" fmla="*/ 77 h 128"/>
                  <a:gd name="T104" fmla="*/ 27 w 40"/>
                  <a:gd name="T105" fmla="*/ 78 h 128"/>
                  <a:gd name="T106" fmla="*/ 27 w 40"/>
                  <a:gd name="T107" fmla="*/ 78 h 128"/>
                  <a:gd name="T108" fmla="*/ 30 w 40"/>
                  <a:gd name="T109" fmla="*/ 81 h 128"/>
                  <a:gd name="T110" fmla="*/ 30 w 40"/>
                  <a:gd name="T111" fmla="*/ 81 h 128"/>
                  <a:gd name="T112" fmla="*/ 31 w 40"/>
                  <a:gd name="T113" fmla="*/ 84 h 128"/>
                  <a:gd name="T114" fmla="*/ 31 w 40"/>
                  <a:gd name="T115" fmla="*/ 85 h 128"/>
                  <a:gd name="T116" fmla="*/ 32 w 40"/>
                  <a:gd name="T117" fmla="*/ 88 h 128"/>
                  <a:gd name="T118" fmla="*/ 31 w 40"/>
                  <a:gd name="T119" fmla="*/ 91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40" h="128">
                    <a:moveTo>
                      <a:pt x="32" y="72"/>
                    </a:moveTo>
                    <a:cubicBezTo>
                      <a:pt x="32" y="12"/>
                      <a:pt x="32" y="12"/>
                      <a:pt x="32" y="12"/>
                    </a:cubicBezTo>
                    <a:cubicBezTo>
                      <a:pt x="32" y="5"/>
                      <a:pt x="27" y="0"/>
                      <a:pt x="20" y="0"/>
                    </a:cubicBezTo>
                    <a:cubicBezTo>
                      <a:pt x="13" y="0"/>
                      <a:pt x="8" y="5"/>
                      <a:pt x="8" y="12"/>
                    </a:cubicBezTo>
                    <a:cubicBezTo>
                      <a:pt x="8" y="72"/>
                      <a:pt x="8" y="72"/>
                      <a:pt x="8" y="72"/>
                    </a:cubicBezTo>
                    <a:cubicBezTo>
                      <a:pt x="3" y="76"/>
                      <a:pt x="0" y="81"/>
                      <a:pt x="0" y="88"/>
                    </a:cubicBezTo>
                    <a:cubicBezTo>
                      <a:pt x="0" y="95"/>
                      <a:pt x="3" y="100"/>
                      <a:pt x="8" y="104"/>
                    </a:cubicBezTo>
                    <a:cubicBezTo>
                      <a:pt x="8" y="116"/>
                      <a:pt x="8" y="116"/>
                      <a:pt x="8" y="116"/>
                    </a:cubicBezTo>
                    <a:cubicBezTo>
                      <a:pt x="8" y="123"/>
                      <a:pt x="13" y="128"/>
                      <a:pt x="20" y="128"/>
                    </a:cubicBezTo>
                    <a:cubicBezTo>
                      <a:pt x="27" y="128"/>
                      <a:pt x="32" y="123"/>
                      <a:pt x="32" y="116"/>
                    </a:cubicBezTo>
                    <a:cubicBezTo>
                      <a:pt x="32" y="104"/>
                      <a:pt x="32" y="104"/>
                      <a:pt x="32" y="104"/>
                    </a:cubicBezTo>
                    <a:cubicBezTo>
                      <a:pt x="37" y="100"/>
                      <a:pt x="40" y="95"/>
                      <a:pt x="40" y="88"/>
                    </a:cubicBezTo>
                    <a:cubicBezTo>
                      <a:pt x="40" y="81"/>
                      <a:pt x="37" y="76"/>
                      <a:pt x="32" y="72"/>
                    </a:cubicBezTo>
                    <a:close/>
                    <a:moveTo>
                      <a:pt x="16" y="12"/>
                    </a:moveTo>
                    <a:cubicBezTo>
                      <a:pt x="16" y="10"/>
                      <a:pt x="18" y="8"/>
                      <a:pt x="20" y="8"/>
                    </a:cubicBezTo>
                    <a:cubicBezTo>
                      <a:pt x="22" y="8"/>
                      <a:pt x="24" y="10"/>
                      <a:pt x="24" y="12"/>
                    </a:cubicBezTo>
                    <a:cubicBezTo>
                      <a:pt x="24" y="68"/>
                      <a:pt x="24" y="68"/>
                      <a:pt x="24" y="68"/>
                    </a:cubicBezTo>
                    <a:cubicBezTo>
                      <a:pt x="23" y="68"/>
                      <a:pt x="21" y="68"/>
                      <a:pt x="20" y="68"/>
                    </a:cubicBezTo>
                    <a:cubicBezTo>
                      <a:pt x="19" y="68"/>
                      <a:pt x="17" y="68"/>
                      <a:pt x="16" y="68"/>
                    </a:cubicBezTo>
                    <a:lnTo>
                      <a:pt x="16" y="12"/>
                    </a:lnTo>
                    <a:close/>
                    <a:moveTo>
                      <a:pt x="24" y="116"/>
                    </a:moveTo>
                    <a:cubicBezTo>
                      <a:pt x="24" y="118"/>
                      <a:pt x="22" y="120"/>
                      <a:pt x="20" y="120"/>
                    </a:cubicBezTo>
                    <a:cubicBezTo>
                      <a:pt x="18" y="120"/>
                      <a:pt x="16" y="118"/>
                      <a:pt x="16" y="116"/>
                    </a:cubicBezTo>
                    <a:cubicBezTo>
                      <a:pt x="16" y="108"/>
                      <a:pt x="16" y="108"/>
                      <a:pt x="16" y="108"/>
                    </a:cubicBezTo>
                    <a:cubicBezTo>
                      <a:pt x="17" y="108"/>
                      <a:pt x="19" y="108"/>
                      <a:pt x="20" y="108"/>
                    </a:cubicBezTo>
                    <a:cubicBezTo>
                      <a:pt x="21" y="108"/>
                      <a:pt x="23" y="108"/>
                      <a:pt x="24" y="108"/>
                    </a:cubicBezTo>
                    <a:lnTo>
                      <a:pt x="24" y="116"/>
                    </a:lnTo>
                    <a:close/>
                    <a:moveTo>
                      <a:pt x="31" y="91"/>
                    </a:moveTo>
                    <a:cubicBezTo>
                      <a:pt x="31" y="92"/>
                      <a:pt x="31" y="92"/>
                      <a:pt x="31" y="92"/>
                    </a:cubicBezTo>
                    <a:cubicBezTo>
                      <a:pt x="31" y="93"/>
                      <a:pt x="30" y="94"/>
                      <a:pt x="30" y="95"/>
                    </a:cubicBezTo>
                    <a:cubicBezTo>
                      <a:pt x="30" y="95"/>
                      <a:pt x="30" y="95"/>
                      <a:pt x="30" y="95"/>
                    </a:cubicBezTo>
                    <a:cubicBezTo>
                      <a:pt x="29" y="96"/>
                      <a:pt x="28" y="97"/>
                      <a:pt x="27" y="98"/>
                    </a:cubicBezTo>
                    <a:cubicBezTo>
                      <a:pt x="27" y="98"/>
                      <a:pt x="27" y="98"/>
                      <a:pt x="27" y="98"/>
                    </a:cubicBezTo>
                    <a:cubicBezTo>
                      <a:pt x="26" y="98"/>
                      <a:pt x="25" y="99"/>
                      <a:pt x="24" y="99"/>
                    </a:cubicBezTo>
                    <a:cubicBezTo>
                      <a:pt x="23" y="100"/>
                      <a:pt x="21" y="100"/>
                      <a:pt x="20" y="100"/>
                    </a:cubicBezTo>
                    <a:cubicBezTo>
                      <a:pt x="19" y="100"/>
                      <a:pt x="17" y="100"/>
                      <a:pt x="16" y="99"/>
                    </a:cubicBezTo>
                    <a:cubicBezTo>
                      <a:pt x="15" y="99"/>
                      <a:pt x="14" y="98"/>
                      <a:pt x="13" y="98"/>
                    </a:cubicBezTo>
                    <a:cubicBezTo>
                      <a:pt x="13" y="98"/>
                      <a:pt x="13" y="98"/>
                      <a:pt x="13" y="98"/>
                    </a:cubicBezTo>
                    <a:cubicBezTo>
                      <a:pt x="12" y="97"/>
                      <a:pt x="11" y="96"/>
                      <a:pt x="10" y="95"/>
                    </a:cubicBezTo>
                    <a:cubicBezTo>
                      <a:pt x="10" y="95"/>
                      <a:pt x="10" y="95"/>
                      <a:pt x="10" y="95"/>
                    </a:cubicBezTo>
                    <a:cubicBezTo>
                      <a:pt x="10" y="94"/>
                      <a:pt x="9" y="93"/>
                      <a:pt x="9" y="92"/>
                    </a:cubicBezTo>
                    <a:cubicBezTo>
                      <a:pt x="9" y="92"/>
                      <a:pt x="9" y="92"/>
                      <a:pt x="9" y="91"/>
                    </a:cubicBezTo>
                    <a:cubicBezTo>
                      <a:pt x="8" y="90"/>
                      <a:pt x="8" y="89"/>
                      <a:pt x="8" y="88"/>
                    </a:cubicBezTo>
                    <a:cubicBezTo>
                      <a:pt x="8" y="87"/>
                      <a:pt x="8" y="86"/>
                      <a:pt x="9" y="85"/>
                    </a:cubicBezTo>
                    <a:cubicBezTo>
                      <a:pt x="9" y="84"/>
                      <a:pt x="9" y="84"/>
                      <a:pt x="9" y="84"/>
                    </a:cubicBezTo>
                    <a:cubicBezTo>
                      <a:pt x="9" y="83"/>
                      <a:pt x="10" y="82"/>
                      <a:pt x="10" y="81"/>
                    </a:cubicBezTo>
                    <a:cubicBezTo>
                      <a:pt x="10" y="81"/>
                      <a:pt x="10" y="81"/>
                      <a:pt x="10" y="81"/>
                    </a:cubicBezTo>
                    <a:cubicBezTo>
                      <a:pt x="11" y="80"/>
                      <a:pt x="12" y="79"/>
                      <a:pt x="13" y="78"/>
                    </a:cubicBezTo>
                    <a:cubicBezTo>
                      <a:pt x="13" y="78"/>
                      <a:pt x="13" y="78"/>
                      <a:pt x="13" y="78"/>
                    </a:cubicBezTo>
                    <a:cubicBezTo>
                      <a:pt x="14" y="78"/>
                      <a:pt x="15" y="77"/>
                      <a:pt x="16" y="77"/>
                    </a:cubicBezTo>
                    <a:cubicBezTo>
                      <a:pt x="17" y="76"/>
                      <a:pt x="19" y="76"/>
                      <a:pt x="20" y="76"/>
                    </a:cubicBezTo>
                    <a:cubicBezTo>
                      <a:pt x="21" y="76"/>
                      <a:pt x="23" y="76"/>
                      <a:pt x="24" y="77"/>
                    </a:cubicBezTo>
                    <a:cubicBezTo>
                      <a:pt x="25" y="77"/>
                      <a:pt x="26" y="78"/>
                      <a:pt x="27" y="78"/>
                    </a:cubicBezTo>
                    <a:cubicBezTo>
                      <a:pt x="27" y="78"/>
                      <a:pt x="27" y="78"/>
                      <a:pt x="27" y="78"/>
                    </a:cubicBezTo>
                    <a:cubicBezTo>
                      <a:pt x="28" y="79"/>
                      <a:pt x="29" y="80"/>
                      <a:pt x="30" y="81"/>
                    </a:cubicBezTo>
                    <a:cubicBezTo>
                      <a:pt x="30" y="81"/>
                      <a:pt x="30" y="81"/>
                      <a:pt x="30" y="81"/>
                    </a:cubicBezTo>
                    <a:cubicBezTo>
                      <a:pt x="30" y="82"/>
                      <a:pt x="31" y="83"/>
                      <a:pt x="31" y="84"/>
                    </a:cubicBezTo>
                    <a:cubicBezTo>
                      <a:pt x="31" y="84"/>
                      <a:pt x="31" y="84"/>
                      <a:pt x="31" y="85"/>
                    </a:cubicBezTo>
                    <a:cubicBezTo>
                      <a:pt x="32" y="86"/>
                      <a:pt x="32" y="87"/>
                      <a:pt x="32" y="88"/>
                    </a:cubicBezTo>
                    <a:cubicBezTo>
                      <a:pt x="32" y="89"/>
                      <a:pt x="32" y="90"/>
                      <a:pt x="31" y="9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</p:grpSp>
        <p:grpSp>
          <p:nvGrpSpPr>
            <p:cNvPr id="37" name="Group 114"/>
            <p:cNvGrpSpPr/>
            <p:nvPr/>
          </p:nvGrpSpPr>
          <p:grpSpPr>
            <a:xfrm>
              <a:off x="1406151" y="2643009"/>
              <a:ext cx="2390062" cy="834588"/>
              <a:chOff x="2100456" y="1829593"/>
              <a:chExt cx="2130757" cy="834588"/>
            </a:xfrm>
          </p:grpSpPr>
          <p:sp>
            <p:nvSpPr>
              <p:cNvPr id="46" name="Rectangle 115"/>
              <p:cNvSpPr/>
              <p:nvPr/>
            </p:nvSpPr>
            <p:spPr>
              <a:xfrm>
                <a:off x="2100456" y="2137370"/>
                <a:ext cx="2130757" cy="526811"/>
              </a:xfrm>
              <a:prstGeom prst="rect">
                <a:avLst/>
              </a:prstGeom>
            </p:spPr>
            <p:txBody>
              <a:bodyPr wrap="square" lIns="360000" anchor="t" anchorCtr="0">
                <a:norm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000" dirty="0"/>
                  <a:t>请替换文字内容复制你的内容到此</a:t>
                </a:r>
                <a:br>
                  <a:rPr lang="zh-CN" altLang="en-US" sz="1000" dirty="0"/>
                </a:br>
                <a:endParaRPr lang="zh-CN" altLang="en-US" sz="1000" dirty="0"/>
              </a:p>
            </p:txBody>
          </p:sp>
          <p:sp>
            <p:nvSpPr>
              <p:cNvPr id="47" name="TextBox 116"/>
              <p:cNvSpPr txBox="1"/>
              <p:nvPr/>
            </p:nvSpPr>
            <p:spPr>
              <a:xfrm>
                <a:off x="2104276" y="1829593"/>
                <a:ext cx="1366740" cy="307777"/>
              </a:xfrm>
              <a:prstGeom prst="rect">
                <a:avLst/>
              </a:prstGeom>
              <a:noFill/>
            </p:spPr>
            <p:txBody>
              <a:bodyPr wrap="none" lIns="360000" anchor="b" anchorCtr="0">
                <a:normAutofit/>
              </a:bodyPr>
              <a:lstStyle/>
              <a:p>
                <a:r>
                  <a:rPr lang="zh-CN" altLang="en-US" sz="1400" b="1" dirty="0">
                    <a:solidFill>
                      <a:schemeClr val="accent3">
                        <a:lumMod val="100000"/>
                      </a:schemeClr>
                    </a:solidFill>
                  </a:rPr>
                  <a:t>输入标题文本</a:t>
                </a:r>
                <a:endParaRPr lang="zh-CN" altLang="en-US" sz="1400" b="1" dirty="0">
                  <a:solidFill>
                    <a:schemeClr val="accent3">
                      <a:lumMod val="100000"/>
                    </a:schemeClr>
                  </a:solidFill>
                </a:endParaRPr>
              </a:p>
            </p:txBody>
          </p:sp>
        </p:grpSp>
      </p:grpSp>
      <p:grpSp>
        <p:nvGrpSpPr>
          <p:cNvPr id="2" name="千图PPT彼岸天：ID 8661124库_组合 1"/>
          <p:cNvGrpSpPr/>
          <p:nvPr>
            <p:custDataLst>
              <p:tags r:id="rId4"/>
            </p:custDataLst>
          </p:nvPr>
        </p:nvGrpSpPr>
        <p:grpSpPr>
          <a:xfrm>
            <a:off x="3986127" y="1226768"/>
            <a:ext cx="7249062" cy="4745927"/>
            <a:chOff x="3986127" y="1226768"/>
            <a:chExt cx="7249062" cy="4745927"/>
          </a:xfrm>
        </p:grpSpPr>
        <p:sp>
          <p:nvSpPr>
            <p:cNvPr id="4" name="Rectangle 3"/>
            <p:cNvSpPr/>
            <p:nvPr/>
          </p:nvSpPr>
          <p:spPr>
            <a:xfrm>
              <a:off x="4078822" y="1542482"/>
              <a:ext cx="7156367" cy="987828"/>
            </a:xfrm>
            <a:prstGeom prst="rect">
              <a:avLst/>
            </a:prstGeom>
            <a:gradFill>
              <a:gsLst>
                <a:gs pos="0">
                  <a:schemeClr val="bg1">
                    <a:alpha val="0"/>
                  </a:schemeClr>
                </a:gs>
                <a:gs pos="50000">
                  <a:schemeClr val="bg1">
                    <a:lumMod val="95000"/>
                    <a:alpha val="50000"/>
                  </a:schemeClr>
                </a:gs>
                <a:gs pos="100000">
                  <a:schemeClr val="bg1">
                    <a:lumMod val="85000"/>
                    <a:alpha val="50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5" name="Rectangle 4"/>
            <p:cNvSpPr/>
            <p:nvPr/>
          </p:nvSpPr>
          <p:spPr>
            <a:xfrm>
              <a:off x="4078822" y="2530907"/>
              <a:ext cx="4983322" cy="987828"/>
            </a:xfrm>
            <a:prstGeom prst="rect">
              <a:avLst/>
            </a:prstGeom>
            <a:gradFill>
              <a:gsLst>
                <a:gs pos="0">
                  <a:schemeClr val="bg1">
                    <a:alpha val="0"/>
                  </a:schemeClr>
                </a:gs>
                <a:gs pos="50000">
                  <a:schemeClr val="bg1">
                    <a:lumMod val="95000"/>
                    <a:alpha val="50000"/>
                  </a:schemeClr>
                </a:gs>
                <a:gs pos="100000">
                  <a:schemeClr val="bg1">
                    <a:lumMod val="85000"/>
                    <a:alpha val="50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6" name="Rectangle 5"/>
            <p:cNvSpPr/>
            <p:nvPr/>
          </p:nvSpPr>
          <p:spPr>
            <a:xfrm>
              <a:off x="4078824" y="3519323"/>
              <a:ext cx="2985578" cy="987828"/>
            </a:xfrm>
            <a:prstGeom prst="rect">
              <a:avLst/>
            </a:prstGeom>
            <a:gradFill>
              <a:gsLst>
                <a:gs pos="0">
                  <a:schemeClr val="bg1">
                    <a:alpha val="0"/>
                  </a:schemeClr>
                </a:gs>
                <a:gs pos="50000">
                  <a:schemeClr val="bg1">
                    <a:lumMod val="95000"/>
                    <a:alpha val="50000"/>
                  </a:schemeClr>
                </a:gs>
                <a:gs pos="100000">
                  <a:schemeClr val="bg1">
                    <a:lumMod val="85000"/>
                    <a:alpha val="50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7" name="Rectangle 6"/>
            <p:cNvSpPr/>
            <p:nvPr/>
          </p:nvSpPr>
          <p:spPr>
            <a:xfrm>
              <a:off x="4078824" y="4486603"/>
              <a:ext cx="1247956" cy="987828"/>
            </a:xfrm>
            <a:prstGeom prst="rect">
              <a:avLst/>
            </a:prstGeom>
            <a:gradFill>
              <a:gsLst>
                <a:gs pos="0">
                  <a:schemeClr val="bg1">
                    <a:alpha val="0"/>
                  </a:schemeClr>
                </a:gs>
                <a:gs pos="50000">
                  <a:schemeClr val="bg1">
                    <a:lumMod val="95000"/>
                    <a:alpha val="50000"/>
                  </a:schemeClr>
                </a:gs>
                <a:gs pos="100000">
                  <a:schemeClr val="bg1">
                    <a:lumMod val="85000"/>
                    <a:alpha val="50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3986127" y="4824572"/>
              <a:ext cx="7249062" cy="171700"/>
              <a:chOff x="3649523" y="6019286"/>
              <a:chExt cx="6636028" cy="171700"/>
            </a:xfrm>
          </p:grpSpPr>
          <p:cxnSp>
            <p:nvCxnSpPr>
              <p:cNvPr id="105" name="Straight Connector 8"/>
              <p:cNvCxnSpPr/>
              <p:nvPr/>
            </p:nvCxnSpPr>
            <p:spPr>
              <a:xfrm>
                <a:off x="3805238" y="6105143"/>
                <a:ext cx="6480313" cy="0"/>
              </a:xfrm>
              <a:prstGeom prst="line">
                <a:avLst/>
              </a:prstGeom>
              <a:ln w="12700">
                <a:solidFill>
                  <a:schemeClr val="bg1">
                    <a:lumMod val="85000"/>
                  </a:schemeClr>
                </a:solidFill>
                <a:prstDash val="dash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06" name="Group 9"/>
              <p:cNvGrpSpPr/>
              <p:nvPr/>
            </p:nvGrpSpPr>
            <p:grpSpPr>
              <a:xfrm>
                <a:off x="3649523" y="6019286"/>
                <a:ext cx="172216" cy="171700"/>
                <a:chOff x="2138511" y="2464802"/>
                <a:chExt cx="354012" cy="352956"/>
              </a:xfrm>
              <a:solidFill>
                <a:schemeClr val="bg1">
                  <a:lumMod val="50000"/>
                </a:schemeClr>
              </a:solidFill>
            </p:grpSpPr>
            <p:sp>
              <p:nvSpPr>
                <p:cNvPr id="107" name="Oval 10"/>
                <p:cNvSpPr/>
                <p:nvPr/>
              </p:nvSpPr>
              <p:spPr bwMode="auto">
                <a:xfrm>
                  <a:off x="2229830" y="2555417"/>
                  <a:ext cx="171376" cy="171727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108" name="Freeform: Shape 11"/>
                <p:cNvSpPr/>
                <p:nvPr/>
              </p:nvSpPr>
              <p:spPr bwMode="auto">
                <a:xfrm>
                  <a:off x="2138511" y="2464802"/>
                  <a:ext cx="354012" cy="352956"/>
                </a:xfrm>
                <a:custGeom>
                  <a:avLst/>
                  <a:gdLst>
                    <a:gd name="T0" fmla="*/ 212 w 423"/>
                    <a:gd name="T1" fmla="*/ 0 h 424"/>
                    <a:gd name="T2" fmla="*/ 0 w 423"/>
                    <a:gd name="T3" fmla="*/ 212 h 424"/>
                    <a:gd name="T4" fmla="*/ 212 w 423"/>
                    <a:gd name="T5" fmla="*/ 424 h 424"/>
                    <a:gd name="T6" fmla="*/ 423 w 423"/>
                    <a:gd name="T7" fmla="*/ 212 h 424"/>
                    <a:gd name="T8" fmla="*/ 212 w 423"/>
                    <a:gd name="T9" fmla="*/ 0 h 424"/>
                    <a:gd name="T10" fmla="*/ 212 w 423"/>
                    <a:gd name="T11" fmla="*/ 386 h 424"/>
                    <a:gd name="T12" fmla="*/ 38 w 423"/>
                    <a:gd name="T13" fmla="*/ 212 h 424"/>
                    <a:gd name="T14" fmla="*/ 212 w 423"/>
                    <a:gd name="T15" fmla="*/ 38 h 424"/>
                    <a:gd name="T16" fmla="*/ 386 w 423"/>
                    <a:gd name="T17" fmla="*/ 212 h 424"/>
                    <a:gd name="T18" fmla="*/ 212 w 423"/>
                    <a:gd name="T19" fmla="*/ 386 h 4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423" h="424">
                      <a:moveTo>
                        <a:pt x="212" y="0"/>
                      </a:moveTo>
                      <a:cubicBezTo>
                        <a:pt x="95" y="0"/>
                        <a:pt x="0" y="95"/>
                        <a:pt x="0" y="212"/>
                      </a:cubicBezTo>
                      <a:cubicBezTo>
                        <a:pt x="0" y="329"/>
                        <a:pt x="95" y="424"/>
                        <a:pt x="212" y="424"/>
                      </a:cubicBezTo>
                      <a:cubicBezTo>
                        <a:pt x="329" y="424"/>
                        <a:pt x="423" y="329"/>
                        <a:pt x="423" y="212"/>
                      </a:cubicBezTo>
                      <a:cubicBezTo>
                        <a:pt x="423" y="95"/>
                        <a:pt x="329" y="0"/>
                        <a:pt x="212" y="0"/>
                      </a:cubicBezTo>
                      <a:close/>
                      <a:moveTo>
                        <a:pt x="212" y="386"/>
                      </a:moveTo>
                      <a:cubicBezTo>
                        <a:pt x="116" y="386"/>
                        <a:pt x="38" y="308"/>
                        <a:pt x="38" y="212"/>
                      </a:cubicBezTo>
                      <a:cubicBezTo>
                        <a:pt x="38" y="116"/>
                        <a:pt x="116" y="38"/>
                        <a:pt x="212" y="38"/>
                      </a:cubicBezTo>
                      <a:cubicBezTo>
                        <a:pt x="308" y="38"/>
                        <a:pt x="386" y="116"/>
                        <a:pt x="386" y="212"/>
                      </a:cubicBezTo>
                      <a:cubicBezTo>
                        <a:pt x="386" y="308"/>
                        <a:pt x="308" y="386"/>
                        <a:pt x="212" y="38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</a:p>
              </p:txBody>
            </p:sp>
          </p:grpSp>
        </p:grpSp>
        <p:grpSp>
          <p:nvGrpSpPr>
            <p:cNvPr id="9" name="Group 17"/>
            <p:cNvGrpSpPr/>
            <p:nvPr/>
          </p:nvGrpSpPr>
          <p:grpSpPr>
            <a:xfrm>
              <a:off x="3986127" y="3922935"/>
              <a:ext cx="7249062" cy="171700"/>
              <a:chOff x="3649523" y="5117648"/>
              <a:chExt cx="6636028" cy="171700"/>
            </a:xfrm>
          </p:grpSpPr>
          <p:cxnSp>
            <p:nvCxnSpPr>
              <p:cNvPr id="101" name="Straight Connector 18"/>
              <p:cNvCxnSpPr/>
              <p:nvPr/>
            </p:nvCxnSpPr>
            <p:spPr>
              <a:xfrm>
                <a:off x="3805238" y="5193171"/>
                <a:ext cx="6480313" cy="0"/>
              </a:xfrm>
              <a:prstGeom prst="line">
                <a:avLst/>
              </a:prstGeom>
              <a:ln w="12700">
                <a:solidFill>
                  <a:schemeClr val="bg1">
                    <a:lumMod val="85000"/>
                  </a:schemeClr>
                </a:solidFill>
                <a:prstDash val="dash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02" name="Group 19"/>
              <p:cNvGrpSpPr/>
              <p:nvPr/>
            </p:nvGrpSpPr>
            <p:grpSpPr>
              <a:xfrm>
                <a:off x="3649523" y="5117648"/>
                <a:ext cx="172216" cy="171700"/>
                <a:chOff x="2138511" y="2464802"/>
                <a:chExt cx="354012" cy="352956"/>
              </a:xfrm>
              <a:solidFill>
                <a:schemeClr val="bg1">
                  <a:lumMod val="50000"/>
                </a:schemeClr>
              </a:solidFill>
            </p:grpSpPr>
            <p:sp>
              <p:nvSpPr>
                <p:cNvPr id="103" name="Oval 20"/>
                <p:cNvSpPr/>
                <p:nvPr/>
              </p:nvSpPr>
              <p:spPr bwMode="auto">
                <a:xfrm>
                  <a:off x="2229830" y="2555417"/>
                  <a:ext cx="171376" cy="171727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104" name="Freeform: Shape 21"/>
                <p:cNvSpPr/>
                <p:nvPr/>
              </p:nvSpPr>
              <p:spPr bwMode="auto">
                <a:xfrm>
                  <a:off x="2138511" y="2464802"/>
                  <a:ext cx="354012" cy="352956"/>
                </a:xfrm>
                <a:custGeom>
                  <a:avLst/>
                  <a:gdLst>
                    <a:gd name="T0" fmla="*/ 212 w 423"/>
                    <a:gd name="T1" fmla="*/ 0 h 424"/>
                    <a:gd name="T2" fmla="*/ 0 w 423"/>
                    <a:gd name="T3" fmla="*/ 212 h 424"/>
                    <a:gd name="T4" fmla="*/ 212 w 423"/>
                    <a:gd name="T5" fmla="*/ 424 h 424"/>
                    <a:gd name="T6" fmla="*/ 423 w 423"/>
                    <a:gd name="T7" fmla="*/ 212 h 424"/>
                    <a:gd name="T8" fmla="*/ 212 w 423"/>
                    <a:gd name="T9" fmla="*/ 0 h 424"/>
                    <a:gd name="T10" fmla="*/ 212 w 423"/>
                    <a:gd name="T11" fmla="*/ 386 h 424"/>
                    <a:gd name="T12" fmla="*/ 38 w 423"/>
                    <a:gd name="T13" fmla="*/ 212 h 424"/>
                    <a:gd name="T14" fmla="*/ 212 w 423"/>
                    <a:gd name="T15" fmla="*/ 38 h 424"/>
                    <a:gd name="T16" fmla="*/ 386 w 423"/>
                    <a:gd name="T17" fmla="*/ 212 h 424"/>
                    <a:gd name="T18" fmla="*/ 212 w 423"/>
                    <a:gd name="T19" fmla="*/ 386 h 4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423" h="424">
                      <a:moveTo>
                        <a:pt x="212" y="0"/>
                      </a:moveTo>
                      <a:cubicBezTo>
                        <a:pt x="95" y="0"/>
                        <a:pt x="0" y="95"/>
                        <a:pt x="0" y="212"/>
                      </a:cubicBezTo>
                      <a:cubicBezTo>
                        <a:pt x="0" y="329"/>
                        <a:pt x="95" y="424"/>
                        <a:pt x="212" y="424"/>
                      </a:cubicBezTo>
                      <a:cubicBezTo>
                        <a:pt x="329" y="424"/>
                        <a:pt x="423" y="329"/>
                        <a:pt x="423" y="212"/>
                      </a:cubicBezTo>
                      <a:cubicBezTo>
                        <a:pt x="423" y="95"/>
                        <a:pt x="329" y="0"/>
                        <a:pt x="212" y="0"/>
                      </a:cubicBezTo>
                      <a:close/>
                      <a:moveTo>
                        <a:pt x="212" y="386"/>
                      </a:moveTo>
                      <a:cubicBezTo>
                        <a:pt x="116" y="386"/>
                        <a:pt x="38" y="308"/>
                        <a:pt x="38" y="212"/>
                      </a:cubicBezTo>
                      <a:cubicBezTo>
                        <a:pt x="38" y="116"/>
                        <a:pt x="116" y="38"/>
                        <a:pt x="212" y="38"/>
                      </a:cubicBezTo>
                      <a:cubicBezTo>
                        <a:pt x="308" y="38"/>
                        <a:pt x="386" y="116"/>
                        <a:pt x="386" y="212"/>
                      </a:cubicBezTo>
                      <a:cubicBezTo>
                        <a:pt x="386" y="308"/>
                        <a:pt x="308" y="386"/>
                        <a:pt x="212" y="38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</a:p>
              </p:txBody>
            </p:sp>
          </p:grpSp>
        </p:grpSp>
        <p:grpSp>
          <p:nvGrpSpPr>
            <p:cNvPr id="10" name="Group 23"/>
            <p:cNvGrpSpPr/>
            <p:nvPr/>
          </p:nvGrpSpPr>
          <p:grpSpPr>
            <a:xfrm>
              <a:off x="3986127" y="3028241"/>
              <a:ext cx="7249062" cy="171700"/>
              <a:chOff x="3649523" y="4222952"/>
              <a:chExt cx="6636028" cy="171700"/>
            </a:xfrm>
          </p:grpSpPr>
          <p:cxnSp>
            <p:nvCxnSpPr>
              <p:cNvPr id="97" name="Straight Connector 24"/>
              <p:cNvCxnSpPr/>
              <p:nvPr/>
            </p:nvCxnSpPr>
            <p:spPr>
              <a:xfrm>
                <a:off x="3805238" y="4308809"/>
                <a:ext cx="6480313" cy="0"/>
              </a:xfrm>
              <a:prstGeom prst="line">
                <a:avLst/>
              </a:prstGeom>
              <a:ln w="12700">
                <a:solidFill>
                  <a:schemeClr val="bg1">
                    <a:lumMod val="85000"/>
                  </a:schemeClr>
                </a:solidFill>
                <a:prstDash val="dash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98" name="Group 25"/>
              <p:cNvGrpSpPr/>
              <p:nvPr/>
            </p:nvGrpSpPr>
            <p:grpSpPr>
              <a:xfrm>
                <a:off x="3649523" y="4222952"/>
                <a:ext cx="172216" cy="171700"/>
                <a:chOff x="2138511" y="2464802"/>
                <a:chExt cx="354012" cy="352956"/>
              </a:xfrm>
              <a:solidFill>
                <a:schemeClr val="bg1">
                  <a:lumMod val="50000"/>
                </a:schemeClr>
              </a:solidFill>
            </p:grpSpPr>
            <p:sp>
              <p:nvSpPr>
                <p:cNvPr id="99" name="Oval 26"/>
                <p:cNvSpPr/>
                <p:nvPr/>
              </p:nvSpPr>
              <p:spPr bwMode="auto">
                <a:xfrm>
                  <a:off x="2229830" y="2555417"/>
                  <a:ext cx="171376" cy="171727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100" name="Freeform: Shape 27"/>
                <p:cNvSpPr/>
                <p:nvPr/>
              </p:nvSpPr>
              <p:spPr bwMode="auto">
                <a:xfrm>
                  <a:off x="2138511" y="2464802"/>
                  <a:ext cx="354012" cy="352956"/>
                </a:xfrm>
                <a:custGeom>
                  <a:avLst/>
                  <a:gdLst>
                    <a:gd name="T0" fmla="*/ 212 w 423"/>
                    <a:gd name="T1" fmla="*/ 0 h 424"/>
                    <a:gd name="T2" fmla="*/ 0 w 423"/>
                    <a:gd name="T3" fmla="*/ 212 h 424"/>
                    <a:gd name="T4" fmla="*/ 212 w 423"/>
                    <a:gd name="T5" fmla="*/ 424 h 424"/>
                    <a:gd name="T6" fmla="*/ 423 w 423"/>
                    <a:gd name="T7" fmla="*/ 212 h 424"/>
                    <a:gd name="T8" fmla="*/ 212 w 423"/>
                    <a:gd name="T9" fmla="*/ 0 h 424"/>
                    <a:gd name="T10" fmla="*/ 212 w 423"/>
                    <a:gd name="T11" fmla="*/ 386 h 424"/>
                    <a:gd name="T12" fmla="*/ 38 w 423"/>
                    <a:gd name="T13" fmla="*/ 212 h 424"/>
                    <a:gd name="T14" fmla="*/ 212 w 423"/>
                    <a:gd name="T15" fmla="*/ 38 h 424"/>
                    <a:gd name="T16" fmla="*/ 386 w 423"/>
                    <a:gd name="T17" fmla="*/ 212 h 424"/>
                    <a:gd name="T18" fmla="*/ 212 w 423"/>
                    <a:gd name="T19" fmla="*/ 386 h 4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423" h="424">
                      <a:moveTo>
                        <a:pt x="212" y="0"/>
                      </a:moveTo>
                      <a:cubicBezTo>
                        <a:pt x="95" y="0"/>
                        <a:pt x="0" y="95"/>
                        <a:pt x="0" y="212"/>
                      </a:cubicBezTo>
                      <a:cubicBezTo>
                        <a:pt x="0" y="329"/>
                        <a:pt x="95" y="424"/>
                        <a:pt x="212" y="424"/>
                      </a:cubicBezTo>
                      <a:cubicBezTo>
                        <a:pt x="329" y="424"/>
                        <a:pt x="423" y="329"/>
                        <a:pt x="423" y="212"/>
                      </a:cubicBezTo>
                      <a:cubicBezTo>
                        <a:pt x="423" y="95"/>
                        <a:pt x="329" y="0"/>
                        <a:pt x="212" y="0"/>
                      </a:cubicBezTo>
                      <a:close/>
                      <a:moveTo>
                        <a:pt x="212" y="386"/>
                      </a:moveTo>
                      <a:cubicBezTo>
                        <a:pt x="116" y="386"/>
                        <a:pt x="38" y="308"/>
                        <a:pt x="38" y="212"/>
                      </a:cubicBezTo>
                      <a:cubicBezTo>
                        <a:pt x="38" y="116"/>
                        <a:pt x="116" y="38"/>
                        <a:pt x="212" y="38"/>
                      </a:cubicBezTo>
                      <a:cubicBezTo>
                        <a:pt x="308" y="38"/>
                        <a:pt x="386" y="116"/>
                        <a:pt x="386" y="212"/>
                      </a:cubicBezTo>
                      <a:cubicBezTo>
                        <a:pt x="386" y="308"/>
                        <a:pt x="308" y="386"/>
                        <a:pt x="212" y="38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</a:p>
              </p:txBody>
            </p:sp>
          </p:grpSp>
        </p:grpSp>
        <p:grpSp>
          <p:nvGrpSpPr>
            <p:cNvPr id="11" name="Group 29"/>
            <p:cNvGrpSpPr/>
            <p:nvPr/>
          </p:nvGrpSpPr>
          <p:grpSpPr>
            <a:xfrm>
              <a:off x="3986127" y="2125576"/>
              <a:ext cx="7249062" cy="171700"/>
              <a:chOff x="3649523" y="3320286"/>
              <a:chExt cx="6636028" cy="171700"/>
            </a:xfrm>
          </p:grpSpPr>
          <p:cxnSp>
            <p:nvCxnSpPr>
              <p:cNvPr id="93" name="Straight Connector 30"/>
              <p:cNvCxnSpPr/>
              <p:nvPr/>
            </p:nvCxnSpPr>
            <p:spPr>
              <a:xfrm>
                <a:off x="3805238" y="3416564"/>
                <a:ext cx="6480313" cy="0"/>
              </a:xfrm>
              <a:prstGeom prst="line">
                <a:avLst/>
              </a:prstGeom>
              <a:ln w="12700">
                <a:solidFill>
                  <a:schemeClr val="bg1">
                    <a:lumMod val="85000"/>
                  </a:schemeClr>
                </a:solidFill>
                <a:prstDash val="dash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94" name="Group 31"/>
              <p:cNvGrpSpPr/>
              <p:nvPr/>
            </p:nvGrpSpPr>
            <p:grpSpPr>
              <a:xfrm>
                <a:off x="3649523" y="3320286"/>
                <a:ext cx="172216" cy="171700"/>
                <a:chOff x="2138511" y="2464802"/>
                <a:chExt cx="354012" cy="352956"/>
              </a:xfrm>
              <a:solidFill>
                <a:schemeClr val="bg1">
                  <a:lumMod val="50000"/>
                </a:schemeClr>
              </a:solidFill>
            </p:grpSpPr>
            <p:sp>
              <p:nvSpPr>
                <p:cNvPr id="95" name="Oval 32"/>
                <p:cNvSpPr/>
                <p:nvPr/>
              </p:nvSpPr>
              <p:spPr bwMode="auto">
                <a:xfrm>
                  <a:off x="2229830" y="2555417"/>
                  <a:ext cx="171376" cy="171727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96" name="Freeform: Shape 33"/>
                <p:cNvSpPr/>
                <p:nvPr/>
              </p:nvSpPr>
              <p:spPr bwMode="auto">
                <a:xfrm>
                  <a:off x="2138511" y="2464802"/>
                  <a:ext cx="354012" cy="352956"/>
                </a:xfrm>
                <a:custGeom>
                  <a:avLst/>
                  <a:gdLst>
                    <a:gd name="T0" fmla="*/ 212 w 423"/>
                    <a:gd name="T1" fmla="*/ 0 h 424"/>
                    <a:gd name="T2" fmla="*/ 0 w 423"/>
                    <a:gd name="T3" fmla="*/ 212 h 424"/>
                    <a:gd name="T4" fmla="*/ 212 w 423"/>
                    <a:gd name="T5" fmla="*/ 424 h 424"/>
                    <a:gd name="T6" fmla="*/ 423 w 423"/>
                    <a:gd name="T7" fmla="*/ 212 h 424"/>
                    <a:gd name="T8" fmla="*/ 212 w 423"/>
                    <a:gd name="T9" fmla="*/ 0 h 424"/>
                    <a:gd name="T10" fmla="*/ 212 w 423"/>
                    <a:gd name="T11" fmla="*/ 386 h 424"/>
                    <a:gd name="T12" fmla="*/ 38 w 423"/>
                    <a:gd name="T13" fmla="*/ 212 h 424"/>
                    <a:gd name="T14" fmla="*/ 212 w 423"/>
                    <a:gd name="T15" fmla="*/ 38 h 424"/>
                    <a:gd name="T16" fmla="*/ 386 w 423"/>
                    <a:gd name="T17" fmla="*/ 212 h 424"/>
                    <a:gd name="T18" fmla="*/ 212 w 423"/>
                    <a:gd name="T19" fmla="*/ 386 h 4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423" h="424">
                      <a:moveTo>
                        <a:pt x="212" y="0"/>
                      </a:moveTo>
                      <a:cubicBezTo>
                        <a:pt x="95" y="0"/>
                        <a:pt x="0" y="95"/>
                        <a:pt x="0" y="212"/>
                      </a:cubicBezTo>
                      <a:cubicBezTo>
                        <a:pt x="0" y="329"/>
                        <a:pt x="95" y="424"/>
                        <a:pt x="212" y="424"/>
                      </a:cubicBezTo>
                      <a:cubicBezTo>
                        <a:pt x="329" y="424"/>
                        <a:pt x="423" y="329"/>
                        <a:pt x="423" y="212"/>
                      </a:cubicBezTo>
                      <a:cubicBezTo>
                        <a:pt x="423" y="95"/>
                        <a:pt x="329" y="0"/>
                        <a:pt x="212" y="0"/>
                      </a:cubicBezTo>
                      <a:close/>
                      <a:moveTo>
                        <a:pt x="212" y="386"/>
                      </a:moveTo>
                      <a:cubicBezTo>
                        <a:pt x="116" y="386"/>
                        <a:pt x="38" y="308"/>
                        <a:pt x="38" y="212"/>
                      </a:cubicBezTo>
                      <a:cubicBezTo>
                        <a:pt x="38" y="116"/>
                        <a:pt x="116" y="38"/>
                        <a:pt x="212" y="38"/>
                      </a:cubicBezTo>
                      <a:cubicBezTo>
                        <a:pt x="308" y="38"/>
                        <a:pt x="386" y="116"/>
                        <a:pt x="386" y="212"/>
                      </a:cubicBezTo>
                      <a:cubicBezTo>
                        <a:pt x="386" y="308"/>
                        <a:pt x="308" y="386"/>
                        <a:pt x="212" y="38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</a:p>
              </p:txBody>
            </p:sp>
          </p:grpSp>
        </p:grpSp>
        <p:cxnSp>
          <p:nvCxnSpPr>
            <p:cNvPr id="12" name="Straight Connector 34"/>
            <p:cNvCxnSpPr/>
            <p:nvPr/>
          </p:nvCxnSpPr>
          <p:spPr>
            <a:xfrm>
              <a:off x="4080182" y="1736054"/>
              <a:ext cx="0" cy="713417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" name="Group 35"/>
            <p:cNvGrpSpPr/>
            <p:nvPr/>
          </p:nvGrpSpPr>
          <p:grpSpPr>
            <a:xfrm>
              <a:off x="3986127" y="1226768"/>
              <a:ext cx="7249062" cy="171700"/>
              <a:chOff x="3649523" y="2421476"/>
              <a:chExt cx="6636028" cy="171700"/>
            </a:xfrm>
          </p:grpSpPr>
          <p:cxnSp>
            <p:nvCxnSpPr>
              <p:cNvPr id="89" name="Straight Connector 36"/>
              <p:cNvCxnSpPr/>
              <p:nvPr/>
            </p:nvCxnSpPr>
            <p:spPr>
              <a:xfrm>
                <a:off x="3805238" y="2511334"/>
                <a:ext cx="6480313" cy="0"/>
              </a:xfrm>
              <a:prstGeom prst="line">
                <a:avLst/>
              </a:prstGeom>
              <a:ln w="12700">
                <a:solidFill>
                  <a:schemeClr val="bg1">
                    <a:lumMod val="85000"/>
                  </a:schemeClr>
                </a:solidFill>
                <a:prstDash val="dash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90" name="Group 37"/>
              <p:cNvGrpSpPr/>
              <p:nvPr/>
            </p:nvGrpSpPr>
            <p:grpSpPr>
              <a:xfrm>
                <a:off x="3649523" y="2421476"/>
                <a:ext cx="172216" cy="171700"/>
                <a:chOff x="2138511" y="2464802"/>
                <a:chExt cx="354012" cy="352956"/>
              </a:xfrm>
              <a:solidFill>
                <a:schemeClr val="bg1">
                  <a:lumMod val="50000"/>
                </a:schemeClr>
              </a:solidFill>
            </p:grpSpPr>
            <p:sp>
              <p:nvSpPr>
                <p:cNvPr id="91" name="Oval 38"/>
                <p:cNvSpPr/>
                <p:nvPr/>
              </p:nvSpPr>
              <p:spPr bwMode="auto">
                <a:xfrm>
                  <a:off x="2229830" y="2555417"/>
                  <a:ext cx="171376" cy="171727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92" name="Freeform: Shape 39"/>
                <p:cNvSpPr/>
                <p:nvPr/>
              </p:nvSpPr>
              <p:spPr bwMode="auto">
                <a:xfrm>
                  <a:off x="2138511" y="2464802"/>
                  <a:ext cx="354012" cy="352956"/>
                </a:xfrm>
                <a:custGeom>
                  <a:avLst/>
                  <a:gdLst>
                    <a:gd name="T0" fmla="*/ 212 w 423"/>
                    <a:gd name="T1" fmla="*/ 0 h 424"/>
                    <a:gd name="T2" fmla="*/ 0 w 423"/>
                    <a:gd name="T3" fmla="*/ 212 h 424"/>
                    <a:gd name="T4" fmla="*/ 212 w 423"/>
                    <a:gd name="T5" fmla="*/ 424 h 424"/>
                    <a:gd name="T6" fmla="*/ 423 w 423"/>
                    <a:gd name="T7" fmla="*/ 212 h 424"/>
                    <a:gd name="T8" fmla="*/ 212 w 423"/>
                    <a:gd name="T9" fmla="*/ 0 h 424"/>
                    <a:gd name="T10" fmla="*/ 212 w 423"/>
                    <a:gd name="T11" fmla="*/ 386 h 424"/>
                    <a:gd name="T12" fmla="*/ 38 w 423"/>
                    <a:gd name="T13" fmla="*/ 212 h 424"/>
                    <a:gd name="T14" fmla="*/ 212 w 423"/>
                    <a:gd name="T15" fmla="*/ 38 h 424"/>
                    <a:gd name="T16" fmla="*/ 386 w 423"/>
                    <a:gd name="T17" fmla="*/ 212 h 424"/>
                    <a:gd name="T18" fmla="*/ 212 w 423"/>
                    <a:gd name="T19" fmla="*/ 386 h 4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423" h="424">
                      <a:moveTo>
                        <a:pt x="212" y="0"/>
                      </a:moveTo>
                      <a:cubicBezTo>
                        <a:pt x="95" y="0"/>
                        <a:pt x="0" y="95"/>
                        <a:pt x="0" y="212"/>
                      </a:cubicBezTo>
                      <a:cubicBezTo>
                        <a:pt x="0" y="329"/>
                        <a:pt x="95" y="424"/>
                        <a:pt x="212" y="424"/>
                      </a:cubicBezTo>
                      <a:cubicBezTo>
                        <a:pt x="329" y="424"/>
                        <a:pt x="423" y="329"/>
                        <a:pt x="423" y="212"/>
                      </a:cubicBezTo>
                      <a:cubicBezTo>
                        <a:pt x="423" y="95"/>
                        <a:pt x="329" y="0"/>
                        <a:pt x="212" y="0"/>
                      </a:cubicBezTo>
                      <a:close/>
                      <a:moveTo>
                        <a:pt x="212" y="386"/>
                      </a:moveTo>
                      <a:cubicBezTo>
                        <a:pt x="116" y="386"/>
                        <a:pt x="38" y="308"/>
                        <a:pt x="38" y="212"/>
                      </a:cubicBezTo>
                      <a:cubicBezTo>
                        <a:pt x="38" y="116"/>
                        <a:pt x="116" y="38"/>
                        <a:pt x="212" y="38"/>
                      </a:cubicBezTo>
                      <a:cubicBezTo>
                        <a:pt x="308" y="38"/>
                        <a:pt x="386" y="116"/>
                        <a:pt x="386" y="212"/>
                      </a:cubicBezTo>
                      <a:cubicBezTo>
                        <a:pt x="386" y="308"/>
                        <a:pt x="308" y="386"/>
                        <a:pt x="212" y="38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</a:p>
              </p:txBody>
            </p:sp>
          </p:grpSp>
        </p:grpSp>
        <p:sp>
          <p:nvSpPr>
            <p:cNvPr id="14" name="TextBox 60"/>
            <p:cNvSpPr txBox="1"/>
            <p:nvPr/>
          </p:nvSpPr>
          <p:spPr>
            <a:xfrm>
              <a:off x="4672588" y="5664918"/>
              <a:ext cx="1261884" cy="307777"/>
            </a:xfrm>
            <a:prstGeom prst="rect">
              <a:avLst/>
            </a:prstGeom>
            <a:noFill/>
          </p:spPr>
          <p:txBody>
            <a:bodyPr wrap="none">
              <a:normAutofit/>
            </a:bodyPr>
            <a:lstStyle/>
            <a:p>
              <a:pPr algn="ctr"/>
              <a:r>
                <a:rPr lang="zh-CN" altLang="en-US" sz="1400" b="1" dirty="0">
                  <a:solidFill>
                    <a:schemeClr val="accent1"/>
                  </a:solidFill>
                </a:rPr>
                <a:t>输入标题文本</a:t>
              </a:r>
              <a:endParaRPr lang="zh-CN" altLang="en-US" sz="1400" b="1" dirty="0">
                <a:solidFill>
                  <a:schemeClr val="accent1"/>
                </a:solidFill>
              </a:endParaRPr>
            </a:p>
          </p:txBody>
        </p:sp>
        <p:sp>
          <p:nvSpPr>
            <p:cNvPr id="15" name="TextBox 61"/>
            <p:cNvSpPr txBox="1"/>
            <p:nvPr/>
          </p:nvSpPr>
          <p:spPr>
            <a:xfrm>
              <a:off x="6439343" y="5664918"/>
              <a:ext cx="1261884" cy="307777"/>
            </a:xfrm>
            <a:prstGeom prst="rect">
              <a:avLst/>
            </a:prstGeom>
            <a:noFill/>
          </p:spPr>
          <p:txBody>
            <a:bodyPr wrap="none">
              <a:normAutofit/>
            </a:bodyPr>
            <a:lstStyle/>
            <a:p>
              <a:pPr algn="ctr"/>
              <a:r>
                <a:rPr lang="zh-CN" altLang="en-US" sz="1400" b="1" dirty="0">
                  <a:solidFill>
                    <a:schemeClr val="accent2"/>
                  </a:solidFill>
                </a:rPr>
                <a:t>输入标题文本</a:t>
              </a:r>
              <a:endParaRPr lang="zh-CN" altLang="en-US" sz="1400" b="1" dirty="0">
                <a:solidFill>
                  <a:schemeClr val="accent2"/>
                </a:solidFill>
              </a:endParaRPr>
            </a:p>
          </p:txBody>
        </p:sp>
        <p:sp>
          <p:nvSpPr>
            <p:cNvPr id="16" name="TextBox 62"/>
            <p:cNvSpPr txBox="1"/>
            <p:nvPr/>
          </p:nvSpPr>
          <p:spPr>
            <a:xfrm>
              <a:off x="8202083" y="5664918"/>
              <a:ext cx="1261884" cy="307777"/>
            </a:xfrm>
            <a:prstGeom prst="rect">
              <a:avLst/>
            </a:prstGeom>
            <a:noFill/>
          </p:spPr>
          <p:txBody>
            <a:bodyPr wrap="none">
              <a:normAutofit/>
            </a:bodyPr>
            <a:lstStyle/>
            <a:p>
              <a:pPr algn="ctr"/>
              <a:r>
                <a:rPr lang="zh-CN" altLang="en-US" sz="1400" b="1" dirty="0">
                  <a:solidFill>
                    <a:schemeClr val="accent3"/>
                  </a:solidFill>
                </a:rPr>
                <a:t>输入标题文本</a:t>
              </a:r>
              <a:endParaRPr lang="zh-CN" altLang="en-US" sz="1400" b="1" dirty="0">
                <a:solidFill>
                  <a:schemeClr val="accent3"/>
                </a:solidFill>
              </a:endParaRPr>
            </a:p>
          </p:txBody>
        </p:sp>
        <p:sp>
          <p:nvSpPr>
            <p:cNvPr id="17" name="TextBox 63"/>
            <p:cNvSpPr txBox="1"/>
            <p:nvPr/>
          </p:nvSpPr>
          <p:spPr>
            <a:xfrm>
              <a:off x="9961769" y="5664918"/>
              <a:ext cx="1261884" cy="307777"/>
            </a:xfrm>
            <a:prstGeom prst="rect">
              <a:avLst/>
            </a:prstGeom>
            <a:noFill/>
          </p:spPr>
          <p:txBody>
            <a:bodyPr wrap="none">
              <a:normAutofit/>
            </a:bodyPr>
            <a:lstStyle/>
            <a:p>
              <a:pPr algn="ctr"/>
              <a:r>
                <a:rPr lang="zh-CN" altLang="en-US" sz="1400" b="1" dirty="0">
                  <a:solidFill>
                    <a:schemeClr val="accent5"/>
                  </a:solidFill>
                </a:rPr>
                <a:t>输入标题文本</a:t>
              </a:r>
              <a:endParaRPr lang="zh-CN" altLang="en-US" sz="1400" b="1" dirty="0">
                <a:solidFill>
                  <a:schemeClr val="accent5"/>
                </a:solidFill>
              </a:endParaRPr>
            </a:p>
          </p:txBody>
        </p:sp>
        <p:grpSp>
          <p:nvGrpSpPr>
            <p:cNvPr id="18" name="Group 64"/>
            <p:cNvGrpSpPr/>
            <p:nvPr/>
          </p:nvGrpSpPr>
          <p:grpSpPr>
            <a:xfrm>
              <a:off x="10277949" y="2216546"/>
              <a:ext cx="621125" cy="3420302"/>
              <a:chOff x="3243263" y="148907"/>
              <a:chExt cx="1125538" cy="6197918"/>
            </a:xfrm>
          </p:grpSpPr>
          <p:sp>
            <p:nvSpPr>
              <p:cNvPr id="81" name="Freeform: Shape 65"/>
              <p:cNvSpPr/>
              <p:nvPr/>
            </p:nvSpPr>
            <p:spPr bwMode="auto">
              <a:xfrm>
                <a:off x="3243263" y="4722813"/>
                <a:ext cx="1125538" cy="1624012"/>
              </a:xfrm>
              <a:custGeom>
                <a:avLst/>
                <a:gdLst>
                  <a:gd name="T0" fmla="*/ 709 w 709"/>
                  <a:gd name="T1" fmla="*/ 161 h 1023"/>
                  <a:gd name="T2" fmla="*/ 356 w 709"/>
                  <a:gd name="T3" fmla="*/ 1023 h 1023"/>
                  <a:gd name="T4" fmla="*/ 0 w 709"/>
                  <a:gd name="T5" fmla="*/ 161 h 1023"/>
                  <a:gd name="T6" fmla="*/ 0 w 709"/>
                  <a:gd name="T7" fmla="*/ 0 h 1023"/>
                  <a:gd name="T8" fmla="*/ 709 w 709"/>
                  <a:gd name="T9" fmla="*/ 0 h 1023"/>
                  <a:gd name="T10" fmla="*/ 709 w 709"/>
                  <a:gd name="T11" fmla="*/ 161 h 10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09" h="1023">
                    <a:moveTo>
                      <a:pt x="709" y="161"/>
                    </a:moveTo>
                    <a:lnTo>
                      <a:pt x="356" y="1023"/>
                    </a:lnTo>
                    <a:lnTo>
                      <a:pt x="0" y="161"/>
                    </a:lnTo>
                    <a:lnTo>
                      <a:pt x="0" y="0"/>
                    </a:lnTo>
                    <a:lnTo>
                      <a:pt x="709" y="0"/>
                    </a:lnTo>
                    <a:lnTo>
                      <a:pt x="709" y="161"/>
                    </a:lnTo>
                    <a:close/>
                  </a:path>
                </a:pathLst>
              </a:custGeom>
              <a:solidFill>
                <a:srgbClr val="DDBDA3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82" name="Freeform: Shape 66"/>
              <p:cNvSpPr/>
              <p:nvPr/>
            </p:nvSpPr>
            <p:spPr bwMode="auto">
              <a:xfrm>
                <a:off x="3243263" y="148907"/>
                <a:ext cx="374651" cy="4969196"/>
              </a:xfrm>
              <a:custGeom>
                <a:avLst/>
                <a:gdLst>
                  <a:gd name="T0" fmla="*/ 0 w 99"/>
                  <a:gd name="T1" fmla="*/ 0 h 718"/>
                  <a:gd name="T2" fmla="*/ 0 w 99"/>
                  <a:gd name="T3" fmla="*/ 673 h 718"/>
                  <a:gd name="T4" fmla="*/ 15 w 99"/>
                  <a:gd name="T5" fmla="*/ 701 h 718"/>
                  <a:gd name="T6" fmla="*/ 34 w 99"/>
                  <a:gd name="T7" fmla="*/ 713 h 718"/>
                  <a:gd name="T8" fmla="*/ 65 w 99"/>
                  <a:gd name="T9" fmla="*/ 713 h 718"/>
                  <a:gd name="T10" fmla="*/ 84 w 99"/>
                  <a:gd name="T11" fmla="*/ 701 h 718"/>
                  <a:gd name="T12" fmla="*/ 99 w 99"/>
                  <a:gd name="T13" fmla="*/ 673 h 718"/>
                  <a:gd name="T14" fmla="*/ 99 w 99"/>
                  <a:gd name="T15" fmla="*/ 0 h 718"/>
                  <a:gd name="T16" fmla="*/ 0 w 99"/>
                  <a:gd name="T17" fmla="*/ 0 h 7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9" h="718">
                    <a:moveTo>
                      <a:pt x="0" y="0"/>
                    </a:moveTo>
                    <a:cubicBezTo>
                      <a:pt x="0" y="673"/>
                      <a:pt x="0" y="673"/>
                      <a:pt x="0" y="673"/>
                    </a:cubicBezTo>
                    <a:cubicBezTo>
                      <a:pt x="0" y="683"/>
                      <a:pt x="7" y="695"/>
                      <a:pt x="15" y="701"/>
                    </a:cubicBezTo>
                    <a:cubicBezTo>
                      <a:pt x="34" y="713"/>
                      <a:pt x="34" y="713"/>
                      <a:pt x="34" y="713"/>
                    </a:cubicBezTo>
                    <a:cubicBezTo>
                      <a:pt x="43" y="718"/>
                      <a:pt x="56" y="718"/>
                      <a:pt x="65" y="713"/>
                    </a:cubicBezTo>
                    <a:cubicBezTo>
                      <a:pt x="84" y="701"/>
                      <a:pt x="84" y="701"/>
                      <a:pt x="84" y="701"/>
                    </a:cubicBezTo>
                    <a:cubicBezTo>
                      <a:pt x="92" y="695"/>
                      <a:pt x="99" y="683"/>
                      <a:pt x="99" y="673"/>
                    </a:cubicBezTo>
                    <a:cubicBezTo>
                      <a:pt x="99" y="0"/>
                      <a:pt x="99" y="0"/>
                      <a:pt x="99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83" name="Freeform: Shape 67"/>
              <p:cNvSpPr/>
              <p:nvPr/>
            </p:nvSpPr>
            <p:spPr bwMode="auto">
              <a:xfrm>
                <a:off x="3617914" y="148907"/>
                <a:ext cx="376238" cy="4969195"/>
              </a:xfrm>
              <a:custGeom>
                <a:avLst/>
                <a:gdLst>
                  <a:gd name="T0" fmla="*/ 0 w 99"/>
                  <a:gd name="T1" fmla="*/ 0 h 718"/>
                  <a:gd name="T2" fmla="*/ 0 w 99"/>
                  <a:gd name="T3" fmla="*/ 673 h 718"/>
                  <a:gd name="T4" fmla="*/ 15 w 99"/>
                  <a:gd name="T5" fmla="*/ 701 h 718"/>
                  <a:gd name="T6" fmla="*/ 34 w 99"/>
                  <a:gd name="T7" fmla="*/ 713 h 718"/>
                  <a:gd name="T8" fmla="*/ 65 w 99"/>
                  <a:gd name="T9" fmla="*/ 713 h 718"/>
                  <a:gd name="T10" fmla="*/ 84 w 99"/>
                  <a:gd name="T11" fmla="*/ 701 h 718"/>
                  <a:gd name="T12" fmla="*/ 99 w 99"/>
                  <a:gd name="T13" fmla="*/ 673 h 718"/>
                  <a:gd name="T14" fmla="*/ 99 w 99"/>
                  <a:gd name="T15" fmla="*/ 0 h 718"/>
                  <a:gd name="T16" fmla="*/ 0 w 99"/>
                  <a:gd name="T17" fmla="*/ 0 h 7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9" h="718">
                    <a:moveTo>
                      <a:pt x="0" y="0"/>
                    </a:moveTo>
                    <a:cubicBezTo>
                      <a:pt x="0" y="673"/>
                      <a:pt x="0" y="673"/>
                      <a:pt x="0" y="673"/>
                    </a:cubicBezTo>
                    <a:cubicBezTo>
                      <a:pt x="0" y="683"/>
                      <a:pt x="7" y="695"/>
                      <a:pt x="15" y="701"/>
                    </a:cubicBezTo>
                    <a:cubicBezTo>
                      <a:pt x="34" y="713"/>
                      <a:pt x="34" y="713"/>
                      <a:pt x="34" y="713"/>
                    </a:cubicBezTo>
                    <a:cubicBezTo>
                      <a:pt x="43" y="718"/>
                      <a:pt x="57" y="718"/>
                      <a:pt x="65" y="713"/>
                    </a:cubicBezTo>
                    <a:cubicBezTo>
                      <a:pt x="84" y="701"/>
                      <a:pt x="84" y="701"/>
                      <a:pt x="84" y="701"/>
                    </a:cubicBezTo>
                    <a:cubicBezTo>
                      <a:pt x="92" y="695"/>
                      <a:pt x="99" y="683"/>
                      <a:pt x="99" y="673"/>
                    </a:cubicBezTo>
                    <a:cubicBezTo>
                      <a:pt x="99" y="0"/>
                      <a:pt x="99" y="0"/>
                      <a:pt x="99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84" name="Freeform: Shape 68"/>
              <p:cNvSpPr/>
              <p:nvPr/>
            </p:nvSpPr>
            <p:spPr bwMode="auto">
              <a:xfrm>
                <a:off x="3994150" y="148907"/>
                <a:ext cx="374651" cy="4969195"/>
              </a:xfrm>
              <a:custGeom>
                <a:avLst/>
                <a:gdLst>
                  <a:gd name="T0" fmla="*/ 0 w 99"/>
                  <a:gd name="T1" fmla="*/ 0 h 718"/>
                  <a:gd name="T2" fmla="*/ 0 w 99"/>
                  <a:gd name="T3" fmla="*/ 673 h 718"/>
                  <a:gd name="T4" fmla="*/ 15 w 99"/>
                  <a:gd name="T5" fmla="*/ 701 h 718"/>
                  <a:gd name="T6" fmla="*/ 35 w 99"/>
                  <a:gd name="T7" fmla="*/ 713 h 718"/>
                  <a:gd name="T8" fmla="*/ 65 w 99"/>
                  <a:gd name="T9" fmla="*/ 713 h 718"/>
                  <a:gd name="T10" fmla="*/ 84 w 99"/>
                  <a:gd name="T11" fmla="*/ 701 h 718"/>
                  <a:gd name="T12" fmla="*/ 99 w 99"/>
                  <a:gd name="T13" fmla="*/ 673 h 718"/>
                  <a:gd name="T14" fmla="*/ 99 w 99"/>
                  <a:gd name="T15" fmla="*/ 0 h 718"/>
                  <a:gd name="T16" fmla="*/ 0 w 99"/>
                  <a:gd name="T17" fmla="*/ 0 h 7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9" h="718">
                    <a:moveTo>
                      <a:pt x="0" y="0"/>
                    </a:moveTo>
                    <a:cubicBezTo>
                      <a:pt x="0" y="673"/>
                      <a:pt x="0" y="673"/>
                      <a:pt x="0" y="673"/>
                    </a:cubicBezTo>
                    <a:cubicBezTo>
                      <a:pt x="0" y="683"/>
                      <a:pt x="7" y="695"/>
                      <a:pt x="15" y="701"/>
                    </a:cubicBezTo>
                    <a:cubicBezTo>
                      <a:pt x="35" y="713"/>
                      <a:pt x="35" y="713"/>
                      <a:pt x="35" y="713"/>
                    </a:cubicBezTo>
                    <a:cubicBezTo>
                      <a:pt x="43" y="718"/>
                      <a:pt x="57" y="718"/>
                      <a:pt x="65" y="713"/>
                    </a:cubicBezTo>
                    <a:cubicBezTo>
                      <a:pt x="84" y="701"/>
                      <a:pt x="84" y="701"/>
                      <a:pt x="84" y="701"/>
                    </a:cubicBezTo>
                    <a:cubicBezTo>
                      <a:pt x="93" y="695"/>
                      <a:pt x="99" y="683"/>
                      <a:pt x="99" y="673"/>
                    </a:cubicBezTo>
                    <a:cubicBezTo>
                      <a:pt x="99" y="0"/>
                      <a:pt x="99" y="0"/>
                      <a:pt x="99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85" name="Freeform: Shape 69"/>
              <p:cNvSpPr/>
              <p:nvPr/>
            </p:nvSpPr>
            <p:spPr bwMode="auto">
              <a:xfrm>
                <a:off x="3243263" y="4445000"/>
                <a:ext cx="374650" cy="673100"/>
              </a:xfrm>
              <a:custGeom>
                <a:avLst/>
                <a:gdLst>
                  <a:gd name="T0" fmla="*/ 0 w 99"/>
                  <a:gd name="T1" fmla="*/ 0 h 179"/>
                  <a:gd name="T2" fmla="*/ 0 w 99"/>
                  <a:gd name="T3" fmla="*/ 134 h 179"/>
                  <a:gd name="T4" fmla="*/ 15 w 99"/>
                  <a:gd name="T5" fmla="*/ 162 h 179"/>
                  <a:gd name="T6" fmla="*/ 34 w 99"/>
                  <a:gd name="T7" fmla="*/ 174 h 179"/>
                  <a:gd name="T8" fmla="*/ 65 w 99"/>
                  <a:gd name="T9" fmla="*/ 174 h 179"/>
                  <a:gd name="T10" fmla="*/ 84 w 99"/>
                  <a:gd name="T11" fmla="*/ 162 h 179"/>
                  <a:gd name="T12" fmla="*/ 99 w 99"/>
                  <a:gd name="T13" fmla="*/ 134 h 179"/>
                  <a:gd name="T14" fmla="*/ 99 w 99"/>
                  <a:gd name="T15" fmla="*/ 0 h 179"/>
                  <a:gd name="T16" fmla="*/ 0 w 99"/>
                  <a:gd name="T17" fmla="*/ 0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9" h="179">
                    <a:moveTo>
                      <a:pt x="0" y="0"/>
                    </a:moveTo>
                    <a:cubicBezTo>
                      <a:pt x="0" y="134"/>
                      <a:pt x="0" y="134"/>
                      <a:pt x="0" y="134"/>
                    </a:cubicBezTo>
                    <a:cubicBezTo>
                      <a:pt x="0" y="144"/>
                      <a:pt x="7" y="156"/>
                      <a:pt x="15" y="162"/>
                    </a:cubicBezTo>
                    <a:cubicBezTo>
                      <a:pt x="34" y="174"/>
                      <a:pt x="34" y="174"/>
                      <a:pt x="34" y="174"/>
                    </a:cubicBezTo>
                    <a:cubicBezTo>
                      <a:pt x="43" y="179"/>
                      <a:pt x="56" y="179"/>
                      <a:pt x="65" y="174"/>
                    </a:cubicBezTo>
                    <a:cubicBezTo>
                      <a:pt x="84" y="162"/>
                      <a:pt x="84" y="162"/>
                      <a:pt x="84" y="162"/>
                    </a:cubicBezTo>
                    <a:cubicBezTo>
                      <a:pt x="92" y="156"/>
                      <a:pt x="99" y="144"/>
                      <a:pt x="99" y="134"/>
                    </a:cubicBezTo>
                    <a:cubicBezTo>
                      <a:pt x="99" y="0"/>
                      <a:pt x="99" y="0"/>
                      <a:pt x="99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86" name="Freeform: Shape 70"/>
              <p:cNvSpPr/>
              <p:nvPr/>
            </p:nvSpPr>
            <p:spPr bwMode="auto">
              <a:xfrm>
                <a:off x="3617913" y="4445000"/>
                <a:ext cx="376238" cy="673100"/>
              </a:xfrm>
              <a:custGeom>
                <a:avLst/>
                <a:gdLst>
                  <a:gd name="T0" fmla="*/ 0 w 99"/>
                  <a:gd name="T1" fmla="*/ 0 h 179"/>
                  <a:gd name="T2" fmla="*/ 0 w 99"/>
                  <a:gd name="T3" fmla="*/ 134 h 179"/>
                  <a:gd name="T4" fmla="*/ 15 w 99"/>
                  <a:gd name="T5" fmla="*/ 162 h 179"/>
                  <a:gd name="T6" fmla="*/ 34 w 99"/>
                  <a:gd name="T7" fmla="*/ 174 h 179"/>
                  <a:gd name="T8" fmla="*/ 65 w 99"/>
                  <a:gd name="T9" fmla="*/ 174 h 179"/>
                  <a:gd name="T10" fmla="*/ 84 w 99"/>
                  <a:gd name="T11" fmla="*/ 162 h 179"/>
                  <a:gd name="T12" fmla="*/ 99 w 99"/>
                  <a:gd name="T13" fmla="*/ 134 h 179"/>
                  <a:gd name="T14" fmla="*/ 99 w 99"/>
                  <a:gd name="T15" fmla="*/ 0 h 179"/>
                  <a:gd name="T16" fmla="*/ 0 w 99"/>
                  <a:gd name="T17" fmla="*/ 0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9" h="179">
                    <a:moveTo>
                      <a:pt x="0" y="0"/>
                    </a:moveTo>
                    <a:cubicBezTo>
                      <a:pt x="0" y="134"/>
                      <a:pt x="0" y="134"/>
                      <a:pt x="0" y="134"/>
                    </a:cubicBezTo>
                    <a:cubicBezTo>
                      <a:pt x="0" y="144"/>
                      <a:pt x="7" y="156"/>
                      <a:pt x="15" y="162"/>
                    </a:cubicBezTo>
                    <a:cubicBezTo>
                      <a:pt x="34" y="174"/>
                      <a:pt x="34" y="174"/>
                      <a:pt x="34" y="174"/>
                    </a:cubicBezTo>
                    <a:cubicBezTo>
                      <a:pt x="43" y="179"/>
                      <a:pt x="57" y="179"/>
                      <a:pt x="65" y="174"/>
                    </a:cubicBezTo>
                    <a:cubicBezTo>
                      <a:pt x="84" y="162"/>
                      <a:pt x="84" y="162"/>
                      <a:pt x="84" y="162"/>
                    </a:cubicBezTo>
                    <a:cubicBezTo>
                      <a:pt x="92" y="156"/>
                      <a:pt x="99" y="144"/>
                      <a:pt x="99" y="134"/>
                    </a:cubicBezTo>
                    <a:cubicBezTo>
                      <a:pt x="99" y="0"/>
                      <a:pt x="99" y="0"/>
                      <a:pt x="99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87" name="Freeform: Shape 71"/>
              <p:cNvSpPr/>
              <p:nvPr/>
            </p:nvSpPr>
            <p:spPr bwMode="auto">
              <a:xfrm>
                <a:off x="3994151" y="4445000"/>
                <a:ext cx="374650" cy="673100"/>
              </a:xfrm>
              <a:custGeom>
                <a:avLst/>
                <a:gdLst>
                  <a:gd name="T0" fmla="*/ 0 w 99"/>
                  <a:gd name="T1" fmla="*/ 0 h 179"/>
                  <a:gd name="T2" fmla="*/ 0 w 99"/>
                  <a:gd name="T3" fmla="*/ 134 h 179"/>
                  <a:gd name="T4" fmla="*/ 15 w 99"/>
                  <a:gd name="T5" fmla="*/ 162 h 179"/>
                  <a:gd name="T6" fmla="*/ 35 w 99"/>
                  <a:gd name="T7" fmla="*/ 174 h 179"/>
                  <a:gd name="T8" fmla="*/ 65 w 99"/>
                  <a:gd name="T9" fmla="*/ 174 h 179"/>
                  <a:gd name="T10" fmla="*/ 84 w 99"/>
                  <a:gd name="T11" fmla="*/ 162 h 179"/>
                  <a:gd name="T12" fmla="*/ 99 w 99"/>
                  <a:gd name="T13" fmla="*/ 134 h 179"/>
                  <a:gd name="T14" fmla="*/ 99 w 99"/>
                  <a:gd name="T15" fmla="*/ 0 h 179"/>
                  <a:gd name="T16" fmla="*/ 0 w 99"/>
                  <a:gd name="T17" fmla="*/ 0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9" h="179">
                    <a:moveTo>
                      <a:pt x="0" y="0"/>
                    </a:moveTo>
                    <a:cubicBezTo>
                      <a:pt x="0" y="134"/>
                      <a:pt x="0" y="134"/>
                      <a:pt x="0" y="134"/>
                    </a:cubicBezTo>
                    <a:cubicBezTo>
                      <a:pt x="0" y="144"/>
                      <a:pt x="7" y="156"/>
                      <a:pt x="15" y="162"/>
                    </a:cubicBezTo>
                    <a:cubicBezTo>
                      <a:pt x="35" y="174"/>
                      <a:pt x="35" y="174"/>
                      <a:pt x="35" y="174"/>
                    </a:cubicBezTo>
                    <a:cubicBezTo>
                      <a:pt x="43" y="179"/>
                      <a:pt x="57" y="179"/>
                      <a:pt x="65" y="174"/>
                    </a:cubicBezTo>
                    <a:cubicBezTo>
                      <a:pt x="84" y="162"/>
                      <a:pt x="84" y="162"/>
                      <a:pt x="84" y="162"/>
                    </a:cubicBezTo>
                    <a:cubicBezTo>
                      <a:pt x="93" y="156"/>
                      <a:pt x="99" y="144"/>
                      <a:pt x="99" y="134"/>
                    </a:cubicBezTo>
                    <a:cubicBezTo>
                      <a:pt x="99" y="0"/>
                      <a:pt x="99" y="0"/>
                      <a:pt x="99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88" name="Freeform: Shape 72"/>
              <p:cNvSpPr/>
              <p:nvPr/>
            </p:nvSpPr>
            <p:spPr bwMode="auto">
              <a:xfrm>
                <a:off x="3614738" y="5854700"/>
                <a:ext cx="385763" cy="492125"/>
              </a:xfrm>
              <a:custGeom>
                <a:avLst/>
                <a:gdLst>
                  <a:gd name="T0" fmla="*/ 51 w 102"/>
                  <a:gd name="T1" fmla="*/ 0 h 131"/>
                  <a:gd name="T2" fmla="*/ 0 w 102"/>
                  <a:gd name="T3" fmla="*/ 6 h 131"/>
                  <a:gd name="T4" fmla="*/ 51 w 102"/>
                  <a:gd name="T5" fmla="*/ 131 h 131"/>
                  <a:gd name="T6" fmla="*/ 102 w 102"/>
                  <a:gd name="T7" fmla="*/ 6 h 131"/>
                  <a:gd name="T8" fmla="*/ 51 w 102"/>
                  <a:gd name="T9" fmla="*/ 0 h 1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2" h="131">
                    <a:moveTo>
                      <a:pt x="51" y="0"/>
                    </a:moveTo>
                    <a:cubicBezTo>
                      <a:pt x="33" y="0"/>
                      <a:pt x="16" y="2"/>
                      <a:pt x="0" y="6"/>
                    </a:cubicBezTo>
                    <a:cubicBezTo>
                      <a:pt x="51" y="131"/>
                      <a:pt x="51" y="131"/>
                      <a:pt x="51" y="131"/>
                    </a:cubicBezTo>
                    <a:cubicBezTo>
                      <a:pt x="102" y="6"/>
                      <a:pt x="102" y="6"/>
                      <a:pt x="102" y="6"/>
                    </a:cubicBezTo>
                    <a:cubicBezTo>
                      <a:pt x="85" y="2"/>
                      <a:pt x="68" y="0"/>
                      <a:pt x="51" y="0"/>
                    </a:cubicBezTo>
                    <a:close/>
                  </a:path>
                </a:pathLst>
              </a:cu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</p:grpSp>
        <p:sp>
          <p:nvSpPr>
            <p:cNvPr id="19" name="Freeform: Shape 73"/>
            <p:cNvSpPr/>
            <p:nvPr/>
          </p:nvSpPr>
          <p:spPr bwMode="auto">
            <a:xfrm>
              <a:off x="10045907" y="1261496"/>
              <a:ext cx="1085207" cy="1086176"/>
            </a:xfrm>
            <a:custGeom>
              <a:avLst/>
              <a:gdLst>
                <a:gd name="T0" fmla="*/ 235 w 471"/>
                <a:gd name="T1" fmla="*/ 0 h 471"/>
                <a:gd name="T2" fmla="*/ 0 w 471"/>
                <a:gd name="T3" fmla="*/ 235 h 471"/>
                <a:gd name="T4" fmla="*/ 235 w 471"/>
                <a:gd name="T5" fmla="*/ 471 h 471"/>
                <a:gd name="T6" fmla="*/ 471 w 471"/>
                <a:gd name="T7" fmla="*/ 235 h 471"/>
                <a:gd name="T8" fmla="*/ 235 w 471"/>
                <a:gd name="T9" fmla="*/ 0 h 471"/>
                <a:gd name="T10" fmla="*/ 235 w 471"/>
                <a:gd name="T11" fmla="*/ 408 h 471"/>
                <a:gd name="T12" fmla="*/ 62 w 471"/>
                <a:gd name="T13" fmla="*/ 235 h 471"/>
                <a:gd name="T14" fmla="*/ 235 w 471"/>
                <a:gd name="T15" fmla="*/ 62 h 471"/>
                <a:gd name="T16" fmla="*/ 408 w 471"/>
                <a:gd name="T17" fmla="*/ 235 h 471"/>
                <a:gd name="T18" fmla="*/ 235 w 471"/>
                <a:gd name="T19" fmla="*/ 408 h 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71" h="471">
                  <a:moveTo>
                    <a:pt x="235" y="0"/>
                  </a:moveTo>
                  <a:cubicBezTo>
                    <a:pt x="105" y="0"/>
                    <a:pt x="0" y="105"/>
                    <a:pt x="0" y="235"/>
                  </a:cubicBezTo>
                  <a:cubicBezTo>
                    <a:pt x="0" y="365"/>
                    <a:pt x="105" y="471"/>
                    <a:pt x="235" y="471"/>
                  </a:cubicBezTo>
                  <a:cubicBezTo>
                    <a:pt x="365" y="471"/>
                    <a:pt x="471" y="365"/>
                    <a:pt x="471" y="235"/>
                  </a:cubicBezTo>
                  <a:cubicBezTo>
                    <a:pt x="471" y="105"/>
                    <a:pt x="365" y="0"/>
                    <a:pt x="235" y="0"/>
                  </a:cubicBezTo>
                  <a:close/>
                  <a:moveTo>
                    <a:pt x="235" y="408"/>
                  </a:moveTo>
                  <a:cubicBezTo>
                    <a:pt x="140" y="408"/>
                    <a:pt x="62" y="331"/>
                    <a:pt x="62" y="235"/>
                  </a:cubicBezTo>
                  <a:cubicBezTo>
                    <a:pt x="62" y="140"/>
                    <a:pt x="140" y="62"/>
                    <a:pt x="235" y="62"/>
                  </a:cubicBezTo>
                  <a:cubicBezTo>
                    <a:pt x="331" y="62"/>
                    <a:pt x="408" y="140"/>
                    <a:pt x="408" y="235"/>
                  </a:cubicBezTo>
                  <a:cubicBezTo>
                    <a:pt x="408" y="331"/>
                    <a:pt x="331" y="408"/>
                    <a:pt x="235" y="40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grpSp>
          <p:nvGrpSpPr>
            <p:cNvPr id="20" name="Group 74"/>
            <p:cNvGrpSpPr/>
            <p:nvPr/>
          </p:nvGrpSpPr>
          <p:grpSpPr>
            <a:xfrm>
              <a:off x="8524129" y="2633899"/>
              <a:ext cx="621125" cy="3002948"/>
              <a:chOff x="3243263" y="905192"/>
              <a:chExt cx="1125538" cy="5441633"/>
            </a:xfrm>
          </p:grpSpPr>
          <p:sp>
            <p:nvSpPr>
              <p:cNvPr id="73" name="Freeform: Shape 75"/>
              <p:cNvSpPr/>
              <p:nvPr/>
            </p:nvSpPr>
            <p:spPr bwMode="auto">
              <a:xfrm>
                <a:off x="3243263" y="4722813"/>
                <a:ext cx="1125538" cy="1624012"/>
              </a:xfrm>
              <a:custGeom>
                <a:avLst/>
                <a:gdLst>
                  <a:gd name="T0" fmla="*/ 709 w 709"/>
                  <a:gd name="T1" fmla="*/ 161 h 1023"/>
                  <a:gd name="T2" fmla="*/ 356 w 709"/>
                  <a:gd name="T3" fmla="*/ 1023 h 1023"/>
                  <a:gd name="T4" fmla="*/ 0 w 709"/>
                  <a:gd name="T5" fmla="*/ 161 h 1023"/>
                  <a:gd name="T6" fmla="*/ 0 w 709"/>
                  <a:gd name="T7" fmla="*/ 0 h 1023"/>
                  <a:gd name="T8" fmla="*/ 709 w 709"/>
                  <a:gd name="T9" fmla="*/ 0 h 1023"/>
                  <a:gd name="T10" fmla="*/ 709 w 709"/>
                  <a:gd name="T11" fmla="*/ 161 h 10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09" h="1023">
                    <a:moveTo>
                      <a:pt x="709" y="161"/>
                    </a:moveTo>
                    <a:lnTo>
                      <a:pt x="356" y="1023"/>
                    </a:lnTo>
                    <a:lnTo>
                      <a:pt x="0" y="161"/>
                    </a:lnTo>
                    <a:lnTo>
                      <a:pt x="0" y="0"/>
                    </a:lnTo>
                    <a:lnTo>
                      <a:pt x="709" y="0"/>
                    </a:lnTo>
                    <a:lnTo>
                      <a:pt x="709" y="161"/>
                    </a:lnTo>
                    <a:close/>
                  </a:path>
                </a:pathLst>
              </a:custGeom>
              <a:solidFill>
                <a:srgbClr val="DDBDA3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74" name="Freeform: Shape 76"/>
              <p:cNvSpPr/>
              <p:nvPr/>
            </p:nvSpPr>
            <p:spPr bwMode="auto">
              <a:xfrm>
                <a:off x="3243263" y="905192"/>
                <a:ext cx="374651" cy="4212910"/>
              </a:xfrm>
              <a:custGeom>
                <a:avLst/>
                <a:gdLst>
                  <a:gd name="T0" fmla="*/ 0 w 99"/>
                  <a:gd name="T1" fmla="*/ 0 h 718"/>
                  <a:gd name="T2" fmla="*/ 0 w 99"/>
                  <a:gd name="T3" fmla="*/ 673 h 718"/>
                  <a:gd name="T4" fmla="*/ 15 w 99"/>
                  <a:gd name="T5" fmla="*/ 701 h 718"/>
                  <a:gd name="T6" fmla="*/ 34 w 99"/>
                  <a:gd name="T7" fmla="*/ 713 h 718"/>
                  <a:gd name="T8" fmla="*/ 65 w 99"/>
                  <a:gd name="T9" fmla="*/ 713 h 718"/>
                  <a:gd name="T10" fmla="*/ 84 w 99"/>
                  <a:gd name="T11" fmla="*/ 701 h 718"/>
                  <a:gd name="T12" fmla="*/ 99 w 99"/>
                  <a:gd name="T13" fmla="*/ 673 h 718"/>
                  <a:gd name="T14" fmla="*/ 99 w 99"/>
                  <a:gd name="T15" fmla="*/ 0 h 718"/>
                  <a:gd name="T16" fmla="*/ 0 w 99"/>
                  <a:gd name="T17" fmla="*/ 0 h 7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9" h="718">
                    <a:moveTo>
                      <a:pt x="0" y="0"/>
                    </a:moveTo>
                    <a:cubicBezTo>
                      <a:pt x="0" y="673"/>
                      <a:pt x="0" y="673"/>
                      <a:pt x="0" y="673"/>
                    </a:cubicBezTo>
                    <a:cubicBezTo>
                      <a:pt x="0" y="683"/>
                      <a:pt x="7" y="695"/>
                      <a:pt x="15" y="701"/>
                    </a:cubicBezTo>
                    <a:cubicBezTo>
                      <a:pt x="34" y="713"/>
                      <a:pt x="34" y="713"/>
                      <a:pt x="34" y="713"/>
                    </a:cubicBezTo>
                    <a:cubicBezTo>
                      <a:pt x="43" y="718"/>
                      <a:pt x="56" y="718"/>
                      <a:pt x="65" y="713"/>
                    </a:cubicBezTo>
                    <a:cubicBezTo>
                      <a:pt x="84" y="701"/>
                      <a:pt x="84" y="701"/>
                      <a:pt x="84" y="701"/>
                    </a:cubicBezTo>
                    <a:cubicBezTo>
                      <a:pt x="92" y="695"/>
                      <a:pt x="99" y="683"/>
                      <a:pt x="99" y="673"/>
                    </a:cubicBezTo>
                    <a:cubicBezTo>
                      <a:pt x="99" y="0"/>
                      <a:pt x="99" y="0"/>
                      <a:pt x="99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75" name="Freeform: Shape 77"/>
              <p:cNvSpPr/>
              <p:nvPr/>
            </p:nvSpPr>
            <p:spPr bwMode="auto">
              <a:xfrm>
                <a:off x="3617914" y="905194"/>
                <a:ext cx="376238" cy="4212908"/>
              </a:xfrm>
              <a:custGeom>
                <a:avLst/>
                <a:gdLst>
                  <a:gd name="T0" fmla="*/ 0 w 99"/>
                  <a:gd name="T1" fmla="*/ 0 h 718"/>
                  <a:gd name="T2" fmla="*/ 0 w 99"/>
                  <a:gd name="T3" fmla="*/ 673 h 718"/>
                  <a:gd name="T4" fmla="*/ 15 w 99"/>
                  <a:gd name="T5" fmla="*/ 701 h 718"/>
                  <a:gd name="T6" fmla="*/ 34 w 99"/>
                  <a:gd name="T7" fmla="*/ 713 h 718"/>
                  <a:gd name="T8" fmla="*/ 65 w 99"/>
                  <a:gd name="T9" fmla="*/ 713 h 718"/>
                  <a:gd name="T10" fmla="*/ 84 w 99"/>
                  <a:gd name="T11" fmla="*/ 701 h 718"/>
                  <a:gd name="T12" fmla="*/ 99 w 99"/>
                  <a:gd name="T13" fmla="*/ 673 h 718"/>
                  <a:gd name="T14" fmla="*/ 99 w 99"/>
                  <a:gd name="T15" fmla="*/ 0 h 718"/>
                  <a:gd name="T16" fmla="*/ 0 w 99"/>
                  <a:gd name="T17" fmla="*/ 0 h 7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9" h="718">
                    <a:moveTo>
                      <a:pt x="0" y="0"/>
                    </a:moveTo>
                    <a:cubicBezTo>
                      <a:pt x="0" y="673"/>
                      <a:pt x="0" y="673"/>
                      <a:pt x="0" y="673"/>
                    </a:cubicBezTo>
                    <a:cubicBezTo>
                      <a:pt x="0" y="683"/>
                      <a:pt x="7" y="695"/>
                      <a:pt x="15" y="701"/>
                    </a:cubicBezTo>
                    <a:cubicBezTo>
                      <a:pt x="34" y="713"/>
                      <a:pt x="34" y="713"/>
                      <a:pt x="34" y="713"/>
                    </a:cubicBezTo>
                    <a:cubicBezTo>
                      <a:pt x="43" y="718"/>
                      <a:pt x="57" y="718"/>
                      <a:pt x="65" y="713"/>
                    </a:cubicBezTo>
                    <a:cubicBezTo>
                      <a:pt x="84" y="701"/>
                      <a:pt x="84" y="701"/>
                      <a:pt x="84" y="701"/>
                    </a:cubicBezTo>
                    <a:cubicBezTo>
                      <a:pt x="92" y="695"/>
                      <a:pt x="99" y="683"/>
                      <a:pt x="99" y="673"/>
                    </a:cubicBezTo>
                    <a:cubicBezTo>
                      <a:pt x="99" y="0"/>
                      <a:pt x="99" y="0"/>
                      <a:pt x="99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76" name="Freeform: Shape 78"/>
              <p:cNvSpPr/>
              <p:nvPr/>
            </p:nvSpPr>
            <p:spPr bwMode="auto">
              <a:xfrm>
                <a:off x="3994150" y="905194"/>
                <a:ext cx="374651" cy="4212908"/>
              </a:xfrm>
              <a:custGeom>
                <a:avLst/>
                <a:gdLst>
                  <a:gd name="T0" fmla="*/ 0 w 99"/>
                  <a:gd name="T1" fmla="*/ 0 h 718"/>
                  <a:gd name="T2" fmla="*/ 0 w 99"/>
                  <a:gd name="T3" fmla="*/ 673 h 718"/>
                  <a:gd name="T4" fmla="*/ 15 w 99"/>
                  <a:gd name="T5" fmla="*/ 701 h 718"/>
                  <a:gd name="T6" fmla="*/ 35 w 99"/>
                  <a:gd name="T7" fmla="*/ 713 h 718"/>
                  <a:gd name="T8" fmla="*/ 65 w 99"/>
                  <a:gd name="T9" fmla="*/ 713 h 718"/>
                  <a:gd name="T10" fmla="*/ 84 w 99"/>
                  <a:gd name="T11" fmla="*/ 701 h 718"/>
                  <a:gd name="T12" fmla="*/ 99 w 99"/>
                  <a:gd name="T13" fmla="*/ 673 h 718"/>
                  <a:gd name="T14" fmla="*/ 99 w 99"/>
                  <a:gd name="T15" fmla="*/ 0 h 718"/>
                  <a:gd name="T16" fmla="*/ 0 w 99"/>
                  <a:gd name="T17" fmla="*/ 0 h 7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9" h="718">
                    <a:moveTo>
                      <a:pt x="0" y="0"/>
                    </a:moveTo>
                    <a:cubicBezTo>
                      <a:pt x="0" y="673"/>
                      <a:pt x="0" y="673"/>
                      <a:pt x="0" y="673"/>
                    </a:cubicBezTo>
                    <a:cubicBezTo>
                      <a:pt x="0" y="683"/>
                      <a:pt x="7" y="695"/>
                      <a:pt x="15" y="701"/>
                    </a:cubicBezTo>
                    <a:cubicBezTo>
                      <a:pt x="35" y="713"/>
                      <a:pt x="35" y="713"/>
                      <a:pt x="35" y="713"/>
                    </a:cubicBezTo>
                    <a:cubicBezTo>
                      <a:pt x="43" y="718"/>
                      <a:pt x="57" y="718"/>
                      <a:pt x="65" y="713"/>
                    </a:cubicBezTo>
                    <a:cubicBezTo>
                      <a:pt x="84" y="701"/>
                      <a:pt x="84" y="701"/>
                      <a:pt x="84" y="701"/>
                    </a:cubicBezTo>
                    <a:cubicBezTo>
                      <a:pt x="93" y="695"/>
                      <a:pt x="99" y="683"/>
                      <a:pt x="99" y="673"/>
                    </a:cubicBezTo>
                    <a:cubicBezTo>
                      <a:pt x="99" y="0"/>
                      <a:pt x="99" y="0"/>
                      <a:pt x="99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77" name="Freeform: Shape 79"/>
              <p:cNvSpPr/>
              <p:nvPr/>
            </p:nvSpPr>
            <p:spPr bwMode="auto">
              <a:xfrm>
                <a:off x="3243263" y="4445000"/>
                <a:ext cx="374650" cy="673100"/>
              </a:xfrm>
              <a:custGeom>
                <a:avLst/>
                <a:gdLst>
                  <a:gd name="T0" fmla="*/ 0 w 99"/>
                  <a:gd name="T1" fmla="*/ 0 h 179"/>
                  <a:gd name="T2" fmla="*/ 0 w 99"/>
                  <a:gd name="T3" fmla="*/ 134 h 179"/>
                  <a:gd name="T4" fmla="*/ 15 w 99"/>
                  <a:gd name="T5" fmla="*/ 162 h 179"/>
                  <a:gd name="T6" fmla="*/ 34 w 99"/>
                  <a:gd name="T7" fmla="*/ 174 h 179"/>
                  <a:gd name="T8" fmla="*/ 65 w 99"/>
                  <a:gd name="T9" fmla="*/ 174 h 179"/>
                  <a:gd name="T10" fmla="*/ 84 w 99"/>
                  <a:gd name="T11" fmla="*/ 162 h 179"/>
                  <a:gd name="T12" fmla="*/ 99 w 99"/>
                  <a:gd name="T13" fmla="*/ 134 h 179"/>
                  <a:gd name="T14" fmla="*/ 99 w 99"/>
                  <a:gd name="T15" fmla="*/ 0 h 179"/>
                  <a:gd name="T16" fmla="*/ 0 w 99"/>
                  <a:gd name="T17" fmla="*/ 0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9" h="179">
                    <a:moveTo>
                      <a:pt x="0" y="0"/>
                    </a:moveTo>
                    <a:cubicBezTo>
                      <a:pt x="0" y="134"/>
                      <a:pt x="0" y="134"/>
                      <a:pt x="0" y="134"/>
                    </a:cubicBezTo>
                    <a:cubicBezTo>
                      <a:pt x="0" y="144"/>
                      <a:pt x="7" y="156"/>
                      <a:pt x="15" y="162"/>
                    </a:cubicBezTo>
                    <a:cubicBezTo>
                      <a:pt x="34" y="174"/>
                      <a:pt x="34" y="174"/>
                      <a:pt x="34" y="174"/>
                    </a:cubicBezTo>
                    <a:cubicBezTo>
                      <a:pt x="43" y="179"/>
                      <a:pt x="56" y="179"/>
                      <a:pt x="65" y="174"/>
                    </a:cubicBezTo>
                    <a:cubicBezTo>
                      <a:pt x="84" y="162"/>
                      <a:pt x="84" y="162"/>
                      <a:pt x="84" y="162"/>
                    </a:cubicBezTo>
                    <a:cubicBezTo>
                      <a:pt x="92" y="156"/>
                      <a:pt x="99" y="144"/>
                      <a:pt x="99" y="134"/>
                    </a:cubicBezTo>
                    <a:cubicBezTo>
                      <a:pt x="99" y="0"/>
                      <a:pt x="99" y="0"/>
                      <a:pt x="99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78" name="Freeform: Shape 80"/>
              <p:cNvSpPr/>
              <p:nvPr/>
            </p:nvSpPr>
            <p:spPr bwMode="auto">
              <a:xfrm>
                <a:off x="3617913" y="4445000"/>
                <a:ext cx="376238" cy="673100"/>
              </a:xfrm>
              <a:custGeom>
                <a:avLst/>
                <a:gdLst>
                  <a:gd name="T0" fmla="*/ 0 w 99"/>
                  <a:gd name="T1" fmla="*/ 0 h 179"/>
                  <a:gd name="T2" fmla="*/ 0 w 99"/>
                  <a:gd name="T3" fmla="*/ 134 h 179"/>
                  <a:gd name="T4" fmla="*/ 15 w 99"/>
                  <a:gd name="T5" fmla="*/ 162 h 179"/>
                  <a:gd name="T6" fmla="*/ 34 w 99"/>
                  <a:gd name="T7" fmla="*/ 174 h 179"/>
                  <a:gd name="T8" fmla="*/ 65 w 99"/>
                  <a:gd name="T9" fmla="*/ 174 h 179"/>
                  <a:gd name="T10" fmla="*/ 84 w 99"/>
                  <a:gd name="T11" fmla="*/ 162 h 179"/>
                  <a:gd name="T12" fmla="*/ 99 w 99"/>
                  <a:gd name="T13" fmla="*/ 134 h 179"/>
                  <a:gd name="T14" fmla="*/ 99 w 99"/>
                  <a:gd name="T15" fmla="*/ 0 h 179"/>
                  <a:gd name="T16" fmla="*/ 0 w 99"/>
                  <a:gd name="T17" fmla="*/ 0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9" h="179">
                    <a:moveTo>
                      <a:pt x="0" y="0"/>
                    </a:moveTo>
                    <a:cubicBezTo>
                      <a:pt x="0" y="134"/>
                      <a:pt x="0" y="134"/>
                      <a:pt x="0" y="134"/>
                    </a:cubicBezTo>
                    <a:cubicBezTo>
                      <a:pt x="0" y="144"/>
                      <a:pt x="7" y="156"/>
                      <a:pt x="15" y="162"/>
                    </a:cubicBezTo>
                    <a:cubicBezTo>
                      <a:pt x="34" y="174"/>
                      <a:pt x="34" y="174"/>
                      <a:pt x="34" y="174"/>
                    </a:cubicBezTo>
                    <a:cubicBezTo>
                      <a:pt x="43" y="179"/>
                      <a:pt x="57" y="179"/>
                      <a:pt x="65" y="174"/>
                    </a:cubicBezTo>
                    <a:cubicBezTo>
                      <a:pt x="84" y="162"/>
                      <a:pt x="84" y="162"/>
                      <a:pt x="84" y="162"/>
                    </a:cubicBezTo>
                    <a:cubicBezTo>
                      <a:pt x="92" y="156"/>
                      <a:pt x="99" y="144"/>
                      <a:pt x="99" y="134"/>
                    </a:cubicBezTo>
                    <a:cubicBezTo>
                      <a:pt x="99" y="0"/>
                      <a:pt x="99" y="0"/>
                      <a:pt x="99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79" name="Freeform: Shape 81"/>
              <p:cNvSpPr/>
              <p:nvPr/>
            </p:nvSpPr>
            <p:spPr bwMode="auto">
              <a:xfrm>
                <a:off x="3994151" y="4445000"/>
                <a:ext cx="374650" cy="673100"/>
              </a:xfrm>
              <a:custGeom>
                <a:avLst/>
                <a:gdLst>
                  <a:gd name="T0" fmla="*/ 0 w 99"/>
                  <a:gd name="T1" fmla="*/ 0 h 179"/>
                  <a:gd name="T2" fmla="*/ 0 w 99"/>
                  <a:gd name="T3" fmla="*/ 134 h 179"/>
                  <a:gd name="T4" fmla="*/ 15 w 99"/>
                  <a:gd name="T5" fmla="*/ 162 h 179"/>
                  <a:gd name="T6" fmla="*/ 35 w 99"/>
                  <a:gd name="T7" fmla="*/ 174 h 179"/>
                  <a:gd name="T8" fmla="*/ 65 w 99"/>
                  <a:gd name="T9" fmla="*/ 174 h 179"/>
                  <a:gd name="T10" fmla="*/ 84 w 99"/>
                  <a:gd name="T11" fmla="*/ 162 h 179"/>
                  <a:gd name="T12" fmla="*/ 99 w 99"/>
                  <a:gd name="T13" fmla="*/ 134 h 179"/>
                  <a:gd name="T14" fmla="*/ 99 w 99"/>
                  <a:gd name="T15" fmla="*/ 0 h 179"/>
                  <a:gd name="T16" fmla="*/ 0 w 99"/>
                  <a:gd name="T17" fmla="*/ 0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9" h="179">
                    <a:moveTo>
                      <a:pt x="0" y="0"/>
                    </a:moveTo>
                    <a:cubicBezTo>
                      <a:pt x="0" y="134"/>
                      <a:pt x="0" y="134"/>
                      <a:pt x="0" y="134"/>
                    </a:cubicBezTo>
                    <a:cubicBezTo>
                      <a:pt x="0" y="144"/>
                      <a:pt x="7" y="156"/>
                      <a:pt x="15" y="162"/>
                    </a:cubicBezTo>
                    <a:cubicBezTo>
                      <a:pt x="35" y="174"/>
                      <a:pt x="35" y="174"/>
                      <a:pt x="35" y="174"/>
                    </a:cubicBezTo>
                    <a:cubicBezTo>
                      <a:pt x="43" y="179"/>
                      <a:pt x="57" y="179"/>
                      <a:pt x="65" y="174"/>
                    </a:cubicBezTo>
                    <a:cubicBezTo>
                      <a:pt x="84" y="162"/>
                      <a:pt x="84" y="162"/>
                      <a:pt x="84" y="162"/>
                    </a:cubicBezTo>
                    <a:cubicBezTo>
                      <a:pt x="93" y="156"/>
                      <a:pt x="99" y="144"/>
                      <a:pt x="99" y="134"/>
                    </a:cubicBezTo>
                    <a:cubicBezTo>
                      <a:pt x="99" y="0"/>
                      <a:pt x="99" y="0"/>
                      <a:pt x="99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80" name="Freeform: Shape 82"/>
              <p:cNvSpPr/>
              <p:nvPr/>
            </p:nvSpPr>
            <p:spPr bwMode="auto">
              <a:xfrm>
                <a:off x="3614738" y="5854700"/>
                <a:ext cx="385763" cy="492125"/>
              </a:xfrm>
              <a:custGeom>
                <a:avLst/>
                <a:gdLst>
                  <a:gd name="T0" fmla="*/ 51 w 102"/>
                  <a:gd name="T1" fmla="*/ 0 h 131"/>
                  <a:gd name="T2" fmla="*/ 0 w 102"/>
                  <a:gd name="T3" fmla="*/ 6 h 131"/>
                  <a:gd name="T4" fmla="*/ 51 w 102"/>
                  <a:gd name="T5" fmla="*/ 131 h 131"/>
                  <a:gd name="T6" fmla="*/ 102 w 102"/>
                  <a:gd name="T7" fmla="*/ 6 h 131"/>
                  <a:gd name="T8" fmla="*/ 51 w 102"/>
                  <a:gd name="T9" fmla="*/ 0 h 1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2" h="131">
                    <a:moveTo>
                      <a:pt x="51" y="0"/>
                    </a:moveTo>
                    <a:cubicBezTo>
                      <a:pt x="33" y="0"/>
                      <a:pt x="16" y="2"/>
                      <a:pt x="0" y="6"/>
                    </a:cubicBezTo>
                    <a:cubicBezTo>
                      <a:pt x="51" y="131"/>
                      <a:pt x="51" y="131"/>
                      <a:pt x="51" y="131"/>
                    </a:cubicBezTo>
                    <a:cubicBezTo>
                      <a:pt x="102" y="6"/>
                      <a:pt x="102" y="6"/>
                      <a:pt x="102" y="6"/>
                    </a:cubicBezTo>
                    <a:cubicBezTo>
                      <a:pt x="85" y="2"/>
                      <a:pt x="68" y="0"/>
                      <a:pt x="51" y="0"/>
                    </a:cubicBezTo>
                    <a:close/>
                  </a:path>
                </a:pathLst>
              </a:cu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</p:grpSp>
        <p:sp>
          <p:nvSpPr>
            <p:cNvPr id="21" name="Freeform: Shape 83"/>
            <p:cNvSpPr/>
            <p:nvPr/>
          </p:nvSpPr>
          <p:spPr bwMode="auto">
            <a:xfrm>
              <a:off x="8292088" y="1647440"/>
              <a:ext cx="1085207" cy="1086176"/>
            </a:xfrm>
            <a:custGeom>
              <a:avLst/>
              <a:gdLst>
                <a:gd name="T0" fmla="*/ 235 w 471"/>
                <a:gd name="T1" fmla="*/ 0 h 471"/>
                <a:gd name="T2" fmla="*/ 0 w 471"/>
                <a:gd name="T3" fmla="*/ 235 h 471"/>
                <a:gd name="T4" fmla="*/ 235 w 471"/>
                <a:gd name="T5" fmla="*/ 471 h 471"/>
                <a:gd name="T6" fmla="*/ 471 w 471"/>
                <a:gd name="T7" fmla="*/ 235 h 471"/>
                <a:gd name="T8" fmla="*/ 235 w 471"/>
                <a:gd name="T9" fmla="*/ 0 h 471"/>
                <a:gd name="T10" fmla="*/ 235 w 471"/>
                <a:gd name="T11" fmla="*/ 408 h 471"/>
                <a:gd name="T12" fmla="*/ 62 w 471"/>
                <a:gd name="T13" fmla="*/ 235 h 471"/>
                <a:gd name="T14" fmla="*/ 235 w 471"/>
                <a:gd name="T15" fmla="*/ 62 h 471"/>
                <a:gd name="T16" fmla="*/ 408 w 471"/>
                <a:gd name="T17" fmla="*/ 235 h 471"/>
                <a:gd name="T18" fmla="*/ 235 w 471"/>
                <a:gd name="T19" fmla="*/ 408 h 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71" h="471">
                  <a:moveTo>
                    <a:pt x="235" y="0"/>
                  </a:moveTo>
                  <a:cubicBezTo>
                    <a:pt x="105" y="0"/>
                    <a:pt x="0" y="105"/>
                    <a:pt x="0" y="235"/>
                  </a:cubicBezTo>
                  <a:cubicBezTo>
                    <a:pt x="0" y="365"/>
                    <a:pt x="105" y="471"/>
                    <a:pt x="235" y="471"/>
                  </a:cubicBezTo>
                  <a:cubicBezTo>
                    <a:pt x="365" y="471"/>
                    <a:pt x="471" y="365"/>
                    <a:pt x="471" y="235"/>
                  </a:cubicBezTo>
                  <a:cubicBezTo>
                    <a:pt x="471" y="105"/>
                    <a:pt x="365" y="0"/>
                    <a:pt x="235" y="0"/>
                  </a:cubicBezTo>
                  <a:close/>
                  <a:moveTo>
                    <a:pt x="235" y="408"/>
                  </a:moveTo>
                  <a:cubicBezTo>
                    <a:pt x="140" y="408"/>
                    <a:pt x="62" y="331"/>
                    <a:pt x="62" y="235"/>
                  </a:cubicBezTo>
                  <a:cubicBezTo>
                    <a:pt x="62" y="140"/>
                    <a:pt x="140" y="62"/>
                    <a:pt x="235" y="62"/>
                  </a:cubicBezTo>
                  <a:cubicBezTo>
                    <a:pt x="331" y="62"/>
                    <a:pt x="408" y="140"/>
                    <a:pt x="408" y="235"/>
                  </a:cubicBezTo>
                  <a:cubicBezTo>
                    <a:pt x="408" y="331"/>
                    <a:pt x="331" y="408"/>
                    <a:pt x="235" y="408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grpSp>
          <p:nvGrpSpPr>
            <p:cNvPr id="22" name="Group 84"/>
            <p:cNvGrpSpPr/>
            <p:nvPr/>
          </p:nvGrpSpPr>
          <p:grpSpPr>
            <a:xfrm>
              <a:off x="6758549" y="3051253"/>
              <a:ext cx="621125" cy="2585594"/>
              <a:chOff x="3243263" y="1661479"/>
              <a:chExt cx="1125538" cy="4685346"/>
            </a:xfrm>
          </p:grpSpPr>
          <p:sp>
            <p:nvSpPr>
              <p:cNvPr id="65" name="Freeform: Shape 85"/>
              <p:cNvSpPr/>
              <p:nvPr/>
            </p:nvSpPr>
            <p:spPr bwMode="auto">
              <a:xfrm>
                <a:off x="3243263" y="4722813"/>
                <a:ext cx="1125538" cy="1624012"/>
              </a:xfrm>
              <a:custGeom>
                <a:avLst/>
                <a:gdLst>
                  <a:gd name="T0" fmla="*/ 709 w 709"/>
                  <a:gd name="T1" fmla="*/ 161 h 1023"/>
                  <a:gd name="T2" fmla="*/ 356 w 709"/>
                  <a:gd name="T3" fmla="*/ 1023 h 1023"/>
                  <a:gd name="T4" fmla="*/ 0 w 709"/>
                  <a:gd name="T5" fmla="*/ 161 h 1023"/>
                  <a:gd name="T6" fmla="*/ 0 w 709"/>
                  <a:gd name="T7" fmla="*/ 0 h 1023"/>
                  <a:gd name="T8" fmla="*/ 709 w 709"/>
                  <a:gd name="T9" fmla="*/ 0 h 1023"/>
                  <a:gd name="T10" fmla="*/ 709 w 709"/>
                  <a:gd name="T11" fmla="*/ 161 h 10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09" h="1023">
                    <a:moveTo>
                      <a:pt x="709" y="161"/>
                    </a:moveTo>
                    <a:lnTo>
                      <a:pt x="356" y="1023"/>
                    </a:lnTo>
                    <a:lnTo>
                      <a:pt x="0" y="161"/>
                    </a:lnTo>
                    <a:lnTo>
                      <a:pt x="0" y="0"/>
                    </a:lnTo>
                    <a:lnTo>
                      <a:pt x="709" y="0"/>
                    </a:lnTo>
                    <a:lnTo>
                      <a:pt x="709" y="161"/>
                    </a:lnTo>
                    <a:close/>
                  </a:path>
                </a:pathLst>
              </a:custGeom>
              <a:solidFill>
                <a:srgbClr val="DDBDA3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66" name="Freeform: Shape 86"/>
              <p:cNvSpPr/>
              <p:nvPr/>
            </p:nvSpPr>
            <p:spPr bwMode="auto">
              <a:xfrm>
                <a:off x="3243263" y="1661479"/>
                <a:ext cx="374651" cy="3456623"/>
              </a:xfrm>
              <a:custGeom>
                <a:avLst/>
                <a:gdLst>
                  <a:gd name="T0" fmla="*/ 0 w 99"/>
                  <a:gd name="T1" fmla="*/ 0 h 718"/>
                  <a:gd name="T2" fmla="*/ 0 w 99"/>
                  <a:gd name="T3" fmla="*/ 673 h 718"/>
                  <a:gd name="T4" fmla="*/ 15 w 99"/>
                  <a:gd name="T5" fmla="*/ 701 h 718"/>
                  <a:gd name="T6" fmla="*/ 34 w 99"/>
                  <a:gd name="T7" fmla="*/ 713 h 718"/>
                  <a:gd name="T8" fmla="*/ 65 w 99"/>
                  <a:gd name="T9" fmla="*/ 713 h 718"/>
                  <a:gd name="T10" fmla="*/ 84 w 99"/>
                  <a:gd name="T11" fmla="*/ 701 h 718"/>
                  <a:gd name="T12" fmla="*/ 99 w 99"/>
                  <a:gd name="T13" fmla="*/ 673 h 718"/>
                  <a:gd name="T14" fmla="*/ 99 w 99"/>
                  <a:gd name="T15" fmla="*/ 0 h 718"/>
                  <a:gd name="T16" fmla="*/ 0 w 99"/>
                  <a:gd name="T17" fmla="*/ 0 h 7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9" h="718">
                    <a:moveTo>
                      <a:pt x="0" y="0"/>
                    </a:moveTo>
                    <a:cubicBezTo>
                      <a:pt x="0" y="673"/>
                      <a:pt x="0" y="673"/>
                      <a:pt x="0" y="673"/>
                    </a:cubicBezTo>
                    <a:cubicBezTo>
                      <a:pt x="0" y="683"/>
                      <a:pt x="7" y="695"/>
                      <a:pt x="15" y="701"/>
                    </a:cubicBezTo>
                    <a:cubicBezTo>
                      <a:pt x="34" y="713"/>
                      <a:pt x="34" y="713"/>
                      <a:pt x="34" y="713"/>
                    </a:cubicBezTo>
                    <a:cubicBezTo>
                      <a:pt x="43" y="718"/>
                      <a:pt x="56" y="718"/>
                      <a:pt x="65" y="713"/>
                    </a:cubicBezTo>
                    <a:cubicBezTo>
                      <a:pt x="84" y="701"/>
                      <a:pt x="84" y="701"/>
                      <a:pt x="84" y="701"/>
                    </a:cubicBezTo>
                    <a:cubicBezTo>
                      <a:pt x="92" y="695"/>
                      <a:pt x="99" y="683"/>
                      <a:pt x="99" y="673"/>
                    </a:cubicBezTo>
                    <a:cubicBezTo>
                      <a:pt x="99" y="0"/>
                      <a:pt x="99" y="0"/>
                      <a:pt x="99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67" name="Freeform: Shape 87"/>
              <p:cNvSpPr/>
              <p:nvPr/>
            </p:nvSpPr>
            <p:spPr bwMode="auto">
              <a:xfrm>
                <a:off x="3617914" y="1661479"/>
                <a:ext cx="376238" cy="3456621"/>
              </a:xfrm>
              <a:custGeom>
                <a:avLst/>
                <a:gdLst>
                  <a:gd name="T0" fmla="*/ 0 w 99"/>
                  <a:gd name="T1" fmla="*/ 0 h 718"/>
                  <a:gd name="T2" fmla="*/ 0 w 99"/>
                  <a:gd name="T3" fmla="*/ 673 h 718"/>
                  <a:gd name="T4" fmla="*/ 15 w 99"/>
                  <a:gd name="T5" fmla="*/ 701 h 718"/>
                  <a:gd name="T6" fmla="*/ 34 w 99"/>
                  <a:gd name="T7" fmla="*/ 713 h 718"/>
                  <a:gd name="T8" fmla="*/ 65 w 99"/>
                  <a:gd name="T9" fmla="*/ 713 h 718"/>
                  <a:gd name="T10" fmla="*/ 84 w 99"/>
                  <a:gd name="T11" fmla="*/ 701 h 718"/>
                  <a:gd name="T12" fmla="*/ 99 w 99"/>
                  <a:gd name="T13" fmla="*/ 673 h 718"/>
                  <a:gd name="T14" fmla="*/ 99 w 99"/>
                  <a:gd name="T15" fmla="*/ 0 h 718"/>
                  <a:gd name="T16" fmla="*/ 0 w 99"/>
                  <a:gd name="T17" fmla="*/ 0 h 7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9" h="718">
                    <a:moveTo>
                      <a:pt x="0" y="0"/>
                    </a:moveTo>
                    <a:cubicBezTo>
                      <a:pt x="0" y="673"/>
                      <a:pt x="0" y="673"/>
                      <a:pt x="0" y="673"/>
                    </a:cubicBezTo>
                    <a:cubicBezTo>
                      <a:pt x="0" y="683"/>
                      <a:pt x="7" y="695"/>
                      <a:pt x="15" y="701"/>
                    </a:cubicBezTo>
                    <a:cubicBezTo>
                      <a:pt x="34" y="713"/>
                      <a:pt x="34" y="713"/>
                      <a:pt x="34" y="713"/>
                    </a:cubicBezTo>
                    <a:cubicBezTo>
                      <a:pt x="43" y="718"/>
                      <a:pt x="57" y="718"/>
                      <a:pt x="65" y="713"/>
                    </a:cubicBezTo>
                    <a:cubicBezTo>
                      <a:pt x="84" y="701"/>
                      <a:pt x="84" y="701"/>
                      <a:pt x="84" y="701"/>
                    </a:cubicBezTo>
                    <a:cubicBezTo>
                      <a:pt x="92" y="695"/>
                      <a:pt x="99" y="683"/>
                      <a:pt x="99" y="673"/>
                    </a:cubicBezTo>
                    <a:cubicBezTo>
                      <a:pt x="99" y="0"/>
                      <a:pt x="99" y="0"/>
                      <a:pt x="99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68" name="Freeform: Shape 88"/>
              <p:cNvSpPr/>
              <p:nvPr/>
            </p:nvSpPr>
            <p:spPr bwMode="auto">
              <a:xfrm>
                <a:off x="3994150" y="1661479"/>
                <a:ext cx="374651" cy="3456621"/>
              </a:xfrm>
              <a:custGeom>
                <a:avLst/>
                <a:gdLst>
                  <a:gd name="T0" fmla="*/ 0 w 99"/>
                  <a:gd name="T1" fmla="*/ 0 h 718"/>
                  <a:gd name="T2" fmla="*/ 0 w 99"/>
                  <a:gd name="T3" fmla="*/ 673 h 718"/>
                  <a:gd name="T4" fmla="*/ 15 w 99"/>
                  <a:gd name="T5" fmla="*/ 701 h 718"/>
                  <a:gd name="T6" fmla="*/ 35 w 99"/>
                  <a:gd name="T7" fmla="*/ 713 h 718"/>
                  <a:gd name="T8" fmla="*/ 65 w 99"/>
                  <a:gd name="T9" fmla="*/ 713 h 718"/>
                  <a:gd name="T10" fmla="*/ 84 w 99"/>
                  <a:gd name="T11" fmla="*/ 701 h 718"/>
                  <a:gd name="T12" fmla="*/ 99 w 99"/>
                  <a:gd name="T13" fmla="*/ 673 h 718"/>
                  <a:gd name="T14" fmla="*/ 99 w 99"/>
                  <a:gd name="T15" fmla="*/ 0 h 718"/>
                  <a:gd name="T16" fmla="*/ 0 w 99"/>
                  <a:gd name="T17" fmla="*/ 0 h 7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9" h="718">
                    <a:moveTo>
                      <a:pt x="0" y="0"/>
                    </a:moveTo>
                    <a:cubicBezTo>
                      <a:pt x="0" y="673"/>
                      <a:pt x="0" y="673"/>
                      <a:pt x="0" y="673"/>
                    </a:cubicBezTo>
                    <a:cubicBezTo>
                      <a:pt x="0" y="683"/>
                      <a:pt x="7" y="695"/>
                      <a:pt x="15" y="701"/>
                    </a:cubicBezTo>
                    <a:cubicBezTo>
                      <a:pt x="35" y="713"/>
                      <a:pt x="35" y="713"/>
                      <a:pt x="35" y="713"/>
                    </a:cubicBezTo>
                    <a:cubicBezTo>
                      <a:pt x="43" y="718"/>
                      <a:pt x="57" y="718"/>
                      <a:pt x="65" y="713"/>
                    </a:cubicBezTo>
                    <a:cubicBezTo>
                      <a:pt x="84" y="701"/>
                      <a:pt x="84" y="701"/>
                      <a:pt x="84" y="701"/>
                    </a:cubicBezTo>
                    <a:cubicBezTo>
                      <a:pt x="93" y="695"/>
                      <a:pt x="99" y="683"/>
                      <a:pt x="99" y="673"/>
                    </a:cubicBezTo>
                    <a:cubicBezTo>
                      <a:pt x="99" y="0"/>
                      <a:pt x="99" y="0"/>
                      <a:pt x="99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69" name="Freeform: Shape 89"/>
              <p:cNvSpPr/>
              <p:nvPr/>
            </p:nvSpPr>
            <p:spPr bwMode="auto">
              <a:xfrm>
                <a:off x="3243263" y="4445000"/>
                <a:ext cx="374650" cy="673100"/>
              </a:xfrm>
              <a:custGeom>
                <a:avLst/>
                <a:gdLst>
                  <a:gd name="T0" fmla="*/ 0 w 99"/>
                  <a:gd name="T1" fmla="*/ 0 h 179"/>
                  <a:gd name="T2" fmla="*/ 0 w 99"/>
                  <a:gd name="T3" fmla="*/ 134 h 179"/>
                  <a:gd name="T4" fmla="*/ 15 w 99"/>
                  <a:gd name="T5" fmla="*/ 162 h 179"/>
                  <a:gd name="T6" fmla="*/ 34 w 99"/>
                  <a:gd name="T7" fmla="*/ 174 h 179"/>
                  <a:gd name="T8" fmla="*/ 65 w 99"/>
                  <a:gd name="T9" fmla="*/ 174 h 179"/>
                  <a:gd name="T10" fmla="*/ 84 w 99"/>
                  <a:gd name="T11" fmla="*/ 162 h 179"/>
                  <a:gd name="T12" fmla="*/ 99 w 99"/>
                  <a:gd name="T13" fmla="*/ 134 h 179"/>
                  <a:gd name="T14" fmla="*/ 99 w 99"/>
                  <a:gd name="T15" fmla="*/ 0 h 179"/>
                  <a:gd name="T16" fmla="*/ 0 w 99"/>
                  <a:gd name="T17" fmla="*/ 0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9" h="179">
                    <a:moveTo>
                      <a:pt x="0" y="0"/>
                    </a:moveTo>
                    <a:cubicBezTo>
                      <a:pt x="0" y="134"/>
                      <a:pt x="0" y="134"/>
                      <a:pt x="0" y="134"/>
                    </a:cubicBezTo>
                    <a:cubicBezTo>
                      <a:pt x="0" y="144"/>
                      <a:pt x="7" y="156"/>
                      <a:pt x="15" y="162"/>
                    </a:cubicBezTo>
                    <a:cubicBezTo>
                      <a:pt x="34" y="174"/>
                      <a:pt x="34" y="174"/>
                      <a:pt x="34" y="174"/>
                    </a:cubicBezTo>
                    <a:cubicBezTo>
                      <a:pt x="43" y="179"/>
                      <a:pt x="56" y="179"/>
                      <a:pt x="65" y="174"/>
                    </a:cubicBezTo>
                    <a:cubicBezTo>
                      <a:pt x="84" y="162"/>
                      <a:pt x="84" y="162"/>
                      <a:pt x="84" y="162"/>
                    </a:cubicBezTo>
                    <a:cubicBezTo>
                      <a:pt x="92" y="156"/>
                      <a:pt x="99" y="144"/>
                      <a:pt x="99" y="134"/>
                    </a:cubicBezTo>
                    <a:cubicBezTo>
                      <a:pt x="99" y="0"/>
                      <a:pt x="99" y="0"/>
                      <a:pt x="99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70" name="Freeform: Shape 90"/>
              <p:cNvSpPr/>
              <p:nvPr/>
            </p:nvSpPr>
            <p:spPr bwMode="auto">
              <a:xfrm>
                <a:off x="3617913" y="4445000"/>
                <a:ext cx="376238" cy="673100"/>
              </a:xfrm>
              <a:custGeom>
                <a:avLst/>
                <a:gdLst>
                  <a:gd name="T0" fmla="*/ 0 w 99"/>
                  <a:gd name="T1" fmla="*/ 0 h 179"/>
                  <a:gd name="T2" fmla="*/ 0 w 99"/>
                  <a:gd name="T3" fmla="*/ 134 h 179"/>
                  <a:gd name="T4" fmla="*/ 15 w 99"/>
                  <a:gd name="T5" fmla="*/ 162 h 179"/>
                  <a:gd name="T6" fmla="*/ 34 w 99"/>
                  <a:gd name="T7" fmla="*/ 174 h 179"/>
                  <a:gd name="T8" fmla="*/ 65 w 99"/>
                  <a:gd name="T9" fmla="*/ 174 h 179"/>
                  <a:gd name="T10" fmla="*/ 84 w 99"/>
                  <a:gd name="T11" fmla="*/ 162 h 179"/>
                  <a:gd name="T12" fmla="*/ 99 w 99"/>
                  <a:gd name="T13" fmla="*/ 134 h 179"/>
                  <a:gd name="T14" fmla="*/ 99 w 99"/>
                  <a:gd name="T15" fmla="*/ 0 h 179"/>
                  <a:gd name="T16" fmla="*/ 0 w 99"/>
                  <a:gd name="T17" fmla="*/ 0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9" h="179">
                    <a:moveTo>
                      <a:pt x="0" y="0"/>
                    </a:moveTo>
                    <a:cubicBezTo>
                      <a:pt x="0" y="134"/>
                      <a:pt x="0" y="134"/>
                      <a:pt x="0" y="134"/>
                    </a:cubicBezTo>
                    <a:cubicBezTo>
                      <a:pt x="0" y="144"/>
                      <a:pt x="7" y="156"/>
                      <a:pt x="15" y="162"/>
                    </a:cubicBezTo>
                    <a:cubicBezTo>
                      <a:pt x="34" y="174"/>
                      <a:pt x="34" y="174"/>
                      <a:pt x="34" y="174"/>
                    </a:cubicBezTo>
                    <a:cubicBezTo>
                      <a:pt x="43" y="179"/>
                      <a:pt x="57" y="179"/>
                      <a:pt x="65" y="174"/>
                    </a:cubicBezTo>
                    <a:cubicBezTo>
                      <a:pt x="84" y="162"/>
                      <a:pt x="84" y="162"/>
                      <a:pt x="84" y="162"/>
                    </a:cubicBezTo>
                    <a:cubicBezTo>
                      <a:pt x="92" y="156"/>
                      <a:pt x="99" y="144"/>
                      <a:pt x="99" y="134"/>
                    </a:cubicBezTo>
                    <a:cubicBezTo>
                      <a:pt x="99" y="0"/>
                      <a:pt x="99" y="0"/>
                      <a:pt x="99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71" name="Freeform: Shape 91"/>
              <p:cNvSpPr/>
              <p:nvPr/>
            </p:nvSpPr>
            <p:spPr bwMode="auto">
              <a:xfrm>
                <a:off x="3994151" y="4445000"/>
                <a:ext cx="374650" cy="673100"/>
              </a:xfrm>
              <a:custGeom>
                <a:avLst/>
                <a:gdLst>
                  <a:gd name="T0" fmla="*/ 0 w 99"/>
                  <a:gd name="T1" fmla="*/ 0 h 179"/>
                  <a:gd name="T2" fmla="*/ 0 w 99"/>
                  <a:gd name="T3" fmla="*/ 134 h 179"/>
                  <a:gd name="T4" fmla="*/ 15 w 99"/>
                  <a:gd name="T5" fmla="*/ 162 h 179"/>
                  <a:gd name="T6" fmla="*/ 35 w 99"/>
                  <a:gd name="T7" fmla="*/ 174 h 179"/>
                  <a:gd name="T8" fmla="*/ 65 w 99"/>
                  <a:gd name="T9" fmla="*/ 174 h 179"/>
                  <a:gd name="T10" fmla="*/ 84 w 99"/>
                  <a:gd name="T11" fmla="*/ 162 h 179"/>
                  <a:gd name="T12" fmla="*/ 99 w 99"/>
                  <a:gd name="T13" fmla="*/ 134 h 179"/>
                  <a:gd name="T14" fmla="*/ 99 w 99"/>
                  <a:gd name="T15" fmla="*/ 0 h 179"/>
                  <a:gd name="T16" fmla="*/ 0 w 99"/>
                  <a:gd name="T17" fmla="*/ 0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9" h="179">
                    <a:moveTo>
                      <a:pt x="0" y="0"/>
                    </a:moveTo>
                    <a:cubicBezTo>
                      <a:pt x="0" y="134"/>
                      <a:pt x="0" y="134"/>
                      <a:pt x="0" y="134"/>
                    </a:cubicBezTo>
                    <a:cubicBezTo>
                      <a:pt x="0" y="144"/>
                      <a:pt x="7" y="156"/>
                      <a:pt x="15" y="162"/>
                    </a:cubicBezTo>
                    <a:cubicBezTo>
                      <a:pt x="35" y="174"/>
                      <a:pt x="35" y="174"/>
                      <a:pt x="35" y="174"/>
                    </a:cubicBezTo>
                    <a:cubicBezTo>
                      <a:pt x="43" y="179"/>
                      <a:pt x="57" y="179"/>
                      <a:pt x="65" y="174"/>
                    </a:cubicBezTo>
                    <a:cubicBezTo>
                      <a:pt x="84" y="162"/>
                      <a:pt x="84" y="162"/>
                      <a:pt x="84" y="162"/>
                    </a:cubicBezTo>
                    <a:cubicBezTo>
                      <a:pt x="93" y="156"/>
                      <a:pt x="99" y="144"/>
                      <a:pt x="99" y="134"/>
                    </a:cubicBezTo>
                    <a:cubicBezTo>
                      <a:pt x="99" y="0"/>
                      <a:pt x="99" y="0"/>
                      <a:pt x="99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72" name="Freeform: Shape 92"/>
              <p:cNvSpPr/>
              <p:nvPr/>
            </p:nvSpPr>
            <p:spPr bwMode="auto">
              <a:xfrm>
                <a:off x="3614738" y="5854700"/>
                <a:ext cx="385763" cy="492125"/>
              </a:xfrm>
              <a:custGeom>
                <a:avLst/>
                <a:gdLst>
                  <a:gd name="T0" fmla="*/ 51 w 102"/>
                  <a:gd name="T1" fmla="*/ 0 h 131"/>
                  <a:gd name="T2" fmla="*/ 0 w 102"/>
                  <a:gd name="T3" fmla="*/ 6 h 131"/>
                  <a:gd name="T4" fmla="*/ 51 w 102"/>
                  <a:gd name="T5" fmla="*/ 131 h 131"/>
                  <a:gd name="T6" fmla="*/ 102 w 102"/>
                  <a:gd name="T7" fmla="*/ 6 h 131"/>
                  <a:gd name="T8" fmla="*/ 51 w 102"/>
                  <a:gd name="T9" fmla="*/ 0 h 1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2" h="131">
                    <a:moveTo>
                      <a:pt x="51" y="0"/>
                    </a:moveTo>
                    <a:cubicBezTo>
                      <a:pt x="33" y="0"/>
                      <a:pt x="16" y="2"/>
                      <a:pt x="0" y="6"/>
                    </a:cubicBezTo>
                    <a:cubicBezTo>
                      <a:pt x="51" y="131"/>
                      <a:pt x="51" y="131"/>
                      <a:pt x="51" y="131"/>
                    </a:cubicBezTo>
                    <a:cubicBezTo>
                      <a:pt x="102" y="6"/>
                      <a:pt x="102" y="6"/>
                      <a:pt x="102" y="6"/>
                    </a:cubicBezTo>
                    <a:cubicBezTo>
                      <a:pt x="85" y="2"/>
                      <a:pt x="68" y="0"/>
                      <a:pt x="51" y="0"/>
                    </a:cubicBezTo>
                    <a:close/>
                  </a:path>
                </a:pathLst>
              </a:cu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</p:grpSp>
        <p:sp>
          <p:nvSpPr>
            <p:cNvPr id="23" name="Freeform: Shape 93"/>
            <p:cNvSpPr/>
            <p:nvPr/>
          </p:nvSpPr>
          <p:spPr bwMode="auto">
            <a:xfrm>
              <a:off x="6526508" y="2074212"/>
              <a:ext cx="1085207" cy="1086176"/>
            </a:xfrm>
            <a:custGeom>
              <a:avLst/>
              <a:gdLst>
                <a:gd name="T0" fmla="*/ 235 w 471"/>
                <a:gd name="T1" fmla="*/ 0 h 471"/>
                <a:gd name="T2" fmla="*/ 0 w 471"/>
                <a:gd name="T3" fmla="*/ 235 h 471"/>
                <a:gd name="T4" fmla="*/ 235 w 471"/>
                <a:gd name="T5" fmla="*/ 471 h 471"/>
                <a:gd name="T6" fmla="*/ 471 w 471"/>
                <a:gd name="T7" fmla="*/ 235 h 471"/>
                <a:gd name="T8" fmla="*/ 235 w 471"/>
                <a:gd name="T9" fmla="*/ 0 h 471"/>
                <a:gd name="T10" fmla="*/ 235 w 471"/>
                <a:gd name="T11" fmla="*/ 408 h 471"/>
                <a:gd name="T12" fmla="*/ 62 w 471"/>
                <a:gd name="T13" fmla="*/ 235 h 471"/>
                <a:gd name="T14" fmla="*/ 235 w 471"/>
                <a:gd name="T15" fmla="*/ 62 h 471"/>
                <a:gd name="T16" fmla="*/ 408 w 471"/>
                <a:gd name="T17" fmla="*/ 235 h 471"/>
                <a:gd name="T18" fmla="*/ 235 w 471"/>
                <a:gd name="T19" fmla="*/ 408 h 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71" h="471">
                  <a:moveTo>
                    <a:pt x="235" y="0"/>
                  </a:moveTo>
                  <a:cubicBezTo>
                    <a:pt x="105" y="0"/>
                    <a:pt x="0" y="105"/>
                    <a:pt x="0" y="235"/>
                  </a:cubicBezTo>
                  <a:cubicBezTo>
                    <a:pt x="0" y="365"/>
                    <a:pt x="105" y="471"/>
                    <a:pt x="235" y="471"/>
                  </a:cubicBezTo>
                  <a:cubicBezTo>
                    <a:pt x="365" y="471"/>
                    <a:pt x="471" y="365"/>
                    <a:pt x="471" y="235"/>
                  </a:cubicBezTo>
                  <a:cubicBezTo>
                    <a:pt x="471" y="105"/>
                    <a:pt x="365" y="0"/>
                    <a:pt x="235" y="0"/>
                  </a:cubicBezTo>
                  <a:close/>
                  <a:moveTo>
                    <a:pt x="235" y="408"/>
                  </a:moveTo>
                  <a:cubicBezTo>
                    <a:pt x="140" y="408"/>
                    <a:pt x="62" y="331"/>
                    <a:pt x="62" y="235"/>
                  </a:cubicBezTo>
                  <a:cubicBezTo>
                    <a:pt x="62" y="140"/>
                    <a:pt x="140" y="62"/>
                    <a:pt x="235" y="62"/>
                  </a:cubicBezTo>
                  <a:cubicBezTo>
                    <a:pt x="331" y="62"/>
                    <a:pt x="408" y="140"/>
                    <a:pt x="408" y="235"/>
                  </a:cubicBezTo>
                  <a:cubicBezTo>
                    <a:pt x="408" y="331"/>
                    <a:pt x="331" y="408"/>
                    <a:pt x="235" y="40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grpSp>
          <p:nvGrpSpPr>
            <p:cNvPr id="24" name="Group 94"/>
            <p:cNvGrpSpPr/>
            <p:nvPr/>
          </p:nvGrpSpPr>
          <p:grpSpPr>
            <a:xfrm>
              <a:off x="4992969" y="3468607"/>
              <a:ext cx="621125" cy="2168241"/>
              <a:chOff x="3243263" y="2417763"/>
              <a:chExt cx="1125538" cy="3929062"/>
            </a:xfrm>
          </p:grpSpPr>
          <p:sp>
            <p:nvSpPr>
              <p:cNvPr id="57" name="Freeform: Shape 95"/>
              <p:cNvSpPr/>
              <p:nvPr/>
            </p:nvSpPr>
            <p:spPr bwMode="auto">
              <a:xfrm>
                <a:off x="3243263" y="4722813"/>
                <a:ext cx="1125538" cy="1624012"/>
              </a:xfrm>
              <a:custGeom>
                <a:avLst/>
                <a:gdLst>
                  <a:gd name="T0" fmla="*/ 709 w 709"/>
                  <a:gd name="T1" fmla="*/ 161 h 1023"/>
                  <a:gd name="T2" fmla="*/ 356 w 709"/>
                  <a:gd name="T3" fmla="*/ 1023 h 1023"/>
                  <a:gd name="T4" fmla="*/ 0 w 709"/>
                  <a:gd name="T5" fmla="*/ 161 h 1023"/>
                  <a:gd name="T6" fmla="*/ 0 w 709"/>
                  <a:gd name="T7" fmla="*/ 0 h 1023"/>
                  <a:gd name="T8" fmla="*/ 709 w 709"/>
                  <a:gd name="T9" fmla="*/ 0 h 1023"/>
                  <a:gd name="T10" fmla="*/ 709 w 709"/>
                  <a:gd name="T11" fmla="*/ 161 h 10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09" h="1023">
                    <a:moveTo>
                      <a:pt x="709" y="161"/>
                    </a:moveTo>
                    <a:lnTo>
                      <a:pt x="356" y="1023"/>
                    </a:lnTo>
                    <a:lnTo>
                      <a:pt x="0" y="161"/>
                    </a:lnTo>
                    <a:lnTo>
                      <a:pt x="0" y="0"/>
                    </a:lnTo>
                    <a:lnTo>
                      <a:pt x="709" y="0"/>
                    </a:lnTo>
                    <a:lnTo>
                      <a:pt x="709" y="161"/>
                    </a:lnTo>
                    <a:close/>
                  </a:path>
                </a:pathLst>
              </a:custGeom>
              <a:solidFill>
                <a:srgbClr val="DDBDA3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58" name="Freeform: Shape 96"/>
              <p:cNvSpPr/>
              <p:nvPr/>
            </p:nvSpPr>
            <p:spPr bwMode="auto">
              <a:xfrm>
                <a:off x="3243263" y="2417763"/>
                <a:ext cx="374650" cy="2700337"/>
              </a:xfrm>
              <a:custGeom>
                <a:avLst/>
                <a:gdLst>
                  <a:gd name="T0" fmla="*/ 0 w 99"/>
                  <a:gd name="T1" fmla="*/ 0 h 718"/>
                  <a:gd name="T2" fmla="*/ 0 w 99"/>
                  <a:gd name="T3" fmla="*/ 673 h 718"/>
                  <a:gd name="T4" fmla="*/ 15 w 99"/>
                  <a:gd name="T5" fmla="*/ 701 h 718"/>
                  <a:gd name="T6" fmla="*/ 34 w 99"/>
                  <a:gd name="T7" fmla="*/ 713 h 718"/>
                  <a:gd name="T8" fmla="*/ 65 w 99"/>
                  <a:gd name="T9" fmla="*/ 713 h 718"/>
                  <a:gd name="T10" fmla="*/ 84 w 99"/>
                  <a:gd name="T11" fmla="*/ 701 h 718"/>
                  <a:gd name="T12" fmla="*/ 99 w 99"/>
                  <a:gd name="T13" fmla="*/ 673 h 718"/>
                  <a:gd name="T14" fmla="*/ 99 w 99"/>
                  <a:gd name="T15" fmla="*/ 0 h 718"/>
                  <a:gd name="T16" fmla="*/ 0 w 99"/>
                  <a:gd name="T17" fmla="*/ 0 h 7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9" h="718">
                    <a:moveTo>
                      <a:pt x="0" y="0"/>
                    </a:moveTo>
                    <a:cubicBezTo>
                      <a:pt x="0" y="673"/>
                      <a:pt x="0" y="673"/>
                      <a:pt x="0" y="673"/>
                    </a:cubicBezTo>
                    <a:cubicBezTo>
                      <a:pt x="0" y="683"/>
                      <a:pt x="7" y="695"/>
                      <a:pt x="15" y="701"/>
                    </a:cubicBezTo>
                    <a:cubicBezTo>
                      <a:pt x="34" y="713"/>
                      <a:pt x="34" y="713"/>
                      <a:pt x="34" y="713"/>
                    </a:cubicBezTo>
                    <a:cubicBezTo>
                      <a:pt x="43" y="718"/>
                      <a:pt x="56" y="718"/>
                      <a:pt x="65" y="713"/>
                    </a:cubicBezTo>
                    <a:cubicBezTo>
                      <a:pt x="84" y="701"/>
                      <a:pt x="84" y="701"/>
                      <a:pt x="84" y="701"/>
                    </a:cubicBezTo>
                    <a:cubicBezTo>
                      <a:pt x="92" y="695"/>
                      <a:pt x="99" y="683"/>
                      <a:pt x="99" y="673"/>
                    </a:cubicBezTo>
                    <a:cubicBezTo>
                      <a:pt x="99" y="0"/>
                      <a:pt x="99" y="0"/>
                      <a:pt x="99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59" name="Freeform: Shape 97"/>
              <p:cNvSpPr/>
              <p:nvPr/>
            </p:nvSpPr>
            <p:spPr bwMode="auto">
              <a:xfrm>
                <a:off x="3617913" y="2417763"/>
                <a:ext cx="376238" cy="2700337"/>
              </a:xfrm>
              <a:custGeom>
                <a:avLst/>
                <a:gdLst>
                  <a:gd name="T0" fmla="*/ 0 w 99"/>
                  <a:gd name="T1" fmla="*/ 0 h 718"/>
                  <a:gd name="T2" fmla="*/ 0 w 99"/>
                  <a:gd name="T3" fmla="*/ 673 h 718"/>
                  <a:gd name="T4" fmla="*/ 15 w 99"/>
                  <a:gd name="T5" fmla="*/ 701 h 718"/>
                  <a:gd name="T6" fmla="*/ 34 w 99"/>
                  <a:gd name="T7" fmla="*/ 713 h 718"/>
                  <a:gd name="T8" fmla="*/ 65 w 99"/>
                  <a:gd name="T9" fmla="*/ 713 h 718"/>
                  <a:gd name="T10" fmla="*/ 84 w 99"/>
                  <a:gd name="T11" fmla="*/ 701 h 718"/>
                  <a:gd name="T12" fmla="*/ 99 w 99"/>
                  <a:gd name="T13" fmla="*/ 673 h 718"/>
                  <a:gd name="T14" fmla="*/ 99 w 99"/>
                  <a:gd name="T15" fmla="*/ 0 h 718"/>
                  <a:gd name="T16" fmla="*/ 0 w 99"/>
                  <a:gd name="T17" fmla="*/ 0 h 7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9" h="718">
                    <a:moveTo>
                      <a:pt x="0" y="0"/>
                    </a:moveTo>
                    <a:cubicBezTo>
                      <a:pt x="0" y="673"/>
                      <a:pt x="0" y="673"/>
                      <a:pt x="0" y="673"/>
                    </a:cubicBezTo>
                    <a:cubicBezTo>
                      <a:pt x="0" y="683"/>
                      <a:pt x="7" y="695"/>
                      <a:pt x="15" y="701"/>
                    </a:cubicBezTo>
                    <a:cubicBezTo>
                      <a:pt x="34" y="713"/>
                      <a:pt x="34" y="713"/>
                      <a:pt x="34" y="713"/>
                    </a:cubicBezTo>
                    <a:cubicBezTo>
                      <a:pt x="43" y="718"/>
                      <a:pt x="57" y="718"/>
                      <a:pt x="65" y="713"/>
                    </a:cubicBezTo>
                    <a:cubicBezTo>
                      <a:pt x="84" y="701"/>
                      <a:pt x="84" y="701"/>
                      <a:pt x="84" y="701"/>
                    </a:cubicBezTo>
                    <a:cubicBezTo>
                      <a:pt x="92" y="695"/>
                      <a:pt x="99" y="683"/>
                      <a:pt x="99" y="673"/>
                    </a:cubicBezTo>
                    <a:cubicBezTo>
                      <a:pt x="99" y="0"/>
                      <a:pt x="99" y="0"/>
                      <a:pt x="99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60" name="Freeform: Shape 98"/>
              <p:cNvSpPr/>
              <p:nvPr/>
            </p:nvSpPr>
            <p:spPr bwMode="auto">
              <a:xfrm>
                <a:off x="3994151" y="2417763"/>
                <a:ext cx="374650" cy="2700337"/>
              </a:xfrm>
              <a:custGeom>
                <a:avLst/>
                <a:gdLst>
                  <a:gd name="T0" fmla="*/ 0 w 99"/>
                  <a:gd name="T1" fmla="*/ 0 h 718"/>
                  <a:gd name="T2" fmla="*/ 0 w 99"/>
                  <a:gd name="T3" fmla="*/ 673 h 718"/>
                  <a:gd name="T4" fmla="*/ 15 w 99"/>
                  <a:gd name="T5" fmla="*/ 701 h 718"/>
                  <a:gd name="T6" fmla="*/ 35 w 99"/>
                  <a:gd name="T7" fmla="*/ 713 h 718"/>
                  <a:gd name="T8" fmla="*/ 65 w 99"/>
                  <a:gd name="T9" fmla="*/ 713 h 718"/>
                  <a:gd name="T10" fmla="*/ 84 w 99"/>
                  <a:gd name="T11" fmla="*/ 701 h 718"/>
                  <a:gd name="T12" fmla="*/ 99 w 99"/>
                  <a:gd name="T13" fmla="*/ 673 h 718"/>
                  <a:gd name="T14" fmla="*/ 99 w 99"/>
                  <a:gd name="T15" fmla="*/ 0 h 718"/>
                  <a:gd name="T16" fmla="*/ 0 w 99"/>
                  <a:gd name="T17" fmla="*/ 0 h 7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9" h="718">
                    <a:moveTo>
                      <a:pt x="0" y="0"/>
                    </a:moveTo>
                    <a:cubicBezTo>
                      <a:pt x="0" y="673"/>
                      <a:pt x="0" y="673"/>
                      <a:pt x="0" y="673"/>
                    </a:cubicBezTo>
                    <a:cubicBezTo>
                      <a:pt x="0" y="683"/>
                      <a:pt x="7" y="695"/>
                      <a:pt x="15" y="701"/>
                    </a:cubicBezTo>
                    <a:cubicBezTo>
                      <a:pt x="35" y="713"/>
                      <a:pt x="35" y="713"/>
                      <a:pt x="35" y="713"/>
                    </a:cubicBezTo>
                    <a:cubicBezTo>
                      <a:pt x="43" y="718"/>
                      <a:pt x="57" y="718"/>
                      <a:pt x="65" y="713"/>
                    </a:cubicBezTo>
                    <a:cubicBezTo>
                      <a:pt x="84" y="701"/>
                      <a:pt x="84" y="701"/>
                      <a:pt x="84" y="701"/>
                    </a:cubicBezTo>
                    <a:cubicBezTo>
                      <a:pt x="93" y="695"/>
                      <a:pt x="99" y="683"/>
                      <a:pt x="99" y="673"/>
                    </a:cubicBezTo>
                    <a:cubicBezTo>
                      <a:pt x="99" y="0"/>
                      <a:pt x="99" y="0"/>
                      <a:pt x="99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61" name="Freeform: Shape 99"/>
              <p:cNvSpPr/>
              <p:nvPr/>
            </p:nvSpPr>
            <p:spPr bwMode="auto">
              <a:xfrm>
                <a:off x="3243263" y="4445000"/>
                <a:ext cx="374650" cy="673100"/>
              </a:xfrm>
              <a:custGeom>
                <a:avLst/>
                <a:gdLst>
                  <a:gd name="T0" fmla="*/ 0 w 99"/>
                  <a:gd name="T1" fmla="*/ 0 h 179"/>
                  <a:gd name="T2" fmla="*/ 0 w 99"/>
                  <a:gd name="T3" fmla="*/ 134 h 179"/>
                  <a:gd name="T4" fmla="*/ 15 w 99"/>
                  <a:gd name="T5" fmla="*/ 162 h 179"/>
                  <a:gd name="T6" fmla="*/ 34 w 99"/>
                  <a:gd name="T7" fmla="*/ 174 h 179"/>
                  <a:gd name="T8" fmla="*/ 65 w 99"/>
                  <a:gd name="T9" fmla="*/ 174 h 179"/>
                  <a:gd name="T10" fmla="*/ 84 w 99"/>
                  <a:gd name="T11" fmla="*/ 162 h 179"/>
                  <a:gd name="T12" fmla="*/ 99 w 99"/>
                  <a:gd name="T13" fmla="*/ 134 h 179"/>
                  <a:gd name="T14" fmla="*/ 99 w 99"/>
                  <a:gd name="T15" fmla="*/ 0 h 179"/>
                  <a:gd name="T16" fmla="*/ 0 w 99"/>
                  <a:gd name="T17" fmla="*/ 0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9" h="179">
                    <a:moveTo>
                      <a:pt x="0" y="0"/>
                    </a:moveTo>
                    <a:cubicBezTo>
                      <a:pt x="0" y="134"/>
                      <a:pt x="0" y="134"/>
                      <a:pt x="0" y="134"/>
                    </a:cubicBezTo>
                    <a:cubicBezTo>
                      <a:pt x="0" y="144"/>
                      <a:pt x="7" y="156"/>
                      <a:pt x="15" y="162"/>
                    </a:cubicBezTo>
                    <a:cubicBezTo>
                      <a:pt x="34" y="174"/>
                      <a:pt x="34" y="174"/>
                      <a:pt x="34" y="174"/>
                    </a:cubicBezTo>
                    <a:cubicBezTo>
                      <a:pt x="43" y="179"/>
                      <a:pt x="56" y="179"/>
                      <a:pt x="65" y="174"/>
                    </a:cubicBezTo>
                    <a:cubicBezTo>
                      <a:pt x="84" y="162"/>
                      <a:pt x="84" y="162"/>
                      <a:pt x="84" y="162"/>
                    </a:cubicBezTo>
                    <a:cubicBezTo>
                      <a:pt x="92" y="156"/>
                      <a:pt x="99" y="144"/>
                      <a:pt x="99" y="134"/>
                    </a:cubicBezTo>
                    <a:cubicBezTo>
                      <a:pt x="99" y="0"/>
                      <a:pt x="99" y="0"/>
                      <a:pt x="99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62" name="Freeform: Shape 100"/>
              <p:cNvSpPr/>
              <p:nvPr/>
            </p:nvSpPr>
            <p:spPr bwMode="auto">
              <a:xfrm>
                <a:off x="3617913" y="4445000"/>
                <a:ext cx="376238" cy="673100"/>
              </a:xfrm>
              <a:custGeom>
                <a:avLst/>
                <a:gdLst>
                  <a:gd name="T0" fmla="*/ 0 w 99"/>
                  <a:gd name="T1" fmla="*/ 0 h 179"/>
                  <a:gd name="T2" fmla="*/ 0 w 99"/>
                  <a:gd name="T3" fmla="*/ 134 h 179"/>
                  <a:gd name="T4" fmla="*/ 15 w 99"/>
                  <a:gd name="T5" fmla="*/ 162 h 179"/>
                  <a:gd name="T6" fmla="*/ 34 w 99"/>
                  <a:gd name="T7" fmla="*/ 174 h 179"/>
                  <a:gd name="T8" fmla="*/ 65 w 99"/>
                  <a:gd name="T9" fmla="*/ 174 h 179"/>
                  <a:gd name="T10" fmla="*/ 84 w 99"/>
                  <a:gd name="T11" fmla="*/ 162 h 179"/>
                  <a:gd name="T12" fmla="*/ 99 w 99"/>
                  <a:gd name="T13" fmla="*/ 134 h 179"/>
                  <a:gd name="T14" fmla="*/ 99 w 99"/>
                  <a:gd name="T15" fmla="*/ 0 h 179"/>
                  <a:gd name="T16" fmla="*/ 0 w 99"/>
                  <a:gd name="T17" fmla="*/ 0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9" h="179">
                    <a:moveTo>
                      <a:pt x="0" y="0"/>
                    </a:moveTo>
                    <a:cubicBezTo>
                      <a:pt x="0" y="134"/>
                      <a:pt x="0" y="134"/>
                      <a:pt x="0" y="134"/>
                    </a:cubicBezTo>
                    <a:cubicBezTo>
                      <a:pt x="0" y="144"/>
                      <a:pt x="7" y="156"/>
                      <a:pt x="15" y="162"/>
                    </a:cubicBezTo>
                    <a:cubicBezTo>
                      <a:pt x="34" y="174"/>
                      <a:pt x="34" y="174"/>
                      <a:pt x="34" y="174"/>
                    </a:cubicBezTo>
                    <a:cubicBezTo>
                      <a:pt x="43" y="179"/>
                      <a:pt x="57" y="179"/>
                      <a:pt x="65" y="174"/>
                    </a:cubicBezTo>
                    <a:cubicBezTo>
                      <a:pt x="84" y="162"/>
                      <a:pt x="84" y="162"/>
                      <a:pt x="84" y="162"/>
                    </a:cubicBezTo>
                    <a:cubicBezTo>
                      <a:pt x="92" y="156"/>
                      <a:pt x="99" y="144"/>
                      <a:pt x="99" y="134"/>
                    </a:cubicBezTo>
                    <a:cubicBezTo>
                      <a:pt x="99" y="0"/>
                      <a:pt x="99" y="0"/>
                      <a:pt x="99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63" name="Freeform: Shape 101"/>
              <p:cNvSpPr/>
              <p:nvPr/>
            </p:nvSpPr>
            <p:spPr bwMode="auto">
              <a:xfrm>
                <a:off x="3994151" y="4445000"/>
                <a:ext cx="374650" cy="673100"/>
              </a:xfrm>
              <a:custGeom>
                <a:avLst/>
                <a:gdLst>
                  <a:gd name="T0" fmla="*/ 0 w 99"/>
                  <a:gd name="T1" fmla="*/ 0 h 179"/>
                  <a:gd name="T2" fmla="*/ 0 w 99"/>
                  <a:gd name="T3" fmla="*/ 134 h 179"/>
                  <a:gd name="T4" fmla="*/ 15 w 99"/>
                  <a:gd name="T5" fmla="*/ 162 h 179"/>
                  <a:gd name="T6" fmla="*/ 35 w 99"/>
                  <a:gd name="T7" fmla="*/ 174 h 179"/>
                  <a:gd name="T8" fmla="*/ 65 w 99"/>
                  <a:gd name="T9" fmla="*/ 174 h 179"/>
                  <a:gd name="T10" fmla="*/ 84 w 99"/>
                  <a:gd name="T11" fmla="*/ 162 h 179"/>
                  <a:gd name="T12" fmla="*/ 99 w 99"/>
                  <a:gd name="T13" fmla="*/ 134 h 179"/>
                  <a:gd name="T14" fmla="*/ 99 w 99"/>
                  <a:gd name="T15" fmla="*/ 0 h 179"/>
                  <a:gd name="T16" fmla="*/ 0 w 99"/>
                  <a:gd name="T17" fmla="*/ 0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9" h="179">
                    <a:moveTo>
                      <a:pt x="0" y="0"/>
                    </a:moveTo>
                    <a:cubicBezTo>
                      <a:pt x="0" y="134"/>
                      <a:pt x="0" y="134"/>
                      <a:pt x="0" y="134"/>
                    </a:cubicBezTo>
                    <a:cubicBezTo>
                      <a:pt x="0" y="144"/>
                      <a:pt x="7" y="156"/>
                      <a:pt x="15" y="162"/>
                    </a:cubicBezTo>
                    <a:cubicBezTo>
                      <a:pt x="35" y="174"/>
                      <a:pt x="35" y="174"/>
                      <a:pt x="35" y="174"/>
                    </a:cubicBezTo>
                    <a:cubicBezTo>
                      <a:pt x="43" y="179"/>
                      <a:pt x="57" y="179"/>
                      <a:pt x="65" y="174"/>
                    </a:cubicBezTo>
                    <a:cubicBezTo>
                      <a:pt x="84" y="162"/>
                      <a:pt x="84" y="162"/>
                      <a:pt x="84" y="162"/>
                    </a:cubicBezTo>
                    <a:cubicBezTo>
                      <a:pt x="93" y="156"/>
                      <a:pt x="99" y="144"/>
                      <a:pt x="99" y="134"/>
                    </a:cubicBezTo>
                    <a:cubicBezTo>
                      <a:pt x="99" y="0"/>
                      <a:pt x="99" y="0"/>
                      <a:pt x="99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64" name="Freeform: Shape 102"/>
              <p:cNvSpPr/>
              <p:nvPr/>
            </p:nvSpPr>
            <p:spPr bwMode="auto">
              <a:xfrm>
                <a:off x="3614738" y="5854700"/>
                <a:ext cx="385763" cy="492125"/>
              </a:xfrm>
              <a:custGeom>
                <a:avLst/>
                <a:gdLst>
                  <a:gd name="T0" fmla="*/ 51 w 102"/>
                  <a:gd name="T1" fmla="*/ 0 h 131"/>
                  <a:gd name="T2" fmla="*/ 0 w 102"/>
                  <a:gd name="T3" fmla="*/ 6 h 131"/>
                  <a:gd name="T4" fmla="*/ 51 w 102"/>
                  <a:gd name="T5" fmla="*/ 131 h 131"/>
                  <a:gd name="T6" fmla="*/ 102 w 102"/>
                  <a:gd name="T7" fmla="*/ 6 h 131"/>
                  <a:gd name="T8" fmla="*/ 51 w 102"/>
                  <a:gd name="T9" fmla="*/ 0 h 1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2" h="131">
                    <a:moveTo>
                      <a:pt x="51" y="0"/>
                    </a:moveTo>
                    <a:cubicBezTo>
                      <a:pt x="33" y="0"/>
                      <a:pt x="16" y="2"/>
                      <a:pt x="0" y="6"/>
                    </a:cubicBezTo>
                    <a:cubicBezTo>
                      <a:pt x="51" y="131"/>
                      <a:pt x="51" y="131"/>
                      <a:pt x="51" y="131"/>
                    </a:cubicBezTo>
                    <a:cubicBezTo>
                      <a:pt x="102" y="6"/>
                      <a:pt x="102" y="6"/>
                      <a:pt x="102" y="6"/>
                    </a:cubicBezTo>
                    <a:cubicBezTo>
                      <a:pt x="85" y="2"/>
                      <a:pt x="68" y="0"/>
                      <a:pt x="51" y="0"/>
                    </a:cubicBezTo>
                    <a:close/>
                  </a:path>
                </a:pathLst>
              </a:cu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</p:grpSp>
        <p:sp>
          <p:nvSpPr>
            <p:cNvPr id="25" name="Freeform: Shape 103"/>
            <p:cNvSpPr/>
            <p:nvPr/>
          </p:nvSpPr>
          <p:spPr bwMode="auto">
            <a:xfrm>
              <a:off x="4760927" y="2500983"/>
              <a:ext cx="1085207" cy="1086176"/>
            </a:xfrm>
            <a:custGeom>
              <a:avLst/>
              <a:gdLst>
                <a:gd name="T0" fmla="*/ 235 w 471"/>
                <a:gd name="T1" fmla="*/ 0 h 471"/>
                <a:gd name="T2" fmla="*/ 0 w 471"/>
                <a:gd name="T3" fmla="*/ 235 h 471"/>
                <a:gd name="T4" fmla="*/ 235 w 471"/>
                <a:gd name="T5" fmla="*/ 471 h 471"/>
                <a:gd name="T6" fmla="*/ 471 w 471"/>
                <a:gd name="T7" fmla="*/ 235 h 471"/>
                <a:gd name="T8" fmla="*/ 235 w 471"/>
                <a:gd name="T9" fmla="*/ 0 h 471"/>
                <a:gd name="T10" fmla="*/ 235 w 471"/>
                <a:gd name="T11" fmla="*/ 408 h 471"/>
                <a:gd name="T12" fmla="*/ 62 w 471"/>
                <a:gd name="T13" fmla="*/ 235 h 471"/>
                <a:gd name="T14" fmla="*/ 235 w 471"/>
                <a:gd name="T15" fmla="*/ 62 h 471"/>
                <a:gd name="T16" fmla="*/ 408 w 471"/>
                <a:gd name="T17" fmla="*/ 235 h 471"/>
                <a:gd name="T18" fmla="*/ 235 w 471"/>
                <a:gd name="T19" fmla="*/ 408 h 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71" h="471">
                  <a:moveTo>
                    <a:pt x="235" y="0"/>
                  </a:moveTo>
                  <a:cubicBezTo>
                    <a:pt x="105" y="0"/>
                    <a:pt x="0" y="105"/>
                    <a:pt x="0" y="235"/>
                  </a:cubicBezTo>
                  <a:cubicBezTo>
                    <a:pt x="0" y="365"/>
                    <a:pt x="105" y="471"/>
                    <a:pt x="235" y="471"/>
                  </a:cubicBezTo>
                  <a:cubicBezTo>
                    <a:pt x="365" y="471"/>
                    <a:pt x="471" y="365"/>
                    <a:pt x="471" y="235"/>
                  </a:cubicBezTo>
                  <a:cubicBezTo>
                    <a:pt x="471" y="105"/>
                    <a:pt x="365" y="0"/>
                    <a:pt x="235" y="0"/>
                  </a:cubicBezTo>
                  <a:close/>
                  <a:moveTo>
                    <a:pt x="235" y="408"/>
                  </a:moveTo>
                  <a:cubicBezTo>
                    <a:pt x="140" y="408"/>
                    <a:pt x="62" y="331"/>
                    <a:pt x="62" y="235"/>
                  </a:cubicBezTo>
                  <a:cubicBezTo>
                    <a:pt x="62" y="140"/>
                    <a:pt x="140" y="62"/>
                    <a:pt x="235" y="62"/>
                  </a:cubicBezTo>
                  <a:cubicBezTo>
                    <a:pt x="331" y="62"/>
                    <a:pt x="408" y="140"/>
                    <a:pt x="408" y="235"/>
                  </a:cubicBezTo>
                  <a:cubicBezTo>
                    <a:pt x="408" y="331"/>
                    <a:pt x="331" y="408"/>
                    <a:pt x="235" y="40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26" name="TextBox 104"/>
            <p:cNvSpPr txBox="1"/>
            <p:nvPr/>
          </p:nvSpPr>
          <p:spPr>
            <a:xfrm>
              <a:off x="4988924" y="2849157"/>
              <a:ext cx="697627" cy="400110"/>
            </a:xfrm>
            <a:prstGeom prst="rect">
              <a:avLst/>
            </a:prstGeom>
            <a:noFill/>
          </p:spPr>
          <p:txBody>
            <a:bodyPr wrap="none">
              <a:normAutofit/>
            </a:bodyPr>
            <a:lstStyle/>
            <a:p>
              <a:pPr algn="ctr"/>
              <a:r>
                <a:rPr lang="id-ID" sz="2000" b="1">
                  <a:solidFill>
                    <a:schemeClr val="bg1">
                      <a:lumMod val="50000"/>
                    </a:schemeClr>
                  </a:solidFill>
                </a:rPr>
                <a:t>25%</a:t>
              </a:r>
              <a:endParaRPr lang="id-ID" sz="2000" b="1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7" name="TextBox 105"/>
            <p:cNvSpPr txBox="1"/>
            <p:nvPr/>
          </p:nvSpPr>
          <p:spPr>
            <a:xfrm>
              <a:off x="6715588" y="2420905"/>
              <a:ext cx="697627" cy="400110"/>
            </a:xfrm>
            <a:prstGeom prst="rect">
              <a:avLst/>
            </a:prstGeom>
            <a:noFill/>
          </p:spPr>
          <p:txBody>
            <a:bodyPr wrap="none">
              <a:normAutofit/>
            </a:bodyPr>
            <a:lstStyle/>
            <a:p>
              <a:pPr algn="ctr"/>
              <a:r>
                <a:rPr lang="id-ID" sz="2000" b="1">
                  <a:solidFill>
                    <a:schemeClr val="bg1">
                      <a:lumMod val="50000"/>
                    </a:schemeClr>
                  </a:solidFill>
                </a:rPr>
                <a:t>50%</a:t>
              </a:r>
              <a:endParaRPr lang="id-ID" sz="2000" b="1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8" name="TextBox 106"/>
            <p:cNvSpPr txBox="1"/>
            <p:nvPr/>
          </p:nvSpPr>
          <p:spPr>
            <a:xfrm>
              <a:off x="8484212" y="1954364"/>
              <a:ext cx="697627" cy="400110"/>
            </a:xfrm>
            <a:prstGeom prst="rect">
              <a:avLst/>
            </a:prstGeom>
            <a:noFill/>
          </p:spPr>
          <p:txBody>
            <a:bodyPr wrap="none">
              <a:normAutofit/>
            </a:bodyPr>
            <a:lstStyle/>
            <a:p>
              <a:pPr algn="ctr"/>
              <a:r>
                <a:rPr lang="id-ID" sz="2000" b="1">
                  <a:solidFill>
                    <a:schemeClr val="bg1">
                      <a:lumMod val="50000"/>
                    </a:schemeClr>
                  </a:solidFill>
                </a:rPr>
                <a:t>75%</a:t>
              </a:r>
              <a:endParaRPr lang="id-ID" sz="2000" b="1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9" name="TextBox 107"/>
            <p:cNvSpPr txBox="1"/>
            <p:nvPr/>
          </p:nvSpPr>
          <p:spPr>
            <a:xfrm>
              <a:off x="10167614" y="1580015"/>
              <a:ext cx="840295" cy="400110"/>
            </a:xfrm>
            <a:prstGeom prst="rect">
              <a:avLst/>
            </a:prstGeom>
            <a:noFill/>
          </p:spPr>
          <p:txBody>
            <a:bodyPr wrap="none">
              <a:normAutofit/>
            </a:bodyPr>
            <a:lstStyle/>
            <a:p>
              <a:pPr algn="ctr"/>
              <a:r>
                <a:rPr lang="id-ID" sz="2000" b="1">
                  <a:solidFill>
                    <a:schemeClr val="bg1">
                      <a:lumMod val="50000"/>
                    </a:schemeClr>
                  </a:solidFill>
                </a:rPr>
                <a:t>100%</a:t>
              </a:r>
              <a:endParaRPr lang="id-ID" sz="2000" b="1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cxnSp>
          <p:nvCxnSpPr>
            <p:cNvPr id="32" name="Straight Connector 12"/>
            <p:cNvCxnSpPr/>
            <p:nvPr/>
          </p:nvCxnSpPr>
          <p:spPr>
            <a:xfrm>
              <a:off x="4080182" y="4940228"/>
              <a:ext cx="0" cy="713417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28"/>
            <p:cNvCxnSpPr/>
            <p:nvPr/>
          </p:nvCxnSpPr>
          <p:spPr>
            <a:xfrm>
              <a:off x="4080182" y="2703595"/>
              <a:ext cx="0" cy="713417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22"/>
            <p:cNvCxnSpPr/>
            <p:nvPr/>
          </p:nvCxnSpPr>
          <p:spPr>
            <a:xfrm>
              <a:off x="4080182" y="3821912"/>
              <a:ext cx="0" cy="713417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1" name="千图PPT彼岸天：ID 8661124库_组合 110"/>
          <p:cNvGrpSpPr/>
          <p:nvPr>
            <p:custDataLst>
              <p:tags r:id="rId5"/>
            </p:custDataLst>
          </p:nvPr>
        </p:nvGrpSpPr>
        <p:grpSpPr>
          <a:xfrm>
            <a:off x="869013" y="3761326"/>
            <a:ext cx="2927200" cy="834588"/>
            <a:chOff x="869013" y="3761326"/>
            <a:chExt cx="2927200" cy="834588"/>
          </a:xfrm>
        </p:grpSpPr>
        <p:grpSp>
          <p:nvGrpSpPr>
            <p:cNvPr id="39" name="Group 46"/>
            <p:cNvGrpSpPr/>
            <p:nvPr/>
          </p:nvGrpSpPr>
          <p:grpSpPr>
            <a:xfrm>
              <a:off x="869013" y="3945136"/>
              <a:ext cx="436246" cy="466968"/>
              <a:chOff x="6138863" y="1941513"/>
              <a:chExt cx="450850" cy="482600"/>
            </a:xfrm>
            <a:solidFill>
              <a:schemeClr val="accent2"/>
            </a:solidFill>
          </p:grpSpPr>
          <p:sp>
            <p:nvSpPr>
              <p:cNvPr id="43" name="Freeform: Shape 47"/>
              <p:cNvSpPr/>
              <p:nvPr/>
            </p:nvSpPr>
            <p:spPr bwMode="auto">
              <a:xfrm>
                <a:off x="6138863" y="1941513"/>
                <a:ext cx="450850" cy="482600"/>
              </a:xfrm>
              <a:custGeom>
                <a:avLst/>
                <a:gdLst>
                  <a:gd name="T0" fmla="*/ 104 w 120"/>
                  <a:gd name="T1" fmla="*/ 0 h 128"/>
                  <a:gd name="T2" fmla="*/ 16 w 120"/>
                  <a:gd name="T3" fmla="*/ 0 h 128"/>
                  <a:gd name="T4" fmla="*/ 0 w 120"/>
                  <a:gd name="T5" fmla="*/ 16 h 128"/>
                  <a:gd name="T6" fmla="*/ 0 w 120"/>
                  <a:gd name="T7" fmla="*/ 112 h 128"/>
                  <a:gd name="T8" fmla="*/ 16 w 120"/>
                  <a:gd name="T9" fmla="*/ 128 h 128"/>
                  <a:gd name="T10" fmla="*/ 104 w 120"/>
                  <a:gd name="T11" fmla="*/ 128 h 128"/>
                  <a:gd name="T12" fmla="*/ 120 w 120"/>
                  <a:gd name="T13" fmla="*/ 112 h 128"/>
                  <a:gd name="T14" fmla="*/ 120 w 120"/>
                  <a:gd name="T15" fmla="*/ 16 h 128"/>
                  <a:gd name="T16" fmla="*/ 104 w 120"/>
                  <a:gd name="T17" fmla="*/ 0 h 128"/>
                  <a:gd name="T18" fmla="*/ 112 w 120"/>
                  <a:gd name="T19" fmla="*/ 112 h 128"/>
                  <a:gd name="T20" fmla="*/ 104 w 120"/>
                  <a:gd name="T21" fmla="*/ 120 h 128"/>
                  <a:gd name="T22" fmla="*/ 16 w 120"/>
                  <a:gd name="T23" fmla="*/ 120 h 128"/>
                  <a:gd name="T24" fmla="*/ 8 w 120"/>
                  <a:gd name="T25" fmla="*/ 112 h 128"/>
                  <a:gd name="T26" fmla="*/ 8 w 120"/>
                  <a:gd name="T27" fmla="*/ 16 h 128"/>
                  <a:gd name="T28" fmla="*/ 16 w 120"/>
                  <a:gd name="T29" fmla="*/ 8 h 128"/>
                  <a:gd name="T30" fmla="*/ 104 w 120"/>
                  <a:gd name="T31" fmla="*/ 8 h 128"/>
                  <a:gd name="T32" fmla="*/ 112 w 120"/>
                  <a:gd name="T33" fmla="*/ 16 h 128"/>
                  <a:gd name="T34" fmla="*/ 112 w 120"/>
                  <a:gd name="T35" fmla="*/ 112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20" h="128">
                    <a:moveTo>
                      <a:pt x="104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112"/>
                      <a:pt x="0" y="112"/>
                      <a:pt x="0" y="112"/>
                    </a:cubicBezTo>
                    <a:cubicBezTo>
                      <a:pt x="0" y="121"/>
                      <a:pt x="7" y="128"/>
                      <a:pt x="16" y="128"/>
                    </a:cubicBezTo>
                    <a:cubicBezTo>
                      <a:pt x="104" y="128"/>
                      <a:pt x="104" y="128"/>
                      <a:pt x="104" y="128"/>
                    </a:cubicBezTo>
                    <a:cubicBezTo>
                      <a:pt x="113" y="128"/>
                      <a:pt x="120" y="121"/>
                      <a:pt x="120" y="112"/>
                    </a:cubicBezTo>
                    <a:cubicBezTo>
                      <a:pt x="120" y="16"/>
                      <a:pt x="120" y="16"/>
                      <a:pt x="120" y="16"/>
                    </a:cubicBezTo>
                    <a:cubicBezTo>
                      <a:pt x="120" y="7"/>
                      <a:pt x="113" y="0"/>
                      <a:pt x="104" y="0"/>
                    </a:cubicBezTo>
                    <a:close/>
                    <a:moveTo>
                      <a:pt x="112" y="112"/>
                    </a:moveTo>
                    <a:cubicBezTo>
                      <a:pt x="112" y="116"/>
                      <a:pt x="108" y="120"/>
                      <a:pt x="104" y="120"/>
                    </a:cubicBezTo>
                    <a:cubicBezTo>
                      <a:pt x="16" y="120"/>
                      <a:pt x="16" y="120"/>
                      <a:pt x="16" y="120"/>
                    </a:cubicBezTo>
                    <a:cubicBezTo>
                      <a:pt x="12" y="120"/>
                      <a:pt x="8" y="116"/>
                      <a:pt x="8" y="112"/>
                    </a:cubicBezTo>
                    <a:cubicBezTo>
                      <a:pt x="8" y="16"/>
                      <a:pt x="8" y="16"/>
                      <a:pt x="8" y="16"/>
                    </a:cubicBezTo>
                    <a:cubicBezTo>
                      <a:pt x="8" y="12"/>
                      <a:pt x="12" y="8"/>
                      <a:pt x="16" y="8"/>
                    </a:cubicBezTo>
                    <a:cubicBezTo>
                      <a:pt x="104" y="8"/>
                      <a:pt x="104" y="8"/>
                      <a:pt x="104" y="8"/>
                    </a:cubicBezTo>
                    <a:cubicBezTo>
                      <a:pt x="108" y="8"/>
                      <a:pt x="112" y="12"/>
                      <a:pt x="112" y="16"/>
                    </a:cubicBezTo>
                    <a:lnTo>
                      <a:pt x="112" y="11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44" name="Freeform: Shape 48"/>
              <p:cNvSpPr/>
              <p:nvPr/>
            </p:nvSpPr>
            <p:spPr bwMode="auto">
              <a:xfrm>
                <a:off x="6199188" y="2001838"/>
                <a:ext cx="330200" cy="301625"/>
              </a:xfrm>
              <a:custGeom>
                <a:avLst/>
                <a:gdLst>
                  <a:gd name="T0" fmla="*/ 84 w 88"/>
                  <a:gd name="T1" fmla="*/ 0 h 80"/>
                  <a:gd name="T2" fmla="*/ 4 w 88"/>
                  <a:gd name="T3" fmla="*/ 0 h 80"/>
                  <a:gd name="T4" fmla="*/ 0 w 88"/>
                  <a:gd name="T5" fmla="*/ 4 h 80"/>
                  <a:gd name="T6" fmla="*/ 0 w 88"/>
                  <a:gd name="T7" fmla="*/ 76 h 80"/>
                  <a:gd name="T8" fmla="*/ 4 w 88"/>
                  <a:gd name="T9" fmla="*/ 80 h 80"/>
                  <a:gd name="T10" fmla="*/ 84 w 88"/>
                  <a:gd name="T11" fmla="*/ 80 h 80"/>
                  <a:gd name="T12" fmla="*/ 88 w 88"/>
                  <a:gd name="T13" fmla="*/ 76 h 80"/>
                  <a:gd name="T14" fmla="*/ 88 w 88"/>
                  <a:gd name="T15" fmla="*/ 4 h 80"/>
                  <a:gd name="T16" fmla="*/ 84 w 88"/>
                  <a:gd name="T17" fmla="*/ 0 h 80"/>
                  <a:gd name="T18" fmla="*/ 84 w 88"/>
                  <a:gd name="T19" fmla="*/ 4 h 80"/>
                  <a:gd name="T20" fmla="*/ 84 w 88"/>
                  <a:gd name="T21" fmla="*/ 59 h 80"/>
                  <a:gd name="T22" fmla="*/ 71 w 88"/>
                  <a:gd name="T23" fmla="*/ 45 h 80"/>
                  <a:gd name="T24" fmla="*/ 68 w 88"/>
                  <a:gd name="T25" fmla="*/ 44 h 80"/>
                  <a:gd name="T26" fmla="*/ 65 w 88"/>
                  <a:gd name="T27" fmla="*/ 45 h 80"/>
                  <a:gd name="T28" fmla="*/ 55 w 88"/>
                  <a:gd name="T29" fmla="*/ 57 h 80"/>
                  <a:gd name="T30" fmla="*/ 23 w 88"/>
                  <a:gd name="T31" fmla="*/ 21 h 80"/>
                  <a:gd name="T32" fmla="*/ 20 w 88"/>
                  <a:gd name="T33" fmla="*/ 20 h 80"/>
                  <a:gd name="T34" fmla="*/ 17 w 88"/>
                  <a:gd name="T35" fmla="*/ 21 h 80"/>
                  <a:gd name="T36" fmla="*/ 4 w 88"/>
                  <a:gd name="T37" fmla="*/ 36 h 80"/>
                  <a:gd name="T38" fmla="*/ 4 w 88"/>
                  <a:gd name="T39" fmla="*/ 4 h 80"/>
                  <a:gd name="T40" fmla="*/ 84 w 88"/>
                  <a:gd name="T41" fmla="*/ 4 h 80"/>
                  <a:gd name="T42" fmla="*/ 4 w 88"/>
                  <a:gd name="T43" fmla="*/ 42 h 80"/>
                  <a:gd name="T44" fmla="*/ 20 w 88"/>
                  <a:gd name="T45" fmla="*/ 24 h 80"/>
                  <a:gd name="T46" fmla="*/ 52 w 88"/>
                  <a:gd name="T47" fmla="*/ 61 h 80"/>
                  <a:gd name="T48" fmla="*/ 55 w 88"/>
                  <a:gd name="T49" fmla="*/ 63 h 80"/>
                  <a:gd name="T50" fmla="*/ 66 w 88"/>
                  <a:gd name="T51" fmla="*/ 76 h 80"/>
                  <a:gd name="T52" fmla="*/ 4 w 88"/>
                  <a:gd name="T53" fmla="*/ 76 h 80"/>
                  <a:gd name="T54" fmla="*/ 4 w 88"/>
                  <a:gd name="T55" fmla="*/ 42 h 80"/>
                  <a:gd name="T56" fmla="*/ 71 w 88"/>
                  <a:gd name="T57" fmla="*/ 76 h 80"/>
                  <a:gd name="T58" fmla="*/ 57 w 88"/>
                  <a:gd name="T59" fmla="*/ 60 h 80"/>
                  <a:gd name="T60" fmla="*/ 68 w 88"/>
                  <a:gd name="T61" fmla="*/ 48 h 80"/>
                  <a:gd name="T62" fmla="*/ 84 w 88"/>
                  <a:gd name="T63" fmla="*/ 66 h 80"/>
                  <a:gd name="T64" fmla="*/ 84 w 88"/>
                  <a:gd name="T65" fmla="*/ 76 h 80"/>
                  <a:gd name="T66" fmla="*/ 71 w 88"/>
                  <a:gd name="T67" fmla="*/ 76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88" h="80">
                    <a:moveTo>
                      <a:pt x="84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76"/>
                      <a:pt x="0" y="76"/>
                      <a:pt x="0" y="76"/>
                    </a:cubicBezTo>
                    <a:cubicBezTo>
                      <a:pt x="0" y="78"/>
                      <a:pt x="2" y="80"/>
                      <a:pt x="4" y="80"/>
                    </a:cubicBezTo>
                    <a:cubicBezTo>
                      <a:pt x="84" y="80"/>
                      <a:pt x="84" y="80"/>
                      <a:pt x="84" y="80"/>
                    </a:cubicBezTo>
                    <a:cubicBezTo>
                      <a:pt x="86" y="80"/>
                      <a:pt x="88" y="78"/>
                      <a:pt x="88" y="76"/>
                    </a:cubicBezTo>
                    <a:cubicBezTo>
                      <a:pt x="88" y="4"/>
                      <a:pt x="88" y="4"/>
                      <a:pt x="88" y="4"/>
                    </a:cubicBezTo>
                    <a:cubicBezTo>
                      <a:pt x="88" y="2"/>
                      <a:pt x="86" y="0"/>
                      <a:pt x="84" y="0"/>
                    </a:cubicBezTo>
                    <a:close/>
                    <a:moveTo>
                      <a:pt x="84" y="4"/>
                    </a:moveTo>
                    <a:cubicBezTo>
                      <a:pt x="84" y="59"/>
                      <a:pt x="84" y="59"/>
                      <a:pt x="84" y="59"/>
                    </a:cubicBezTo>
                    <a:cubicBezTo>
                      <a:pt x="71" y="45"/>
                      <a:pt x="71" y="45"/>
                      <a:pt x="71" y="45"/>
                    </a:cubicBezTo>
                    <a:cubicBezTo>
                      <a:pt x="70" y="44"/>
                      <a:pt x="69" y="44"/>
                      <a:pt x="68" y="44"/>
                    </a:cubicBezTo>
                    <a:cubicBezTo>
                      <a:pt x="67" y="44"/>
                      <a:pt x="66" y="44"/>
                      <a:pt x="65" y="45"/>
                    </a:cubicBezTo>
                    <a:cubicBezTo>
                      <a:pt x="55" y="57"/>
                      <a:pt x="55" y="57"/>
                      <a:pt x="55" y="57"/>
                    </a:cubicBezTo>
                    <a:cubicBezTo>
                      <a:pt x="23" y="21"/>
                      <a:pt x="23" y="21"/>
                      <a:pt x="23" y="21"/>
                    </a:cubicBezTo>
                    <a:cubicBezTo>
                      <a:pt x="22" y="20"/>
                      <a:pt x="21" y="20"/>
                      <a:pt x="20" y="20"/>
                    </a:cubicBezTo>
                    <a:cubicBezTo>
                      <a:pt x="19" y="20"/>
                      <a:pt x="18" y="20"/>
                      <a:pt x="17" y="21"/>
                    </a:cubicBezTo>
                    <a:cubicBezTo>
                      <a:pt x="4" y="36"/>
                      <a:pt x="4" y="36"/>
                      <a:pt x="4" y="36"/>
                    </a:cubicBezTo>
                    <a:cubicBezTo>
                      <a:pt x="4" y="4"/>
                      <a:pt x="4" y="4"/>
                      <a:pt x="4" y="4"/>
                    </a:cubicBezTo>
                    <a:lnTo>
                      <a:pt x="84" y="4"/>
                    </a:lnTo>
                    <a:close/>
                    <a:moveTo>
                      <a:pt x="4" y="42"/>
                    </a:moveTo>
                    <a:cubicBezTo>
                      <a:pt x="20" y="24"/>
                      <a:pt x="20" y="24"/>
                      <a:pt x="20" y="24"/>
                    </a:cubicBezTo>
                    <a:cubicBezTo>
                      <a:pt x="52" y="61"/>
                      <a:pt x="52" y="61"/>
                      <a:pt x="52" y="61"/>
                    </a:cubicBezTo>
                    <a:cubicBezTo>
                      <a:pt x="55" y="63"/>
                      <a:pt x="55" y="63"/>
                      <a:pt x="55" y="63"/>
                    </a:cubicBezTo>
                    <a:cubicBezTo>
                      <a:pt x="66" y="76"/>
                      <a:pt x="66" y="76"/>
                      <a:pt x="66" y="76"/>
                    </a:cubicBezTo>
                    <a:cubicBezTo>
                      <a:pt x="4" y="76"/>
                      <a:pt x="4" y="76"/>
                      <a:pt x="4" y="76"/>
                    </a:cubicBezTo>
                    <a:lnTo>
                      <a:pt x="4" y="42"/>
                    </a:lnTo>
                    <a:close/>
                    <a:moveTo>
                      <a:pt x="71" y="76"/>
                    </a:moveTo>
                    <a:cubicBezTo>
                      <a:pt x="57" y="60"/>
                      <a:pt x="57" y="60"/>
                      <a:pt x="57" y="60"/>
                    </a:cubicBezTo>
                    <a:cubicBezTo>
                      <a:pt x="68" y="48"/>
                      <a:pt x="68" y="48"/>
                      <a:pt x="68" y="48"/>
                    </a:cubicBezTo>
                    <a:cubicBezTo>
                      <a:pt x="84" y="66"/>
                      <a:pt x="84" y="66"/>
                      <a:pt x="84" y="66"/>
                    </a:cubicBezTo>
                    <a:cubicBezTo>
                      <a:pt x="84" y="76"/>
                      <a:pt x="84" y="76"/>
                      <a:pt x="84" y="76"/>
                    </a:cubicBezTo>
                    <a:lnTo>
                      <a:pt x="71" y="7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45" name="Freeform: Shape 49"/>
              <p:cNvSpPr/>
              <p:nvPr/>
            </p:nvSpPr>
            <p:spPr bwMode="auto">
              <a:xfrm>
                <a:off x="6378575" y="2047876"/>
                <a:ext cx="90487" cy="90488"/>
              </a:xfrm>
              <a:custGeom>
                <a:avLst/>
                <a:gdLst>
                  <a:gd name="T0" fmla="*/ 12 w 24"/>
                  <a:gd name="T1" fmla="*/ 24 h 24"/>
                  <a:gd name="T2" fmla="*/ 24 w 24"/>
                  <a:gd name="T3" fmla="*/ 12 h 24"/>
                  <a:gd name="T4" fmla="*/ 12 w 24"/>
                  <a:gd name="T5" fmla="*/ 0 h 24"/>
                  <a:gd name="T6" fmla="*/ 0 w 24"/>
                  <a:gd name="T7" fmla="*/ 12 h 24"/>
                  <a:gd name="T8" fmla="*/ 12 w 24"/>
                  <a:gd name="T9" fmla="*/ 24 h 24"/>
                  <a:gd name="T10" fmla="*/ 12 w 24"/>
                  <a:gd name="T11" fmla="*/ 4 h 24"/>
                  <a:gd name="T12" fmla="*/ 20 w 24"/>
                  <a:gd name="T13" fmla="*/ 12 h 24"/>
                  <a:gd name="T14" fmla="*/ 12 w 24"/>
                  <a:gd name="T15" fmla="*/ 20 h 24"/>
                  <a:gd name="T16" fmla="*/ 4 w 24"/>
                  <a:gd name="T17" fmla="*/ 12 h 24"/>
                  <a:gd name="T18" fmla="*/ 12 w 24"/>
                  <a:gd name="T19" fmla="*/ 4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4" h="24">
                    <a:moveTo>
                      <a:pt x="12" y="24"/>
                    </a:moveTo>
                    <a:cubicBezTo>
                      <a:pt x="19" y="24"/>
                      <a:pt x="24" y="19"/>
                      <a:pt x="24" y="12"/>
                    </a:cubicBezTo>
                    <a:cubicBezTo>
                      <a:pt x="24" y="5"/>
                      <a:pt x="19" y="0"/>
                      <a:pt x="12" y="0"/>
                    </a:cubicBezTo>
                    <a:cubicBezTo>
                      <a:pt x="5" y="0"/>
                      <a:pt x="0" y="5"/>
                      <a:pt x="0" y="12"/>
                    </a:cubicBezTo>
                    <a:cubicBezTo>
                      <a:pt x="0" y="19"/>
                      <a:pt x="5" y="24"/>
                      <a:pt x="12" y="24"/>
                    </a:cubicBezTo>
                    <a:close/>
                    <a:moveTo>
                      <a:pt x="12" y="4"/>
                    </a:moveTo>
                    <a:cubicBezTo>
                      <a:pt x="16" y="4"/>
                      <a:pt x="20" y="8"/>
                      <a:pt x="20" y="12"/>
                    </a:cubicBezTo>
                    <a:cubicBezTo>
                      <a:pt x="20" y="16"/>
                      <a:pt x="16" y="20"/>
                      <a:pt x="12" y="20"/>
                    </a:cubicBezTo>
                    <a:cubicBezTo>
                      <a:pt x="8" y="20"/>
                      <a:pt x="4" y="16"/>
                      <a:pt x="4" y="12"/>
                    </a:cubicBezTo>
                    <a:cubicBezTo>
                      <a:pt x="4" y="8"/>
                      <a:pt x="8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</p:grpSp>
        <p:grpSp>
          <p:nvGrpSpPr>
            <p:cNvPr id="40" name="Group 117"/>
            <p:cNvGrpSpPr/>
            <p:nvPr/>
          </p:nvGrpSpPr>
          <p:grpSpPr>
            <a:xfrm>
              <a:off x="1406151" y="3761326"/>
              <a:ext cx="2390062" cy="834588"/>
              <a:chOff x="2100456" y="1829593"/>
              <a:chExt cx="2130757" cy="834588"/>
            </a:xfrm>
          </p:grpSpPr>
          <p:sp>
            <p:nvSpPr>
              <p:cNvPr id="41" name="Rectangle 118"/>
              <p:cNvSpPr/>
              <p:nvPr/>
            </p:nvSpPr>
            <p:spPr>
              <a:xfrm>
                <a:off x="2100456" y="2137370"/>
                <a:ext cx="2130757" cy="526811"/>
              </a:xfrm>
              <a:prstGeom prst="rect">
                <a:avLst/>
              </a:prstGeom>
            </p:spPr>
            <p:txBody>
              <a:bodyPr wrap="square" lIns="360000" anchor="t" anchorCtr="0">
                <a:norm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000" dirty="0"/>
                  <a:t>请替换文字内容复制你的内容到此</a:t>
                </a:r>
                <a:br>
                  <a:rPr lang="zh-CN" altLang="en-US" sz="1000" dirty="0"/>
                </a:br>
                <a:endParaRPr lang="zh-CN" altLang="en-US" sz="1000" dirty="0"/>
              </a:p>
            </p:txBody>
          </p:sp>
          <p:sp>
            <p:nvSpPr>
              <p:cNvPr id="42" name="TextBox 119"/>
              <p:cNvSpPr txBox="1"/>
              <p:nvPr/>
            </p:nvSpPr>
            <p:spPr>
              <a:xfrm>
                <a:off x="2104276" y="1829593"/>
                <a:ext cx="1366740" cy="307777"/>
              </a:xfrm>
              <a:prstGeom prst="rect">
                <a:avLst/>
              </a:prstGeom>
              <a:noFill/>
            </p:spPr>
            <p:txBody>
              <a:bodyPr wrap="none" lIns="360000" anchor="b" anchorCtr="0">
                <a:normAutofit/>
              </a:bodyPr>
              <a:lstStyle/>
              <a:p>
                <a:r>
                  <a:rPr lang="zh-CN" altLang="en-US" sz="1400" b="1" dirty="0">
                    <a:solidFill>
                      <a:schemeClr val="accent2">
                        <a:lumMod val="100000"/>
                      </a:schemeClr>
                    </a:solidFill>
                  </a:rPr>
                  <a:t>输入标题文本</a:t>
                </a:r>
                <a:endParaRPr lang="zh-CN" altLang="en-US" sz="1400" b="1" dirty="0">
                  <a:solidFill>
                    <a:schemeClr val="accent2">
                      <a:lumMod val="100000"/>
                    </a:schemeClr>
                  </a:solidFill>
                </a:endParaRPr>
              </a:p>
            </p:txBody>
          </p:sp>
        </p:grpSp>
      </p:grpSp>
      <p:sp>
        <p:nvSpPr>
          <p:cNvPr id="113" name="矩形 112"/>
          <p:cNvSpPr/>
          <p:nvPr/>
        </p:nvSpPr>
        <p:spPr>
          <a:xfrm>
            <a:off x="3814780" y="650997"/>
            <a:ext cx="4164729" cy="7003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zh-CN" altLang="en-US" sz="4550" b="1" dirty="0">
                <a:solidFill>
                  <a:schemeClr val="tx1"/>
                </a:solidFill>
                <a:latin typeface="汉仪乐喵体简" panose="00020600040101010101" pitchFamily="18" charset="-122"/>
                <a:ea typeface="汉仪乐喵体简" panose="00020600040101010101" pitchFamily="18" charset="-122"/>
                <a:cs typeface="+mn-ea"/>
                <a:sym typeface="+mn-lt"/>
              </a:rPr>
              <a:t>请输入您的标题</a:t>
            </a:r>
            <a:endParaRPr lang="zh-CN" altLang="en-US" sz="4550" b="1" dirty="0">
              <a:solidFill>
                <a:schemeClr val="tx1"/>
              </a:solidFill>
              <a:latin typeface="汉仪乐喵体简" panose="00020600040101010101" pitchFamily="18" charset="-122"/>
              <a:ea typeface="汉仪乐喵体简" panose="00020600040101010101" pitchFamily="18" charset="-122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 advTm="3000">
        <p14:ripple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千图PPT彼岸天：ID 8661124库_Freeform: Shape 3"/>
          <p:cNvSpPr/>
          <p:nvPr>
            <p:custDataLst>
              <p:tags r:id="rId1"/>
            </p:custDataLst>
          </p:nvPr>
        </p:nvSpPr>
        <p:spPr>
          <a:xfrm flipH="1">
            <a:off x="6154303" y="2132856"/>
            <a:ext cx="1579122" cy="1581418"/>
          </a:xfrm>
          <a:custGeom>
            <a:avLst/>
            <a:gdLst>
              <a:gd name="connsiteX0" fmla="*/ 651443 w 1055744"/>
              <a:gd name="connsiteY0" fmla="*/ 0 h 1057279"/>
              <a:gd name="connsiteX1" fmla="*/ 614774 w 1055744"/>
              <a:gd name="connsiteY1" fmla="*/ 13421 h 1057279"/>
              <a:gd name="connsiteX2" fmla="*/ 34573 w 1055744"/>
              <a:gd name="connsiteY2" fmla="*/ 566126 h 1057279"/>
              <a:gd name="connsiteX3" fmla="*/ 0 w 1055744"/>
              <a:gd name="connsiteY3" fmla="*/ 653872 h 1057279"/>
              <a:gd name="connsiteX4" fmla="*/ 67649 w 1055744"/>
              <a:gd name="connsiteY4" fmla="*/ 660692 h 1057279"/>
              <a:gd name="connsiteX5" fmla="*/ 390877 w 1055744"/>
              <a:gd name="connsiteY5" fmla="*/ 1057279 h 1057279"/>
              <a:gd name="connsiteX6" fmla="*/ 1055744 w 1055744"/>
              <a:gd name="connsiteY6" fmla="*/ 1057279 h 1057279"/>
              <a:gd name="connsiteX7" fmla="*/ 1055744 w 1055744"/>
              <a:gd name="connsiteY7" fmla="*/ 399748 h 1057279"/>
              <a:gd name="connsiteX8" fmla="*/ 659157 w 1055744"/>
              <a:gd name="connsiteY8" fmla="*/ 76520 h 10572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55744" h="1057279">
                <a:moveTo>
                  <a:pt x="651443" y="0"/>
                </a:moveTo>
                <a:lnTo>
                  <a:pt x="614774" y="13421"/>
                </a:lnTo>
                <a:cubicBezTo>
                  <a:pt x="360642" y="120909"/>
                  <a:pt x="153896" y="318491"/>
                  <a:pt x="34573" y="566126"/>
                </a:cubicBezTo>
                <a:lnTo>
                  <a:pt x="0" y="653872"/>
                </a:lnTo>
                <a:lnTo>
                  <a:pt x="67649" y="660692"/>
                </a:lnTo>
                <a:cubicBezTo>
                  <a:pt x="252115" y="698439"/>
                  <a:pt x="390877" y="861654"/>
                  <a:pt x="390877" y="1057279"/>
                </a:cubicBezTo>
                <a:lnTo>
                  <a:pt x="1055744" y="1057279"/>
                </a:lnTo>
                <a:lnTo>
                  <a:pt x="1055744" y="399748"/>
                </a:lnTo>
                <a:cubicBezTo>
                  <a:pt x="860120" y="399748"/>
                  <a:pt x="696904" y="260985"/>
                  <a:pt x="659157" y="7652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</a:p>
        </p:txBody>
      </p:sp>
      <p:sp>
        <p:nvSpPr>
          <p:cNvPr id="5" name="千图PPT彼岸天：ID 8661124库_Freeform: Shape 4"/>
          <p:cNvSpPr/>
          <p:nvPr>
            <p:custDataLst>
              <p:tags r:id="rId2"/>
            </p:custDataLst>
          </p:nvPr>
        </p:nvSpPr>
        <p:spPr>
          <a:xfrm>
            <a:off x="4575183" y="2132856"/>
            <a:ext cx="1579122" cy="1581418"/>
          </a:xfrm>
          <a:custGeom>
            <a:avLst/>
            <a:gdLst>
              <a:gd name="connsiteX0" fmla="*/ 651443 w 1055744"/>
              <a:gd name="connsiteY0" fmla="*/ 0 h 1057279"/>
              <a:gd name="connsiteX1" fmla="*/ 614774 w 1055744"/>
              <a:gd name="connsiteY1" fmla="*/ 13421 h 1057279"/>
              <a:gd name="connsiteX2" fmla="*/ 34573 w 1055744"/>
              <a:gd name="connsiteY2" fmla="*/ 566126 h 1057279"/>
              <a:gd name="connsiteX3" fmla="*/ 0 w 1055744"/>
              <a:gd name="connsiteY3" fmla="*/ 653872 h 1057279"/>
              <a:gd name="connsiteX4" fmla="*/ 67649 w 1055744"/>
              <a:gd name="connsiteY4" fmla="*/ 660692 h 1057279"/>
              <a:gd name="connsiteX5" fmla="*/ 390877 w 1055744"/>
              <a:gd name="connsiteY5" fmla="*/ 1057279 h 1057279"/>
              <a:gd name="connsiteX6" fmla="*/ 1055744 w 1055744"/>
              <a:gd name="connsiteY6" fmla="*/ 1057279 h 1057279"/>
              <a:gd name="connsiteX7" fmla="*/ 1055744 w 1055744"/>
              <a:gd name="connsiteY7" fmla="*/ 399748 h 1057279"/>
              <a:gd name="connsiteX8" fmla="*/ 659157 w 1055744"/>
              <a:gd name="connsiteY8" fmla="*/ 76520 h 10572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55744" h="1057279">
                <a:moveTo>
                  <a:pt x="651443" y="0"/>
                </a:moveTo>
                <a:lnTo>
                  <a:pt x="614774" y="13421"/>
                </a:lnTo>
                <a:cubicBezTo>
                  <a:pt x="360642" y="120909"/>
                  <a:pt x="153896" y="318491"/>
                  <a:pt x="34573" y="566126"/>
                </a:cubicBezTo>
                <a:lnTo>
                  <a:pt x="0" y="653872"/>
                </a:lnTo>
                <a:lnTo>
                  <a:pt x="67649" y="660692"/>
                </a:lnTo>
                <a:cubicBezTo>
                  <a:pt x="252115" y="698439"/>
                  <a:pt x="390877" y="861654"/>
                  <a:pt x="390877" y="1057279"/>
                </a:cubicBezTo>
                <a:lnTo>
                  <a:pt x="1055744" y="1057279"/>
                </a:lnTo>
                <a:lnTo>
                  <a:pt x="1055744" y="399748"/>
                </a:lnTo>
                <a:cubicBezTo>
                  <a:pt x="860120" y="399748"/>
                  <a:pt x="696904" y="260985"/>
                  <a:pt x="659157" y="7652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</a:p>
        </p:txBody>
      </p:sp>
      <p:sp>
        <p:nvSpPr>
          <p:cNvPr id="6" name="千图PPT彼岸天：ID 8661124库_Freeform: Shape 5"/>
          <p:cNvSpPr/>
          <p:nvPr>
            <p:custDataLst>
              <p:tags r:id="rId3"/>
            </p:custDataLst>
          </p:nvPr>
        </p:nvSpPr>
        <p:spPr>
          <a:xfrm flipH="1" flipV="1">
            <a:off x="6154303" y="3714274"/>
            <a:ext cx="1579122" cy="1581418"/>
          </a:xfrm>
          <a:custGeom>
            <a:avLst/>
            <a:gdLst>
              <a:gd name="connsiteX0" fmla="*/ 651443 w 1055744"/>
              <a:gd name="connsiteY0" fmla="*/ 0 h 1057279"/>
              <a:gd name="connsiteX1" fmla="*/ 614774 w 1055744"/>
              <a:gd name="connsiteY1" fmla="*/ 13421 h 1057279"/>
              <a:gd name="connsiteX2" fmla="*/ 34573 w 1055744"/>
              <a:gd name="connsiteY2" fmla="*/ 566126 h 1057279"/>
              <a:gd name="connsiteX3" fmla="*/ 0 w 1055744"/>
              <a:gd name="connsiteY3" fmla="*/ 653872 h 1057279"/>
              <a:gd name="connsiteX4" fmla="*/ 67649 w 1055744"/>
              <a:gd name="connsiteY4" fmla="*/ 660692 h 1057279"/>
              <a:gd name="connsiteX5" fmla="*/ 390877 w 1055744"/>
              <a:gd name="connsiteY5" fmla="*/ 1057279 h 1057279"/>
              <a:gd name="connsiteX6" fmla="*/ 1055744 w 1055744"/>
              <a:gd name="connsiteY6" fmla="*/ 1057279 h 1057279"/>
              <a:gd name="connsiteX7" fmla="*/ 1055744 w 1055744"/>
              <a:gd name="connsiteY7" fmla="*/ 399748 h 1057279"/>
              <a:gd name="connsiteX8" fmla="*/ 659157 w 1055744"/>
              <a:gd name="connsiteY8" fmla="*/ 76520 h 10572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55744" h="1057279">
                <a:moveTo>
                  <a:pt x="651443" y="0"/>
                </a:moveTo>
                <a:lnTo>
                  <a:pt x="614774" y="13421"/>
                </a:lnTo>
                <a:cubicBezTo>
                  <a:pt x="360642" y="120909"/>
                  <a:pt x="153896" y="318491"/>
                  <a:pt x="34573" y="566126"/>
                </a:cubicBezTo>
                <a:lnTo>
                  <a:pt x="0" y="653872"/>
                </a:lnTo>
                <a:lnTo>
                  <a:pt x="67649" y="660692"/>
                </a:lnTo>
                <a:cubicBezTo>
                  <a:pt x="252115" y="698439"/>
                  <a:pt x="390877" y="861654"/>
                  <a:pt x="390877" y="1057279"/>
                </a:cubicBezTo>
                <a:lnTo>
                  <a:pt x="1055744" y="1057279"/>
                </a:lnTo>
                <a:lnTo>
                  <a:pt x="1055744" y="399748"/>
                </a:lnTo>
                <a:cubicBezTo>
                  <a:pt x="860120" y="399748"/>
                  <a:pt x="696904" y="260985"/>
                  <a:pt x="659157" y="7652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</a:p>
        </p:txBody>
      </p:sp>
      <p:sp>
        <p:nvSpPr>
          <p:cNvPr id="7" name="千图PPT彼岸天：ID 8661124库_Freeform: Shape 6"/>
          <p:cNvSpPr/>
          <p:nvPr>
            <p:custDataLst>
              <p:tags r:id="rId4"/>
            </p:custDataLst>
          </p:nvPr>
        </p:nvSpPr>
        <p:spPr>
          <a:xfrm flipV="1">
            <a:off x="4575183" y="3714274"/>
            <a:ext cx="1579122" cy="1581418"/>
          </a:xfrm>
          <a:custGeom>
            <a:avLst/>
            <a:gdLst>
              <a:gd name="connsiteX0" fmla="*/ 651443 w 1055744"/>
              <a:gd name="connsiteY0" fmla="*/ 0 h 1057279"/>
              <a:gd name="connsiteX1" fmla="*/ 614774 w 1055744"/>
              <a:gd name="connsiteY1" fmla="*/ 13421 h 1057279"/>
              <a:gd name="connsiteX2" fmla="*/ 34573 w 1055744"/>
              <a:gd name="connsiteY2" fmla="*/ 566126 h 1057279"/>
              <a:gd name="connsiteX3" fmla="*/ 0 w 1055744"/>
              <a:gd name="connsiteY3" fmla="*/ 653872 h 1057279"/>
              <a:gd name="connsiteX4" fmla="*/ 67649 w 1055744"/>
              <a:gd name="connsiteY4" fmla="*/ 660692 h 1057279"/>
              <a:gd name="connsiteX5" fmla="*/ 390877 w 1055744"/>
              <a:gd name="connsiteY5" fmla="*/ 1057279 h 1057279"/>
              <a:gd name="connsiteX6" fmla="*/ 1055744 w 1055744"/>
              <a:gd name="connsiteY6" fmla="*/ 1057279 h 1057279"/>
              <a:gd name="connsiteX7" fmla="*/ 1055744 w 1055744"/>
              <a:gd name="connsiteY7" fmla="*/ 399748 h 1057279"/>
              <a:gd name="connsiteX8" fmla="*/ 659157 w 1055744"/>
              <a:gd name="connsiteY8" fmla="*/ 76520 h 10572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55744" h="1057279">
                <a:moveTo>
                  <a:pt x="651443" y="0"/>
                </a:moveTo>
                <a:lnTo>
                  <a:pt x="614774" y="13421"/>
                </a:lnTo>
                <a:cubicBezTo>
                  <a:pt x="360642" y="120909"/>
                  <a:pt x="153896" y="318491"/>
                  <a:pt x="34573" y="566126"/>
                </a:cubicBezTo>
                <a:lnTo>
                  <a:pt x="0" y="653872"/>
                </a:lnTo>
                <a:lnTo>
                  <a:pt x="67649" y="660692"/>
                </a:lnTo>
                <a:cubicBezTo>
                  <a:pt x="252115" y="698439"/>
                  <a:pt x="390877" y="861654"/>
                  <a:pt x="390877" y="1057279"/>
                </a:cubicBezTo>
                <a:lnTo>
                  <a:pt x="1055744" y="1057279"/>
                </a:lnTo>
                <a:lnTo>
                  <a:pt x="1055744" y="399748"/>
                </a:lnTo>
                <a:cubicBezTo>
                  <a:pt x="860120" y="399748"/>
                  <a:pt x="696904" y="260985"/>
                  <a:pt x="659157" y="7652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</a:p>
        </p:txBody>
      </p:sp>
      <p:sp>
        <p:nvSpPr>
          <p:cNvPr id="8" name="千图PPT彼岸天：ID 8661124库_Freeform: Shape 15"/>
          <p:cNvSpPr/>
          <p:nvPr>
            <p:custDataLst>
              <p:tags r:id="rId5"/>
            </p:custDataLst>
          </p:nvPr>
        </p:nvSpPr>
        <p:spPr bwMode="auto">
          <a:xfrm>
            <a:off x="6506068" y="4105281"/>
            <a:ext cx="529433" cy="529433"/>
          </a:xfrm>
          <a:custGeom>
            <a:avLst/>
            <a:gdLst/>
            <a:ahLst/>
            <a:cxnLst>
              <a:cxn ang="0">
                <a:pos x="121" y="1"/>
              </a:cxn>
              <a:cxn ang="0">
                <a:pos x="119" y="0"/>
              </a:cxn>
              <a:cxn ang="0">
                <a:pos x="117" y="1"/>
              </a:cxn>
              <a:cxn ang="0">
                <a:pos x="2" y="77"/>
              </a:cxn>
              <a:cxn ang="0">
                <a:pos x="0" y="81"/>
              </a:cxn>
              <a:cxn ang="0">
                <a:pos x="2" y="84"/>
              </a:cxn>
              <a:cxn ang="0">
                <a:pos x="32" y="96"/>
              </a:cxn>
              <a:cxn ang="0">
                <a:pos x="46" y="121"/>
              </a:cxn>
              <a:cxn ang="0">
                <a:pos x="50" y="123"/>
              </a:cxn>
              <a:cxn ang="0">
                <a:pos x="50" y="123"/>
              </a:cxn>
              <a:cxn ang="0">
                <a:pos x="53" y="121"/>
              </a:cxn>
              <a:cxn ang="0">
                <a:pos x="61" y="107"/>
              </a:cxn>
              <a:cxn ang="0">
                <a:pos x="98" y="122"/>
              </a:cxn>
              <a:cxn ang="0">
                <a:pos x="100" y="123"/>
              </a:cxn>
              <a:cxn ang="0">
                <a:pos x="101" y="122"/>
              </a:cxn>
              <a:cxn ang="0">
                <a:pos x="103" y="119"/>
              </a:cxn>
              <a:cxn ang="0">
                <a:pos x="123" y="4"/>
              </a:cxn>
              <a:cxn ang="0">
                <a:pos x="121" y="1"/>
              </a:cxn>
              <a:cxn ang="0">
                <a:pos x="12" y="80"/>
              </a:cxn>
              <a:cxn ang="0">
                <a:pos x="101" y="20"/>
              </a:cxn>
              <a:cxn ang="0">
                <a:pos x="36" y="89"/>
              </a:cxn>
              <a:cxn ang="0">
                <a:pos x="35" y="89"/>
              </a:cxn>
              <a:cxn ang="0">
                <a:pos x="12" y="80"/>
              </a:cxn>
              <a:cxn ang="0">
                <a:pos x="39" y="92"/>
              </a:cxn>
              <a:cxn ang="0">
                <a:pos x="39" y="92"/>
              </a:cxn>
              <a:cxn ang="0">
                <a:pos x="112" y="14"/>
              </a:cxn>
              <a:cxn ang="0">
                <a:pos x="50" y="111"/>
              </a:cxn>
              <a:cxn ang="0">
                <a:pos x="39" y="92"/>
              </a:cxn>
              <a:cxn ang="0">
                <a:pos x="97" y="113"/>
              </a:cxn>
              <a:cxn ang="0">
                <a:pos x="64" y="100"/>
              </a:cxn>
              <a:cxn ang="0">
                <a:pos x="61" y="100"/>
              </a:cxn>
              <a:cxn ang="0">
                <a:pos x="112" y="22"/>
              </a:cxn>
              <a:cxn ang="0">
                <a:pos x="97" y="113"/>
              </a:cxn>
              <a:cxn ang="0">
                <a:pos x="97" y="113"/>
              </a:cxn>
              <a:cxn ang="0">
                <a:pos x="97" y="113"/>
              </a:cxn>
            </a:cxnLst>
            <a:rect l="0" t="0" r="r" b="b"/>
            <a:pathLst>
              <a:path w="123" h="123">
                <a:moveTo>
                  <a:pt x="121" y="1"/>
                </a:moveTo>
                <a:cubicBezTo>
                  <a:pt x="120" y="0"/>
                  <a:pt x="119" y="0"/>
                  <a:pt x="119" y="0"/>
                </a:cubicBezTo>
                <a:cubicBezTo>
                  <a:pt x="118" y="0"/>
                  <a:pt x="117" y="0"/>
                  <a:pt x="117" y="1"/>
                </a:cubicBezTo>
                <a:cubicBezTo>
                  <a:pt x="2" y="77"/>
                  <a:pt x="2" y="77"/>
                  <a:pt x="2" y="77"/>
                </a:cubicBezTo>
                <a:cubicBezTo>
                  <a:pt x="0" y="78"/>
                  <a:pt x="0" y="79"/>
                  <a:pt x="0" y="81"/>
                </a:cubicBezTo>
                <a:cubicBezTo>
                  <a:pt x="0" y="82"/>
                  <a:pt x="1" y="83"/>
                  <a:pt x="2" y="84"/>
                </a:cubicBezTo>
                <a:cubicBezTo>
                  <a:pt x="32" y="96"/>
                  <a:pt x="32" y="96"/>
                  <a:pt x="32" y="96"/>
                </a:cubicBezTo>
                <a:cubicBezTo>
                  <a:pt x="46" y="121"/>
                  <a:pt x="46" y="121"/>
                  <a:pt x="46" y="121"/>
                </a:cubicBezTo>
                <a:cubicBezTo>
                  <a:pt x="47" y="122"/>
                  <a:pt x="48" y="123"/>
                  <a:pt x="50" y="123"/>
                </a:cubicBezTo>
                <a:cubicBezTo>
                  <a:pt x="50" y="123"/>
                  <a:pt x="50" y="123"/>
                  <a:pt x="50" y="123"/>
                </a:cubicBezTo>
                <a:cubicBezTo>
                  <a:pt x="51" y="123"/>
                  <a:pt x="52" y="122"/>
                  <a:pt x="53" y="121"/>
                </a:cubicBezTo>
                <a:cubicBezTo>
                  <a:pt x="61" y="107"/>
                  <a:pt x="61" y="107"/>
                  <a:pt x="61" y="107"/>
                </a:cubicBezTo>
                <a:cubicBezTo>
                  <a:pt x="98" y="122"/>
                  <a:pt x="98" y="122"/>
                  <a:pt x="98" y="122"/>
                </a:cubicBezTo>
                <a:cubicBezTo>
                  <a:pt x="99" y="123"/>
                  <a:pt x="99" y="123"/>
                  <a:pt x="100" y="123"/>
                </a:cubicBezTo>
                <a:cubicBezTo>
                  <a:pt x="100" y="123"/>
                  <a:pt x="101" y="122"/>
                  <a:pt x="101" y="122"/>
                </a:cubicBezTo>
                <a:cubicBezTo>
                  <a:pt x="102" y="122"/>
                  <a:pt x="103" y="121"/>
                  <a:pt x="103" y="119"/>
                </a:cubicBezTo>
                <a:cubicBezTo>
                  <a:pt x="123" y="4"/>
                  <a:pt x="123" y="4"/>
                  <a:pt x="123" y="4"/>
                </a:cubicBezTo>
                <a:cubicBezTo>
                  <a:pt x="123" y="3"/>
                  <a:pt x="122" y="1"/>
                  <a:pt x="121" y="1"/>
                </a:cubicBezTo>
                <a:close/>
                <a:moveTo>
                  <a:pt x="12" y="80"/>
                </a:moveTo>
                <a:cubicBezTo>
                  <a:pt x="101" y="20"/>
                  <a:pt x="101" y="20"/>
                  <a:pt x="101" y="20"/>
                </a:cubicBezTo>
                <a:cubicBezTo>
                  <a:pt x="36" y="89"/>
                  <a:pt x="36" y="89"/>
                  <a:pt x="36" y="89"/>
                </a:cubicBezTo>
                <a:cubicBezTo>
                  <a:pt x="36" y="89"/>
                  <a:pt x="35" y="89"/>
                  <a:pt x="35" y="89"/>
                </a:cubicBezTo>
                <a:lnTo>
                  <a:pt x="12" y="80"/>
                </a:lnTo>
                <a:close/>
                <a:moveTo>
                  <a:pt x="39" y="92"/>
                </a:moveTo>
                <a:cubicBezTo>
                  <a:pt x="39" y="92"/>
                  <a:pt x="39" y="92"/>
                  <a:pt x="39" y="92"/>
                </a:cubicBezTo>
                <a:cubicBezTo>
                  <a:pt x="112" y="14"/>
                  <a:pt x="112" y="14"/>
                  <a:pt x="112" y="14"/>
                </a:cubicBezTo>
                <a:cubicBezTo>
                  <a:pt x="50" y="111"/>
                  <a:pt x="50" y="111"/>
                  <a:pt x="50" y="111"/>
                </a:cubicBezTo>
                <a:lnTo>
                  <a:pt x="39" y="92"/>
                </a:lnTo>
                <a:close/>
                <a:moveTo>
                  <a:pt x="97" y="113"/>
                </a:moveTo>
                <a:cubicBezTo>
                  <a:pt x="64" y="100"/>
                  <a:pt x="64" y="100"/>
                  <a:pt x="64" y="100"/>
                </a:cubicBezTo>
                <a:cubicBezTo>
                  <a:pt x="63" y="100"/>
                  <a:pt x="62" y="100"/>
                  <a:pt x="61" y="100"/>
                </a:cubicBezTo>
                <a:cubicBezTo>
                  <a:pt x="112" y="22"/>
                  <a:pt x="112" y="22"/>
                  <a:pt x="112" y="22"/>
                </a:cubicBezTo>
                <a:lnTo>
                  <a:pt x="97" y="113"/>
                </a:lnTo>
                <a:close/>
                <a:moveTo>
                  <a:pt x="97" y="113"/>
                </a:moveTo>
                <a:cubicBezTo>
                  <a:pt x="97" y="113"/>
                  <a:pt x="97" y="113"/>
                  <a:pt x="97" y="113"/>
                </a:cubicBezTo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anchor="ctr"/>
          <a:lstStyle/>
          <a:p>
            <a:pPr algn="ctr"/>
          </a:p>
        </p:txBody>
      </p:sp>
      <p:grpSp>
        <p:nvGrpSpPr>
          <p:cNvPr id="9" name="千图PPT彼岸天：ID 8661124库_组合 16"/>
          <p:cNvGrpSpPr/>
          <p:nvPr>
            <p:custDataLst>
              <p:tags r:id="rId6"/>
            </p:custDataLst>
          </p:nvPr>
        </p:nvGrpSpPr>
        <p:grpSpPr>
          <a:xfrm>
            <a:off x="5283321" y="2864914"/>
            <a:ext cx="494446" cy="529433"/>
            <a:chOff x="2281238" y="1909763"/>
            <a:chExt cx="336550" cy="360363"/>
          </a:xfrm>
          <a:solidFill>
            <a:schemeClr val="bg1"/>
          </a:solidFill>
        </p:grpSpPr>
        <p:sp>
          <p:nvSpPr>
            <p:cNvPr id="26" name="Freeform: Shape 17"/>
            <p:cNvSpPr/>
            <p:nvPr/>
          </p:nvSpPr>
          <p:spPr bwMode="auto">
            <a:xfrm>
              <a:off x="2281238" y="1909763"/>
              <a:ext cx="336550" cy="360363"/>
            </a:xfrm>
            <a:custGeom>
              <a:avLst/>
              <a:gdLst/>
              <a:ahLst/>
              <a:cxnLst>
                <a:cxn ang="0">
                  <a:pos x="99" y="0"/>
                </a:cxn>
                <a:cxn ang="0">
                  <a:pos x="15" y="0"/>
                </a:cxn>
                <a:cxn ang="0">
                  <a:pos x="0" y="15"/>
                </a:cxn>
                <a:cxn ang="0">
                  <a:pos x="0" y="107"/>
                </a:cxn>
                <a:cxn ang="0">
                  <a:pos x="15" y="123"/>
                </a:cxn>
                <a:cxn ang="0">
                  <a:pos x="99" y="123"/>
                </a:cxn>
                <a:cxn ang="0">
                  <a:pos x="115" y="107"/>
                </a:cxn>
                <a:cxn ang="0">
                  <a:pos x="115" y="15"/>
                </a:cxn>
                <a:cxn ang="0">
                  <a:pos x="99" y="0"/>
                </a:cxn>
                <a:cxn ang="0">
                  <a:pos x="107" y="107"/>
                </a:cxn>
                <a:cxn ang="0">
                  <a:pos x="99" y="115"/>
                </a:cxn>
                <a:cxn ang="0">
                  <a:pos x="15" y="115"/>
                </a:cxn>
                <a:cxn ang="0">
                  <a:pos x="7" y="107"/>
                </a:cxn>
                <a:cxn ang="0">
                  <a:pos x="7" y="15"/>
                </a:cxn>
                <a:cxn ang="0">
                  <a:pos x="15" y="8"/>
                </a:cxn>
                <a:cxn ang="0">
                  <a:pos x="99" y="8"/>
                </a:cxn>
                <a:cxn ang="0">
                  <a:pos x="107" y="15"/>
                </a:cxn>
                <a:cxn ang="0">
                  <a:pos x="107" y="107"/>
                </a:cxn>
                <a:cxn ang="0">
                  <a:pos x="107" y="107"/>
                </a:cxn>
                <a:cxn ang="0">
                  <a:pos x="107" y="107"/>
                </a:cxn>
              </a:cxnLst>
              <a:rect l="0" t="0" r="r" b="b"/>
              <a:pathLst>
                <a:path w="115" h="123">
                  <a:moveTo>
                    <a:pt x="99" y="0"/>
                  </a:moveTo>
                  <a:cubicBezTo>
                    <a:pt x="15" y="0"/>
                    <a:pt x="15" y="0"/>
                    <a:pt x="15" y="0"/>
                  </a:cubicBezTo>
                  <a:cubicBezTo>
                    <a:pt x="7" y="0"/>
                    <a:pt x="0" y="7"/>
                    <a:pt x="0" y="15"/>
                  </a:cubicBezTo>
                  <a:cubicBezTo>
                    <a:pt x="0" y="107"/>
                    <a:pt x="0" y="107"/>
                    <a:pt x="0" y="107"/>
                  </a:cubicBezTo>
                  <a:cubicBezTo>
                    <a:pt x="0" y="116"/>
                    <a:pt x="7" y="123"/>
                    <a:pt x="15" y="123"/>
                  </a:cubicBezTo>
                  <a:cubicBezTo>
                    <a:pt x="99" y="123"/>
                    <a:pt x="99" y="123"/>
                    <a:pt x="99" y="123"/>
                  </a:cubicBezTo>
                  <a:cubicBezTo>
                    <a:pt x="108" y="123"/>
                    <a:pt x="115" y="116"/>
                    <a:pt x="115" y="107"/>
                  </a:cubicBezTo>
                  <a:cubicBezTo>
                    <a:pt x="115" y="15"/>
                    <a:pt x="115" y="15"/>
                    <a:pt x="115" y="15"/>
                  </a:cubicBezTo>
                  <a:cubicBezTo>
                    <a:pt x="115" y="7"/>
                    <a:pt x="108" y="0"/>
                    <a:pt x="99" y="0"/>
                  </a:cubicBezTo>
                  <a:close/>
                  <a:moveTo>
                    <a:pt x="107" y="107"/>
                  </a:moveTo>
                  <a:cubicBezTo>
                    <a:pt x="107" y="111"/>
                    <a:pt x="104" y="115"/>
                    <a:pt x="99" y="115"/>
                  </a:cubicBezTo>
                  <a:cubicBezTo>
                    <a:pt x="15" y="115"/>
                    <a:pt x="15" y="115"/>
                    <a:pt x="15" y="115"/>
                  </a:cubicBezTo>
                  <a:cubicBezTo>
                    <a:pt x="11" y="115"/>
                    <a:pt x="7" y="111"/>
                    <a:pt x="7" y="107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7" y="11"/>
                    <a:pt x="11" y="8"/>
                    <a:pt x="15" y="8"/>
                  </a:cubicBezTo>
                  <a:cubicBezTo>
                    <a:pt x="99" y="8"/>
                    <a:pt x="99" y="8"/>
                    <a:pt x="99" y="8"/>
                  </a:cubicBezTo>
                  <a:cubicBezTo>
                    <a:pt x="104" y="8"/>
                    <a:pt x="107" y="11"/>
                    <a:pt x="107" y="15"/>
                  </a:cubicBezTo>
                  <a:lnTo>
                    <a:pt x="107" y="107"/>
                  </a:lnTo>
                  <a:close/>
                  <a:moveTo>
                    <a:pt x="107" y="107"/>
                  </a:moveTo>
                  <a:cubicBezTo>
                    <a:pt x="107" y="107"/>
                    <a:pt x="107" y="107"/>
                    <a:pt x="107" y="107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27" name="Freeform: Shape 18"/>
            <p:cNvSpPr/>
            <p:nvPr/>
          </p:nvSpPr>
          <p:spPr bwMode="auto">
            <a:xfrm>
              <a:off x="2325688" y="1952626"/>
              <a:ext cx="246063" cy="227013"/>
            </a:xfrm>
            <a:custGeom>
              <a:avLst/>
              <a:gdLst/>
              <a:ahLst/>
              <a:cxnLst>
                <a:cxn ang="0">
                  <a:pos x="81" y="0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0" y="73"/>
                </a:cxn>
                <a:cxn ang="0">
                  <a:pos x="4" y="77"/>
                </a:cxn>
                <a:cxn ang="0">
                  <a:pos x="81" y="77"/>
                </a:cxn>
                <a:cxn ang="0">
                  <a:pos x="84" y="73"/>
                </a:cxn>
                <a:cxn ang="0">
                  <a:pos x="84" y="4"/>
                </a:cxn>
                <a:cxn ang="0">
                  <a:pos x="81" y="0"/>
                </a:cxn>
                <a:cxn ang="0">
                  <a:pos x="81" y="4"/>
                </a:cxn>
                <a:cxn ang="0">
                  <a:pos x="81" y="57"/>
                </a:cxn>
                <a:cxn ang="0">
                  <a:pos x="68" y="44"/>
                </a:cxn>
                <a:cxn ang="0">
                  <a:pos x="65" y="42"/>
                </a:cxn>
                <a:cxn ang="0">
                  <a:pos x="62" y="44"/>
                </a:cxn>
                <a:cxn ang="0">
                  <a:pos x="52" y="55"/>
                </a:cxn>
                <a:cxn ang="0">
                  <a:pos x="22" y="21"/>
                </a:cxn>
                <a:cxn ang="0">
                  <a:pos x="19" y="19"/>
                </a:cxn>
                <a:cxn ang="0">
                  <a:pos x="16" y="21"/>
                </a:cxn>
                <a:cxn ang="0">
                  <a:pos x="4" y="35"/>
                </a:cxn>
                <a:cxn ang="0">
                  <a:pos x="4" y="4"/>
                </a:cxn>
                <a:cxn ang="0">
                  <a:pos x="81" y="4"/>
                </a:cxn>
                <a:cxn ang="0">
                  <a:pos x="4" y="41"/>
                </a:cxn>
                <a:cxn ang="0">
                  <a:pos x="19" y="23"/>
                </a:cxn>
                <a:cxn ang="0">
                  <a:pos x="50" y="58"/>
                </a:cxn>
                <a:cxn ang="0">
                  <a:pos x="52" y="61"/>
                </a:cxn>
                <a:cxn ang="0">
                  <a:pos x="63" y="73"/>
                </a:cxn>
                <a:cxn ang="0">
                  <a:pos x="4" y="73"/>
                </a:cxn>
                <a:cxn ang="0">
                  <a:pos x="4" y="41"/>
                </a:cxn>
                <a:cxn ang="0">
                  <a:pos x="68" y="73"/>
                </a:cxn>
                <a:cxn ang="0">
                  <a:pos x="55" y="58"/>
                </a:cxn>
                <a:cxn ang="0">
                  <a:pos x="65" y="46"/>
                </a:cxn>
                <a:cxn ang="0">
                  <a:pos x="81" y="63"/>
                </a:cxn>
                <a:cxn ang="0">
                  <a:pos x="81" y="73"/>
                </a:cxn>
                <a:cxn ang="0">
                  <a:pos x="68" y="73"/>
                </a:cxn>
                <a:cxn ang="0">
                  <a:pos x="68" y="73"/>
                </a:cxn>
                <a:cxn ang="0">
                  <a:pos x="68" y="73"/>
                </a:cxn>
              </a:cxnLst>
              <a:rect l="0" t="0" r="r" b="b"/>
              <a:pathLst>
                <a:path w="84" h="77">
                  <a:moveTo>
                    <a:pt x="81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5"/>
                    <a:pt x="2" y="77"/>
                    <a:pt x="4" y="77"/>
                  </a:cubicBezTo>
                  <a:cubicBezTo>
                    <a:pt x="81" y="77"/>
                    <a:pt x="81" y="77"/>
                    <a:pt x="81" y="77"/>
                  </a:cubicBezTo>
                  <a:cubicBezTo>
                    <a:pt x="83" y="77"/>
                    <a:pt x="84" y="75"/>
                    <a:pt x="84" y="73"/>
                  </a:cubicBezTo>
                  <a:cubicBezTo>
                    <a:pt x="84" y="4"/>
                    <a:pt x="84" y="4"/>
                    <a:pt x="84" y="4"/>
                  </a:cubicBezTo>
                  <a:cubicBezTo>
                    <a:pt x="84" y="2"/>
                    <a:pt x="83" y="0"/>
                    <a:pt x="81" y="0"/>
                  </a:cubicBezTo>
                  <a:close/>
                  <a:moveTo>
                    <a:pt x="81" y="4"/>
                  </a:moveTo>
                  <a:cubicBezTo>
                    <a:pt x="81" y="57"/>
                    <a:pt x="81" y="57"/>
                    <a:pt x="81" y="57"/>
                  </a:cubicBezTo>
                  <a:cubicBezTo>
                    <a:pt x="68" y="44"/>
                    <a:pt x="68" y="44"/>
                    <a:pt x="68" y="44"/>
                  </a:cubicBezTo>
                  <a:cubicBezTo>
                    <a:pt x="67" y="43"/>
                    <a:pt x="66" y="42"/>
                    <a:pt x="65" y="42"/>
                  </a:cubicBezTo>
                  <a:cubicBezTo>
                    <a:pt x="64" y="42"/>
                    <a:pt x="63" y="43"/>
                    <a:pt x="62" y="44"/>
                  </a:cubicBezTo>
                  <a:cubicBezTo>
                    <a:pt x="52" y="55"/>
                    <a:pt x="52" y="55"/>
                    <a:pt x="52" y="55"/>
                  </a:cubicBezTo>
                  <a:cubicBezTo>
                    <a:pt x="22" y="21"/>
                    <a:pt x="22" y="21"/>
                    <a:pt x="22" y="21"/>
                  </a:cubicBezTo>
                  <a:cubicBezTo>
                    <a:pt x="21" y="20"/>
                    <a:pt x="20" y="19"/>
                    <a:pt x="19" y="19"/>
                  </a:cubicBezTo>
                  <a:cubicBezTo>
                    <a:pt x="18" y="19"/>
                    <a:pt x="17" y="20"/>
                    <a:pt x="16" y="21"/>
                  </a:cubicBezTo>
                  <a:cubicBezTo>
                    <a:pt x="4" y="35"/>
                    <a:pt x="4" y="35"/>
                    <a:pt x="4" y="35"/>
                  </a:cubicBezTo>
                  <a:cubicBezTo>
                    <a:pt x="4" y="4"/>
                    <a:pt x="4" y="4"/>
                    <a:pt x="4" y="4"/>
                  </a:cubicBezTo>
                  <a:lnTo>
                    <a:pt x="81" y="4"/>
                  </a:lnTo>
                  <a:close/>
                  <a:moveTo>
                    <a:pt x="4" y="41"/>
                  </a:moveTo>
                  <a:cubicBezTo>
                    <a:pt x="19" y="23"/>
                    <a:pt x="19" y="23"/>
                    <a:pt x="19" y="23"/>
                  </a:cubicBezTo>
                  <a:cubicBezTo>
                    <a:pt x="50" y="58"/>
                    <a:pt x="50" y="58"/>
                    <a:pt x="50" y="58"/>
                  </a:cubicBezTo>
                  <a:cubicBezTo>
                    <a:pt x="52" y="61"/>
                    <a:pt x="52" y="61"/>
                    <a:pt x="52" y="61"/>
                  </a:cubicBezTo>
                  <a:cubicBezTo>
                    <a:pt x="63" y="73"/>
                    <a:pt x="63" y="73"/>
                    <a:pt x="63" y="73"/>
                  </a:cubicBezTo>
                  <a:cubicBezTo>
                    <a:pt x="4" y="73"/>
                    <a:pt x="4" y="73"/>
                    <a:pt x="4" y="73"/>
                  </a:cubicBezTo>
                  <a:lnTo>
                    <a:pt x="4" y="41"/>
                  </a:lnTo>
                  <a:close/>
                  <a:moveTo>
                    <a:pt x="68" y="73"/>
                  </a:moveTo>
                  <a:cubicBezTo>
                    <a:pt x="55" y="58"/>
                    <a:pt x="55" y="58"/>
                    <a:pt x="55" y="58"/>
                  </a:cubicBezTo>
                  <a:cubicBezTo>
                    <a:pt x="65" y="46"/>
                    <a:pt x="65" y="46"/>
                    <a:pt x="65" y="46"/>
                  </a:cubicBezTo>
                  <a:cubicBezTo>
                    <a:pt x="81" y="63"/>
                    <a:pt x="81" y="63"/>
                    <a:pt x="81" y="63"/>
                  </a:cubicBezTo>
                  <a:cubicBezTo>
                    <a:pt x="81" y="73"/>
                    <a:pt x="81" y="73"/>
                    <a:pt x="81" y="73"/>
                  </a:cubicBezTo>
                  <a:lnTo>
                    <a:pt x="68" y="73"/>
                  </a:lnTo>
                  <a:close/>
                  <a:moveTo>
                    <a:pt x="68" y="73"/>
                  </a:moveTo>
                  <a:cubicBezTo>
                    <a:pt x="68" y="73"/>
                    <a:pt x="68" y="73"/>
                    <a:pt x="68" y="73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28" name="Freeform: Shape 19"/>
            <p:cNvSpPr/>
            <p:nvPr/>
          </p:nvSpPr>
          <p:spPr bwMode="auto">
            <a:xfrm>
              <a:off x="2460625" y="1989138"/>
              <a:ext cx="66675" cy="66675"/>
            </a:xfrm>
            <a:custGeom>
              <a:avLst/>
              <a:gdLst/>
              <a:ahLst/>
              <a:cxnLst>
                <a:cxn ang="0">
                  <a:pos x="12" y="23"/>
                </a:cxn>
                <a:cxn ang="0">
                  <a:pos x="23" y="11"/>
                </a:cxn>
                <a:cxn ang="0">
                  <a:pos x="12" y="0"/>
                </a:cxn>
                <a:cxn ang="0">
                  <a:pos x="0" y="11"/>
                </a:cxn>
                <a:cxn ang="0">
                  <a:pos x="12" y="23"/>
                </a:cxn>
                <a:cxn ang="0">
                  <a:pos x="12" y="4"/>
                </a:cxn>
                <a:cxn ang="0">
                  <a:pos x="19" y="11"/>
                </a:cxn>
                <a:cxn ang="0">
                  <a:pos x="12" y="19"/>
                </a:cxn>
                <a:cxn ang="0">
                  <a:pos x="4" y="11"/>
                </a:cxn>
                <a:cxn ang="0">
                  <a:pos x="12" y="4"/>
                </a:cxn>
                <a:cxn ang="0">
                  <a:pos x="12" y="4"/>
                </a:cxn>
                <a:cxn ang="0">
                  <a:pos x="12" y="4"/>
                </a:cxn>
              </a:cxnLst>
              <a:rect l="0" t="0" r="r" b="b"/>
              <a:pathLst>
                <a:path w="23" h="23">
                  <a:moveTo>
                    <a:pt x="12" y="23"/>
                  </a:moveTo>
                  <a:cubicBezTo>
                    <a:pt x="18" y="23"/>
                    <a:pt x="23" y="18"/>
                    <a:pt x="23" y="11"/>
                  </a:cubicBezTo>
                  <a:cubicBezTo>
                    <a:pt x="23" y="5"/>
                    <a:pt x="18" y="0"/>
                    <a:pt x="12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18"/>
                    <a:pt x="5" y="23"/>
                    <a:pt x="12" y="23"/>
                  </a:cubicBezTo>
                  <a:close/>
                  <a:moveTo>
                    <a:pt x="12" y="4"/>
                  </a:moveTo>
                  <a:cubicBezTo>
                    <a:pt x="16" y="4"/>
                    <a:pt x="19" y="7"/>
                    <a:pt x="19" y="11"/>
                  </a:cubicBezTo>
                  <a:cubicBezTo>
                    <a:pt x="19" y="15"/>
                    <a:pt x="16" y="19"/>
                    <a:pt x="12" y="19"/>
                  </a:cubicBezTo>
                  <a:cubicBezTo>
                    <a:pt x="7" y="19"/>
                    <a:pt x="4" y="15"/>
                    <a:pt x="4" y="11"/>
                  </a:cubicBezTo>
                  <a:cubicBezTo>
                    <a:pt x="4" y="7"/>
                    <a:pt x="7" y="4"/>
                    <a:pt x="12" y="4"/>
                  </a:cubicBezTo>
                  <a:close/>
                  <a:moveTo>
                    <a:pt x="12" y="4"/>
                  </a:moveTo>
                  <a:cubicBezTo>
                    <a:pt x="12" y="4"/>
                    <a:pt x="12" y="4"/>
                    <a:pt x="12" y="4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</a:p>
          </p:txBody>
        </p:sp>
      </p:grpSp>
      <p:grpSp>
        <p:nvGrpSpPr>
          <p:cNvPr id="10" name="千图PPT彼岸天：ID 8661124库_组合 23"/>
          <p:cNvGrpSpPr/>
          <p:nvPr>
            <p:custDataLst>
              <p:tags r:id="rId7"/>
            </p:custDataLst>
          </p:nvPr>
        </p:nvGrpSpPr>
        <p:grpSpPr>
          <a:xfrm>
            <a:off x="6537332" y="2817135"/>
            <a:ext cx="545755" cy="513111"/>
            <a:chOff x="2266950" y="2713038"/>
            <a:chExt cx="371475" cy="349250"/>
          </a:xfrm>
          <a:solidFill>
            <a:schemeClr val="bg1"/>
          </a:solidFill>
        </p:grpSpPr>
        <p:sp>
          <p:nvSpPr>
            <p:cNvPr id="24" name="Freeform: Shape 24"/>
            <p:cNvSpPr/>
            <p:nvPr/>
          </p:nvSpPr>
          <p:spPr bwMode="auto">
            <a:xfrm>
              <a:off x="2447925" y="2903538"/>
              <a:ext cx="44450" cy="44450"/>
            </a:xfrm>
            <a:custGeom>
              <a:avLst/>
              <a:gdLst/>
              <a:ahLst/>
              <a:cxnLst>
                <a:cxn ang="0">
                  <a:pos x="15" y="7"/>
                </a:cxn>
                <a:cxn ang="0">
                  <a:pos x="7" y="15"/>
                </a:cxn>
                <a:cxn ang="0">
                  <a:pos x="0" y="7"/>
                </a:cxn>
                <a:cxn ang="0">
                  <a:pos x="7" y="0"/>
                </a:cxn>
                <a:cxn ang="0">
                  <a:pos x="15" y="7"/>
                </a:cxn>
                <a:cxn ang="0">
                  <a:pos x="15" y="7"/>
                </a:cxn>
                <a:cxn ang="0">
                  <a:pos x="15" y="7"/>
                </a:cxn>
              </a:cxnLst>
              <a:rect l="0" t="0" r="r" b="b"/>
              <a:pathLst>
                <a:path w="15" h="15">
                  <a:moveTo>
                    <a:pt x="15" y="7"/>
                  </a:moveTo>
                  <a:cubicBezTo>
                    <a:pt x="15" y="12"/>
                    <a:pt x="11" y="15"/>
                    <a:pt x="7" y="15"/>
                  </a:cubicBezTo>
                  <a:cubicBezTo>
                    <a:pt x="3" y="15"/>
                    <a:pt x="0" y="12"/>
                    <a:pt x="0" y="7"/>
                  </a:cubicBezTo>
                  <a:cubicBezTo>
                    <a:pt x="0" y="3"/>
                    <a:pt x="3" y="0"/>
                    <a:pt x="7" y="0"/>
                  </a:cubicBezTo>
                  <a:cubicBezTo>
                    <a:pt x="11" y="0"/>
                    <a:pt x="15" y="3"/>
                    <a:pt x="15" y="7"/>
                  </a:cubicBezTo>
                  <a:close/>
                  <a:moveTo>
                    <a:pt x="15" y="7"/>
                  </a:moveTo>
                  <a:cubicBezTo>
                    <a:pt x="15" y="7"/>
                    <a:pt x="15" y="7"/>
                    <a:pt x="15" y="7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25" name="Freeform: Shape 25"/>
            <p:cNvSpPr/>
            <p:nvPr/>
          </p:nvSpPr>
          <p:spPr bwMode="auto">
            <a:xfrm>
              <a:off x="2266950" y="2713038"/>
              <a:ext cx="371475" cy="349250"/>
            </a:xfrm>
            <a:custGeom>
              <a:avLst/>
              <a:gdLst/>
              <a:ahLst/>
              <a:cxnLst>
                <a:cxn ang="0">
                  <a:pos x="111" y="46"/>
                </a:cxn>
                <a:cxn ang="0">
                  <a:pos x="100" y="0"/>
                </a:cxn>
                <a:cxn ang="0">
                  <a:pos x="0" y="21"/>
                </a:cxn>
                <a:cxn ang="0">
                  <a:pos x="21" y="119"/>
                </a:cxn>
                <a:cxn ang="0">
                  <a:pos x="111" y="97"/>
                </a:cxn>
                <a:cxn ang="0">
                  <a:pos x="111" y="46"/>
                </a:cxn>
                <a:cxn ang="0">
                  <a:pos x="100" y="7"/>
                </a:cxn>
                <a:cxn ang="0">
                  <a:pos x="104" y="35"/>
                </a:cxn>
                <a:cxn ang="0">
                  <a:pos x="100" y="15"/>
                </a:cxn>
                <a:cxn ang="0">
                  <a:pos x="16" y="11"/>
                </a:cxn>
                <a:cxn ang="0">
                  <a:pos x="12" y="30"/>
                </a:cxn>
                <a:cxn ang="0">
                  <a:pos x="21" y="7"/>
                </a:cxn>
                <a:cxn ang="0">
                  <a:pos x="16" y="19"/>
                </a:cxn>
                <a:cxn ang="0">
                  <a:pos x="96" y="15"/>
                </a:cxn>
                <a:cxn ang="0">
                  <a:pos x="96" y="23"/>
                </a:cxn>
                <a:cxn ang="0">
                  <a:pos x="16" y="26"/>
                </a:cxn>
                <a:cxn ang="0">
                  <a:pos x="96" y="23"/>
                </a:cxn>
                <a:cxn ang="0">
                  <a:pos x="96" y="34"/>
                </a:cxn>
                <a:cxn ang="0">
                  <a:pos x="16" y="33"/>
                </a:cxn>
                <a:cxn ang="0">
                  <a:pos x="96" y="30"/>
                </a:cxn>
                <a:cxn ang="0">
                  <a:pos x="90" y="111"/>
                </a:cxn>
                <a:cxn ang="0">
                  <a:pos x="8" y="97"/>
                </a:cxn>
                <a:cxn ang="0">
                  <a:pos x="21" y="42"/>
                </a:cxn>
                <a:cxn ang="0">
                  <a:pos x="104" y="46"/>
                </a:cxn>
                <a:cxn ang="0">
                  <a:pos x="69" y="53"/>
                </a:cxn>
                <a:cxn ang="0">
                  <a:pos x="69" y="92"/>
                </a:cxn>
                <a:cxn ang="0">
                  <a:pos x="104" y="97"/>
                </a:cxn>
                <a:cxn ang="0">
                  <a:pos x="69" y="84"/>
                </a:cxn>
                <a:cxn ang="0">
                  <a:pos x="69" y="61"/>
                </a:cxn>
                <a:cxn ang="0">
                  <a:pos x="110" y="58"/>
                </a:cxn>
                <a:cxn ang="0">
                  <a:pos x="111" y="56"/>
                </a:cxn>
                <a:cxn ang="0">
                  <a:pos x="109" y="84"/>
                </a:cxn>
                <a:cxn ang="0">
                  <a:pos x="109" y="84"/>
                </a:cxn>
              </a:cxnLst>
              <a:rect l="0" t="0" r="r" b="b"/>
              <a:pathLst>
                <a:path w="127" h="119">
                  <a:moveTo>
                    <a:pt x="111" y="46"/>
                  </a:moveTo>
                  <a:cubicBezTo>
                    <a:pt x="111" y="46"/>
                    <a:pt x="111" y="46"/>
                    <a:pt x="111" y="46"/>
                  </a:cubicBezTo>
                  <a:cubicBezTo>
                    <a:pt x="111" y="11"/>
                    <a:pt x="111" y="11"/>
                    <a:pt x="111" y="11"/>
                  </a:cubicBezTo>
                  <a:cubicBezTo>
                    <a:pt x="111" y="5"/>
                    <a:pt x="106" y="0"/>
                    <a:pt x="100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10" y="0"/>
                    <a:pt x="0" y="9"/>
                    <a:pt x="0" y="21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109"/>
                    <a:pt x="10" y="119"/>
                    <a:pt x="21" y="119"/>
                  </a:cubicBezTo>
                  <a:cubicBezTo>
                    <a:pt x="90" y="119"/>
                    <a:pt x="90" y="119"/>
                    <a:pt x="90" y="119"/>
                  </a:cubicBezTo>
                  <a:cubicBezTo>
                    <a:pt x="102" y="119"/>
                    <a:pt x="111" y="109"/>
                    <a:pt x="111" y="97"/>
                  </a:cubicBezTo>
                  <a:cubicBezTo>
                    <a:pt x="111" y="92"/>
                    <a:pt x="111" y="92"/>
                    <a:pt x="111" y="92"/>
                  </a:cubicBezTo>
                  <a:cubicBezTo>
                    <a:pt x="127" y="80"/>
                    <a:pt x="127" y="57"/>
                    <a:pt x="111" y="46"/>
                  </a:cubicBezTo>
                  <a:close/>
                  <a:moveTo>
                    <a:pt x="21" y="7"/>
                  </a:moveTo>
                  <a:cubicBezTo>
                    <a:pt x="100" y="7"/>
                    <a:pt x="100" y="7"/>
                    <a:pt x="100" y="7"/>
                  </a:cubicBezTo>
                  <a:cubicBezTo>
                    <a:pt x="102" y="7"/>
                    <a:pt x="104" y="9"/>
                    <a:pt x="104" y="11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3" y="34"/>
                    <a:pt x="101" y="34"/>
                    <a:pt x="100" y="34"/>
                  </a:cubicBezTo>
                  <a:cubicBezTo>
                    <a:pt x="100" y="15"/>
                    <a:pt x="100" y="15"/>
                    <a:pt x="100" y="15"/>
                  </a:cubicBezTo>
                  <a:cubicBezTo>
                    <a:pt x="100" y="13"/>
                    <a:pt x="98" y="11"/>
                    <a:pt x="96" y="11"/>
                  </a:cubicBezTo>
                  <a:cubicBezTo>
                    <a:pt x="16" y="11"/>
                    <a:pt x="16" y="11"/>
                    <a:pt x="16" y="11"/>
                  </a:cubicBezTo>
                  <a:cubicBezTo>
                    <a:pt x="13" y="11"/>
                    <a:pt x="12" y="13"/>
                    <a:pt x="12" y="15"/>
                  </a:cubicBezTo>
                  <a:cubicBezTo>
                    <a:pt x="12" y="30"/>
                    <a:pt x="12" y="30"/>
                    <a:pt x="12" y="30"/>
                  </a:cubicBezTo>
                  <a:cubicBezTo>
                    <a:pt x="9" y="28"/>
                    <a:pt x="8" y="24"/>
                    <a:pt x="8" y="21"/>
                  </a:cubicBezTo>
                  <a:cubicBezTo>
                    <a:pt x="8" y="13"/>
                    <a:pt x="14" y="7"/>
                    <a:pt x="21" y="7"/>
                  </a:cubicBezTo>
                  <a:close/>
                  <a:moveTo>
                    <a:pt x="96" y="19"/>
                  </a:moveTo>
                  <a:cubicBezTo>
                    <a:pt x="16" y="19"/>
                    <a:pt x="16" y="19"/>
                    <a:pt x="16" y="19"/>
                  </a:cubicBezTo>
                  <a:cubicBezTo>
                    <a:pt x="16" y="15"/>
                    <a:pt x="16" y="15"/>
                    <a:pt x="16" y="15"/>
                  </a:cubicBezTo>
                  <a:cubicBezTo>
                    <a:pt x="96" y="15"/>
                    <a:pt x="96" y="15"/>
                    <a:pt x="96" y="15"/>
                  </a:cubicBezTo>
                  <a:lnTo>
                    <a:pt x="96" y="19"/>
                  </a:lnTo>
                  <a:close/>
                  <a:moveTo>
                    <a:pt x="96" y="23"/>
                  </a:moveTo>
                  <a:cubicBezTo>
                    <a:pt x="96" y="26"/>
                    <a:pt x="96" y="26"/>
                    <a:pt x="9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3"/>
                    <a:pt x="16" y="23"/>
                    <a:pt x="16" y="23"/>
                  </a:cubicBezTo>
                  <a:lnTo>
                    <a:pt x="96" y="23"/>
                  </a:lnTo>
                  <a:close/>
                  <a:moveTo>
                    <a:pt x="96" y="30"/>
                  </a:moveTo>
                  <a:cubicBezTo>
                    <a:pt x="96" y="34"/>
                    <a:pt x="96" y="34"/>
                    <a:pt x="96" y="34"/>
                  </a:cubicBezTo>
                  <a:cubicBezTo>
                    <a:pt x="21" y="34"/>
                    <a:pt x="21" y="34"/>
                    <a:pt x="21" y="34"/>
                  </a:cubicBezTo>
                  <a:cubicBezTo>
                    <a:pt x="19" y="34"/>
                    <a:pt x="17" y="34"/>
                    <a:pt x="16" y="33"/>
                  </a:cubicBezTo>
                  <a:cubicBezTo>
                    <a:pt x="16" y="30"/>
                    <a:pt x="16" y="30"/>
                    <a:pt x="16" y="30"/>
                  </a:cubicBezTo>
                  <a:lnTo>
                    <a:pt x="96" y="30"/>
                  </a:lnTo>
                  <a:close/>
                  <a:moveTo>
                    <a:pt x="104" y="97"/>
                  </a:moveTo>
                  <a:cubicBezTo>
                    <a:pt x="104" y="105"/>
                    <a:pt x="98" y="111"/>
                    <a:pt x="90" y="111"/>
                  </a:cubicBezTo>
                  <a:cubicBezTo>
                    <a:pt x="21" y="111"/>
                    <a:pt x="21" y="111"/>
                    <a:pt x="21" y="111"/>
                  </a:cubicBezTo>
                  <a:cubicBezTo>
                    <a:pt x="14" y="111"/>
                    <a:pt x="8" y="105"/>
                    <a:pt x="8" y="97"/>
                  </a:cubicBezTo>
                  <a:cubicBezTo>
                    <a:pt x="8" y="37"/>
                    <a:pt x="8" y="37"/>
                    <a:pt x="8" y="37"/>
                  </a:cubicBezTo>
                  <a:cubicBezTo>
                    <a:pt x="11" y="40"/>
                    <a:pt x="16" y="42"/>
                    <a:pt x="21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2" y="42"/>
                    <a:pt x="104" y="44"/>
                    <a:pt x="104" y="46"/>
                  </a:cubicBezTo>
                  <a:cubicBezTo>
                    <a:pt x="104" y="53"/>
                    <a:pt x="104" y="53"/>
                    <a:pt x="104" y="53"/>
                  </a:cubicBezTo>
                  <a:cubicBezTo>
                    <a:pt x="69" y="53"/>
                    <a:pt x="69" y="53"/>
                    <a:pt x="69" y="53"/>
                  </a:cubicBezTo>
                  <a:cubicBezTo>
                    <a:pt x="59" y="53"/>
                    <a:pt x="50" y="62"/>
                    <a:pt x="50" y="72"/>
                  </a:cubicBezTo>
                  <a:cubicBezTo>
                    <a:pt x="50" y="83"/>
                    <a:pt x="59" y="92"/>
                    <a:pt x="69" y="92"/>
                  </a:cubicBezTo>
                  <a:cubicBezTo>
                    <a:pt x="104" y="92"/>
                    <a:pt x="104" y="92"/>
                    <a:pt x="104" y="92"/>
                  </a:cubicBezTo>
                  <a:lnTo>
                    <a:pt x="104" y="97"/>
                  </a:lnTo>
                  <a:close/>
                  <a:moveTo>
                    <a:pt x="109" y="84"/>
                  </a:moveTo>
                  <a:cubicBezTo>
                    <a:pt x="69" y="84"/>
                    <a:pt x="69" y="84"/>
                    <a:pt x="69" y="84"/>
                  </a:cubicBezTo>
                  <a:cubicBezTo>
                    <a:pt x="63" y="84"/>
                    <a:pt x="58" y="79"/>
                    <a:pt x="58" y="72"/>
                  </a:cubicBezTo>
                  <a:cubicBezTo>
                    <a:pt x="58" y="66"/>
                    <a:pt x="63" y="61"/>
                    <a:pt x="69" y="61"/>
                  </a:cubicBezTo>
                  <a:cubicBezTo>
                    <a:pt x="104" y="61"/>
                    <a:pt x="104" y="61"/>
                    <a:pt x="104" y="61"/>
                  </a:cubicBezTo>
                  <a:cubicBezTo>
                    <a:pt x="106" y="61"/>
                    <a:pt x="108" y="60"/>
                    <a:pt x="110" y="58"/>
                  </a:cubicBezTo>
                  <a:cubicBezTo>
                    <a:pt x="110" y="57"/>
                    <a:pt x="111" y="57"/>
                    <a:pt x="111" y="56"/>
                  </a:cubicBezTo>
                  <a:cubicBezTo>
                    <a:pt x="111" y="56"/>
                    <a:pt x="111" y="56"/>
                    <a:pt x="111" y="56"/>
                  </a:cubicBezTo>
                  <a:cubicBezTo>
                    <a:pt x="114" y="59"/>
                    <a:pt x="115" y="64"/>
                    <a:pt x="115" y="69"/>
                  </a:cubicBezTo>
                  <a:cubicBezTo>
                    <a:pt x="115" y="75"/>
                    <a:pt x="113" y="80"/>
                    <a:pt x="109" y="84"/>
                  </a:cubicBezTo>
                  <a:close/>
                  <a:moveTo>
                    <a:pt x="109" y="84"/>
                  </a:moveTo>
                  <a:cubicBezTo>
                    <a:pt x="109" y="84"/>
                    <a:pt x="109" y="84"/>
                    <a:pt x="109" y="84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</a:p>
          </p:txBody>
        </p:sp>
      </p:grpSp>
      <p:sp>
        <p:nvSpPr>
          <p:cNvPr id="11" name="千图PPT彼岸天：ID 8661124库_Freeform: Shape 26"/>
          <p:cNvSpPr/>
          <p:nvPr>
            <p:custDataLst>
              <p:tags r:id="rId8"/>
            </p:custDataLst>
          </p:nvPr>
        </p:nvSpPr>
        <p:spPr bwMode="auto">
          <a:xfrm>
            <a:off x="5225760" y="4210056"/>
            <a:ext cx="527098" cy="396490"/>
          </a:xfrm>
          <a:custGeom>
            <a:avLst/>
            <a:gdLst/>
            <a:ahLst/>
            <a:cxnLst>
              <a:cxn ang="0">
                <a:pos x="101" y="2"/>
              </a:cxn>
              <a:cxn ang="0">
                <a:pos x="27" y="0"/>
              </a:cxn>
              <a:cxn ang="0">
                <a:pos x="2" y="22"/>
              </a:cxn>
              <a:cxn ang="0">
                <a:pos x="2" y="32"/>
              </a:cxn>
              <a:cxn ang="0">
                <a:pos x="61" y="92"/>
              </a:cxn>
              <a:cxn ang="0">
                <a:pos x="121" y="32"/>
              </a:cxn>
              <a:cxn ang="0">
                <a:pos x="120" y="22"/>
              </a:cxn>
              <a:cxn ang="0">
                <a:pos x="86" y="14"/>
              </a:cxn>
              <a:cxn ang="0">
                <a:pos x="93" y="8"/>
              </a:cxn>
              <a:cxn ang="0">
                <a:pos x="76" y="27"/>
              </a:cxn>
              <a:cxn ang="0">
                <a:pos x="93" y="27"/>
              </a:cxn>
              <a:cxn ang="0">
                <a:pos x="73" y="25"/>
              </a:cxn>
              <a:cxn ang="0">
                <a:pos x="75" y="9"/>
              </a:cxn>
              <a:cxn ang="0">
                <a:pos x="70" y="27"/>
              </a:cxn>
              <a:cxn ang="0">
                <a:pos x="61" y="20"/>
              </a:cxn>
              <a:cxn ang="0">
                <a:pos x="70" y="8"/>
              </a:cxn>
              <a:cxn ang="0">
                <a:pos x="53" y="8"/>
              </a:cxn>
              <a:cxn ang="0">
                <a:pos x="58" y="17"/>
              </a:cxn>
              <a:cxn ang="0">
                <a:pos x="40" y="16"/>
              </a:cxn>
              <a:cxn ang="0">
                <a:pos x="58" y="17"/>
              </a:cxn>
              <a:cxn ang="0">
                <a:pos x="30" y="27"/>
              </a:cxn>
              <a:cxn ang="0">
                <a:pos x="47" y="27"/>
              </a:cxn>
              <a:cxn ang="0">
                <a:pos x="37" y="14"/>
              </a:cxn>
              <a:cxn ang="0">
                <a:pos x="43" y="8"/>
              </a:cxn>
              <a:cxn ang="0">
                <a:pos x="34" y="17"/>
              </a:cxn>
              <a:cxn ang="0">
                <a:pos x="8" y="27"/>
              </a:cxn>
              <a:cxn ang="0">
                <a:pos x="11" y="31"/>
              </a:cxn>
              <a:cxn ang="0">
                <a:pos x="49" y="71"/>
              </a:cxn>
              <a:cxn ang="0">
                <a:pos x="29" y="31"/>
              </a:cxn>
              <a:cxn ang="0">
                <a:pos x="57" y="78"/>
              </a:cxn>
              <a:cxn ang="0">
                <a:pos x="52" y="31"/>
              </a:cxn>
              <a:cxn ang="0">
                <a:pos x="61" y="79"/>
              </a:cxn>
              <a:cxn ang="0">
                <a:pos x="65" y="78"/>
              </a:cxn>
              <a:cxn ang="0">
                <a:pos x="94" y="31"/>
              </a:cxn>
              <a:cxn ang="0">
                <a:pos x="74" y="71"/>
              </a:cxn>
              <a:cxn ang="0">
                <a:pos x="112" y="31"/>
              </a:cxn>
              <a:cxn ang="0">
                <a:pos x="99" y="27"/>
              </a:cxn>
              <a:cxn ang="0">
                <a:pos x="97" y="9"/>
              </a:cxn>
              <a:cxn ang="0">
                <a:pos x="99" y="27"/>
              </a:cxn>
              <a:cxn ang="0">
                <a:pos x="99" y="27"/>
              </a:cxn>
            </a:cxnLst>
            <a:rect l="0" t="0" r="r" b="b"/>
            <a:pathLst>
              <a:path w="123" h="92">
                <a:moveTo>
                  <a:pt x="120" y="22"/>
                </a:moveTo>
                <a:cubicBezTo>
                  <a:pt x="101" y="2"/>
                  <a:pt x="101" y="2"/>
                  <a:pt x="101" y="2"/>
                </a:cubicBezTo>
                <a:cubicBezTo>
                  <a:pt x="100" y="1"/>
                  <a:pt x="98" y="0"/>
                  <a:pt x="96" y="0"/>
                </a:cubicBezTo>
                <a:cubicBezTo>
                  <a:pt x="27" y="0"/>
                  <a:pt x="27" y="0"/>
                  <a:pt x="27" y="0"/>
                </a:cubicBezTo>
                <a:cubicBezTo>
                  <a:pt x="25" y="0"/>
                  <a:pt x="23" y="1"/>
                  <a:pt x="22" y="2"/>
                </a:cubicBezTo>
                <a:cubicBezTo>
                  <a:pt x="2" y="22"/>
                  <a:pt x="2" y="22"/>
                  <a:pt x="2" y="22"/>
                </a:cubicBezTo>
                <a:cubicBezTo>
                  <a:pt x="1" y="23"/>
                  <a:pt x="0" y="25"/>
                  <a:pt x="0" y="27"/>
                </a:cubicBezTo>
                <a:cubicBezTo>
                  <a:pt x="0" y="29"/>
                  <a:pt x="1" y="31"/>
                  <a:pt x="2" y="32"/>
                </a:cubicBezTo>
                <a:cubicBezTo>
                  <a:pt x="56" y="90"/>
                  <a:pt x="56" y="90"/>
                  <a:pt x="56" y="90"/>
                </a:cubicBezTo>
                <a:cubicBezTo>
                  <a:pt x="57" y="91"/>
                  <a:pt x="59" y="92"/>
                  <a:pt x="61" y="92"/>
                </a:cubicBezTo>
                <a:cubicBezTo>
                  <a:pt x="64" y="92"/>
                  <a:pt x="66" y="91"/>
                  <a:pt x="67" y="90"/>
                </a:cubicBezTo>
                <a:cubicBezTo>
                  <a:pt x="121" y="32"/>
                  <a:pt x="121" y="32"/>
                  <a:pt x="121" y="32"/>
                </a:cubicBezTo>
                <a:cubicBezTo>
                  <a:pt x="122" y="31"/>
                  <a:pt x="123" y="29"/>
                  <a:pt x="123" y="27"/>
                </a:cubicBezTo>
                <a:cubicBezTo>
                  <a:pt x="123" y="25"/>
                  <a:pt x="122" y="23"/>
                  <a:pt x="120" y="22"/>
                </a:cubicBezTo>
                <a:close/>
                <a:moveTo>
                  <a:pt x="93" y="8"/>
                </a:moveTo>
                <a:cubicBezTo>
                  <a:pt x="86" y="14"/>
                  <a:pt x="86" y="14"/>
                  <a:pt x="86" y="14"/>
                </a:cubicBezTo>
                <a:cubicBezTo>
                  <a:pt x="79" y="8"/>
                  <a:pt x="79" y="8"/>
                  <a:pt x="79" y="8"/>
                </a:cubicBezTo>
                <a:lnTo>
                  <a:pt x="93" y="8"/>
                </a:lnTo>
                <a:close/>
                <a:moveTo>
                  <a:pt x="93" y="27"/>
                </a:moveTo>
                <a:cubicBezTo>
                  <a:pt x="76" y="27"/>
                  <a:pt x="76" y="27"/>
                  <a:pt x="76" y="27"/>
                </a:cubicBezTo>
                <a:cubicBezTo>
                  <a:pt x="85" y="19"/>
                  <a:pt x="85" y="19"/>
                  <a:pt x="85" y="19"/>
                </a:cubicBezTo>
                <a:lnTo>
                  <a:pt x="93" y="27"/>
                </a:lnTo>
                <a:close/>
                <a:moveTo>
                  <a:pt x="83" y="16"/>
                </a:moveTo>
                <a:cubicBezTo>
                  <a:pt x="73" y="25"/>
                  <a:pt x="73" y="25"/>
                  <a:pt x="73" y="25"/>
                </a:cubicBezTo>
                <a:cubicBezTo>
                  <a:pt x="64" y="17"/>
                  <a:pt x="64" y="17"/>
                  <a:pt x="64" y="17"/>
                </a:cubicBezTo>
                <a:cubicBezTo>
                  <a:pt x="75" y="9"/>
                  <a:pt x="75" y="9"/>
                  <a:pt x="75" y="9"/>
                </a:cubicBezTo>
                <a:lnTo>
                  <a:pt x="83" y="16"/>
                </a:lnTo>
                <a:close/>
                <a:moveTo>
                  <a:pt x="70" y="27"/>
                </a:moveTo>
                <a:cubicBezTo>
                  <a:pt x="53" y="27"/>
                  <a:pt x="53" y="27"/>
                  <a:pt x="53" y="27"/>
                </a:cubicBezTo>
                <a:cubicBezTo>
                  <a:pt x="61" y="20"/>
                  <a:pt x="61" y="20"/>
                  <a:pt x="61" y="20"/>
                </a:cubicBezTo>
                <a:lnTo>
                  <a:pt x="70" y="27"/>
                </a:lnTo>
                <a:close/>
                <a:moveTo>
                  <a:pt x="70" y="8"/>
                </a:moveTo>
                <a:cubicBezTo>
                  <a:pt x="61" y="15"/>
                  <a:pt x="61" y="15"/>
                  <a:pt x="61" y="15"/>
                </a:cubicBezTo>
                <a:cubicBezTo>
                  <a:pt x="53" y="8"/>
                  <a:pt x="53" y="8"/>
                  <a:pt x="53" y="8"/>
                </a:cubicBezTo>
                <a:lnTo>
                  <a:pt x="70" y="8"/>
                </a:lnTo>
                <a:close/>
                <a:moveTo>
                  <a:pt x="58" y="17"/>
                </a:moveTo>
                <a:cubicBezTo>
                  <a:pt x="50" y="25"/>
                  <a:pt x="50" y="25"/>
                  <a:pt x="50" y="25"/>
                </a:cubicBezTo>
                <a:cubicBezTo>
                  <a:pt x="40" y="16"/>
                  <a:pt x="40" y="16"/>
                  <a:pt x="40" y="16"/>
                </a:cubicBezTo>
                <a:cubicBezTo>
                  <a:pt x="48" y="9"/>
                  <a:pt x="48" y="9"/>
                  <a:pt x="48" y="9"/>
                </a:cubicBezTo>
                <a:lnTo>
                  <a:pt x="58" y="17"/>
                </a:lnTo>
                <a:close/>
                <a:moveTo>
                  <a:pt x="47" y="27"/>
                </a:moveTo>
                <a:cubicBezTo>
                  <a:pt x="30" y="27"/>
                  <a:pt x="30" y="27"/>
                  <a:pt x="30" y="27"/>
                </a:cubicBezTo>
                <a:cubicBezTo>
                  <a:pt x="37" y="19"/>
                  <a:pt x="37" y="19"/>
                  <a:pt x="37" y="19"/>
                </a:cubicBezTo>
                <a:lnTo>
                  <a:pt x="47" y="27"/>
                </a:lnTo>
                <a:close/>
                <a:moveTo>
                  <a:pt x="43" y="8"/>
                </a:moveTo>
                <a:cubicBezTo>
                  <a:pt x="37" y="14"/>
                  <a:pt x="37" y="14"/>
                  <a:pt x="37" y="14"/>
                </a:cubicBezTo>
                <a:cubicBezTo>
                  <a:pt x="30" y="8"/>
                  <a:pt x="30" y="8"/>
                  <a:pt x="30" y="8"/>
                </a:cubicBezTo>
                <a:lnTo>
                  <a:pt x="43" y="8"/>
                </a:lnTo>
                <a:close/>
                <a:moveTo>
                  <a:pt x="26" y="9"/>
                </a:moveTo>
                <a:cubicBezTo>
                  <a:pt x="34" y="17"/>
                  <a:pt x="34" y="17"/>
                  <a:pt x="34" y="17"/>
                </a:cubicBezTo>
                <a:cubicBezTo>
                  <a:pt x="24" y="27"/>
                  <a:pt x="24" y="27"/>
                  <a:pt x="24" y="27"/>
                </a:cubicBezTo>
                <a:cubicBezTo>
                  <a:pt x="8" y="27"/>
                  <a:pt x="8" y="27"/>
                  <a:pt x="8" y="27"/>
                </a:cubicBezTo>
                <a:lnTo>
                  <a:pt x="26" y="9"/>
                </a:lnTo>
                <a:close/>
                <a:moveTo>
                  <a:pt x="11" y="31"/>
                </a:moveTo>
                <a:cubicBezTo>
                  <a:pt x="25" y="31"/>
                  <a:pt x="25" y="31"/>
                  <a:pt x="25" y="31"/>
                </a:cubicBezTo>
                <a:cubicBezTo>
                  <a:pt x="49" y="71"/>
                  <a:pt x="49" y="71"/>
                  <a:pt x="49" y="71"/>
                </a:cubicBezTo>
                <a:lnTo>
                  <a:pt x="11" y="31"/>
                </a:lnTo>
                <a:close/>
                <a:moveTo>
                  <a:pt x="29" y="31"/>
                </a:moveTo>
                <a:cubicBezTo>
                  <a:pt x="48" y="31"/>
                  <a:pt x="48" y="31"/>
                  <a:pt x="48" y="31"/>
                </a:cubicBezTo>
                <a:cubicBezTo>
                  <a:pt x="57" y="78"/>
                  <a:pt x="57" y="78"/>
                  <a:pt x="57" y="78"/>
                </a:cubicBezTo>
                <a:lnTo>
                  <a:pt x="29" y="31"/>
                </a:lnTo>
                <a:close/>
                <a:moveTo>
                  <a:pt x="52" y="31"/>
                </a:moveTo>
                <a:cubicBezTo>
                  <a:pt x="71" y="31"/>
                  <a:pt x="71" y="31"/>
                  <a:pt x="71" y="31"/>
                </a:cubicBezTo>
                <a:cubicBezTo>
                  <a:pt x="61" y="79"/>
                  <a:pt x="61" y="79"/>
                  <a:pt x="61" y="79"/>
                </a:cubicBezTo>
                <a:lnTo>
                  <a:pt x="52" y="31"/>
                </a:lnTo>
                <a:close/>
                <a:moveTo>
                  <a:pt x="65" y="78"/>
                </a:moveTo>
                <a:cubicBezTo>
                  <a:pt x="75" y="31"/>
                  <a:pt x="75" y="31"/>
                  <a:pt x="75" y="31"/>
                </a:cubicBezTo>
                <a:cubicBezTo>
                  <a:pt x="94" y="31"/>
                  <a:pt x="94" y="31"/>
                  <a:pt x="94" y="31"/>
                </a:cubicBezTo>
                <a:lnTo>
                  <a:pt x="65" y="78"/>
                </a:lnTo>
                <a:close/>
                <a:moveTo>
                  <a:pt x="74" y="71"/>
                </a:moveTo>
                <a:cubicBezTo>
                  <a:pt x="98" y="31"/>
                  <a:pt x="98" y="31"/>
                  <a:pt x="98" y="31"/>
                </a:cubicBezTo>
                <a:cubicBezTo>
                  <a:pt x="112" y="31"/>
                  <a:pt x="112" y="31"/>
                  <a:pt x="112" y="31"/>
                </a:cubicBezTo>
                <a:lnTo>
                  <a:pt x="74" y="71"/>
                </a:lnTo>
                <a:close/>
                <a:moveTo>
                  <a:pt x="99" y="27"/>
                </a:moveTo>
                <a:cubicBezTo>
                  <a:pt x="88" y="17"/>
                  <a:pt x="88" y="17"/>
                  <a:pt x="88" y="17"/>
                </a:cubicBezTo>
                <a:cubicBezTo>
                  <a:pt x="97" y="9"/>
                  <a:pt x="97" y="9"/>
                  <a:pt x="97" y="9"/>
                </a:cubicBezTo>
                <a:cubicBezTo>
                  <a:pt x="115" y="27"/>
                  <a:pt x="115" y="27"/>
                  <a:pt x="115" y="27"/>
                </a:cubicBezTo>
                <a:lnTo>
                  <a:pt x="99" y="27"/>
                </a:lnTo>
                <a:close/>
                <a:moveTo>
                  <a:pt x="99" y="27"/>
                </a:moveTo>
                <a:cubicBezTo>
                  <a:pt x="99" y="27"/>
                  <a:pt x="99" y="27"/>
                  <a:pt x="99" y="27"/>
                </a:cubicBezTo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anchor="ctr"/>
          <a:lstStyle/>
          <a:p>
            <a:pPr algn="ctr"/>
          </a:p>
        </p:txBody>
      </p:sp>
      <p:grpSp>
        <p:nvGrpSpPr>
          <p:cNvPr id="12" name="千图PPT彼岸天：ID 8661124库_组合 33"/>
          <p:cNvGrpSpPr/>
          <p:nvPr>
            <p:custDataLst>
              <p:tags r:id="rId9"/>
            </p:custDataLst>
          </p:nvPr>
        </p:nvGrpSpPr>
        <p:grpSpPr>
          <a:xfrm>
            <a:off x="7733425" y="4006185"/>
            <a:ext cx="3511147" cy="1006991"/>
            <a:chOff x="1197898" y="2503545"/>
            <a:chExt cx="2198693" cy="1006991"/>
          </a:xfrm>
        </p:grpSpPr>
        <p:sp>
          <p:nvSpPr>
            <p:cNvPr id="22" name="TextBox 34"/>
            <p:cNvSpPr txBox="1"/>
            <p:nvPr/>
          </p:nvSpPr>
          <p:spPr>
            <a:xfrm>
              <a:off x="1197898" y="2503545"/>
              <a:ext cx="2198693" cy="388226"/>
            </a:xfrm>
            <a:prstGeom prst="rect">
              <a:avLst/>
            </a:prstGeom>
            <a:noFill/>
          </p:spPr>
          <p:txBody>
            <a:bodyPr wrap="none" lIns="288000" tIns="0" rIns="0" bIns="0" anchor="b" anchorCtr="0">
              <a:normAutofit/>
            </a:bodyPr>
            <a:lstStyle/>
            <a:p>
              <a:r>
                <a:rPr lang="zh-CN" altLang="en-US" sz="1600" b="1" dirty="0">
                  <a:solidFill>
                    <a:schemeClr val="accent3">
                      <a:lumMod val="100000"/>
                    </a:schemeClr>
                  </a:solidFill>
                </a:rPr>
                <a:t>输入标题文本</a:t>
              </a:r>
              <a:endParaRPr lang="zh-CN" altLang="en-US" sz="1600" b="1" dirty="0">
                <a:solidFill>
                  <a:schemeClr val="accent3">
                    <a:lumMod val="100000"/>
                  </a:schemeClr>
                </a:solidFill>
              </a:endParaRPr>
            </a:p>
          </p:txBody>
        </p:sp>
        <p:sp>
          <p:nvSpPr>
            <p:cNvPr id="23" name="TextBox 35"/>
            <p:cNvSpPr txBox="1"/>
            <p:nvPr/>
          </p:nvSpPr>
          <p:spPr>
            <a:xfrm>
              <a:off x="1197898" y="2891770"/>
              <a:ext cx="2198693" cy="618766"/>
            </a:xfrm>
            <a:prstGeom prst="rect">
              <a:avLst/>
            </a:prstGeom>
          </p:spPr>
          <p:txBody>
            <a:bodyPr vert="horz" wrap="square" lIns="288000" tIns="0" rIns="0" bIns="0" anchor="ctr" anchorCtr="0">
              <a:normAutofit/>
            </a:bodyPr>
            <a:lstStyle/>
            <a:p>
              <a:pPr algn="l">
                <a:lnSpc>
                  <a:spcPct val="120000"/>
                </a:lnSpc>
              </a:pPr>
              <a:r>
                <a:rPr lang="zh-CN" altLang="en-US" sz="1050" dirty="0">
                  <a:solidFill>
                    <a:schemeClr val="dk1">
                      <a:lumMod val="100000"/>
                    </a:schemeClr>
                  </a:solidFill>
                </a:rPr>
                <a:t>请替换文字内容复制你的内容到此 </a:t>
              </a:r>
              <a:br>
                <a:rPr lang="zh-CN" altLang="en-US" sz="1050" dirty="0">
                  <a:solidFill>
                    <a:schemeClr val="dk1">
                      <a:lumMod val="100000"/>
                    </a:schemeClr>
                  </a:solidFill>
                </a:rPr>
              </a:br>
              <a:r>
                <a:rPr lang="zh-CN" altLang="en-US" sz="1050" dirty="0">
                  <a:solidFill>
                    <a:schemeClr val="dk1">
                      <a:lumMod val="100000"/>
                    </a:schemeClr>
                  </a:solidFill>
                </a:rPr>
                <a:t> </a:t>
              </a:r>
              <a:endParaRPr lang="zh-CN" altLang="en-US" sz="1050" dirty="0">
                <a:solidFill>
                  <a:schemeClr val="dk1">
                    <a:lumMod val="100000"/>
                  </a:schemeClr>
                </a:solidFill>
              </a:endParaRPr>
            </a:p>
          </p:txBody>
        </p:sp>
      </p:grpSp>
      <p:grpSp>
        <p:nvGrpSpPr>
          <p:cNvPr id="13" name="千图PPT彼岸天：ID 8661124库_组合 36"/>
          <p:cNvGrpSpPr/>
          <p:nvPr>
            <p:custDataLst>
              <p:tags r:id="rId10"/>
            </p:custDataLst>
          </p:nvPr>
        </p:nvGrpSpPr>
        <p:grpSpPr>
          <a:xfrm>
            <a:off x="7733425" y="2435023"/>
            <a:ext cx="3511147" cy="1006991"/>
            <a:chOff x="1197898" y="2503545"/>
            <a:chExt cx="2198693" cy="1006991"/>
          </a:xfrm>
        </p:grpSpPr>
        <p:sp>
          <p:nvSpPr>
            <p:cNvPr id="20" name="TextBox 37"/>
            <p:cNvSpPr txBox="1"/>
            <p:nvPr/>
          </p:nvSpPr>
          <p:spPr>
            <a:xfrm>
              <a:off x="1197898" y="2503545"/>
              <a:ext cx="2198693" cy="388226"/>
            </a:xfrm>
            <a:prstGeom prst="rect">
              <a:avLst/>
            </a:prstGeom>
            <a:noFill/>
          </p:spPr>
          <p:txBody>
            <a:bodyPr wrap="none" lIns="288000" tIns="0" rIns="0" bIns="0" anchor="b" anchorCtr="0">
              <a:normAutofit/>
            </a:bodyPr>
            <a:lstStyle/>
            <a:p>
              <a:r>
                <a:rPr lang="zh-CN" altLang="en-US" sz="1600" b="1" dirty="0">
                  <a:solidFill>
                    <a:schemeClr val="accent2">
                      <a:lumMod val="100000"/>
                    </a:schemeClr>
                  </a:solidFill>
                </a:rPr>
                <a:t>输入标题文本</a:t>
              </a:r>
              <a:endParaRPr lang="zh-CN" altLang="en-US" sz="1600" b="1" dirty="0">
                <a:solidFill>
                  <a:schemeClr val="accent2">
                    <a:lumMod val="100000"/>
                  </a:schemeClr>
                </a:solidFill>
              </a:endParaRPr>
            </a:p>
          </p:txBody>
        </p:sp>
        <p:sp>
          <p:nvSpPr>
            <p:cNvPr id="21" name="TextBox 38"/>
            <p:cNvSpPr txBox="1"/>
            <p:nvPr/>
          </p:nvSpPr>
          <p:spPr>
            <a:xfrm>
              <a:off x="1197898" y="2891770"/>
              <a:ext cx="2198693" cy="618766"/>
            </a:xfrm>
            <a:prstGeom prst="rect">
              <a:avLst/>
            </a:prstGeom>
          </p:spPr>
          <p:txBody>
            <a:bodyPr vert="horz" wrap="square" lIns="288000" tIns="0" rIns="0" bIns="0" anchor="ctr" anchorCtr="0">
              <a:normAutofit/>
            </a:bodyPr>
            <a:lstStyle/>
            <a:p>
              <a:pPr algn="l">
                <a:lnSpc>
                  <a:spcPct val="120000"/>
                </a:lnSpc>
              </a:pPr>
              <a:r>
                <a:rPr lang="zh-CN" altLang="en-US" sz="1050" dirty="0">
                  <a:solidFill>
                    <a:schemeClr val="dk1">
                      <a:lumMod val="100000"/>
                    </a:schemeClr>
                  </a:solidFill>
                </a:rPr>
                <a:t>请替换文字内容复制你的内容到此 </a:t>
              </a:r>
              <a:br>
                <a:rPr lang="zh-CN" altLang="en-US" sz="1050" dirty="0">
                  <a:solidFill>
                    <a:schemeClr val="dk1">
                      <a:lumMod val="100000"/>
                    </a:schemeClr>
                  </a:solidFill>
                </a:rPr>
              </a:br>
              <a:r>
                <a:rPr lang="zh-CN" altLang="en-US" sz="1050" dirty="0">
                  <a:solidFill>
                    <a:schemeClr val="dk1">
                      <a:lumMod val="100000"/>
                    </a:schemeClr>
                  </a:solidFill>
                </a:rPr>
                <a:t> </a:t>
              </a:r>
              <a:endParaRPr lang="zh-CN" altLang="en-US" sz="1050" dirty="0">
                <a:solidFill>
                  <a:schemeClr val="dk1">
                    <a:lumMod val="100000"/>
                  </a:schemeClr>
                </a:solidFill>
              </a:endParaRPr>
            </a:p>
          </p:txBody>
        </p:sp>
      </p:grpSp>
      <p:grpSp>
        <p:nvGrpSpPr>
          <p:cNvPr id="14" name="千图PPT彼岸天：ID 8661124库_组合 39"/>
          <p:cNvGrpSpPr/>
          <p:nvPr>
            <p:custDataLst>
              <p:tags r:id="rId11"/>
            </p:custDataLst>
          </p:nvPr>
        </p:nvGrpSpPr>
        <p:grpSpPr>
          <a:xfrm>
            <a:off x="947428" y="4008541"/>
            <a:ext cx="3627755" cy="1006991"/>
            <a:chOff x="8328246" y="2276873"/>
            <a:chExt cx="2198694" cy="1006991"/>
          </a:xfrm>
        </p:grpSpPr>
        <p:sp>
          <p:nvSpPr>
            <p:cNvPr id="18" name="TextBox 40"/>
            <p:cNvSpPr txBox="1"/>
            <p:nvPr/>
          </p:nvSpPr>
          <p:spPr>
            <a:xfrm>
              <a:off x="8328247" y="2276873"/>
              <a:ext cx="2198693" cy="388226"/>
            </a:xfrm>
            <a:prstGeom prst="rect">
              <a:avLst/>
            </a:prstGeom>
            <a:noFill/>
          </p:spPr>
          <p:txBody>
            <a:bodyPr wrap="none" lIns="0" tIns="0" rIns="288000" bIns="0" anchor="b" anchorCtr="0">
              <a:normAutofit/>
            </a:bodyPr>
            <a:lstStyle/>
            <a:p>
              <a:pPr algn="r"/>
              <a:r>
                <a:rPr lang="zh-CN" altLang="en-US" sz="1600" b="1" dirty="0">
                  <a:solidFill>
                    <a:schemeClr val="accent4">
                      <a:lumMod val="100000"/>
                    </a:schemeClr>
                  </a:solidFill>
                </a:rPr>
                <a:t>输入标题文本</a:t>
              </a:r>
              <a:endParaRPr lang="zh-CN" altLang="en-US" sz="1600" b="1" dirty="0">
                <a:solidFill>
                  <a:schemeClr val="accent4">
                    <a:lumMod val="100000"/>
                  </a:schemeClr>
                </a:solidFill>
              </a:endParaRPr>
            </a:p>
          </p:txBody>
        </p:sp>
        <p:sp>
          <p:nvSpPr>
            <p:cNvPr id="19" name="TextBox 41"/>
            <p:cNvSpPr txBox="1"/>
            <p:nvPr/>
          </p:nvSpPr>
          <p:spPr>
            <a:xfrm>
              <a:off x="8328246" y="2665098"/>
              <a:ext cx="2198693" cy="618766"/>
            </a:xfrm>
            <a:prstGeom prst="rect">
              <a:avLst/>
            </a:prstGeom>
          </p:spPr>
          <p:txBody>
            <a:bodyPr vert="horz" wrap="square" lIns="0" tIns="0" rIns="288000" bIns="0" anchor="ctr">
              <a:normAutofit/>
            </a:bodyPr>
            <a:lstStyle/>
            <a:p>
              <a:pPr algn="r">
                <a:lnSpc>
                  <a:spcPct val="120000"/>
                </a:lnSpc>
              </a:pPr>
              <a:r>
                <a:rPr lang="zh-CN" altLang="en-US" sz="1050" dirty="0">
                  <a:solidFill>
                    <a:schemeClr val="dk1">
                      <a:lumMod val="100000"/>
                    </a:schemeClr>
                  </a:solidFill>
                </a:rPr>
                <a:t>请替换文字内容复制你的内容到此 </a:t>
              </a:r>
              <a:br>
                <a:rPr lang="zh-CN" altLang="en-US" sz="1050" dirty="0">
                  <a:solidFill>
                    <a:schemeClr val="dk1">
                      <a:lumMod val="100000"/>
                    </a:schemeClr>
                  </a:solidFill>
                </a:rPr>
              </a:br>
              <a:r>
                <a:rPr lang="zh-CN" altLang="en-US" sz="1050" dirty="0">
                  <a:solidFill>
                    <a:schemeClr val="dk1">
                      <a:lumMod val="100000"/>
                    </a:schemeClr>
                  </a:solidFill>
                </a:rPr>
                <a:t> </a:t>
              </a:r>
              <a:endParaRPr lang="zh-CN" altLang="en-US" sz="1050" dirty="0">
                <a:solidFill>
                  <a:schemeClr val="dk1">
                    <a:lumMod val="100000"/>
                  </a:schemeClr>
                </a:solidFill>
              </a:endParaRPr>
            </a:p>
          </p:txBody>
        </p:sp>
      </p:grpSp>
      <p:grpSp>
        <p:nvGrpSpPr>
          <p:cNvPr id="15" name="千图PPT彼岸天：ID 8661124库_组合 42"/>
          <p:cNvGrpSpPr/>
          <p:nvPr>
            <p:custDataLst>
              <p:tags r:id="rId12"/>
            </p:custDataLst>
          </p:nvPr>
        </p:nvGrpSpPr>
        <p:grpSpPr>
          <a:xfrm>
            <a:off x="947428" y="2435023"/>
            <a:ext cx="3627755" cy="1006991"/>
            <a:chOff x="8328246" y="2276873"/>
            <a:chExt cx="2198694" cy="1006991"/>
          </a:xfrm>
        </p:grpSpPr>
        <p:sp>
          <p:nvSpPr>
            <p:cNvPr id="16" name="TextBox 43"/>
            <p:cNvSpPr txBox="1"/>
            <p:nvPr/>
          </p:nvSpPr>
          <p:spPr>
            <a:xfrm>
              <a:off x="8328247" y="2276873"/>
              <a:ext cx="2198693" cy="388226"/>
            </a:xfrm>
            <a:prstGeom prst="rect">
              <a:avLst/>
            </a:prstGeom>
            <a:noFill/>
          </p:spPr>
          <p:txBody>
            <a:bodyPr wrap="none" lIns="0" tIns="0" rIns="288000" bIns="0" anchor="b" anchorCtr="0">
              <a:normAutofit/>
            </a:bodyPr>
            <a:lstStyle/>
            <a:p>
              <a:pPr algn="r"/>
              <a:r>
                <a:rPr lang="zh-CN" altLang="en-US" sz="1600" b="1" dirty="0">
                  <a:solidFill>
                    <a:schemeClr val="accent1">
                      <a:lumMod val="100000"/>
                    </a:schemeClr>
                  </a:solidFill>
                </a:rPr>
                <a:t>输入标题文本</a:t>
              </a:r>
              <a:endParaRPr lang="zh-CN" altLang="en-US" sz="1600" b="1" dirty="0">
                <a:solidFill>
                  <a:schemeClr val="accent1">
                    <a:lumMod val="100000"/>
                  </a:schemeClr>
                </a:solidFill>
              </a:endParaRPr>
            </a:p>
          </p:txBody>
        </p:sp>
        <p:sp>
          <p:nvSpPr>
            <p:cNvPr id="17" name="TextBox 44"/>
            <p:cNvSpPr txBox="1"/>
            <p:nvPr/>
          </p:nvSpPr>
          <p:spPr>
            <a:xfrm>
              <a:off x="8328246" y="2665098"/>
              <a:ext cx="2198693" cy="618766"/>
            </a:xfrm>
            <a:prstGeom prst="rect">
              <a:avLst/>
            </a:prstGeom>
          </p:spPr>
          <p:txBody>
            <a:bodyPr vert="horz" wrap="square" lIns="0" tIns="0" rIns="288000" bIns="0" anchor="ctr">
              <a:normAutofit/>
            </a:bodyPr>
            <a:lstStyle/>
            <a:p>
              <a:pPr algn="r">
                <a:lnSpc>
                  <a:spcPct val="120000"/>
                </a:lnSpc>
              </a:pPr>
              <a:r>
                <a:rPr lang="zh-CN" altLang="en-US" sz="1050" dirty="0">
                  <a:solidFill>
                    <a:schemeClr val="dk1">
                      <a:lumMod val="100000"/>
                    </a:schemeClr>
                  </a:solidFill>
                </a:rPr>
                <a:t>请替换文字内容复制你的内容到此 </a:t>
              </a:r>
              <a:br>
                <a:rPr lang="zh-CN" altLang="en-US" sz="1050" dirty="0">
                  <a:solidFill>
                    <a:schemeClr val="dk1">
                      <a:lumMod val="100000"/>
                    </a:schemeClr>
                  </a:solidFill>
                </a:rPr>
              </a:br>
              <a:r>
                <a:rPr lang="zh-CN" altLang="en-US" sz="1050" dirty="0">
                  <a:solidFill>
                    <a:schemeClr val="dk1">
                      <a:lumMod val="100000"/>
                    </a:schemeClr>
                  </a:solidFill>
                </a:rPr>
                <a:t> </a:t>
              </a:r>
              <a:endParaRPr lang="zh-CN" altLang="en-US" sz="1050" dirty="0">
                <a:solidFill>
                  <a:schemeClr val="dk1">
                    <a:lumMod val="100000"/>
                  </a:schemeClr>
                </a:solidFill>
              </a:endParaRPr>
            </a:p>
          </p:txBody>
        </p:sp>
      </p:grpSp>
      <p:sp>
        <p:nvSpPr>
          <p:cNvPr id="29" name="矩形 28"/>
          <p:cNvSpPr/>
          <p:nvPr/>
        </p:nvSpPr>
        <p:spPr>
          <a:xfrm>
            <a:off x="3814780" y="650997"/>
            <a:ext cx="4164729" cy="7003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zh-CN" altLang="en-US" sz="4550" b="1" dirty="0">
                <a:solidFill>
                  <a:schemeClr val="tx1"/>
                </a:solidFill>
                <a:latin typeface="汉仪乐喵体简" panose="00020600040101010101" pitchFamily="18" charset="-122"/>
                <a:ea typeface="汉仪乐喵体简" panose="00020600040101010101" pitchFamily="18" charset="-122"/>
                <a:cs typeface="+mn-ea"/>
                <a:sym typeface="+mn-lt"/>
              </a:rPr>
              <a:t>请输入您的标题</a:t>
            </a:r>
            <a:endParaRPr lang="zh-CN" altLang="en-US" sz="4550" b="1" dirty="0">
              <a:solidFill>
                <a:schemeClr val="tx1"/>
              </a:solidFill>
              <a:latin typeface="汉仪乐喵体简" panose="00020600040101010101" pitchFamily="18" charset="-122"/>
              <a:ea typeface="汉仪乐喵体简" panose="00020600040101010101" pitchFamily="18" charset="-122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 advTm="3000">
        <p14:ripple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0"/>
                            </p:stCondLst>
                            <p:childTnLst>
                              <p:par>
                                <p:cTn id="47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500"/>
                            </p:stCondLst>
                            <p:childTnLst>
                              <p:par>
                                <p:cTn id="54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000"/>
                            </p:stCondLst>
                            <p:childTnLst>
                              <p:par>
                                <p:cTn id="61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4500"/>
                            </p:stCondLst>
                            <p:childTnLst>
                              <p:par>
                                <p:cTn id="69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0"/>
                            </p:stCondLst>
                            <p:childTnLst>
                              <p:par>
                                <p:cTn id="77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500"/>
                            </p:stCondLst>
                            <p:childTnLst>
                              <p:par>
                                <p:cTn id="85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11" grpId="0" animBg="1"/>
      <p:bldP spid="2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千图PPT彼岸天：ID 8661124库_组合 20"/>
          <p:cNvGrpSpPr/>
          <p:nvPr>
            <p:custDataLst>
              <p:tags r:id="rId1"/>
            </p:custDataLst>
          </p:nvPr>
        </p:nvGrpSpPr>
        <p:grpSpPr>
          <a:xfrm>
            <a:off x="6907518" y="1307079"/>
            <a:ext cx="4565345" cy="830997"/>
            <a:chOff x="7118180" y="1200881"/>
            <a:chExt cx="2349846" cy="830997"/>
          </a:xfrm>
        </p:grpSpPr>
        <p:sp>
          <p:nvSpPr>
            <p:cNvPr id="34" name="TextBox 5"/>
            <p:cNvSpPr txBox="1"/>
            <p:nvPr/>
          </p:nvSpPr>
          <p:spPr>
            <a:xfrm>
              <a:off x="7118180" y="1477880"/>
              <a:ext cx="2349846" cy="553998"/>
            </a:xfrm>
            <a:prstGeom prst="rect">
              <a:avLst/>
            </a:prstGeom>
            <a:noFill/>
          </p:spPr>
          <p:txBody>
            <a:bodyPr wrap="square" lIns="0" tIns="0" rIns="0" bIns="0" anchor="t" anchorCtr="0">
              <a:normAutofit/>
            </a:bodyPr>
            <a:lstStyle/>
            <a:p>
              <a:pPr>
                <a:lnSpc>
                  <a:spcPct val="120000"/>
                </a:lnSpc>
                <a:defRPr/>
              </a:pPr>
              <a:r>
                <a:rPr lang="zh-CN" altLang="en-US" sz="1100" dirty="0"/>
                <a:t>请替换文字内容复制你的内容到</a:t>
              </a:r>
              <a:r>
                <a:rPr lang="zh-CN" altLang="en-US" sz="1100" dirty="0" smtClean="0"/>
                <a:t>此</a:t>
              </a:r>
              <a:endParaRPr lang="zh-CN" altLang="en-US" sz="1100" dirty="0"/>
            </a:p>
          </p:txBody>
        </p:sp>
        <p:sp>
          <p:nvSpPr>
            <p:cNvPr id="35" name="TextBox 6"/>
            <p:cNvSpPr txBox="1"/>
            <p:nvPr/>
          </p:nvSpPr>
          <p:spPr>
            <a:xfrm>
              <a:off x="7118180" y="1200881"/>
              <a:ext cx="2349846" cy="276999"/>
            </a:xfrm>
            <a:prstGeom prst="rect">
              <a:avLst/>
            </a:prstGeom>
            <a:noFill/>
          </p:spPr>
          <p:txBody>
            <a:bodyPr wrap="none" lIns="0" tIns="0" rIns="0" bIns="0" anchor="t" anchorCtr="0">
              <a:normAutofit/>
            </a:bodyPr>
            <a:lstStyle/>
            <a:p>
              <a:r>
                <a:rPr lang="zh-CN" altLang="en-US" sz="1600" b="1" dirty="0">
                  <a:solidFill>
                    <a:schemeClr val="accent2"/>
                  </a:solidFill>
                </a:rPr>
                <a:t>输入标题文本</a:t>
              </a:r>
              <a:endParaRPr lang="zh-CN" altLang="en-US" sz="1600" b="1" dirty="0">
                <a:solidFill>
                  <a:schemeClr val="accent2"/>
                </a:solidFill>
              </a:endParaRPr>
            </a:p>
          </p:txBody>
        </p:sp>
      </p:grpSp>
      <p:grpSp>
        <p:nvGrpSpPr>
          <p:cNvPr id="5" name="千图PPT彼岸天：ID 8661124库_组合 16"/>
          <p:cNvGrpSpPr/>
          <p:nvPr>
            <p:custDataLst>
              <p:tags r:id="rId2"/>
            </p:custDataLst>
          </p:nvPr>
        </p:nvGrpSpPr>
        <p:grpSpPr>
          <a:xfrm>
            <a:off x="3705956" y="1226869"/>
            <a:ext cx="4801957" cy="4801963"/>
            <a:chOff x="3705955" y="1226873"/>
            <a:chExt cx="4801957" cy="4801963"/>
          </a:xfrm>
        </p:grpSpPr>
        <p:sp>
          <p:nvSpPr>
            <p:cNvPr id="15" name="Freeform: Shape 17"/>
            <p:cNvSpPr/>
            <p:nvPr/>
          </p:nvSpPr>
          <p:spPr>
            <a:xfrm>
              <a:off x="6350050" y="2417489"/>
              <a:ext cx="2149509" cy="17323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538" extrusionOk="0">
                  <a:moveTo>
                    <a:pt x="0" y="0"/>
                  </a:moveTo>
                  <a:cubicBezTo>
                    <a:pt x="1343" y="384"/>
                    <a:pt x="2635" y="1028"/>
                    <a:pt x="3797" y="1931"/>
                  </a:cubicBezTo>
                  <a:cubicBezTo>
                    <a:pt x="4964" y="2825"/>
                    <a:pt x="6009" y="3956"/>
                    <a:pt x="6873" y="5272"/>
                  </a:cubicBezTo>
                  <a:cubicBezTo>
                    <a:pt x="7736" y="6589"/>
                    <a:pt x="8427" y="8077"/>
                    <a:pt x="8902" y="9665"/>
                  </a:cubicBezTo>
                  <a:cubicBezTo>
                    <a:pt x="9374" y="11254"/>
                    <a:pt x="9639" y="12939"/>
                    <a:pt x="9667" y="14633"/>
                  </a:cubicBezTo>
                  <a:lnTo>
                    <a:pt x="9667" y="14638"/>
                  </a:lnTo>
                  <a:lnTo>
                    <a:pt x="9667" y="14648"/>
                  </a:lnTo>
                  <a:cubicBezTo>
                    <a:pt x="9697" y="15129"/>
                    <a:pt x="9759" y="15623"/>
                    <a:pt x="9865" y="16097"/>
                  </a:cubicBezTo>
                  <a:cubicBezTo>
                    <a:pt x="9970" y="16572"/>
                    <a:pt x="10113" y="17033"/>
                    <a:pt x="10292" y="17472"/>
                  </a:cubicBezTo>
                  <a:cubicBezTo>
                    <a:pt x="10648" y="18351"/>
                    <a:pt x="11146" y="19140"/>
                    <a:pt x="11746" y="19778"/>
                  </a:cubicBezTo>
                  <a:cubicBezTo>
                    <a:pt x="12346" y="20419"/>
                    <a:pt x="13052" y="20901"/>
                    <a:pt x="13804" y="21196"/>
                  </a:cubicBezTo>
                  <a:cubicBezTo>
                    <a:pt x="14556" y="21489"/>
                    <a:pt x="15354" y="21600"/>
                    <a:pt x="16136" y="21504"/>
                  </a:cubicBezTo>
                  <a:cubicBezTo>
                    <a:pt x="16919" y="21411"/>
                    <a:pt x="17684" y="21121"/>
                    <a:pt x="18373" y="20657"/>
                  </a:cubicBezTo>
                  <a:cubicBezTo>
                    <a:pt x="19062" y="20194"/>
                    <a:pt x="19675" y="19561"/>
                    <a:pt x="20165" y="18806"/>
                  </a:cubicBezTo>
                  <a:cubicBezTo>
                    <a:pt x="21147" y="17294"/>
                    <a:pt x="21600" y="15287"/>
                    <a:pt x="21399" y="13386"/>
                  </a:cubicBezTo>
                  <a:cubicBezTo>
                    <a:pt x="21429" y="13863"/>
                    <a:pt x="21420" y="14342"/>
                    <a:pt x="21374" y="14815"/>
                  </a:cubicBezTo>
                  <a:cubicBezTo>
                    <a:pt x="21332" y="15289"/>
                    <a:pt x="21252" y="15756"/>
                    <a:pt x="21135" y="16208"/>
                  </a:cubicBezTo>
                  <a:cubicBezTo>
                    <a:pt x="20904" y="17112"/>
                    <a:pt x="20523" y="17952"/>
                    <a:pt x="20032" y="18668"/>
                  </a:cubicBezTo>
                  <a:cubicBezTo>
                    <a:pt x="19543" y="19388"/>
                    <a:pt x="18940" y="19983"/>
                    <a:pt x="18269" y="20411"/>
                  </a:cubicBezTo>
                  <a:cubicBezTo>
                    <a:pt x="17599" y="20840"/>
                    <a:pt x="16861" y="21097"/>
                    <a:pt x="16113" y="21166"/>
                  </a:cubicBezTo>
                  <a:cubicBezTo>
                    <a:pt x="15366" y="21233"/>
                    <a:pt x="14608" y="21123"/>
                    <a:pt x="13897" y="20834"/>
                  </a:cubicBezTo>
                  <a:cubicBezTo>
                    <a:pt x="13186" y="20545"/>
                    <a:pt x="12524" y="20076"/>
                    <a:pt x="11960" y="19468"/>
                  </a:cubicBezTo>
                  <a:cubicBezTo>
                    <a:pt x="11394" y="18862"/>
                    <a:pt x="10926" y="18115"/>
                    <a:pt x="10592" y="17284"/>
                  </a:cubicBezTo>
                  <a:cubicBezTo>
                    <a:pt x="10256" y="16451"/>
                    <a:pt x="10060" y="15546"/>
                    <a:pt x="10003" y="14608"/>
                  </a:cubicBezTo>
                  <a:lnTo>
                    <a:pt x="10004" y="14623"/>
                  </a:lnTo>
                  <a:cubicBezTo>
                    <a:pt x="9968" y="12884"/>
                    <a:pt x="9700" y="11149"/>
                    <a:pt x="9195" y="9527"/>
                  </a:cubicBezTo>
                  <a:cubicBezTo>
                    <a:pt x="8696" y="7903"/>
                    <a:pt x="7974" y="6387"/>
                    <a:pt x="7066" y="5072"/>
                  </a:cubicBezTo>
                  <a:cubicBezTo>
                    <a:pt x="6160" y="3754"/>
                    <a:pt x="5080" y="2626"/>
                    <a:pt x="3879" y="1762"/>
                  </a:cubicBezTo>
                  <a:cubicBezTo>
                    <a:pt x="2675" y="904"/>
                    <a:pt x="1358" y="295"/>
                    <a:pt x="0" y="0"/>
                  </a:cubicBezTo>
                  <a:close/>
                </a:path>
              </a:pathLst>
            </a:custGeom>
            <a:solidFill>
              <a:schemeClr val="accent3"/>
            </a:solidFill>
            <a:ln w="12700">
              <a:noFill/>
              <a:miter lim="400000"/>
            </a:ln>
          </p:spPr>
          <p:txBody>
            <a:bodyPr anchor="ctr"/>
            <a:lstStyle/>
            <a:p>
              <a:pPr algn="ctr"/>
            </a:p>
          </p:txBody>
        </p:sp>
        <p:grpSp>
          <p:nvGrpSpPr>
            <p:cNvPr id="16" name="Group 4"/>
            <p:cNvGrpSpPr/>
            <p:nvPr/>
          </p:nvGrpSpPr>
          <p:grpSpPr>
            <a:xfrm>
              <a:off x="7602516" y="3113304"/>
              <a:ext cx="905396" cy="905402"/>
              <a:chOff x="7602516" y="3113304"/>
              <a:chExt cx="905396" cy="905402"/>
            </a:xfrm>
          </p:grpSpPr>
          <p:sp>
            <p:nvSpPr>
              <p:cNvPr id="32" name="Freeform: Shape 18"/>
              <p:cNvSpPr/>
              <p:nvPr/>
            </p:nvSpPr>
            <p:spPr>
              <a:xfrm>
                <a:off x="7602516" y="3113304"/>
                <a:ext cx="905396" cy="9054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022" h="19023" extrusionOk="0">
                    <a:moveTo>
                      <a:pt x="14987" y="1735"/>
                    </a:moveTo>
                    <a:cubicBezTo>
                      <a:pt x="19282" y="4759"/>
                      <a:pt x="20311" y="10693"/>
                      <a:pt x="17287" y="14988"/>
                    </a:cubicBezTo>
                    <a:cubicBezTo>
                      <a:pt x="14263" y="19282"/>
                      <a:pt x="8330" y="20311"/>
                      <a:pt x="4035" y="17287"/>
                    </a:cubicBezTo>
                    <a:cubicBezTo>
                      <a:pt x="-260" y="14263"/>
                      <a:pt x="-1289" y="8330"/>
                      <a:pt x="1735" y="4035"/>
                    </a:cubicBezTo>
                    <a:cubicBezTo>
                      <a:pt x="4759" y="-259"/>
                      <a:pt x="10693" y="-1289"/>
                      <a:pt x="14987" y="1735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33" name="Freeform: Shape 19"/>
              <p:cNvSpPr/>
              <p:nvPr/>
            </p:nvSpPr>
            <p:spPr bwMode="auto">
              <a:xfrm>
                <a:off x="7935582" y="3384458"/>
                <a:ext cx="239263" cy="363093"/>
              </a:xfrm>
              <a:custGeom>
                <a:avLst/>
                <a:gdLst>
                  <a:gd name="T0" fmla="*/ 13 w 48"/>
                  <a:gd name="T1" fmla="*/ 59 h 73"/>
                  <a:gd name="T2" fmla="*/ 36 w 48"/>
                  <a:gd name="T3" fmla="*/ 59 h 73"/>
                  <a:gd name="T4" fmla="*/ 36 w 48"/>
                  <a:gd name="T5" fmla="*/ 59 h 73"/>
                  <a:gd name="T6" fmla="*/ 37 w 48"/>
                  <a:gd name="T7" fmla="*/ 59 h 73"/>
                  <a:gd name="T8" fmla="*/ 38 w 48"/>
                  <a:gd name="T9" fmla="*/ 57 h 73"/>
                  <a:gd name="T10" fmla="*/ 24 w 48"/>
                  <a:gd name="T11" fmla="*/ 41 h 73"/>
                  <a:gd name="T12" fmla="*/ 11 w 48"/>
                  <a:gd name="T13" fmla="*/ 57 h 73"/>
                  <a:gd name="T14" fmla="*/ 11 w 48"/>
                  <a:gd name="T15" fmla="*/ 59 h 73"/>
                  <a:gd name="T16" fmla="*/ 13 w 48"/>
                  <a:gd name="T17" fmla="*/ 59 h 73"/>
                  <a:gd name="T18" fmla="*/ 13 w 48"/>
                  <a:gd name="T19" fmla="*/ 59 h 73"/>
                  <a:gd name="T20" fmla="*/ 44 w 48"/>
                  <a:gd name="T21" fmla="*/ 11 h 73"/>
                  <a:gd name="T22" fmla="*/ 48 w 48"/>
                  <a:gd name="T23" fmla="*/ 7 h 73"/>
                  <a:gd name="T24" fmla="*/ 48 w 48"/>
                  <a:gd name="T25" fmla="*/ 5 h 73"/>
                  <a:gd name="T26" fmla="*/ 44 w 48"/>
                  <a:gd name="T27" fmla="*/ 0 h 73"/>
                  <a:gd name="T28" fmla="*/ 5 w 48"/>
                  <a:gd name="T29" fmla="*/ 0 h 73"/>
                  <a:gd name="T30" fmla="*/ 0 w 48"/>
                  <a:gd name="T31" fmla="*/ 5 h 73"/>
                  <a:gd name="T32" fmla="*/ 0 w 48"/>
                  <a:gd name="T33" fmla="*/ 7 h 73"/>
                  <a:gd name="T34" fmla="*/ 4 w 48"/>
                  <a:gd name="T35" fmla="*/ 11 h 73"/>
                  <a:gd name="T36" fmla="*/ 44 w 48"/>
                  <a:gd name="T37" fmla="*/ 11 h 73"/>
                  <a:gd name="T38" fmla="*/ 40 w 48"/>
                  <a:gd name="T39" fmla="*/ 13 h 73"/>
                  <a:gd name="T40" fmla="*/ 44 w 48"/>
                  <a:gd name="T41" fmla="*/ 13 h 73"/>
                  <a:gd name="T42" fmla="*/ 31 w 48"/>
                  <a:gd name="T43" fmla="*/ 36 h 73"/>
                  <a:gd name="T44" fmla="*/ 44 w 48"/>
                  <a:gd name="T45" fmla="*/ 59 h 73"/>
                  <a:gd name="T46" fmla="*/ 40 w 48"/>
                  <a:gd name="T47" fmla="*/ 59 h 73"/>
                  <a:gd name="T48" fmla="*/ 26 w 48"/>
                  <a:gd name="T49" fmla="*/ 38 h 73"/>
                  <a:gd name="T50" fmla="*/ 25 w 48"/>
                  <a:gd name="T51" fmla="*/ 36 h 73"/>
                  <a:gd name="T52" fmla="*/ 26 w 48"/>
                  <a:gd name="T53" fmla="*/ 35 h 73"/>
                  <a:gd name="T54" fmla="*/ 26 w 48"/>
                  <a:gd name="T55" fmla="*/ 35 h 73"/>
                  <a:gd name="T56" fmla="*/ 40 w 48"/>
                  <a:gd name="T57" fmla="*/ 13 h 73"/>
                  <a:gd name="T58" fmla="*/ 4 w 48"/>
                  <a:gd name="T59" fmla="*/ 61 h 73"/>
                  <a:gd name="T60" fmla="*/ 0 w 48"/>
                  <a:gd name="T61" fmla="*/ 66 h 73"/>
                  <a:gd name="T62" fmla="*/ 0 w 48"/>
                  <a:gd name="T63" fmla="*/ 68 h 73"/>
                  <a:gd name="T64" fmla="*/ 5 w 48"/>
                  <a:gd name="T65" fmla="*/ 73 h 73"/>
                  <a:gd name="T66" fmla="*/ 44 w 48"/>
                  <a:gd name="T67" fmla="*/ 73 h 73"/>
                  <a:gd name="T68" fmla="*/ 48 w 48"/>
                  <a:gd name="T69" fmla="*/ 68 h 73"/>
                  <a:gd name="T70" fmla="*/ 48 w 48"/>
                  <a:gd name="T71" fmla="*/ 66 h 73"/>
                  <a:gd name="T72" fmla="*/ 44 w 48"/>
                  <a:gd name="T73" fmla="*/ 61 h 73"/>
                  <a:gd name="T74" fmla="*/ 4 w 48"/>
                  <a:gd name="T75" fmla="*/ 61 h 73"/>
                  <a:gd name="T76" fmla="*/ 8 w 48"/>
                  <a:gd name="T77" fmla="*/ 59 h 73"/>
                  <a:gd name="T78" fmla="*/ 4 w 48"/>
                  <a:gd name="T79" fmla="*/ 59 h 73"/>
                  <a:gd name="T80" fmla="*/ 18 w 48"/>
                  <a:gd name="T81" fmla="*/ 36 h 73"/>
                  <a:gd name="T82" fmla="*/ 4 w 48"/>
                  <a:gd name="T83" fmla="*/ 13 h 73"/>
                  <a:gd name="T84" fmla="*/ 8 w 48"/>
                  <a:gd name="T85" fmla="*/ 13 h 73"/>
                  <a:gd name="T86" fmla="*/ 22 w 48"/>
                  <a:gd name="T87" fmla="*/ 35 h 73"/>
                  <a:gd name="T88" fmla="*/ 24 w 48"/>
                  <a:gd name="T89" fmla="*/ 37 h 73"/>
                  <a:gd name="T90" fmla="*/ 22 w 48"/>
                  <a:gd name="T91" fmla="*/ 38 h 73"/>
                  <a:gd name="T92" fmla="*/ 8 w 48"/>
                  <a:gd name="T93" fmla="*/ 59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48" h="73">
                    <a:moveTo>
                      <a:pt x="13" y="59"/>
                    </a:moveTo>
                    <a:cubicBezTo>
                      <a:pt x="36" y="59"/>
                      <a:pt x="36" y="59"/>
                      <a:pt x="36" y="59"/>
                    </a:cubicBezTo>
                    <a:cubicBezTo>
                      <a:pt x="36" y="59"/>
                      <a:pt x="36" y="59"/>
                      <a:pt x="36" y="59"/>
                    </a:cubicBezTo>
                    <a:cubicBezTo>
                      <a:pt x="36" y="59"/>
                      <a:pt x="37" y="59"/>
                      <a:pt x="37" y="59"/>
                    </a:cubicBezTo>
                    <a:cubicBezTo>
                      <a:pt x="38" y="58"/>
                      <a:pt x="38" y="57"/>
                      <a:pt x="38" y="57"/>
                    </a:cubicBezTo>
                    <a:cubicBezTo>
                      <a:pt x="36" y="49"/>
                      <a:pt x="31" y="41"/>
                      <a:pt x="24" y="41"/>
                    </a:cubicBezTo>
                    <a:cubicBezTo>
                      <a:pt x="17" y="41"/>
                      <a:pt x="12" y="49"/>
                      <a:pt x="11" y="57"/>
                    </a:cubicBezTo>
                    <a:cubicBezTo>
                      <a:pt x="11" y="57"/>
                      <a:pt x="11" y="58"/>
                      <a:pt x="11" y="59"/>
                    </a:cubicBezTo>
                    <a:cubicBezTo>
                      <a:pt x="12" y="59"/>
                      <a:pt x="12" y="59"/>
                      <a:pt x="13" y="59"/>
                    </a:cubicBezTo>
                    <a:cubicBezTo>
                      <a:pt x="13" y="59"/>
                      <a:pt x="13" y="59"/>
                      <a:pt x="13" y="59"/>
                    </a:cubicBezTo>
                    <a:close/>
                    <a:moveTo>
                      <a:pt x="44" y="11"/>
                    </a:moveTo>
                    <a:cubicBezTo>
                      <a:pt x="47" y="11"/>
                      <a:pt x="48" y="9"/>
                      <a:pt x="48" y="7"/>
                    </a:cubicBezTo>
                    <a:cubicBezTo>
                      <a:pt x="48" y="5"/>
                      <a:pt x="48" y="5"/>
                      <a:pt x="48" y="5"/>
                    </a:cubicBezTo>
                    <a:cubicBezTo>
                      <a:pt x="48" y="2"/>
                      <a:pt x="46" y="0"/>
                      <a:pt x="44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2" y="0"/>
                      <a:pt x="0" y="2"/>
                      <a:pt x="0" y="5"/>
                    </a:cubicBezTo>
                    <a:cubicBezTo>
                      <a:pt x="0" y="7"/>
                      <a:pt x="0" y="7"/>
                      <a:pt x="0" y="7"/>
                    </a:cubicBezTo>
                    <a:cubicBezTo>
                      <a:pt x="0" y="9"/>
                      <a:pt x="2" y="11"/>
                      <a:pt x="4" y="11"/>
                    </a:cubicBezTo>
                    <a:cubicBezTo>
                      <a:pt x="44" y="11"/>
                      <a:pt x="44" y="11"/>
                      <a:pt x="44" y="11"/>
                    </a:cubicBezTo>
                    <a:close/>
                    <a:moveTo>
                      <a:pt x="40" y="13"/>
                    </a:moveTo>
                    <a:cubicBezTo>
                      <a:pt x="44" y="13"/>
                      <a:pt x="44" y="13"/>
                      <a:pt x="44" y="13"/>
                    </a:cubicBezTo>
                    <a:cubicBezTo>
                      <a:pt x="43" y="22"/>
                      <a:pt x="39" y="31"/>
                      <a:pt x="31" y="36"/>
                    </a:cubicBezTo>
                    <a:cubicBezTo>
                      <a:pt x="39" y="42"/>
                      <a:pt x="43" y="50"/>
                      <a:pt x="44" y="59"/>
                    </a:cubicBezTo>
                    <a:cubicBezTo>
                      <a:pt x="40" y="59"/>
                      <a:pt x="40" y="59"/>
                      <a:pt x="40" y="59"/>
                    </a:cubicBezTo>
                    <a:cubicBezTo>
                      <a:pt x="39" y="51"/>
                      <a:pt x="35" y="41"/>
                      <a:pt x="26" y="38"/>
                    </a:cubicBezTo>
                    <a:cubicBezTo>
                      <a:pt x="25" y="38"/>
                      <a:pt x="25" y="37"/>
                      <a:pt x="25" y="36"/>
                    </a:cubicBezTo>
                    <a:cubicBezTo>
                      <a:pt x="25" y="35"/>
                      <a:pt x="26" y="35"/>
                      <a:pt x="26" y="35"/>
                    </a:cubicBezTo>
                    <a:cubicBezTo>
                      <a:pt x="26" y="35"/>
                      <a:pt x="26" y="35"/>
                      <a:pt x="26" y="35"/>
                    </a:cubicBezTo>
                    <a:cubicBezTo>
                      <a:pt x="34" y="32"/>
                      <a:pt x="39" y="21"/>
                      <a:pt x="40" y="13"/>
                    </a:cubicBezTo>
                    <a:close/>
                    <a:moveTo>
                      <a:pt x="4" y="61"/>
                    </a:moveTo>
                    <a:cubicBezTo>
                      <a:pt x="2" y="62"/>
                      <a:pt x="0" y="64"/>
                      <a:pt x="0" y="66"/>
                    </a:cubicBezTo>
                    <a:cubicBezTo>
                      <a:pt x="0" y="68"/>
                      <a:pt x="0" y="68"/>
                      <a:pt x="0" y="68"/>
                    </a:cubicBezTo>
                    <a:cubicBezTo>
                      <a:pt x="0" y="70"/>
                      <a:pt x="2" y="73"/>
                      <a:pt x="5" y="73"/>
                    </a:cubicBezTo>
                    <a:cubicBezTo>
                      <a:pt x="44" y="73"/>
                      <a:pt x="44" y="73"/>
                      <a:pt x="44" y="73"/>
                    </a:cubicBezTo>
                    <a:cubicBezTo>
                      <a:pt x="46" y="73"/>
                      <a:pt x="48" y="70"/>
                      <a:pt x="48" y="68"/>
                    </a:cubicBezTo>
                    <a:cubicBezTo>
                      <a:pt x="48" y="66"/>
                      <a:pt x="48" y="66"/>
                      <a:pt x="48" y="66"/>
                    </a:cubicBezTo>
                    <a:cubicBezTo>
                      <a:pt x="48" y="64"/>
                      <a:pt x="47" y="62"/>
                      <a:pt x="44" y="61"/>
                    </a:cubicBezTo>
                    <a:cubicBezTo>
                      <a:pt x="4" y="61"/>
                      <a:pt x="4" y="61"/>
                      <a:pt x="4" y="61"/>
                    </a:cubicBezTo>
                    <a:close/>
                    <a:moveTo>
                      <a:pt x="8" y="59"/>
                    </a:moveTo>
                    <a:cubicBezTo>
                      <a:pt x="4" y="59"/>
                      <a:pt x="4" y="59"/>
                      <a:pt x="4" y="59"/>
                    </a:cubicBezTo>
                    <a:cubicBezTo>
                      <a:pt x="5" y="50"/>
                      <a:pt x="10" y="42"/>
                      <a:pt x="18" y="36"/>
                    </a:cubicBezTo>
                    <a:cubicBezTo>
                      <a:pt x="10" y="31"/>
                      <a:pt x="5" y="22"/>
                      <a:pt x="4" y="13"/>
                    </a:cubicBezTo>
                    <a:cubicBezTo>
                      <a:pt x="8" y="13"/>
                      <a:pt x="8" y="13"/>
                      <a:pt x="8" y="13"/>
                    </a:cubicBezTo>
                    <a:cubicBezTo>
                      <a:pt x="9" y="21"/>
                      <a:pt x="14" y="32"/>
                      <a:pt x="22" y="35"/>
                    </a:cubicBezTo>
                    <a:cubicBezTo>
                      <a:pt x="23" y="35"/>
                      <a:pt x="24" y="36"/>
                      <a:pt x="24" y="37"/>
                    </a:cubicBezTo>
                    <a:cubicBezTo>
                      <a:pt x="23" y="38"/>
                      <a:pt x="23" y="38"/>
                      <a:pt x="22" y="38"/>
                    </a:cubicBezTo>
                    <a:cubicBezTo>
                      <a:pt x="14" y="41"/>
                      <a:pt x="9" y="51"/>
                      <a:pt x="8" y="59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</p:grpSp>
        <p:sp>
          <p:nvSpPr>
            <p:cNvPr id="17" name="Freeform: Shape 21"/>
            <p:cNvSpPr/>
            <p:nvPr/>
          </p:nvSpPr>
          <p:spPr>
            <a:xfrm>
              <a:off x="3705955" y="3097841"/>
              <a:ext cx="2149519" cy="17323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5" h="21538" extrusionOk="0">
                  <a:moveTo>
                    <a:pt x="21445" y="21538"/>
                  </a:moveTo>
                  <a:cubicBezTo>
                    <a:pt x="20102" y="21155"/>
                    <a:pt x="18810" y="20510"/>
                    <a:pt x="17648" y="19607"/>
                  </a:cubicBezTo>
                  <a:cubicBezTo>
                    <a:pt x="16482" y="18713"/>
                    <a:pt x="15436" y="17582"/>
                    <a:pt x="14572" y="16266"/>
                  </a:cubicBezTo>
                  <a:cubicBezTo>
                    <a:pt x="13709" y="14949"/>
                    <a:pt x="13019" y="13462"/>
                    <a:pt x="12544" y="11873"/>
                  </a:cubicBezTo>
                  <a:cubicBezTo>
                    <a:pt x="12071" y="10283"/>
                    <a:pt x="11806" y="8599"/>
                    <a:pt x="11779" y="6905"/>
                  </a:cubicBezTo>
                  <a:lnTo>
                    <a:pt x="11779" y="6900"/>
                  </a:lnTo>
                  <a:lnTo>
                    <a:pt x="11778" y="6890"/>
                  </a:lnTo>
                  <a:cubicBezTo>
                    <a:pt x="11748" y="6409"/>
                    <a:pt x="11686" y="5915"/>
                    <a:pt x="11580" y="5441"/>
                  </a:cubicBezTo>
                  <a:cubicBezTo>
                    <a:pt x="11475" y="4966"/>
                    <a:pt x="11332" y="4505"/>
                    <a:pt x="11154" y="4066"/>
                  </a:cubicBezTo>
                  <a:cubicBezTo>
                    <a:pt x="10797" y="3187"/>
                    <a:pt x="10300" y="2399"/>
                    <a:pt x="9699" y="1760"/>
                  </a:cubicBezTo>
                  <a:cubicBezTo>
                    <a:pt x="9099" y="1120"/>
                    <a:pt x="8393" y="638"/>
                    <a:pt x="7642" y="342"/>
                  </a:cubicBezTo>
                  <a:cubicBezTo>
                    <a:pt x="6890" y="49"/>
                    <a:pt x="6092" y="-62"/>
                    <a:pt x="5309" y="34"/>
                  </a:cubicBezTo>
                  <a:cubicBezTo>
                    <a:pt x="4527" y="127"/>
                    <a:pt x="3761" y="417"/>
                    <a:pt x="3072" y="881"/>
                  </a:cubicBezTo>
                  <a:cubicBezTo>
                    <a:pt x="2383" y="1344"/>
                    <a:pt x="1771" y="1977"/>
                    <a:pt x="1280" y="2732"/>
                  </a:cubicBezTo>
                  <a:cubicBezTo>
                    <a:pt x="299" y="4244"/>
                    <a:pt x="-155" y="6251"/>
                    <a:pt x="47" y="8152"/>
                  </a:cubicBezTo>
                  <a:cubicBezTo>
                    <a:pt x="17" y="7675"/>
                    <a:pt x="25" y="7196"/>
                    <a:pt x="71" y="6722"/>
                  </a:cubicBezTo>
                  <a:cubicBezTo>
                    <a:pt x="113" y="6249"/>
                    <a:pt x="194" y="5782"/>
                    <a:pt x="310" y="5331"/>
                  </a:cubicBezTo>
                  <a:cubicBezTo>
                    <a:pt x="542" y="4426"/>
                    <a:pt x="922" y="3586"/>
                    <a:pt x="1414" y="2870"/>
                  </a:cubicBezTo>
                  <a:cubicBezTo>
                    <a:pt x="1903" y="2150"/>
                    <a:pt x="2506" y="1555"/>
                    <a:pt x="3177" y="1127"/>
                  </a:cubicBezTo>
                  <a:cubicBezTo>
                    <a:pt x="3846" y="699"/>
                    <a:pt x="4584" y="441"/>
                    <a:pt x="5332" y="372"/>
                  </a:cubicBezTo>
                  <a:cubicBezTo>
                    <a:pt x="6080" y="305"/>
                    <a:pt x="6838" y="415"/>
                    <a:pt x="7548" y="704"/>
                  </a:cubicBezTo>
                  <a:cubicBezTo>
                    <a:pt x="8259" y="993"/>
                    <a:pt x="8921" y="1462"/>
                    <a:pt x="9486" y="2070"/>
                  </a:cubicBezTo>
                  <a:cubicBezTo>
                    <a:pt x="10051" y="2676"/>
                    <a:pt x="10520" y="3423"/>
                    <a:pt x="10853" y="4254"/>
                  </a:cubicBezTo>
                  <a:cubicBezTo>
                    <a:pt x="11189" y="5088"/>
                    <a:pt x="11385" y="5992"/>
                    <a:pt x="11442" y="6930"/>
                  </a:cubicBezTo>
                  <a:lnTo>
                    <a:pt x="11441" y="6915"/>
                  </a:lnTo>
                  <a:cubicBezTo>
                    <a:pt x="11478" y="8654"/>
                    <a:pt x="11746" y="10389"/>
                    <a:pt x="12250" y="12011"/>
                  </a:cubicBezTo>
                  <a:cubicBezTo>
                    <a:pt x="12750" y="13635"/>
                    <a:pt x="13472" y="15151"/>
                    <a:pt x="14380" y="16466"/>
                  </a:cubicBezTo>
                  <a:cubicBezTo>
                    <a:pt x="15285" y="17784"/>
                    <a:pt x="16365" y="18912"/>
                    <a:pt x="17567" y="19777"/>
                  </a:cubicBezTo>
                  <a:cubicBezTo>
                    <a:pt x="18770" y="20634"/>
                    <a:pt x="20087" y="21243"/>
                    <a:pt x="21445" y="21538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miter lim="400000"/>
            </a:ln>
          </p:spPr>
          <p:txBody>
            <a:bodyPr anchor="ctr"/>
            <a:lstStyle/>
            <a:p>
              <a:pPr algn="ctr"/>
            </a:p>
          </p:txBody>
        </p:sp>
        <p:grpSp>
          <p:nvGrpSpPr>
            <p:cNvPr id="18" name="Group 10"/>
            <p:cNvGrpSpPr/>
            <p:nvPr/>
          </p:nvGrpSpPr>
          <p:grpSpPr>
            <a:xfrm>
              <a:off x="3705955" y="3252466"/>
              <a:ext cx="905400" cy="905396"/>
              <a:chOff x="3705955" y="3252466"/>
              <a:chExt cx="905400" cy="905396"/>
            </a:xfrm>
          </p:grpSpPr>
          <p:sp>
            <p:nvSpPr>
              <p:cNvPr id="30" name="Freeform: Shape 22"/>
              <p:cNvSpPr/>
              <p:nvPr/>
            </p:nvSpPr>
            <p:spPr>
              <a:xfrm>
                <a:off x="3705955" y="3252466"/>
                <a:ext cx="905400" cy="90539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023" h="19022" extrusionOk="0">
                    <a:moveTo>
                      <a:pt x="14987" y="1735"/>
                    </a:moveTo>
                    <a:cubicBezTo>
                      <a:pt x="19282" y="4760"/>
                      <a:pt x="20311" y="10694"/>
                      <a:pt x="17286" y="14987"/>
                    </a:cubicBezTo>
                    <a:cubicBezTo>
                      <a:pt x="14262" y="19282"/>
                      <a:pt x="8329" y="20311"/>
                      <a:pt x="4035" y="17287"/>
                    </a:cubicBezTo>
                    <a:cubicBezTo>
                      <a:pt x="-260" y="14263"/>
                      <a:pt x="-1289" y="8330"/>
                      <a:pt x="1735" y="4035"/>
                    </a:cubicBezTo>
                    <a:cubicBezTo>
                      <a:pt x="4759" y="-259"/>
                      <a:pt x="10693" y="-1289"/>
                      <a:pt x="14987" y="1735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31" name="Freeform: Shape 23"/>
              <p:cNvSpPr/>
              <p:nvPr/>
            </p:nvSpPr>
            <p:spPr bwMode="auto">
              <a:xfrm>
                <a:off x="3975954" y="3538611"/>
                <a:ext cx="339979" cy="339977"/>
              </a:xfrm>
              <a:custGeom>
                <a:avLst/>
                <a:gdLst>
                  <a:gd name="T0" fmla="*/ 197644 w 21600"/>
                  <a:gd name="T1" fmla="*/ 197644 h 21592"/>
                  <a:gd name="T2" fmla="*/ 197644 w 21600"/>
                  <a:gd name="T3" fmla="*/ 197644 h 21592"/>
                  <a:gd name="T4" fmla="*/ 197644 w 21600"/>
                  <a:gd name="T5" fmla="*/ 197644 h 21592"/>
                  <a:gd name="T6" fmla="*/ 197644 w 21600"/>
                  <a:gd name="T7" fmla="*/ 197644 h 2159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592">
                    <a:moveTo>
                      <a:pt x="16719" y="11484"/>
                    </a:moveTo>
                    <a:cubicBezTo>
                      <a:pt x="16972" y="11823"/>
                      <a:pt x="17102" y="12217"/>
                      <a:pt x="17111" y="12666"/>
                    </a:cubicBezTo>
                    <a:cubicBezTo>
                      <a:pt x="17118" y="13118"/>
                      <a:pt x="16986" y="13503"/>
                      <a:pt x="16719" y="13825"/>
                    </a:cubicBezTo>
                    <a:lnTo>
                      <a:pt x="10660" y="21039"/>
                    </a:lnTo>
                    <a:cubicBezTo>
                      <a:pt x="10393" y="21361"/>
                      <a:pt x="10061" y="21530"/>
                      <a:pt x="9664" y="21548"/>
                    </a:cubicBezTo>
                    <a:cubicBezTo>
                      <a:pt x="9270" y="21568"/>
                      <a:pt x="8950" y="21398"/>
                      <a:pt x="8704" y="21039"/>
                    </a:cubicBezTo>
                    <a:lnTo>
                      <a:pt x="991" y="10768"/>
                    </a:lnTo>
                    <a:cubicBezTo>
                      <a:pt x="721" y="10408"/>
                      <a:pt x="488" y="9960"/>
                      <a:pt x="293" y="9416"/>
                    </a:cubicBezTo>
                    <a:cubicBezTo>
                      <a:pt x="98" y="8878"/>
                      <a:pt x="0" y="8375"/>
                      <a:pt x="0" y="7918"/>
                    </a:cubicBezTo>
                    <a:lnTo>
                      <a:pt x="0" y="1668"/>
                    </a:lnTo>
                    <a:cubicBezTo>
                      <a:pt x="0" y="1216"/>
                      <a:pt x="134" y="825"/>
                      <a:pt x="401" y="497"/>
                    </a:cubicBezTo>
                    <a:cubicBezTo>
                      <a:pt x="671" y="166"/>
                      <a:pt x="1003" y="0"/>
                      <a:pt x="1392" y="0"/>
                    </a:cubicBezTo>
                    <a:lnTo>
                      <a:pt x="6619" y="0"/>
                    </a:lnTo>
                    <a:cubicBezTo>
                      <a:pt x="6811" y="0"/>
                      <a:pt x="7016" y="28"/>
                      <a:pt x="7237" y="83"/>
                    </a:cubicBezTo>
                    <a:cubicBezTo>
                      <a:pt x="7456" y="138"/>
                      <a:pt x="7677" y="224"/>
                      <a:pt x="7899" y="336"/>
                    </a:cubicBezTo>
                    <a:cubicBezTo>
                      <a:pt x="8120" y="451"/>
                      <a:pt x="8332" y="580"/>
                      <a:pt x="8524" y="724"/>
                    </a:cubicBezTo>
                    <a:cubicBezTo>
                      <a:pt x="8719" y="865"/>
                      <a:pt x="8880" y="1021"/>
                      <a:pt x="9005" y="1185"/>
                    </a:cubicBezTo>
                    <a:lnTo>
                      <a:pt x="16719" y="11484"/>
                    </a:lnTo>
                    <a:close/>
                    <a:moveTo>
                      <a:pt x="3603" y="5922"/>
                    </a:moveTo>
                    <a:cubicBezTo>
                      <a:pt x="3964" y="5922"/>
                      <a:pt x="4279" y="5761"/>
                      <a:pt x="4548" y="5441"/>
                    </a:cubicBezTo>
                    <a:cubicBezTo>
                      <a:pt x="4815" y="5116"/>
                      <a:pt x="4952" y="4740"/>
                      <a:pt x="4952" y="4311"/>
                    </a:cubicBezTo>
                    <a:cubicBezTo>
                      <a:pt x="4952" y="3862"/>
                      <a:pt x="4815" y="3477"/>
                      <a:pt x="4548" y="3160"/>
                    </a:cubicBezTo>
                    <a:cubicBezTo>
                      <a:pt x="4281" y="2844"/>
                      <a:pt x="3966" y="2686"/>
                      <a:pt x="3603" y="2686"/>
                    </a:cubicBezTo>
                    <a:cubicBezTo>
                      <a:pt x="3227" y="2686"/>
                      <a:pt x="2908" y="2844"/>
                      <a:pt x="2643" y="3160"/>
                    </a:cubicBezTo>
                    <a:cubicBezTo>
                      <a:pt x="2378" y="3477"/>
                      <a:pt x="2246" y="3862"/>
                      <a:pt x="2246" y="4311"/>
                    </a:cubicBezTo>
                    <a:cubicBezTo>
                      <a:pt x="2246" y="4739"/>
                      <a:pt x="2378" y="5116"/>
                      <a:pt x="2643" y="5441"/>
                    </a:cubicBezTo>
                    <a:cubicBezTo>
                      <a:pt x="2905" y="5761"/>
                      <a:pt x="3225" y="5922"/>
                      <a:pt x="3603" y="5922"/>
                    </a:cubicBezTo>
                    <a:moveTo>
                      <a:pt x="21198" y="11510"/>
                    </a:moveTo>
                    <a:cubicBezTo>
                      <a:pt x="21465" y="11852"/>
                      <a:pt x="21599" y="12252"/>
                      <a:pt x="21599" y="12709"/>
                    </a:cubicBezTo>
                    <a:cubicBezTo>
                      <a:pt x="21599" y="13167"/>
                      <a:pt x="21465" y="13558"/>
                      <a:pt x="21198" y="13880"/>
                    </a:cubicBezTo>
                    <a:lnTo>
                      <a:pt x="15163" y="21093"/>
                    </a:lnTo>
                    <a:cubicBezTo>
                      <a:pt x="14896" y="21415"/>
                      <a:pt x="14564" y="21582"/>
                      <a:pt x="14174" y="21591"/>
                    </a:cubicBezTo>
                    <a:cubicBezTo>
                      <a:pt x="13782" y="21600"/>
                      <a:pt x="13450" y="21433"/>
                      <a:pt x="13183" y="21093"/>
                    </a:cubicBezTo>
                    <a:lnTo>
                      <a:pt x="13044" y="20903"/>
                    </a:lnTo>
                    <a:lnTo>
                      <a:pt x="18963" y="13825"/>
                    </a:lnTo>
                    <a:cubicBezTo>
                      <a:pt x="19230" y="13503"/>
                      <a:pt x="19365" y="13118"/>
                      <a:pt x="19360" y="12660"/>
                    </a:cubicBezTo>
                    <a:cubicBezTo>
                      <a:pt x="19355" y="12206"/>
                      <a:pt x="19223" y="11812"/>
                      <a:pt x="18963" y="11484"/>
                    </a:cubicBezTo>
                    <a:lnTo>
                      <a:pt x="11247" y="1185"/>
                    </a:lnTo>
                    <a:cubicBezTo>
                      <a:pt x="11009" y="865"/>
                      <a:pt x="10689" y="604"/>
                      <a:pt x="10282" y="408"/>
                    </a:cubicBezTo>
                    <a:cubicBezTo>
                      <a:pt x="9873" y="210"/>
                      <a:pt x="9484" y="83"/>
                      <a:pt x="9109" y="28"/>
                    </a:cubicBezTo>
                    <a:lnTo>
                      <a:pt x="11112" y="28"/>
                    </a:lnTo>
                    <a:cubicBezTo>
                      <a:pt x="11502" y="28"/>
                      <a:pt x="11935" y="141"/>
                      <a:pt x="12406" y="365"/>
                    </a:cubicBezTo>
                    <a:cubicBezTo>
                      <a:pt x="12878" y="589"/>
                      <a:pt x="13236" y="874"/>
                      <a:pt x="13481" y="1213"/>
                    </a:cubicBezTo>
                    <a:lnTo>
                      <a:pt x="21198" y="1151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anchor="ctr"/>
              <a:lstStyle/>
              <a:p>
                <a:pPr algn="ctr"/>
              </a:p>
            </p:txBody>
          </p:sp>
        </p:grpSp>
        <p:sp>
          <p:nvSpPr>
            <p:cNvPr id="19" name="Freeform: Shape 25"/>
            <p:cNvSpPr/>
            <p:nvPr/>
          </p:nvSpPr>
          <p:spPr>
            <a:xfrm>
              <a:off x="5576923" y="3870968"/>
              <a:ext cx="1732390" cy="21495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8" h="21445" extrusionOk="0">
                  <a:moveTo>
                    <a:pt x="21538" y="0"/>
                  </a:moveTo>
                  <a:cubicBezTo>
                    <a:pt x="21154" y="1343"/>
                    <a:pt x="20510" y="2635"/>
                    <a:pt x="19608" y="3798"/>
                  </a:cubicBezTo>
                  <a:cubicBezTo>
                    <a:pt x="18714" y="4963"/>
                    <a:pt x="17582" y="6009"/>
                    <a:pt x="16266" y="6873"/>
                  </a:cubicBezTo>
                  <a:cubicBezTo>
                    <a:pt x="14949" y="7736"/>
                    <a:pt x="13462" y="8427"/>
                    <a:pt x="11873" y="8902"/>
                  </a:cubicBezTo>
                  <a:cubicBezTo>
                    <a:pt x="10283" y="9374"/>
                    <a:pt x="8599" y="9639"/>
                    <a:pt x="6905" y="9666"/>
                  </a:cubicBezTo>
                  <a:lnTo>
                    <a:pt x="6900" y="9667"/>
                  </a:lnTo>
                  <a:lnTo>
                    <a:pt x="6889" y="9667"/>
                  </a:lnTo>
                  <a:cubicBezTo>
                    <a:pt x="6409" y="9697"/>
                    <a:pt x="5914" y="9759"/>
                    <a:pt x="5441" y="9865"/>
                  </a:cubicBezTo>
                  <a:cubicBezTo>
                    <a:pt x="4966" y="9970"/>
                    <a:pt x="4505" y="10113"/>
                    <a:pt x="4066" y="10292"/>
                  </a:cubicBezTo>
                  <a:cubicBezTo>
                    <a:pt x="3187" y="10647"/>
                    <a:pt x="2398" y="11146"/>
                    <a:pt x="1759" y="11746"/>
                  </a:cubicBezTo>
                  <a:cubicBezTo>
                    <a:pt x="1119" y="12346"/>
                    <a:pt x="637" y="13052"/>
                    <a:pt x="342" y="13804"/>
                  </a:cubicBezTo>
                  <a:cubicBezTo>
                    <a:pt x="48" y="14556"/>
                    <a:pt x="-62" y="15353"/>
                    <a:pt x="34" y="16136"/>
                  </a:cubicBezTo>
                  <a:cubicBezTo>
                    <a:pt x="126" y="16918"/>
                    <a:pt x="417" y="17684"/>
                    <a:pt x="881" y="18373"/>
                  </a:cubicBezTo>
                  <a:cubicBezTo>
                    <a:pt x="1343" y="19062"/>
                    <a:pt x="1977" y="19674"/>
                    <a:pt x="2732" y="20165"/>
                  </a:cubicBezTo>
                  <a:cubicBezTo>
                    <a:pt x="4244" y="21146"/>
                    <a:pt x="6252" y="21600"/>
                    <a:pt x="8152" y="21398"/>
                  </a:cubicBezTo>
                  <a:cubicBezTo>
                    <a:pt x="7675" y="21428"/>
                    <a:pt x="7196" y="21420"/>
                    <a:pt x="6722" y="21375"/>
                  </a:cubicBezTo>
                  <a:cubicBezTo>
                    <a:pt x="6249" y="21331"/>
                    <a:pt x="5782" y="21252"/>
                    <a:pt x="5330" y="21135"/>
                  </a:cubicBezTo>
                  <a:cubicBezTo>
                    <a:pt x="4426" y="20903"/>
                    <a:pt x="3586" y="20523"/>
                    <a:pt x="2869" y="20031"/>
                  </a:cubicBezTo>
                  <a:cubicBezTo>
                    <a:pt x="2150" y="19543"/>
                    <a:pt x="1554" y="18939"/>
                    <a:pt x="1127" y="18269"/>
                  </a:cubicBezTo>
                  <a:cubicBezTo>
                    <a:pt x="698" y="17599"/>
                    <a:pt x="441" y="16861"/>
                    <a:pt x="372" y="16113"/>
                  </a:cubicBezTo>
                  <a:cubicBezTo>
                    <a:pt x="305" y="15365"/>
                    <a:pt x="414" y="14607"/>
                    <a:pt x="704" y="13897"/>
                  </a:cubicBezTo>
                  <a:cubicBezTo>
                    <a:pt x="993" y="13185"/>
                    <a:pt x="1462" y="12525"/>
                    <a:pt x="2070" y="11960"/>
                  </a:cubicBezTo>
                  <a:cubicBezTo>
                    <a:pt x="2676" y="11394"/>
                    <a:pt x="3423" y="10926"/>
                    <a:pt x="4254" y="10592"/>
                  </a:cubicBezTo>
                  <a:cubicBezTo>
                    <a:pt x="5087" y="10256"/>
                    <a:pt x="5992" y="10060"/>
                    <a:pt x="6930" y="10003"/>
                  </a:cubicBezTo>
                  <a:lnTo>
                    <a:pt x="6915" y="10004"/>
                  </a:lnTo>
                  <a:cubicBezTo>
                    <a:pt x="8654" y="9968"/>
                    <a:pt x="10389" y="9699"/>
                    <a:pt x="12011" y="9195"/>
                  </a:cubicBezTo>
                  <a:cubicBezTo>
                    <a:pt x="13635" y="8696"/>
                    <a:pt x="15151" y="7973"/>
                    <a:pt x="16467" y="7066"/>
                  </a:cubicBezTo>
                  <a:cubicBezTo>
                    <a:pt x="17783" y="6160"/>
                    <a:pt x="18913" y="5080"/>
                    <a:pt x="19777" y="3878"/>
                  </a:cubicBezTo>
                  <a:cubicBezTo>
                    <a:pt x="20634" y="2675"/>
                    <a:pt x="21243" y="1359"/>
                    <a:pt x="21538" y="0"/>
                  </a:cubicBezTo>
                  <a:close/>
                </a:path>
              </a:pathLst>
            </a:custGeom>
            <a:solidFill>
              <a:schemeClr val="accent4"/>
            </a:solidFill>
            <a:ln w="12700">
              <a:noFill/>
              <a:miter lim="400000"/>
            </a:ln>
          </p:spPr>
          <p:txBody>
            <a:bodyPr anchor="ctr"/>
            <a:lstStyle/>
            <a:p>
              <a:pPr algn="ctr"/>
            </a:p>
          </p:txBody>
        </p:sp>
        <p:grpSp>
          <p:nvGrpSpPr>
            <p:cNvPr id="20" name="Group 7"/>
            <p:cNvGrpSpPr/>
            <p:nvPr/>
          </p:nvGrpSpPr>
          <p:grpSpPr>
            <a:xfrm>
              <a:off x="5731549" y="5123434"/>
              <a:ext cx="905399" cy="905402"/>
              <a:chOff x="5731549" y="5123434"/>
              <a:chExt cx="905399" cy="905402"/>
            </a:xfrm>
          </p:grpSpPr>
          <p:sp>
            <p:nvSpPr>
              <p:cNvPr id="28" name="Freeform: Shape 26"/>
              <p:cNvSpPr/>
              <p:nvPr/>
            </p:nvSpPr>
            <p:spPr>
              <a:xfrm>
                <a:off x="5731549" y="5123434"/>
                <a:ext cx="905399" cy="9054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022" h="19023" extrusionOk="0">
                    <a:moveTo>
                      <a:pt x="14987" y="1735"/>
                    </a:moveTo>
                    <a:cubicBezTo>
                      <a:pt x="19282" y="4759"/>
                      <a:pt x="20311" y="10693"/>
                      <a:pt x="17287" y="14987"/>
                    </a:cubicBezTo>
                    <a:cubicBezTo>
                      <a:pt x="14262" y="19282"/>
                      <a:pt x="8329" y="20311"/>
                      <a:pt x="4035" y="17287"/>
                    </a:cubicBezTo>
                    <a:cubicBezTo>
                      <a:pt x="-260" y="14262"/>
                      <a:pt x="-1289" y="8330"/>
                      <a:pt x="1735" y="4035"/>
                    </a:cubicBezTo>
                    <a:cubicBezTo>
                      <a:pt x="4759" y="-259"/>
                      <a:pt x="10692" y="-1289"/>
                      <a:pt x="14987" y="1735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29" name="Freeform: Shape 27"/>
              <p:cNvSpPr/>
              <p:nvPr/>
            </p:nvSpPr>
            <p:spPr bwMode="auto">
              <a:xfrm>
                <a:off x="5988176" y="5441807"/>
                <a:ext cx="384871" cy="302070"/>
              </a:xfrm>
              <a:custGeom>
                <a:avLst/>
                <a:gdLst>
                  <a:gd name="T0" fmla="*/ 50 w 106"/>
                  <a:gd name="T1" fmla="*/ 11 h 83"/>
                  <a:gd name="T2" fmla="*/ 51 w 106"/>
                  <a:gd name="T3" fmla="*/ 11 h 83"/>
                  <a:gd name="T4" fmla="*/ 51 w 106"/>
                  <a:gd name="T5" fmla="*/ 43 h 83"/>
                  <a:gd name="T6" fmla="*/ 19 w 106"/>
                  <a:gd name="T7" fmla="*/ 27 h 83"/>
                  <a:gd name="T8" fmla="*/ 19 w 106"/>
                  <a:gd name="T9" fmla="*/ 26 h 83"/>
                  <a:gd name="T10" fmla="*/ 55 w 106"/>
                  <a:gd name="T11" fmla="*/ 42 h 83"/>
                  <a:gd name="T12" fmla="*/ 56 w 106"/>
                  <a:gd name="T13" fmla="*/ 43 h 83"/>
                  <a:gd name="T14" fmla="*/ 87 w 106"/>
                  <a:gd name="T15" fmla="*/ 27 h 83"/>
                  <a:gd name="T16" fmla="*/ 56 w 106"/>
                  <a:gd name="T17" fmla="*/ 11 h 83"/>
                  <a:gd name="T18" fmla="*/ 55 w 106"/>
                  <a:gd name="T19" fmla="*/ 11 h 83"/>
                  <a:gd name="T20" fmla="*/ 15 w 106"/>
                  <a:gd name="T21" fmla="*/ 29 h 83"/>
                  <a:gd name="T22" fmla="*/ 1 w 106"/>
                  <a:gd name="T23" fmla="*/ 35 h 83"/>
                  <a:gd name="T24" fmla="*/ 1 w 106"/>
                  <a:gd name="T25" fmla="*/ 37 h 83"/>
                  <a:gd name="T26" fmla="*/ 34 w 106"/>
                  <a:gd name="T27" fmla="*/ 53 h 83"/>
                  <a:gd name="T28" fmla="*/ 48 w 106"/>
                  <a:gd name="T29" fmla="*/ 46 h 83"/>
                  <a:gd name="T30" fmla="*/ 105 w 106"/>
                  <a:gd name="T31" fmla="*/ 16 h 83"/>
                  <a:gd name="T32" fmla="*/ 105 w 106"/>
                  <a:gd name="T33" fmla="*/ 18 h 83"/>
                  <a:gd name="T34" fmla="*/ 91 w 106"/>
                  <a:gd name="T35" fmla="*/ 25 h 83"/>
                  <a:gd name="T36" fmla="*/ 58 w 106"/>
                  <a:gd name="T37" fmla="*/ 8 h 83"/>
                  <a:gd name="T38" fmla="*/ 72 w 106"/>
                  <a:gd name="T39" fmla="*/ 0 h 83"/>
                  <a:gd name="T40" fmla="*/ 105 w 106"/>
                  <a:gd name="T41" fmla="*/ 16 h 83"/>
                  <a:gd name="T42" fmla="*/ 106 w 106"/>
                  <a:gd name="T43" fmla="*/ 36 h 83"/>
                  <a:gd name="T44" fmla="*/ 72 w 106"/>
                  <a:gd name="T45" fmla="*/ 53 h 83"/>
                  <a:gd name="T46" fmla="*/ 58 w 106"/>
                  <a:gd name="T47" fmla="*/ 47 h 83"/>
                  <a:gd name="T48" fmla="*/ 58 w 106"/>
                  <a:gd name="T49" fmla="*/ 45 h 83"/>
                  <a:gd name="T50" fmla="*/ 92 w 106"/>
                  <a:gd name="T51" fmla="*/ 29 h 83"/>
                  <a:gd name="T52" fmla="*/ 48 w 106"/>
                  <a:gd name="T53" fmla="*/ 7 h 83"/>
                  <a:gd name="T54" fmla="*/ 33 w 106"/>
                  <a:gd name="T55" fmla="*/ 0 h 83"/>
                  <a:gd name="T56" fmla="*/ 0 w 106"/>
                  <a:gd name="T57" fmla="*/ 17 h 83"/>
                  <a:gd name="T58" fmla="*/ 14 w 106"/>
                  <a:gd name="T59" fmla="*/ 25 h 83"/>
                  <a:gd name="T60" fmla="*/ 48 w 106"/>
                  <a:gd name="T61" fmla="*/ 9 h 83"/>
                  <a:gd name="T62" fmla="*/ 48 w 106"/>
                  <a:gd name="T63" fmla="*/ 7 h 83"/>
                  <a:gd name="T64" fmla="*/ 55 w 106"/>
                  <a:gd name="T65" fmla="*/ 82 h 83"/>
                  <a:gd name="T66" fmla="*/ 56 w 106"/>
                  <a:gd name="T67" fmla="*/ 83 h 83"/>
                  <a:gd name="T68" fmla="*/ 90 w 106"/>
                  <a:gd name="T69" fmla="*/ 65 h 83"/>
                  <a:gd name="T70" fmla="*/ 89 w 106"/>
                  <a:gd name="T71" fmla="*/ 49 h 83"/>
                  <a:gd name="T72" fmla="*/ 73 w 106"/>
                  <a:gd name="T73" fmla="*/ 57 h 83"/>
                  <a:gd name="T74" fmla="*/ 72 w 106"/>
                  <a:gd name="T75" fmla="*/ 57 h 83"/>
                  <a:gd name="T76" fmla="*/ 56 w 106"/>
                  <a:gd name="T77" fmla="*/ 49 h 83"/>
                  <a:gd name="T78" fmla="*/ 55 w 106"/>
                  <a:gd name="T79" fmla="*/ 50 h 83"/>
                  <a:gd name="T80" fmla="*/ 17 w 106"/>
                  <a:gd name="T81" fmla="*/ 49 h 83"/>
                  <a:gd name="T82" fmla="*/ 33 w 106"/>
                  <a:gd name="T83" fmla="*/ 57 h 83"/>
                  <a:gd name="T84" fmla="*/ 50 w 106"/>
                  <a:gd name="T85" fmla="*/ 49 h 83"/>
                  <a:gd name="T86" fmla="*/ 51 w 106"/>
                  <a:gd name="T87" fmla="*/ 50 h 83"/>
                  <a:gd name="T88" fmla="*/ 51 w 106"/>
                  <a:gd name="T89" fmla="*/ 83 h 83"/>
                  <a:gd name="T90" fmla="*/ 17 w 106"/>
                  <a:gd name="T91" fmla="*/ 66 h 83"/>
                  <a:gd name="T92" fmla="*/ 16 w 106"/>
                  <a:gd name="T93" fmla="*/ 50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106" h="83">
                    <a:moveTo>
                      <a:pt x="19" y="26"/>
                    </a:moveTo>
                    <a:cubicBezTo>
                      <a:pt x="50" y="11"/>
                      <a:pt x="50" y="11"/>
                      <a:pt x="50" y="11"/>
                    </a:cubicBezTo>
                    <a:cubicBezTo>
                      <a:pt x="50" y="11"/>
                      <a:pt x="51" y="11"/>
                      <a:pt x="51" y="11"/>
                    </a:cubicBezTo>
                    <a:cubicBezTo>
                      <a:pt x="51" y="11"/>
                      <a:pt x="51" y="11"/>
                      <a:pt x="51" y="11"/>
                    </a:cubicBezTo>
                    <a:cubicBezTo>
                      <a:pt x="51" y="42"/>
                      <a:pt x="51" y="42"/>
                      <a:pt x="51" y="42"/>
                    </a:cubicBezTo>
                    <a:cubicBezTo>
                      <a:pt x="51" y="42"/>
                      <a:pt x="51" y="43"/>
                      <a:pt x="51" y="43"/>
                    </a:cubicBezTo>
                    <a:cubicBezTo>
                      <a:pt x="51" y="43"/>
                      <a:pt x="50" y="43"/>
                      <a:pt x="50" y="43"/>
                    </a:cubicBezTo>
                    <a:cubicBezTo>
                      <a:pt x="19" y="27"/>
                      <a:pt x="19" y="27"/>
                      <a:pt x="19" y="27"/>
                    </a:cubicBezTo>
                    <a:cubicBezTo>
                      <a:pt x="19" y="27"/>
                      <a:pt x="19" y="27"/>
                      <a:pt x="19" y="27"/>
                    </a:cubicBezTo>
                    <a:cubicBezTo>
                      <a:pt x="19" y="26"/>
                      <a:pt x="19" y="26"/>
                      <a:pt x="19" y="26"/>
                    </a:cubicBezTo>
                    <a:close/>
                    <a:moveTo>
                      <a:pt x="55" y="11"/>
                    </a:moveTo>
                    <a:cubicBezTo>
                      <a:pt x="55" y="42"/>
                      <a:pt x="55" y="42"/>
                      <a:pt x="55" y="42"/>
                    </a:cubicBezTo>
                    <a:cubicBezTo>
                      <a:pt x="55" y="42"/>
                      <a:pt x="55" y="43"/>
                      <a:pt x="55" y="43"/>
                    </a:cubicBezTo>
                    <a:cubicBezTo>
                      <a:pt x="55" y="43"/>
                      <a:pt x="56" y="43"/>
                      <a:pt x="56" y="43"/>
                    </a:cubicBezTo>
                    <a:cubicBezTo>
                      <a:pt x="87" y="27"/>
                      <a:pt x="87" y="27"/>
                      <a:pt x="87" y="27"/>
                    </a:cubicBezTo>
                    <a:cubicBezTo>
                      <a:pt x="87" y="27"/>
                      <a:pt x="87" y="27"/>
                      <a:pt x="87" y="27"/>
                    </a:cubicBezTo>
                    <a:cubicBezTo>
                      <a:pt x="87" y="26"/>
                      <a:pt x="87" y="26"/>
                      <a:pt x="87" y="26"/>
                    </a:cubicBezTo>
                    <a:cubicBezTo>
                      <a:pt x="56" y="11"/>
                      <a:pt x="56" y="11"/>
                      <a:pt x="56" y="11"/>
                    </a:cubicBezTo>
                    <a:cubicBezTo>
                      <a:pt x="56" y="11"/>
                      <a:pt x="55" y="11"/>
                      <a:pt x="55" y="11"/>
                    </a:cubicBezTo>
                    <a:cubicBezTo>
                      <a:pt x="55" y="11"/>
                      <a:pt x="55" y="11"/>
                      <a:pt x="55" y="11"/>
                    </a:cubicBezTo>
                    <a:close/>
                    <a:moveTo>
                      <a:pt x="48" y="45"/>
                    </a:moveTo>
                    <a:cubicBezTo>
                      <a:pt x="15" y="29"/>
                      <a:pt x="15" y="29"/>
                      <a:pt x="15" y="29"/>
                    </a:cubicBezTo>
                    <a:cubicBezTo>
                      <a:pt x="15" y="29"/>
                      <a:pt x="15" y="29"/>
                      <a:pt x="14" y="29"/>
                    </a:cubicBezTo>
                    <a:cubicBezTo>
                      <a:pt x="1" y="35"/>
                      <a:pt x="1" y="35"/>
                      <a:pt x="1" y="35"/>
                    </a:cubicBezTo>
                    <a:cubicBezTo>
                      <a:pt x="1" y="36"/>
                      <a:pt x="0" y="36"/>
                      <a:pt x="0" y="36"/>
                    </a:cubicBezTo>
                    <a:cubicBezTo>
                      <a:pt x="0" y="37"/>
                      <a:pt x="1" y="37"/>
                      <a:pt x="1" y="37"/>
                    </a:cubicBezTo>
                    <a:cubicBezTo>
                      <a:pt x="33" y="53"/>
                      <a:pt x="33" y="53"/>
                      <a:pt x="33" y="53"/>
                    </a:cubicBezTo>
                    <a:cubicBezTo>
                      <a:pt x="34" y="54"/>
                      <a:pt x="34" y="54"/>
                      <a:pt x="34" y="53"/>
                    </a:cubicBezTo>
                    <a:cubicBezTo>
                      <a:pt x="48" y="47"/>
                      <a:pt x="48" y="47"/>
                      <a:pt x="48" y="47"/>
                    </a:cubicBezTo>
                    <a:cubicBezTo>
                      <a:pt x="48" y="47"/>
                      <a:pt x="48" y="46"/>
                      <a:pt x="48" y="46"/>
                    </a:cubicBezTo>
                    <a:cubicBezTo>
                      <a:pt x="48" y="45"/>
                      <a:pt x="48" y="45"/>
                      <a:pt x="48" y="45"/>
                    </a:cubicBezTo>
                    <a:close/>
                    <a:moveTo>
                      <a:pt x="105" y="16"/>
                    </a:moveTo>
                    <a:cubicBezTo>
                      <a:pt x="105" y="17"/>
                      <a:pt x="106" y="17"/>
                      <a:pt x="106" y="17"/>
                    </a:cubicBezTo>
                    <a:cubicBezTo>
                      <a:pt x="106" y="18"/>
                      <a:pt x="105" y="18"/>
                      <a:pt x="105" y="18"/>
                    </a:cubicBezTo>
                    <a:cubicBezTo>
                      <a:pt x="92" y="25"/>
                      <a:pt x="92" y="25"/>
                      <a:pt x="92" y="25"/>
                    </a:cubicBezTo>
                    <a:cubicBezTo>
                      <a:pt x="91" y="25"/>
                      <a:pt x="91" y="25"/>
                      <a:pt x="91" y="25"/>
                    </a:cubicBezTo>
                    <a:cubicBezTo>
                      <a:pt x="58" y="9"/>
                      <a:pt x="58" y="9"/>
                      <a:pt x="58" y="9"/>
                    </a:cubicBezTo>
                    <a:cubicBezTo>
                      <a:pt x="58" y="8"/>
                      <a:pt x="58" y="8"/>
                      <a:pt x="58" y="8"/>
                    </a:cubicBezTo>
                    <a:cubicBezTo>
                      <a:pt x="58" y="7"/>
                      <a:pt x="58" y="7"/>
                      <a:pt x="58" y="7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105" y="16"/>
                      <a:pt x="105" y="16"/>
                      <a:pt x="105" y="16"/>
                    </a:cubicBezTo>
                    <a:close/>
                    <a:moveTo>
                      <a:pt x="105" y="35"/>
                    </a:moveTo>
                    <a:cubicBezTo>
                      <a:pt x="105" y="36"/>
                      <a:pt x="106" y="36"/>
                      <a:pt x="106" y="36"/>
                    </a:cubicBezTo>
                    <a:cubicBezTo>
                      <a:pt x="106" y="37"/>
                      <a:pt x="105" y="37"/>
                      <a:pt x="105" y="37"/>
                    </a:cubicBezTo>
                    <a:cubicBezTo>
                      <a:pt x="72" y="53"/>
                      <a:pt x="72" y="53"/>
                      <a:pt x="72" y="53"/>
                    </a:cubicBezTo>
                    <a:cubicBezTo>
                      <a:pt x="72" y="54"/>
                      <a:pt x="72" y="54"/>
                      <a:pt x="72" y="53"/>
                    </a:cubicBezTo>
                    <a:cubicBezTo>
                      <a:pt x="58" y="47"/>
                      <a:pt x="58" y="47"/>
                      <a:pt x="58" y="47"/>
                    </a:cubicBezTo>
                    <a:cubicBezTo>
                      <a:pt x="58" y="47"/>
                      <a:pt x="58" y="46"/>
                      <a:pt x="58" y="46"/>
                    </a:cubicBezTo>
                    <a:cubicBezTo>
                      <a:pt x="58" y="45"/>
                      <a:pt x="58" y="45"/>
                      <a:pt x="58" y="45"/>
                    </a:cubicBezTo>
                    <a:cubicBezTo>
                      <a:pt x="91" y="29"/>
                      <a:pt x="91" y="29"/>
                      <a:pt x="91" y="29"/>
                    </a:cubicBezTo>
                    <a:cubicBezTo>
                      <a:pt x="91" y="29"/>
                      <a:pt x="91" y="29"/>
                      <a:pt x="92" y="29"/>
                    </a:cubicBezTo>
                    <a:cubicBezTo>
                      <a:pt x="105" y="35"/>
                      <a:pt x="105" y="35"/>
                      <a:pt x="105" y="35"/>
                    </a:cubicBezTo>
                    <a:close/>
                    <a:moveTo>
                      <a:pt x="48" y="7"/>
                    </a:moveTo>
                    <a:cubicBezTo>
                      <a:pt x="34" y="0"/>
                      <a:pt x="34" y="0"/>
                      <a:pt x="34" y="0"/>
                    </a:cubicBezTo>
                    <a:cubicBezTo>
                      <a:pt x="34" y="0"/>
                      <a:pt x="34" y="0"/>
                      <a:pt x="33" y="0"/>
                    </a:cubicBezTo>
                    <a:cubicBezTo>
                      <a:pt x="1" y="16"/>
                      <a:pt x="1" y="16"/>
                      <a:pt x="1" y="16"/>
                    </a:cubicBezTo>
                    <a:cubicBezTo>
                      <a:pt x="1" y="17"/>
                      <a:pt x="0" y="17"/>
                      <a:pt x="0" y="17"/>
                    </a:cubicBezTo>
                    <a:cubicBezTo>
                      <a:pt x="0" y="18"/>
                      <a:pt x="1" y="18"/>
                      <a:pt x="1" y="18"/>
                    </a:cubicBezTo>
                    <a:cubicBezTo>
                      <a:pt x="14" y="25"/>
                      <a:pt x="14" y="25"/>
                      <a:pt x="14" y="25"/>
                    </a:cubicBezTo>
                    <a:cubicBezTo>
                      <a:pt x="15" y="25"/>
                      <a:pt x="15" y="25"/>
                      <a:pt x="15" y="25"/>
                    </a:cubicBezTo>
                    <a:cubicBezTo>
                      <a:pt x="48" y="9"/>
                      <a:pt x="48" y="9"/>
                      <a:pt x="48" y="9"/>
                    </a:cubicBezTo>
                    <a:cubicBezTo>
                      <a:pt x="48" y="8"/>
                      <a:pt x="48" y="8"/>
                      <a:pt x="48" y="8"/>
                    </a:cubicBezTo>
                    <a:cubicBezTo>
                      <a:pt x="48" y="7"/>
                      <a:pt x="48" y="7"/>
                      <a:pt x="48" y="7"/>
                    </a:cubicBezTo>
                    <a:close/>
                    <a:moveTo>
                      <a:pt x="55" y="50"/>
                    </a:moveTo>
                    <a:cubicBezTo>
                      <a:pt x="55" y="82"/>
                      <a:pt x="55" y="82"/>
                      <a:pt x="55" y="82"/>
                    </a:cubicBezTo>
                    <a:cubicBezTo>
                      <a:pt x="55" y="82"/>
                      <a:pt x="55" y="83"/>
                      <a:pt x="55" y="83"/>
                    </a:cubicBezTo>
                    <a:cubicBezTo>
                      <a:pt x="55" y="83"/>
                      <a:pt x="56" y="83"/>
                      <a:pt x="56" y="83"/>
                    </a:cubicBezTo>
                    <a:cubicBezTo>
                      <a:pt x="89" y="66"/>
                      <a:pt x="89" y="66"/>
                      <a:pt x="89" y="66"/>
                    </a:cubicBezTo>
                    <a:cubicBezTo>
                      <a:pt x="89" y="66"/>
                      <a:pt x="90" y="66"/>
                      <a:pt x="90" y="65"/>
                    </a:cubicBezTo>
                    <a:cubicBezTo>
                      <a:pt x="90" y="50"/>
                      <a:pt x="90" y="50"/>
                      <a:pt x="90" y="50"/>
                    </a:cubicBezTo>
                    <a:cubicBezTo>
                      <a:pt x="90" y="50"/>
                      <a:pt x="89" y="49"/>
                      <a:pt x="89" y="49"/>
                    </a:cubicBezTo>
                    <a:cubicBezTo>
                      <a:pt x="89" y="49"/>
                      <a:pt x="89" y="49"/>
                      <a:pt x="88" y="49"/>
                    </a:cubicBezTo>
                    <a:cubicBezTo>
                      <a:pt x="73" y="57"/>
                      <a:pt x="73" y="57"/>
                      <a:pt x="73" y="57"/>
                    </a:cubicBezTo>
                    <a:cubicBezTo>
                      <a:pt x="72" y="57"/>
                      <a:pt x="72" y="57"/>
                      <a:pt x="72" y="57"/>
                    </a:cubicBezTo>
                    <a:cubicBezTo>
                      <a:pt x="72" y="57"/>
                      <a:pt x="72" y="57"/>
                      <a:pt x="72" y="57"/>
                    </a:cubicBezTo>
                    <a:cubicBezTo>
                      <a:pt x="71" y="57"/>
                      <a:pt x="71" y="57"/>
                      <a:pt x="71" y="57"/>
                    </a:cubicBezTo>
                    <a:cubicBezTo>
                      <a:pt x="56" y="49"/>
                      <a:pt x="56" y="49"/>
                      <a:pt x="56" y="49"/>
                    </a:cubicBezTo>
                    <a:cubicBezTo>
                      <a:pt x="56" y="49"/>
                      <a:pt x="55" y="49"/>
                      <a:pt x="55" y="49"/>
                    </a:cubicBezTo>
                    <a:cubicBezTo>
                      <a:pt x="55" y="49"/>
                      <a:pt x="55" y="50"/>
                      <a:pt x="55" y="50"/>
                    </a:cubicBezTo>
                    <a:close/>
                    <a:moveTo>
                      <a:pt x="16" y="50"/>
                    </a:moveTo>
                    <a:cubicBezTo>
                      <a:pt x="16" y="50"/>
                      <a:pt x="17" y="49"/>
                      <a:pt x="17" y="49"/>
                    </a:cubicBezTo>
                    <a:cubicBezTo>
                      <a:pt x="17" y="49"/>
                      <a:pt x="17" y="49"/>
                      <a:pt x="18" y="49"/>
                    </a:cubicBezTo>
                    <a:cubicBezTo>
                      <a:pt x="33" y="57"/>
                      <a:pt x="33" y="57"/>
                      <a:pt x="33" y="57"/>
                    </a:cubicBezTo>
                    <a:cubicBezTo>
                      <a:pt x="34" y="57"/>
                      <a:pt x="34" y="57"/>
                      <a:pt x="34" y="57"/>
                    </a:cubicBezTo>
                    <a:cubicBezTo>
                      <a:pt x="50" y="49"/>
                      <a:pt x="50" y="49"/>
                      <a:pt x="50" y="49"/>
                    </a:cubicBezTo>
                    <a:cubicBezTo>
                      <a:pt x="50" y="49"/>
                      <a:pt x="51" y="49"/>
                      <a:pt x="51" y="49"/>
                    </a:cubicBezTo>
                    <a:cubicBezTo>
                      <a:pt x="51" y="49"/>
                      <a:pt x="51" y="50"/>
                      <a:pt x="51" y="50"/>
                    </a:cubicBezTo>
                    <a:cubicBezTo>
                      <a:pt x="51" y="82"/>
                      <a:pt x="51" y="82"/>
                      <a:pt x="51" y="82"/>
                    </a:cubicBezTo>
                    <a:cubicBezTo>
                      <a:pt x="51" y="82"/>
                      <a:pt x="51" y="83"/>
                      <a:pt x="51" y="83"/>
                    </a:cubicBezTo>
                    <a:cubicBezTo>
                      <a:pt x="51" y="83"/>
                      <a:pt x="50" y="83"/>
                      <a:pt x="50" y="83"/>
                    </a:cubicBezTo>
                    <a:cubicBezTo>
                      <a:pt x="17" y="66"/>
                      <a:pt x="17" y="66"/>
                      <a:pt x="17" y="66"/>
                    </a:cubicBezTo>
                    <a:cubicBezTo>
                      <a:pt x="17" y="66"/>
                      <a:pt x="16" y="66"/>
                      <a:pt x="16" y="65"/>
                    </a:cubicBezTo>
                    <a:lnTo>
                      <a:pt x="16" y="5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</p:grpSp>
        <p:sp>
          <p:nvSpPr>
            <p:cNvPr id="21" name="Freeform: Shape 31"/>
            <p:cNvSpPr/>
            <p:nvPr/>
          </p:nvSpPr>
          <p:spPr>
            <a:xfrm>
              <a:off x="4896571" y="1226873"/>
              <a:ext cx="1732396" cy="2149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8" h="21445" extrusionOk="0">
                  <a:moveTo>
                    <a:pt x="0" y="21445"/>
                  </a:moveTo>
                  <a:cubicBezTo>
                    <a:pt x="383" y="20102"/>
                    <a:pt x="1027" y="18810"/>
                    <a:pt x="1930" y="17647"/>
                  </a:cubicBezTo>
                  <a:cubicBezTo>
                    <a:pt x="2825" y="16481"/>
                    <a:pt x="3956" y="15436"/>
                    <a:pt x="5272" y="14572"/>
                  </a:cubicBezTo>
                  <a:cubicBezTo>
                    <a:pt x="6589" y="13709"/>
                    <a:pt x="8076" y="13018"/>
                    <a:pt x="9665" y="12543"/>
                  </a:cubicBezTo>
                  <a:cubicBezTo>
                    <a:pt x="11255" y="12071"/>
                    <a:pt x="12939" y="11806"/>
                    <a:pt x="14633" y="11779"/>
                  </a:cubicBezTo>
                  <a:lnTo>
                    <a:pt x="14637" y="11778"/>
                  </a:lnTo>
                  <a:lnTo>
                    <a:pt x="14648" y="11778"/>
                  </a:lnTo>
                  <a:cubicBezTo>
                    <a:pt x="15129" y="11748"/>
                    <a:pt x="15623" y="11687"/>
                    <a:pt x="16097" y="11580"/>
                  </a:cubicBezTo>
                  <a:cubicBezTo>
                    <a:pt x="16571" y="11475"/>
                    <a:pt x="17033" y="11332"/>
                    <a:pt x="17472" y="11154"/>
                  </a:cubicBezTo>
                  <a:cubicBezTo>
                    <a:pt x="18351" y="10797"/>
                    <a:pt x="19139" y="10299"/>
                    <a:pt x="19778" y="9699"/>
                  </a:cubicBezTo>
                  <a:cubicBezTo>
                    <a:pt x="20418" y="9099"/>
                    <a:pt x="20901" y="8393"/>
                    <a:pt x="21196" y="7641"/>
                  </a:cubicBezTo>
                  <a:cubicBezTo>
                    <a:pt x="21489" y="6889"/>
                    <a:pt x="21600" y="6092"/>
                    <a:pt x="21504" y="5309"/>
                  </a:cubicBezTo>
                  <a:cubicBezTo>
                    <a:pt x="21411" y="4526"/>
                    <a:pt x="21120" y="3761"/>
                    <a:pt x="20657" y="3072"/>
                  </a:cubicBezTo>
                  <a:cubicBezTo>
                    <a:pt x="20194" y="2383"/>
                    <a:pt x="19561" y="1770"/>
                    <a:pt x="18806" y="1280"/>
                  </a:cubicBezTo>
                  <a:cubicBezTo>
                    <a:pt x="17294" y="299"/>
                    <a:pt x="15287" y="-155"/>
                    <a:pt x="13386" y="47"/>
                  </a:cubicBezTo>
                  <a:cubicBezTo>
                    <a:pt x="13863" y="16"/>
                    <a:pt x="14342" y="25"/>
                    <a:pt x="14815" y="70"/>
                  </a:cubicBezTo>
                  <a:cubicBezTo>
                    <a:pt x="15289" y="113"/>
                    <a:pt x="15756" y="193"/>
                    <a:pt x="16208" y="310"/>
                  </a:cubicBezTo>
                  <a:cubicBezTo>
                    <a:pt x="17112" y="542"/>
                    <a:pt x="17952" y="922"/>
                    <a:pt x="18668" y="1414"/>
                  </a:cubicBezTo>
                  <a:cubicBezTo>
                    <a:pt x="19388" y="1902"/>
                    <a:pt x="19983" y="2506"/>
                    <a:pt x="20411" y="3176"/>
                  </a:cubicBezTo>
                  <a:cubicBezTo>
                    <a:pt x="20840" y="3846"/>
                    <a:pt x="21097" y="4584"/>
                    <a:pt x="21166" y="5332"/>
                  </a:cubicBezTo>
                  <a:cubicBezTo>
                    <a:pt x="21233" y="6080"/>
                    <a:pt x="21123" y="6838"/>
                    <a:pt x="20834" y="7548"/>
                  </a:cubicBezTo>
                  <a:cubicBezTo>
                    <a:pt x="20545" y="8259"/>
                    <a:pt x="20076" y="8921"/>
                    <a:pt x="19468" y="9485"/>
                  </a:cubicBezTo>
                  <a:cubicBezTo>
                    <a:pt x="18862" y="10051"/>
                    <a:pt x="18115" y="10519"/>
                    <a:pt x="17284" y="10853"/>
                  </a:cubicBezTo>
                  <a:cubicBezTo>
                    <a:pt x="16450" y="11189"/>
                    <a:pt x="15546" y="11385"/>
                    <a:pt x="14608" y="11442"/>
                  </a:cubicBezTo>
                  <a:lnTo>
                    <a:pt x="14623" y="11441"/>
                  </a:lnTo>
                  <a:cubicBezTo>
                    <a:pt x="12884" y="11477"/>
                    <a:pt x="11149" y="11746"/>
                    <a:pt x="9527" y="12250"/>
                  </a:cubicBezTo>
                  <a:cubicBezTo>
                    <a:pt x="7903" y="12749"/>
                    <a:pt x="6387" y="13472"/>
                    <a:pt x="5071" y="14379"/>
                  </a:cubicBezTo>
                  <a:cubicBezTo>
                    <a:pt x="3755" y="15285"/>
                    <a:pt x="2626" y="16365"/>
                    <a:pt x="1761" y="17566"/>
                  </a:cubicBezTo>
                  <a:cubicBezTo>
                    <a:pt x="904" y="18770"/>
                    <a:pt x="295" y="20086"/>
                    <a:pt x="0" y="21445"/>
                  </a:cubicBezTo>
                  <a:close/>
                </a:path>
              </a:pathLst>
            </a:custGeom>
            <a:solidFill>
              <a:schemeClr val="accent2"/>
            </a:solidFill>
            <a:ln w="12700">
              <a:noFill/>
              <a:miter lim="400000"/>
            </a:ln>
          </p:spPr>
          <p:txBody>
            <a:bodyPr anchor="ctr"/>
            <a:lstStyle/>
            <a:p>
              <a:pPr algn="ctr"/>
            </a:p>
          </p:txBody>
        </p:sp>
        <p:grpSp>
          <p:nvGrpSpPr>
            <p:cNvPr id="22" name="Group 13"/>
            <p:cNvGrpSpPr/>
            <p:nvPr/>
          </p:nvGrpSpPr>
          <p:grpSpPr>
            <a:xfrm>
              <a:off x="5576923" y="1226873"/>
              <a:ext cx="905415" cy="905391"/>
              <a:chOff x="5576923" y="1226873"/>
              <a:chExt cx="905415" cy="905391"/>
            </a:xfrm>
          </p:grpSpPr>
          <p:sp>
            <p:nvSpPr>
              <p:cNvPr id="26" name="Freeform: Shape 32"/>
              <p:cNvSpPr/>
              <p:nvPr/>
            </p:nvSpPr>
            <p:spPr>
              <a:xfrm>
                <a:off x="5576923" y="1226873"/>
                <a:ext cx="905415" cy="90539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023" h="19022" extrusionOk="0">
                    <a:moveTo>
                      <a:pt x="14987" y="1735"/>
                    </a:moveTo>
                    <a:cubicBezTo>
                      <a:pt x="19282" y="4760"/>
                      <a:pt x="20311" y="10693"/>
                      <a:pt x="17287" y="14987"/>
                    </a:cubicBezTo>
                    <a:cubicBezTo>
                      <a:pt x="14262" y="19282"/>
                      <a:pt x="8329" y="20311"/>
                      <a:pt x="4035" y="17287"/>
                    </a:cubicBezTo>
                    <a:cubicBezTo>
                      <a:pt x="-260" y="14263"/>
                      <a:pt x="-1289" y="8330"/>
                      <a:pt x="1735" y="4035"/>
                    </a:cubicBezTo>
                    <a:cubicBezTo>
                      <a:pt x="4759" y="-258"/>
                      <a:pt x="10693" y="-1289"/>
                      <a:pt x="14987" y="1735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27" name="Freeform: Shape 30"/>
              <p:cNvSpPr>
                <a:spLocks noChangeAspect="1"/>
              </p:cNvSpPr>
              <p:nvPr/>
            </p:nvSpPr>
            <p:spPr bwMode="auto">
              <a:xfrm>
                <a:off x="5855474" y="1477880"/>
                <a:ext cx="331828" cy="365106"/>
              </a:xfrm>
              <a:custGeom>
                <a:avLst/>
                <a:gdLst>
                  <a:gd name="T0" fmla="+- 0 10795 54"/>
                  <a:gd name="T1" fmla="*/ T0 w 21483"/>
                  <a:gd name="T2" fmla="*/ 10800 h 21600"/>
                  <a:gd name="T3" fmla="+- 0 10795 54"/>
                  <a:gd name="T4" fmla="*/ T3 w 21483"/>
                  <a:gd name="T5" fmla="*/ 10800 h 21600"/>
                  <a:gd name="T6" fmla="+- 0 10795 54"/>
                  <a:gd name="T7" fmla="*/ T6 w 21483"/>
                  <a:gd name="T8" fmla="*/ 10800 h 21600"/>
                  <a:gd name="T9" fmla="+- 0 10795 54"/>
                  <a:gd name="T10" fmla="*/ T9 w 21483"/>
                  <a:gd name="T11" fmla="*/ 10800 h 21600"/>
                </a:gdLst>
                <a:ahLst/>
                <a:cxnLst>
                  <a:cxn ang="0">
                    <a:pos x="T1" y="T2"/>
                  </a:cxn>
                  <a:cxn ang="0">
                    <a:pos x="T4" y="T5"/>
                  </a:cxn>
                  <a:cxn ang="0">
                    <a:pos x="T7" y="T8"/>
                  </a:cxn>
                  <a:cxn ang="0">
                    <a:pos x="T10" y="T11"/>
                  </a:cxn>
                </a:cxnLst>
                <a:rect l="0" t="0" r="r" b="b"/>
                <a:pathLst>
                  <a:path w="21483" h="21600">
                    <a:moveTo>
                      <a:pt x="20490" y="581"/>
                    </a:moveTo>
                    <a:cubicBezTo>
                      <a:pt x="20984" y="1781"/>
                      <a:pt x="21295" y="3048"/>
                      <a:pt x="21421" y="4387"/>
                    </a:cubicBezTo>
                    <a:cubicBezTo>
                      <a:pt x="21545" y="5722"/>
                      <a:pt x="21482" y="7179"/>
                      <a:pt x="21220" y="8744"/>
                    </a:cubicBezTo>
                    <a:cubicBezTo>
                      <a:pt x="20549" y="13134"/>
                      <a:pt x="18385" y="16469"/>
                      <a:pt x="14732" y="18748"/>
                    </a:cubicBezTo>
                    <a:cubicBezTo>
                      <a:pt x="13010" y="19857"/>
                      <a:pt x="11265" y="20408"/>
                      <a:pt x="9505" y="20408"/>
                    </a:cubicBezTo>
                    <a:cubicBezTo>
                      <a:pt x="8354" y="20408"/>
                      <a:pt x="7208" y="20165"/>
                      <a:pt x="6064" y="19682"/>
                    </a:cubicBezTo>
                    <a:cubicBezTo>
                      <a:pt x="5893" y="19609"/>
                      <a:pt x="5725" y="19519"/>
                      <a:pt x="5556" y="19411"/>
                    </a:cubicBezTo>
                    <a:cubicBezTo>
                      <a:pt x="5388" y="19301"/>
                      <a:pt x="5221" y="19191"/>
                      <a:pt x="5058" y="19075"/>
                    </a:cubicBezTo>
                    <a:cubicBezTo>
                      <a:pt x="4840" y="18928"/>
                      <a:pt x="4625" y="18790"/>
                      <a:pt x="4414" y="18660"/>
                    </a:cubicBezTo>
                    <a:cubicBezTo>
                      <a:pt x="4199" y="18527"/>
                      <a:pt x="4017" y="18465"/>
                      <a:pt x="3857" y="18465"/>
                    </a:cubicBezTo>
                    <a:cubicBezTo>
                      <a:pt x="3785" y="18485"/>
                      <a:pt x="3698" y="18561"/>
                      <a:pt x="3598" y="18700"/>
                    </a:cubicBezTo>
                    <a:cubicBezTo>
                      <a:pt x="3497" y="18841"/>
                      <a:pt x="3392" y="18996"/>
                      <a:pt x="3287" y="19174"/>
                    </a:cubicBezTo>
                    <a:cubicBezTo>
                      <a:pt x="3184" y="19349"/>
                      <a:pt x="3085" y="19536"/>
                      <a:pt x="2989" y="19728"/>
                    </a:cubicBezTo>
                    <a:cubicBezTo>
                      <a:pt x="2898" y="19922"/>
                      <a:pt x="2821" y="20072"/>
                      <a:pt x="2760" y="20179"/>
                    </a:cubicBezTo>
                    <a:cubicBezTo>
                      <a:pt x="2655" y="20388"/>
                      <a:pt x="2557" y="20575"/>
                      <a:pt x="2463" y="20741"/>
                    </a:cubicBezTo>
                    <a:cubicBezTo>
                      <a:pt x="2372" y="20908"/>
                      <a:pt x="2285" y="21055"/>
                      <a:pt x="2213" y="21182"/>
                    </a:cubicBezTo>
                    <a:cubicBezTo>
                      <a:pt x="2025" y="21461"/>
                      <a:pt x="1787" y="21599"/>
                      <a:pt x="1494" y="21599"/>
                    </a:cubicBezTo>
                    <a:lnTo>
                      <a:pt x="1450" y="21599"/>
                    </a:lnTo>
                    <a:cubicBezTo>
                      <a:pt x="1235" y="21583"/>
                      <a:pt x="1050" y="21526"/>
                      <a:pt x="895" y="21433"/>
                    </a:cubicBezTo>
                    <a:cubicBezTo>
                      <a:pt x="743" y="21334"/>
                      <a:pt x="617" y="21224"/>
                      <a:pt x="521" y="21097"/>
                    </a:cubicBezTo>
                    <a:cubicBezTo>
                      <a:pt x="425" y="20975"/>
                      <a:pt x="348" y="20846"/>
                      <a:pt x="292" y="20716"/>
                    </a:cubicBezTo>
                    <a:cubicBezTo>
                      <a:pt x="236" y="20586"/>
                      <a:pt x="198" y="20484"/>
                      <a:pt x="184" y="20408"/>
                    </a:cubicBezTo>
                    <a:cubicBezTo>
                      <a:pt x="-17" y="20077"/>
                      <a:pt x="-54" y="19724"/>
                      <a:pt x="74" y="19355"/>
                    </a:cubicBezTo>
                    <a:cubicBezTo>
                      <a:pt x="222" y="18877"/>
                      <a:pt x="430" y="18479"/>
                      <a:pt x="699" y="18152"/>
                    </a:cubicBezTo>
                    <a:cubicBezTo>
                      <a:pt x="970" y="17827"/>
                      <a:pt x="1235" y="17536"/>
                      <a:pt x="1494" y="17276"/>
                    </a:cubicBezTo>
                    <a:cubicBezTo>
                      <a:pt x="1712" y="17068"/>
                      <a:pt x="1901" y="16873"/>
                      <a:pt x="2061" y="16692"/>
                    </a:cubicBezTo>
                    <a:cubicBezTo>
                      <a:pt x="2222" y="16511"/>
                      <a:pt x="2325" y="16319"/>
                      <a:pt x="2367" y="16113"/>
                    </a:cubicBezTo>
                    <a:cubicBezTo>
                      <a:pt x="2383" y="16057"/>
                      <a:pt x="2383" y="16003"/>
                      <a:pt x="2367" y="15949"/>
                    </a:cubicBezTo>
                    <a:cubicBezTo>
                      <a:pt x="2353" y="15899"/>
                      <a:pt x="2318" y="15783"/>
                      <a:pt x="2257" y="15611"/>
                    </a:cubicBezTo>
                    <a:cubicBezTo>
                      <a:pt x="2213" y="15503"/>
                      <a:pt x="2168" y="15379"/>
                      <a:pt x="2128" y="15241"/>
                    </a:cubicBezTo>
                    <a:cubicBezTo>
                      <a:pt x="2086" y="15100"/>
                      <a:pt x="2051" y="14941"/>
                      <a:pt x="2021" y="14761"/>
                    </a:cubicBezTo>
                    <a:cubicBezTo>
                      <a:pt x="1836" y="13321"/>
                      <a:pt x="1883" y="11988"/>
                      <a:pt x="2166" y="10774"/>
                    </a:cubicBezTo>
                    <a:cubicBezTo>
                      <a:pt x="2449" y="9557"/>
                      <a:pt x="2898" y="8464"/>
                      <a:pt x="3509" y="7493"/>
                    </a:cubicBezTo>
                    <a:cubicBezTo>
                      <a:pt x="4122" y="6527"/>
                      <a:pt x="4852" y="5689"/>
                      <a:pt x="5694" y="4986"/>
                    </a:cubicBezTo>
                    <a:cubicBezTo>
                      <a:pt x="6539" y="4283"/>
                      <a:pt x="7416" y="3741"/>
                      <a:pt x="8326" y="3351"/>
                    </a:cubicBezTo>
                    <a:cubicBezTo>
                      <a:pt x="8939" y="3091"/>
                      <a:pt x="9611" y="2939"/>
                      <a:pt x="10336" y="2894"/>
                    </a:cubicBezTo>
                    <a:cubicBezTo>
                      <a:pt x="11066" y="2848"/>
                      <a:pt x="11826" y="2817"/>
                      <a:pt x="12617" y="2798"/>
                    </a:cubicBezTo>
                    <a:cubicBezTo>
                      <a:pt x="13073" y="2798"/>
                      <a:pt x="13546" y="2789"/>
                      <a:pt x="14037" y="2772"/>
                    </a:cubicBezTo>
                    <a:cubicBezTo>
                      <a:pt x="14531" y="2752"/>
                      <a:pt x="15008" y="2704"/>
                      <a:pt x="15469" y="2623"/>
                    </a:cubicBezTo>
                    <a:cubicBezTo>
                      <a:pt x="15926" y="2541"/>
                      <a:pt x="16351" y="2414"/>
                      <a:pt x="16740" y="2239"/>
                    </a:cubicBezTo>
                    <a:cubicBezTo>
                      <a:pt x="17128" y="2064"/>
                      <a:pt x="17446" y="1815"/>
                      <a:pt x="17692" y="1499"/>
                    </a:cubicBezTo>
                    <a:cubicBezTo>
                      <a:pt x="17839" y="1321"/>
                      <a:pt x="17984" y="1135"/>
                      <a:pt x="18125" y="948"/>
                    </a:cubicBezTo>
                    <a:cubicBezTo>
                      <a:pt x="18261" y="756"/>
                      <a:pt x="18403" y="595"/>
                      <a:pt x="18548" y="460"/>
                    </a:cubicBezTo>
                    <a:cubicBezTo>
                      <a:pt x="18696" y="324"/>
                      <a:pt x="18855" y="214"/>
                      <a:pt x="19028" y="129"/>
                    </a:cubicBezTo>
                    <a:cubicBezTo>
                      <a:pt x="19206" y="42"/>
                      <a:pt x="19423" y="0"/>
                      <a:pt x="19688" y="0"/>
                    </a:cubicBezTo>
                    <a:cubicBezTo>
                      <a:pt x="19856" y="0"/>
                      <a:pt x="20015" y="50"/>
                      <a:pt x="20163" y="155"/>
                    </a:cubicBezTo>
                    <a:cubicBezTo>
                      <a:pt x="20308" y="261"/>
                      <a:pt x="20418" y="400"/>
                      <a:pt x="20490" y="581"/>
                    </a:cubicBezTo>
                    <a:moveTo>
                      <a:pt x="15350" y="9977"/>
                    </a:moveTo>
                    <a:cubicBezTo>
                      <a:pt x="15596" y="10017"/>
                      <a:pt x="15811" y="9927"/>
                      <a:pt x="15993" y="9712"/>
                    </a:cubicBezTo>
                    <a:cubicBezTo>
                      <a:pt x="16178" y="9503"/>
                      <a:pt x="16276" y="9249"/>
                      <a:pt x="16291" y="8953"/>
                    </a:cubicBezTo>
                    <a:cubicBezTo>
                      <a:pt x="16305" y="8636"/>
                      <a:pt x="16230" y="8374"/>
                      <a:pt x="16064" y="8159"/>
                    </a:cubicBezTo>
                    <a:cubicBezTo>
                      <a:pt x="15893" y="7947"/>
                      <a:pt x="15680" y="7832"/>
                      <a:pt x="15418" y="7815"/>
                    </a:cubicBezTo>
                    <a:cubicBezTo>
                      <a:pt x="14321" y="7761"/>
                      <a:pt x="13284" y="7834"/>
                      <a:pt x="12315" y="8038"/>
                    </a:cubicBezTo>
                    <a:cubicBezTo>
                      <a:pt x="11344" y="8241"/>
                      <a:pt x="10425" y="8571"/>
                      <a:pt x="9550" y="9032"/>
                    </a:cubicBezTo>
                    <a:cubicBezTo>
                      <a:pt x="8673" y="9492"/>
                      <a:pt x="7842" y="10090"/>
                      <a:pt x="7046" y="10830"/>
                    </a:cubicBezTo>
                    <a:cubicBezTo>
                      <a:pt x="6249" y="11567"/>
                      <a:pt x="5479" y="12465"/>
                      <a:pt x="4732" y="13518"/>
                    </a:cubicBezTo>
                    <a:cubicBezTo>
                      <a:pt x="4562" y="13764"/>
                      <a:pt x="4482" y="14032"/>
                      <a:pt x="4496" y="14323"/>
                    </a:cubicBezTo>
                    <a:cubicBezTo>
                      <a:pt x="4510" y="14617"/>
                      <a:pt x="4620" y="14862"/>
                      <a:pt x="4821" y="15063"/>
                    </a:cubicBezTo>
                    <a:cubicBezTo>
                      <a:pt x="4971" y="15221"/>
                      <a:pt x="5163" y="15311"/>
                      <a:pt x="5392" y="15317"/>
                    </a:cubicBezTo>
                    <a:cubicBezTo>
                      <a:pt x="5668" y="15317"/>
                      <a:pt x="5900" y="15195"/>
                      <a:pt x="6087" y="14953"/>
                    </a:cubicBezTo>
                    <a:cubicBezTo>
                      <a:pt x="6759" y="14035"/>
                      <a:pt x="7435" y="13244"/>
                      <a:pt x="8116" y="12586"/>
                    </a:cubicBezTo>
                    <a:cubicBezTo>
                      <a:pt x="8794" y="11929"/>
                      <a:pt x="9510" y="11401"/>
                      <a:pt x="10259" y="11005"/>
                    </a:cubicBezTo>
                    <a:cubicBezTo>
                      <a:pt x="11010" y="10610"/>
                      <a:pt x="11801" y="10330"/>
                      <a:pt x="12636" y="10167"/>
                    </a:cubicBezTo>
                    <a:cubicBezTo>
                      <a:pt x="13467" y="10003"/>
                      <a:pt x="14372" y="9938"/>
                      <a:pt x="15350" y="9977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anchor="ctr"/>
              <a:lstStyle/>
              <a:p>
                <a:pPr algn="ctr"/>
              </a:p>
            </p:txBody>
          </p:sp>
        </p:grpSp>
        <p:grpSp>
          <p:nvGrpSpPr>
            <p:cNvPr id="23" name="Group 1"/>
            <p:cNvGrpSpPr/>
            <p:nvPr/>
          </p:nvGrpSpPr>
          <p:grpSpPr>
            <a:xfrm>
              <a:off x="5247342" y="2768267"/>
              <a:ext cx="1724958" cy="1724980"/>
              <a:chOff x="5247342" y="2768267"/>
              <a:chExt cx="1724958" cy="1724980"/>
            </a:xfrm>
          </p:grpSpPr>
          <p:sp>
            <p:nvSpPr>
              <p:cNvPr id="24" name="Freeform: Shape 34"/>
              <p:cNvSpPr/>
              <p:nvPr/>
            </p:nvSpPr>
            <p:spPr>
              <a:xfrm>
                <a:off x="5247342" y="2768267"/>
                <a:ext cx="1724958" cy="172498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660" h="20660" extrusionOk="0">
                    <a:moveTo>
                      <a:pt x="43" y="9402"/>
                    </a:moveTo>
                    <a:cubicBezTo>
                      <a:pt x="-470" y="15083"/>
                      <a:pt x="3720" y="20105"/>
                      <a:pt x="9402" y="20618"/>
                    </a:cubicBezTo>
                    <a:cubicBezTo>
                      <a:pt x="15083" y="21130"/>
                      <a:pt x="20105" y="16940"/>
                      <a:pt x="20617" y="11258"/>
                    </a:cubicBezTo>
                    <a:cubicBezTo>
                      <a:pt x="21130" y="5576"/>
                      <a:pt x="16939" y="555"/>
                      <a:pt x="11258" y="42"/>
                    </a:cubicBezTo>
                    <a:cubicBezTo>
                      <a:pt x="5576" y="-470"/>
                      <a:pt x="555" y="3720"/>
                      <a:pt x="43" y="9402"/>
                    </a:cubicBezTo>
                    <a:close/>
                  </a:path>
                </a:pathLst>
              </a:custGeom>
              <a:solidFill>
                <a:schemeClr val="tx2"/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25" name="Freeform: Shape 35"/>
              <p:cNvSpPr/>
              <p:nvPr/>
            </p:nvSpPr>
            <p:spPr bwMode="auto">
              <a:xfrm flipH="1">
                <a:off x="5637970" y="3157664"/>
                <a:ext cx="927959" cy="914543"/>
              </a:xfrm>
              <a:custGeom>
                <a:avLst/>
                <a:gdLst>
                  <a:gd name="T0" fmla="*/ 194 w 998"/>
                  <a:gd name="T1" fmla="*/ 196 h 1124"/>
                  <a:gd name="T2" fmla="*/ 16 w 998"/>
                  <a:gd name="T3" fmla="*/ 329 h 1124"/>
                  <a:gd name="T4" fmla="*/ 30 w 998"/>
                  <a:gd name="T5" fmla="*/ 558 h 1124"/>
                  <a:gd name="T6" fmla="*/ 517 w 998"/>
                  <a:gd name="T7" fmla="*/ 646 h 1124"/>
                  <a:gd name="T8" fmla="*/ 625 w 998"/>
                  <a:gd name="T9" fmla="*/ 919 h 1124"/>
                  <a:gd name="T10" fmla="*/ 153 w 998"/>
                  <a:gd name="T11" fmla="*/ 915 h 1124"/>
                  <a:gd name="T12" fmla="*/ 156 w 998"/>
                  <a:gd name="T13" fmla="*/ 1124 h 1124"/>
                  <a:gd name="T14" fmla="*/ 663 w 998"/>
                  <a:gd name="T15" fmla="*/ 965 h 1124"/>
                  <a:gd name="T16" fmla="*/ 863 w 998"/>
                  <a:gd name="T17" fmla="*/ 842 h 1124"/>
                  <a:gd name="T18" fmla="*/ 709 w 998"/>
                  <a:gd name="T19" fmla="*/ 619 h 1124"/>
                  <a:gd name="T20" fmla="*/ 883 w 998"/>
                  <a:gd name="T21" fmla="*/ 205 h 1124"/>
                  <a:gd name="T22" fmla="*/ 950 w 998"/>
                  <a:gd name="T23" fmla="*/ 69 h 1124"/>
                  <a:gd name="T24" fmla="*/ 635 w 998"/>
                  <a:gd name="T25" fmla="*/ 970 h 1124"/>
                  <a:gd name="T26" fmla="*/ 848 w 998"/>
                  <a:gd name="T27" fmla="*/ 910 h 1124"/>
                  <a:gd name="T28" fmla="*/ 637 w 998"/>
                  <a:gd name="T29" fmla="*/ 930 h 1124"/>
                  <a:gd name="T30" fmla="*/ 503 w 998"/>
                  <a:gd name="T31" fmla="*/ 666 h 1124"/>
                  <a:gd name="T32" fmla="*/ 860 w 998"/>
                  <a:gd name="T33" fmla="*/ 137 h 1124"/>
                  <a:gd name="T34" fmla="*/ 198 w 998"/>
                  <a:gd name="T35" fmla="*/ 554 h 1124"/>
                  <a:gd name="T36" fmla="*/ 326 w 998"/>
                  <a:gd name="T37" fmla="*/ 232 h 1124"/>
                  <a:gd name="T38" fmla="*/ 518 w 998"/>
                  <a:gd name="T39" fmla="*/ 179 h 1124"/>
                  <a:gd name="T40" fmla="*/ 728 w 998"/>
                  <a:gd name="T41" fmla="*/ 200 h 1124"/>
                  <a:gd name="T42" fmla="*/ 160 w 998"/>
                  <a:gd name="T43" fmla="*/ 450 h 1124"/>
                  <a:gd name="T44" fmla="*/ 310 w 998"/>
                  <a:gd name="T45" fmla="*/ 335 h 1124"/>
                  <a:gd name="T46" fmla="*/ 370 w 998"/>
                  <a:gd name="T47" fmla="*/ 335 h 1124"/>
                  <a:gd name="T48" fmla="*/ 476 w 998"/>
                  <a:gd name="T49" fmla="*/ 470 h 1124"/>
                  <a:gd name="T50" fmla="*/ 636 w 998"/>
                  <a:gd name="T51" fmla="*/ 481 h 1124"/>
                  <a:gd name="T52" fmla="*/ 542 w 998"/>
                  <a:gd name="T53" fmla="*/ 336 h 1124"/>
                  <a:gd name="T54" fmla="*/ 475 w 998"/>
                  <a:gd name="T55" fmla="*/ 588 h 1124"/>
                  <a:gd name="T56" fmla="*/ 547 w 998"/>
                  <a:gd name="T57" fmla="*/ 596 h 1124"/>
                  <a:gd name="T58" fmla="*/ 661 w 998"/>
                  <a:gd name="T59" fmla="*/ 489 h 1124"/>
                  <a:gd name="T60" fmla="*/ 688 w 998"/>
                  <a:gd name="T61" fmla="*/ 491 h 1124"/>
                  <a:gd name="T62" fmla="*/ 751 w 998"/>
                  <a:gd name="T63" fmla="*/ 328 h 1124"/>
                  <a:gd name="T64" fmla="*/ 732 w 998"/>
                  <a:gd name="T65" fmla="*/ 328 h 1124"/>
                  <a:gd name="T66" fmla="*/ 631 w 998"/>
                  <a:gd name="T67" fmla="*/ 326 h 1124"/>
                  <a:gd name="T68" fmla="*/ 569 w 998"/>
                  <a:gd name="T69" fmla="*/ 219 h 1124"/>
                  <a:gd name="T70" fmla="*/ 478 w 998"/>
                  <a:gd name="T71" fmla="*/ 226 h 1124"/>
                  <a:gd name="T72" fmla="*/ 314 w 998"/>
                  <a:gd name="T73" fmla="*/ 325 h 1124"/>
                  <a:gd name="T74" fmla="*/ 262 w 998"/>
                  <a:gd name="T75" fmla="*/ 243 h 1124"/>
                  <a:gd name="T76" fmla="*/ 145 w 998"/>
                  <a:gd name="T77" fmla="*/ 212 h 1124"/>
                  <a:gd name="T78" fmla="*/ 85 w 998"/>
                  <a:gd name="T79" fmla="*/ 333 h 1124"/>
                  <a:gd name="T80" fmla="*/ 103 w 998"/>
                  <a:gd name="T81" fmla="*/ 452 h 1124"/>
                  <a:gd name="T82" fmla="*/ 160 w 998"/>
                  <a:gd name="T83" fmla="*/ 456 h 1124"/>
                  <a:gd name="T84" fmla="*/ 297 w 998"/>
                  <a:gd name="T85" fmla="*/ 566 h 1124"/>
                  <a:gd name="T86" fmla="*/ 398 w 998"/>
                  <a:gd name="T87" fmla="*/ 472 h 1124"/>
                  <a:gd name="T88" fmla="*/ 499 w 998"/>
                  <a:gd name="T89" fmla="*/ 599 h 1124"/>
                  <a:gd name="T90" fmla="*/ 649 w 998"/>
                  <a:gd name="T91" fmla="*/ 615 h 1124"/>
                  <a:gd name="T92" fmla="*/ 727 w 998"/>
                  <a:gd name="T93" fmla="*/ 487 h 1124"/>
                  <a:gd name="T94" fmla="*/ 635 w 998"/>
                  <a:gd name="T95" fmla="*/ 208 h 1124"/>
                  <a:gd name="T96" fmla="*/ 479 w 998"/>
                  <a:gd name="T97" fmla="*/ 220 h 1124"/>
                  <a:gd name="T98" fmla="*/ 210 w 998"/>
                  <a:gd name="T99" fmla="*/ 208 h 1124"/>
                  <a:gd name="T100" fmla="*/ 65 w 998"/>
                  <a:gd name="T101" fmla="*/ 222 h 1124"/>
                  <a:gd name="T102" fmla="*/ 50 w 998"/>
                  <a:gd name="T103" fmla="*/ 333 h 1124"/>
                  <a:gd name="T104" fmla="*/ 49 w 998"/>
                  <a:gd name="T105" fmla="*/ 560 h 1124"/>
                  <a:gd name="T106" fmla="*/ 148 w 998"/>
                  <a:gd name="T107" fmla="*/ 555 h 1124"/>
                  <a:gd name="T108" fmla="*/ 200 w 998"/>
                  <a:gd name="T109" fmla="*/ 561 h 1124"/>
                  <a:gd name="T110" fmla="*/ 321 w 998"/>
                  <a:gd name="T111" fmla="*/ 576 h 1124"/>
                  <a:gd name="T112" fmla="*/ 375 w 998"/>
                  <a:gd name="T113" fmla="*/ 582 h 1124"/>
                  <a:gd name="T114" fmla="*/ 670 w 998"/>
                  <a:gd name="T115" fmla="*/ 618 h 1124"/>
                  <a:gd name="T116" fmla="*/ 793 w 998"/>
                  <a:gd name="T117" fmla="*/ 335 h 1124"/>
                  <a:gd name="T118" fmla="*/ 850 w 998"/>
                  <a:gd name="T119" fmla="*/ 198 h 1124"/>
                  <a:gd name="T120" fmla="*/ 875 w 998"/>
                  <a:gd name="T121" fmla="*/ 78 h 11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998" h="1124">
                    <a:moveTo>
                      <a:pt x="988" y="15"/>
                    </a:moveTo>
                    <a:cubicBezTo>
                      <a:pt x="979" y="0"/>
                      <a:pt x="962" y="9"/>
                      <a:pt x="956" y="12"/>
                    </a:cubicBezTo>
                    <a:cubicBezTo>
                      <a:pt x="950" y="16"/>
                      <a:pt x="893" y="52"/>
                      <a:pt x="893" y="52"/>
                    </a:cubicBezTo>
                    <a:cubicBezTo>
                      <a:pt x="893" y="52"/>
                      <a:pt x="889" y="51"/>
                      <a:pt x="888" y="53"/>
                    </a:cubicBezTo>
                    <a:cubicBezTo>
                      <a:pt x="887" y="55"/>
                      <a:pt x="889" y="56"/>
                      <a:pt x="889" y="56"/>
                    </a:cubicBezTo>
                    <a:cubicBezTo>
                      <a:pt x="891" y="57"/>
                      <a:pt x="891" y="57"/>
                      <a:pt x="891" y="57"/>
                    </a:cubicBezTo>
                    <a:cubicBezTo>
                      <a:pt x="886" y="60"/>
                      <a:pt x="881" y="64"/>
                      <a:pt x="877" y="67"/>
                    </a:cubicBezTo>
                    <a:cubicBezTo>
                      <a:pt x="874" y="68"/>
                      <a:pt x="872" y="69"/>
                      <a:pt x="871" y="71"/>
                    </a:cubicBezTo>
                    <a:cubicBezTo>
                      <a:pt x="870" y="71"/>
                      <a:pt x="870" y="72"/>
                      <a:pt x="869" y="72"/>
                    </a:cubicBezTo>
                    <a:cubicBezTo>
                      <a:pt x="869" y="72"/>
                      <a:pt x="869" y="72"/>
                      <a:pt x="868" y="73"/>
                    </a:cubicBezTo>
                    <a:cubicBezTo>
                      <a:pt x="868" y="73"/>
                      <a:pt x="868" y="73"/>
                      <a:pt x="868" y="74"/>
                    </a:cubicBezTo>
                    <a:cubicBezTo>
                      <a:pt x="867" y="74"/>
                      <a:pt x="867" y="74"/>
                      <a:pt x="867" y="74"/>
                    </a:cubicBezTo>
                    <a:cubicBezTo>
                      <a:pt x="867" y="74"/>
                      <a:pt x="867" y="74"/>
                      <a:pt x="867" y="75"/>
                    </a:cubicBezTo>
                    <a:cubicBezTo>
                      <a:pt x="866" y="78"/>
                      <a:pt x="860" y="88"/>
                      <a:pt x="852" y="104"/>
                    </a:cubicBezTo>
                    <a:cubicBezTo>
                      <a:pt x="848" y="114"/>
                      <a:pt x="842" y="125"/>
                      <a:pt x="835" y="139"/>
                    </a:cubicBezTo>
                    <a:cubicBezTo>
                      <a:pt x="813" y="141"/>
                      <a:pt x="813" y="141"/>
                      <a:pt x="813" y="141"/>
                    </a:cubicBezTo>
                    <a:cubicBezTo>
                      <a:pt x="813" y="139"/>
                      <a:pt x="813" y="139"/>
                      <a:pt x="813" y="139"/>
                    </a:cubicBezTo>
                    <a:cubicBezTo>
                      <a:pt x="194" y="196"/>
                      <a:pt x="194" y="196"/>
                      <a:pt x="194" y="196"/>
                    </a:cubicBezTo>
                    <a:cubicBezTo>
                      <a:pt x="194" y="197"/>
                      <a:pt x="194" y="197"/>
                      <a:pt x="194" y="197"/>
                    </a:cubicBezTo>
                    <a:cubicBezTo>
                      <a:pt x="52" y="210"/>
                      <a:pt x="52" y="210"/>
                      <a:pt x="52" y="210"/>
                    </a:cubicBezTo>
                    <a:cubicBezTo>
                      <a:pt x="52" y="210"/>
                      <a:pt x="52" y="210"/>
                      <a:pt x="52" y="210"/>
                    </a:cubicBezTo>
                    <a:cubicBezTo>
                      <a:pt x="52" y="208"/>
                      <a:pt x="48" y="208"/>
                      <a:pt x="46" y="208"/>
                    </a:cubicBezTo>
                    <a:cubicBezTo>
                      <a:pt x="43" y="208"/>
                      <a:pt x="43" y="206"/>
                      <a:pt x="41" y="205"/>
                    </a:cubicBezTo>
                    <a:cubicBezTo>
                      <a:pt x="39" y="205"/>
                      <a:pt x="29" y="206"/>
                      <a:pt x="27" y="207"/>
                    </a:cubicBezTo>
                    <a:cubicBezTo>
                      <a:pt x="25" y="207"/>
                      <a:pt x="18" y="207"/>
                      <a:pt x="15" y="207"/>
                    </a:cubicBezTo>
                    <a:cubicBezTo>
                      <a:pt x="11" y="208"/>
                      <a:pt x="8" y="211"/>
                      <a:pt x="8" y="215"/>
                    </a:cubicBezTo>
                    <a:cubicBezTo>
                      <a:pt x="7" y="219"/>
                      <a:pt x="12" y="251"/>
                      <a:pt x="12" y="252"/>
                    </a:cubicBezTo>
                    <a:cubicBezTo>
                      <a:pt x="13" y="252"/>
                      <a:pt x="16" y="252"/>
                      <a:pt x="20" y="252"/>
                    </a:cubicBezTo>
                    <a:cubicBezTo>
                      <a:pt x="20" y="253"/>
                      <a:pt x="20" y="254"/>
                      <a:pt x="20" y="255"/>
                    </a:cubicBezTo>
                    <a:cubicBezTo>
                      <a:pt x="17" y="255"/>
                      <a:pt x="17" y="255"/>
                      <a:pt x="17" y="255"/>
                    </a:cubicBezTo>
                    <a:cubicBezTo>
                      <a:pt x="15" y="255"/>
                      <a:pt x="14" y="257"/>
                      <a:pt x="14" y="259"/>
                    </a:cubicBezTo>
                    <a:cubicBezTo>
                      <a:pt x="14" y="261"/>
                      <a:pt x="16" y="262"/>
                      <a:pt x="17" y="262"/>
                    </a:cubicBezTo>
                    <a:cubicBezTo>
                      <a:pt x="20" y="262"/>
                      <a:pt x="20" y="262"/>
                      <a:pt x="20" y="262"/>
                    </a:cubicBezTo>
                    <a:cubicBezTo>
                      <a:pt x="21" y="278"/>
                      <a:pt x="21" y="300"/>
                      <a:pt x="22" y="326"/>
                    </a:cubicBezTo>
                    <a:cubicBezTo>
                      <a:pt x="19" y="326"/>
                      <a:pt x="19" y="326"/>
                      <a:pt x="19" y="326"/>
                    </a:cubicBezTo>
                    <a:cubicBezTo>
                      <a:pt x="17" y="326"/>
                      <a:pt x="16" y="328"/>
                      <a:pt x="16" y="329"/>
                    </a:cubicBezTo>
                    <a:cubicBezTo>
                      <a:pt x="16" y="331"/>
                      <a:pt x="17" y="333"/>
                      <a:pt x="19" y="333"/>
                    </a:cubicBezTo>
                    <a:cubicBezTo>
                      <a:pt x="22" y="333"/>
                      <a:pt x="22" y="333"/>
                      <a:pt x="22" y="333"/>
                    </a:cubicBezTo>
                    <a:cubicBezTo>
                      <a:pt x="23" y="353"/>
                      <a:pt x="23" y="374"/>
                      <a:pt x="24" y="396"/>
                    </a:cubicBezTo>
                    <a:cubicBezTo>
                      <a:pt x="24" y="411"/>
                      <a:pt x="25" y="426"/>
                      <a:pt x="25" y="441"/>
                    </a:cubicBezTo>
                    <a:cubicBezTo>
                      <a:pt x="22" y="441"/>
                      <a:pt x="22" y="441"/>
                      <a:pt x="22" y="441"/>
                    </a:cubicBezTo>
                    <a:cubicBezTo>
                      <a:pt x="20" y="440"/>
                      <a:pt x="18" y="442"/>
                      <a:pt x="18" y="444"/>
                    </a:cubicBezTo>
                    <a:cubicBezTo>
                      <a:pt x="18" y="445"/>
                      <a:pt x="19" y="447"/>
                      <a:pt x="21" y="447"/>
                    </a:cubicBezTo>
                    <a:cubicBezTo>
                      <a:pt x="25" y="447"/>
                      <a:pt x="25" y="447"/>
                      <a:pt x="25" y="447"/>
                    </a:cubicBezTo>
                    <a:cubicBezTo>
                      <a:pt x="26" y="469"/>
                      <a:pt x="27" y="489"/>
                      <a:pt x="27" y="507"/>
                    </a:cubicBezTo>
                    <a:cubicBezTo>
                      <a:pt x="28" y="517"/>
                      <a:pt x="28" y="526"/>
                      <a:pt x="28" y="534"/>
                    </a:cubicBezTo>
                    <a:cubicBezTo>
                      <a:pt x="26" y="534"/>
                      <a:pt x="26" y="534"/>
                      <a:pt x="26" y="534"/>
                    </a:cubicBezTo>
                    <a:cubicBezTo>
                      <a:pt x="24" y="534"/>
                      <a:pt x="23" y="535"/>
                      <a:pt x="22" y="537"/>
                    </a:cubicBezTo>
                    <a:cubicBezTo>
                      <a:pt x="22" y="538"/>
                      <a:pt x="23" y="540"/>
                      <a:pt x="25" y="540"/>
                    </a:cubicBezTo>
                    <a:cubicBezTo>
                      <a:pt x="29" y="541"/>
                      <a:pt x="29" y="541"/>
                      <a:pt x="29" y="541"/>
                    </a:cubicBezTo>
                    <a:cubicBezTo>
                      <a:pt x="29" y="542"/>
                      <a:pt x="29" y="543"/>
                      <a:pt x="29" y="544"/>
                    </a:cubicBezTo>
                    <a:cubicBezTo>
                      <a:pt x="29" y="548"/>
                      <a:pt x="29" y="552"/>
                      <a:pt x="30" y="554"/>
                    </a:cubicBezTo>
                    <a:cubicBezTo>
                      <a:pt x="30" y="555"/>
                      <a:pt x="30" y="556"/>
                      <a:pt x="30" y="557"/>
                    </a:cubicBezTo>
                    <a:cubicBezTo>
                      <a:pt x="30" y="558"/>
                      <a:pt x="30" y="558"/>
                      <a:pt x="30" y="558"/>
                    </a:cubicBezTo>
                    <a:cubicBezTo>
                      <a:pt x="30" y="558"/>
                      <a:pt x="30" y="559"/>
                      <a:pt x="30" y="559"/>
                    </a:cubicBezTo>
                    <a:cubicBezTo>
                      <a:pt x="30" y="559"/>
                      <a:pt x="30" y="559"/>
                      <a:pt x="31" y="559"/>
                    </a:cubicBezTo>
                    <a:cubicBezTo>
                      <a:pt x="31" y="560"/>
                      <a:pt x="31" y="560"/>
                      <a:pt x="31" y="560"/>
                    </a:cubicBezTo>
                    <a:cubicBezTo>
                      <a:pt x="31" y="560"/>
                      <a:pt x="32" y="560"/>
                      <a:pt x="32" y="560"/>
                    </a:cubicBezTo>
                    <a:cubicBezTo>
                      <a:pt x="32" y="560"/>
                      <a:pt x="33" y="560"/>
                      <a:pt x="34" y="560"/>
                    </a:cubicBezTo>
                    <a:cubicBezTo>
                      <a:pt x="39" y="561"/>
                      <a:pt x="49" y="563"/>
                      <a:pt x="63" y="565"/>
                    </a:cubicBezTo>
                    <a:cubicBezTo>
                      <a:pt x="147" y="577"/>
                      <a:pt x="371" y="605"/>
                      <a:pt x="441" y="614"/>
                    </a:cubicBezTo>
                    <a:cubicBezTo>
                      <a:pt x="442" y="614"/>
                      <a:pt x="442" y="614"/>
                      <a:pt x="442" y="614"/>
                    </a:cubicBezTo>
                    <a:cubicBezTo>
                      <a:pt x="442" y="614"/>
                      <a:pt x="442" y="614"/>
                      <a:pt x="442" y="614"/>
                    </a:cubicBezTo>
                    <a:cubicBezTo>
                      <a:pt x="447" y="615"/>
                      <a:pt x="451" y="616"/>
                      <a:pt x="454" y="616"/>
                    </a:cubicBezTo>
                    <a:cubicBezTo>
                      <a:pt x="456" y="618"/>
                      <a:pt x="457" y="619"/>
                      <a:pt x="457" y="619"/>
                    </a:cubicBezTo>
                    <a:cubicBezTo>
                      <a:pt x="337" y="611"/>
                      <a:pt x="337" y="611"/>
                      <a:pt x="337" y="611"/>
                    </a:cubicBezTo>
                    <a:cubicBezTo>
                      <a:pt x="335" y="611"/>
                      <a:pt x="333" y="612"/>
                      <a:pt x="332" y="615"/>
                    </a:cubicBezTo>
                    <a:cubicBezTo>
                      <a:pt x="332" y="617"/>
                      <a:pt x="334" y="619"/>
                      <a:pt x="336" y="619"/>
                    </a:cubicBezTo>
                    <a:cubicBezTo>
                      <a:pt x="502" y="630"/>
                      <a:pt x="502" y="630"/>
                      <a:pt x="502" y="630"/>
                    </a:cubicBezTo>
                    <a:cubicBezTo>
                      <a:pt x="504" y="634"/>
                      <a:pt x="501" y="641"/>
                      <a:pt x="503" y="643"/>
                    </a:cubicBezTo>
                    <a:cubicBezTo>
                      <a:pt x="503" y="644"/>
                      <a:pt x="510" y="645"/>
                      <a:pt x="520" y="646"/>
                    </a:cubicBezTo>
                    <a:cubicBezTo>
                      <a:pt x="519" y="646"/>
                      <a:pt x="518" y="646"/>
                      <a:pt x="517" y="646"/>
                    </a:cubicBezTo>
                    <a:cubicBezTo>
                      <a:pt x="516" y="646"/>
                      <a:pt x="516" y="646"/>
                      <a:pt x="515" y="646"/>
                    </a:cubicBezTo>
                    <a:cubicBezTo>
                      <a:pt x="510" y="646"/>
                      <a:pt x="507" y="646"/>
                      <a:pt x="503" y="648"/>
                    </a:cubicBezTo>
                    <a:cubicBezTo>
                      <a:pt x="500" y="649"/>
                      <a:pt x="498" y="650"/>
                      <a:pt x="496" y="651"/>
                    </a:cubicBezTo>
                    <a:cubicBezTo>
                      <a:pt x="493" y="654"/>
                      <a:pt x="491" y="657"/>
                      <a:pt x="489" y="660"/>
                    </a:cubicBezTo>
                    <a:cubicBezTo>
                      <a:pt x="488" y="663"/>
                      <a:pt x="487" y="667"/>
                      <a:pt x="487" y="670"/>
                    </a:cubicBezTo>
                    <a:cubicBezTo>
                      <a:pt x="487" y="674"/>
                      <a:pt x="488" y="679"/>
                      <a:pt x="490" y="683"/>
                    </a:cubicBezTo>
                    <a:cubicBezTo>
                      <a:pt x="492" y="687"/>
                      <a:pt x="494" y="690"/>
                      <a:pt x="497" y="693"/>
                    </a:cubicBezTo>
                    <a:cubicBezTo>
                      <a:pt x="498" y="694"/>
                      <a:pt x="499" y="694"/>
                      <a:pt x="501" y="696"/>
                    </a:cubicBezTo>
                    <a:cubicBezTo>
                      <a:pt x="506" y="700"/>
                      <a:pt x="517" y="709"/>
                      <a:pt x="530" y="719"/>
                    </a:cubicBezTo>
                    <a:cubicBezTo>
                      <a:pt x="549" y="735"/>
                      <a:pt x="574" y="755"/>
                      <a:pt x="594" y="772"/>
                    </a:cubicBezTo>
                    <a:cubicBezTo>
                      <a:pt x="604" y="781"/>
                      <a:pt x="613" y="788"/>
                      <a:pt x="619" y="794"/>
                    </a:cubicBezTo>
                    <a:cubicBezTo>
                      <a:pt x="622" y="797"/>
                      <a:pt x="624" y="800"/>
                      <a:pt x="625" y="802"/>
                    </a:cubicBezTo>
                    <a:cubicBezTo>
                      <a:pt x="626" y="802"/>
                      <a:pt x="626" y="802"/>
                      <a:pt x="626" y="803"/>
                    </a:cubicBezTo>
                    <a:cubicBezTo>
                      <a:pt x="626" y="806"/>
                      <a:pt x="626" y="813"/>
                      <a:pt x="626" y="822"/>
                    </a:cubicBezTo>
                    <a:cubicBezTo>
                      <a:pt x="626" y="838"/>
                      <a:pt x="626" y="859"/>
                      <a:pt x="626" y="878"/>
                    </a:cubicBezTo>
                    <a:cubicBezTo>
                      <a:pt x="626" y="887"/>
                      <a:pt x="625" y="895"/>
                      <a:pt x="625" y="902"/>
                    </a:cubicBezTo>
                    <a:cubicBezTo>
                      <a:pt x="625" y="908"/>
                      <a:pt x="625" y="913"/>
                      <a:pt x="625" y="914"/>
                    </a:cubicBezTo>
                    <a:cubicBezTo>
                      <a:pt x="625" y="916"/>
                      <a:pt x="625" y="918"/>
                      <a:pt x="625" y="919"/>
                    </a:cubicBezTo>
                    <a:cubicBezTo>
                      <a:pt x="625" y="920"/>
                      <a:pt x="625" y="922"/>
                      <a:pt x="625" y="922"/>
                    </a:cubicBezTo>
                    <a:cubicBezTo>
                      <a:pt x="624" y="923"/>
                      <a:pt x="624" y="924"/>
                      <a:pt x="624" y="924"/>
                    </a:cubicBezTo>
                    <a:cubicBezTo>
                      <a:pt x="624" y="924"/>
                      <a:pt x="624" y="924"/>
                      <a:pt x="624" y="924"/>
                    </a:cubicBezTo>
                    <a:cubicBezTo>
                      <a:pt x="624" y="924"/>
                      <a:pt x="624" y="924"/>
                      <a:pt x="624" y="924"/>
                    </a:cubicBezTo>
                    <a:cubicBezTo>
                      <a:pt x="622" y="924"/>
                      <a:pt x="621" y="924"/>
                      <a:pt x="618" y="924"/>
                    </a:cubicBezTo>
                    <a:cubicBezTo>
                      <a:pt x="616" y="924"/>
                      <a:pt x="614" y="924"/>
                      <a:pt x="612" y="924"/>
                    </a:cubicBezTo>
                    <a:cubicBezTo>
                      <a:pt x="604" y="924"/>
                      <a:pt x="595" y="924"/>
                      <a:pt x="587" y="924"/>
                    </a:cubicBezTo>
                    <a:cubicBezTo>
                      <a:pt x="580" y="925"/>
                      <a:pt x="574" y="925"/>
                      <a:pt x="574" y="925"/>
                    </a:cubicBezTo>
                    <a:cubicBezTo>
                      <a:pt x="570" y="925"/>
                      <a:pt x="567" y="928"/>
                      <a:pt x="567" y="933"/>
                    </a:cubicBezTo>
                    <a:cubicBezTo>
                      <a:pt x="567" y="935"/>
                      <a:pt x="568" y="936"/>
                      <a:pt x="570" y="938"/>
                    </a:cubicBezTo>
                    <a:cubicBezTo>
                      <a:pt x="337" y="934"/>
                      <a:pt x="337" y="934"/>
                      <a:pt x="337" y="934"/>
                    </a:cubicBezTo>
                    <a:cubicBezTo>
                      <a:pt x="299" y="929"/>
                      <a:pt x="263" y="925"/>
                      <a:pt x="233" y="922"/>
                    </a:cubicBezTo>
                    <a:cubicBezTo>
                      <a:pt x="213" y="920"/>
                      <a:pt x="196" y="918"/>
                      <a:pt x="182" y="917"/>
                    </a:cubicBezTo>
                    <a:cubicBezTo>
                      <a:pt x="176" y="916"/>
                      <a:pt x="170" y="915"/>
                      <a:pt x="166" y="915"/>
                    </a:cubicBezTo>
                    <a:cubicBezTo>
                      <a:pt x="161" y="915"/>
                      <a:pt x="158" y="915"/>
                      <a:pt x="156" y="915"/>
                    </a:cubicBezTo>
                    <a:cubicBezTo>
                      <a:pt x="156" y="915"/>
                      <a:pt x="155" y="915"/>
                      <a:pt x="155" y="915"/>
                    </a:cubicBezTo>
                    <a:cubicBezTo>
                      <a:pt x="155" y="915"/>
                      <a:pt x="154" y="915"/>
                      <a:pt x="154" y="915"/>
                    </a:cubicBezTo>
                    <a:cubicBezTo>
                      <a:pt x="154" y="915"/>
                      <a:pt x="154" y="915"/>
                      <a:pt x="153" y="915"/>
                    </a:cubicBezTo>
                    <a:cubicBezTo>
                      <a:pt x="153" y="915"/>
                      <a:pt x="153" y="915"/>
                      <a:pt x="152" y="916"/>
                    </a:cubicBezTo>
                    <a:cubicBezTo>
                      <a:pt x="151" y="916"/>
                      <a:pt x="150" y="917"/>
                      <a:pt x="149" y="918"/>
                    </a:cubicBezTo>
                    <a:cubicBezTo>
                      <a:pt x="148" y="920"/>
                      <a:pt x="145" y="922"/>
                      <a:pt x="143" y="924"/>
                    </a:cubicBezTo>
                    <a:cubicBezTo>
                      <a:pt x="140" y="926"/>
                      <a:pt x="138" y="929"/>
                      <a:pt x="136" y="931"/>
                    </a:cubicBezTo>
                    <a:cubicBezTo>
                      <a:pt x="20" y="929"/>
                      <a:pt x="20" y="929"/>
                      <a:pt x="20" y="929"/>
                    </a:cubicBezTo>
                    <a:cubicBezTo>
                      <a:pt x="20" y="929"/>
                      <a:pt x="19" y="929"/>
                      <a:pt x="19" y="929"/>
                    </a:cubicBezTo>
                    <a:cubicBezTo>
                      <a:pt x="17" y="927"/>
                      <a:pt x="14" y="926"/>
                      <a:pt x="11" y="926"/>
                    </a:cubicBezTo>
                    <a:cubicBezTo>
                      <a:pt x="5" y="926"/>
                      <a:pt x="0" y="930"/>
                      <a:pt x="0" y="934"/>
                    </a:cubicBezTo>
                    <a:cubicBezTo>
                      <a:pt x="0" y="951"/>
                      <a:pt x="0" y="951"/>
                      <a:pt x="0" y="951"/>
                    </a:cubicBezTo>
                    <a:cubicBezTo>
                      <a:pt x="0" y="956"/>
                      <a:pt x="5" y="960"/>
                      <a:pt x="11" y="960"/>
                    </a:cubicBezTo>
                    <a:cubicBezTo>
                      <a:pt x="15" y="960"/>
                      <a:pt x="18" y="958"/>
                      <a:pt x="20" y="955"/>
                    </a:cubicBezTo>
                    <a:cubicBezTo>
                      <a:pt x="20" y="955"/>
                      <a:pt x="20" y="955"/>
                      <a:pt x="20" y="955"/>
                    </a:cubicBezTo>
                    <a:cubicBezTo>
                      <a:pt x="72" y="956"/>
                      <a:pt x="72" y="956"/>
                      <a:pt x="72" y="956"/>
                    </a:cubicBezTo>
                    <a:cubicBezTo>
                      <a:pt x="73" y="957"/>
                      <a:pt x="73" y="957"/>
                      <a:pt x="74" y="958"/>
                    </a:cubicBezTo>
                    <a:cubicBezTo>
                      <a:pt x="79" y="965"/>
                      <a:pt x="94" y="968"/>
                      <a:pt x="103" y="973"/>
                    </a:cubicBezTo>
                    <a:cubicBezTo>
                      <a:pt x="111" y="977"/>
                      <a:pt x="118" y="1004"/>
                      <a:pt x="121" y="1017"/>
                    </a:cubicBezTo>
                    <a:cubicBezTo>
                      <a:pt x="106" y="1028"/>
                      <a:pt x="97" y="1045"/>
                      <a:pt x="97" y="1065"/>
                    </a:cubicBezTo>
                    <a:cubicBezTo>
                      <a:pt x="97" y="1097"/>
                      <a:pt x="123" y="1124"/>
                      <a:pt x="156" y="1124"/>
                    </a:cubicBezTo>
                    <a:cubicBezTo>
                      <a:pt x="188" y="1124"/>
                      <a:pt x="214" y="1097"/>
                      <a:pt x="214" y="1065"/>
                    </a:cubicBezTo>
                    <a:cubicBezTo>
                      <a:pt x="214" y="1039"/>
                      <a:pt x="197" y="1016"/>
                      <a:pt x="174" y="1009"/>
                    </a:cubicBezTo>
                    <a:cubicBezTo>
                      <a:pt x="165" y="994"/>
                      <a:pt x="153" y="971"/>
                      <a:pt x="151" y="968"/>
                    </a:cubicBezTo>
                    <a:cubicBezTo>
                      <a:pt x="149" y="965"/>
                      <a:pt x="150" y="961"/>
                      <a:pt x="151" y="957"/>
                    </a:cubicBezTo>
                    <a:cubicBezTo>
                      <a:pt x="495" y="963"/>
                      <a:pt x="495" y="963"/>
                      <a:pt x="495" y="963"/>
                    </a:cubicBezTo>
                    <a:cubicBezTo>
                      <a:pt x="530" y="967"/>
                      <a:pt x="561" y="971"/>
                      <a:pt x="586" y="974"/>
                    </a:cubicBezTo>
                    <a:cubicBezTo>
                      <a:pt x="603" y="976"/>
                      <a:pt x="617" y="978"/>
                      <a:pt x="626" y="979"/>
                    </a:cubicBezTo>
                    <a:cubicBezTo>
                      <a:pt x="631" y="980"/>
                      <a:pt x="635" y="980"/>
                      <a:pt x="638" y="981"/>
                    </a:cubicBezTo>
                    <a:cubicBezTo>
                      <a:pt x="639" y="981"/>
                      <a:pt x="641" y="981"/>
                      <a:pt x="641" y="981"/>
                    </a:cubicBezTo>
                    <a:cubicBezTo>
                      <a:pt x="642" y="981"/>
                      <a:pt x="642" y="981"/>
                      <a:pt x="642" y="981"/>
                    </a:cubicBezTo>
                    <a:cubicBezTo>
                      <a:pt x="642" y="981"/>
                      <a:pt x="642" y="981"/>
                      <a:pt x="642" y="981"/>
                    </a:cubicBezTo>
                    <a:cubicBezTo>
                      <a:pt x="643" y="981"/>
                      <a:pt x="643" y="981"/>
                      <a:pt x="643" y="981"/>
                    </a:cubicBezTo>
                    <a:cubicBezTo>
                      <a:pt x="643" y="981"/>
                      <a:pt x="643" y="981"/>
                      <a:pt x="643" y="981"/>
                    </a:cubicBezTo>
                    <a:cubicBezTo>
                      <a:pt x="643" y="982"/>
                      <a:pt x="644" y="982"/>
                      <a:pt x="644" y="982"/>
                    </a:cubicBezTo>
                    <a:cubicBezTo>
                      <a:pt x="645" y="982"/>
                      <a:pt x="646" y="981"/>
                      <a:pt x="647" y="981"/>
                    </a:cubicBezTo>
                    <a:cubicBezTo>
                      <a:pt x="648" y="980"/>
                      <a:pt x="650" y="979"/>
                      <a:pt x="651" y="978"/>
                    </a:cubicBezTo>
                    <a:cubicBezTo>
                      <a:pt x="653" y="977"/>
                      <a:pt x="656" y="974"/>
                      <a:pt x="659" y="971"/>
                    </a:cubicBezTo>
                    <a:cubicBezTo>
                      <a:pt x="660" y="969"/>
                      <a:pt x="661" y="967"/>
                      <a:pt x="663" y="965"/>
                    </a:cubicBezTo>
                    <a:cubicBezTo>
                      <a:pt x="773" y="967"/>
                      <a:pt x="773" y="967"/>
                      <a:pt x="773" y="967"/>
                    </a:cubicBezTo>
                    <a:cubicBezTo>
                      <a:pt x="780" y="973"/>
                      <a:pt x="797" y="987"/>
                      <a:pt x="804" y="995"/>
                    </a:cubicBezTo>
                    <a:cubicBezTo>
                      <a:pt x="811" y="1004"/>
                      <a:pt x="820" y="1019"/>
                      <a:pt x="823" y="1024"/>
                    </a:cubicBezTo>
                    <a:cubicBezTo>
                      <a:pt x="813" y="1034"/>
                      <a:pt x="807" y="1049"/>
                      <a:pt x="807" y="1065"/>
                    </a:cubicBezTo>
                    <a:cubicBezTo>
                      <a:pt x="807" y="1097"/>
                      <a:pt x="833" y="1124"/>
                      <a:pt x="866" y="1124"/>
                    </a:cubicBezTo>
                    <a:cubicBezTo>
                      <a:pt x="898" y="1124"/>
                      <a:pt x="925" y="1097"/>
                      <a:pt x="925" y="1065"/>
                    </a:cubicBezTo>
                    <a:cubicBezTo>
                      <a:pt x="925" y="1034"/>
                      <a:pt x="900" y="1008"/>
                      <a:pt x="870" y="1006"/>
                    </a:cubicBezTo>
                    <a:cubicBezTo>
                      <a:pt x="868" y="1000"/>
                      <a:pt x="866" y="990"/>
                      <a:pt x="867" y="988"/>
                    </a:cubicBezTo>
                    <a:cubicBezTo>
                      <a:pt x="869" y="984"/>
                      <a:pt x="880" y="982"/>
                      <a:pt x="880" y="978"/>
                    </a:cubicBezTo>
                    <a:cubicBezTo>
                      <a:pt x="880" y="973"/>
                      <a:pt x="871" y="973"/>
                      <a:pt x="864" y="973"/>
                    </a:cubicBezTo>
                    <a:cubicBezTo>
                      <a:pt x="857" y="973"/>
                      <a:pt x="852" y="978"/>
                      <a:pt x="852" y="978"/>
                    </a:cubicBezTo>
                    <a:cubicBezTo>
                      <a:pt x="848" y="968"/>
                      <a:pt x="848" y="968"/>
                      <a:pt x="848" y="968"/>
                    </a:cubicBezTo>
                    <a:cubicBezTo>
                      <a:pt x="849" y="968"/>
                      <a:pt x="849" y="968"/>
                      <a:pt x="849" y="968"/>
                    </a:cubicBezTo>
                    <a:cubicBezTo>
                      <a:pt x="851" y="971"/>
                      <a:pt x="853" y="973"/>
                      <a:pt x="856" y="973"/>
                    </a:cubicBezTo>
                    <a:cubicBezTo>
                      <a:pt x="860" y="973"/>
                      <a:pt x="864" y="970"/>
                      <a:pt x="864" y="966"/>
                    </a:cubicBezTo>
                    <a:cubicBezTo>
                      <a:pt x="864" y="966"/>
                      <a:pt x="864" y="964"/>
                      <a:pt x="864" y="961"/>
                    </a:cubicBezTo>
                    <a:cubicBezTo>
                      <a:pt x="864" y="951"/>
                      <a:pt x="863" y="925"/>
                      <a:pt x="863" y="899"/>
                    </a:cubicBezTo>
                    <a:cubicBezTo>
                      <a:pt x="863" y="874"/>
                      <a:pt x="863" y="849"/>
                      <a:pt x="863" y="842"/>
                    </a:cubicBezTo>
                    <a:cubicBezTo>
                      <a:pt x="863" y="841"/>
                      <a:pt x="862" y="840"/>
                      <a:pt x="862" y="839"/>
                    </a:cubicBezTo>
                    <a:cubicBezTo>
                      <a:pt x="862" y="837"/>
                      <a:pt x="861" y="836"/>
                      <a:pt x="860" y="835"/>
                    </a:cubicBezTo>
                    <a:cubicBezTo>
                      <a:pt x="859" y="833"/>
                      <a:pt x="858" y="831"/>
                      <a:pt x="856" y="828"/>
                    </a:cubicBezTo>
                    <a:cubicBezTo>
                      <a:pt x="852" y="824"/>
                      <a:pt x="847" y="819"/>
                      <a:pt x="841" y="813"/>
                    </a:cubicBezTo>
                    <a:cubicBezTo>
                      <a:pt x="832" y="804"/>
                      <a:pt x="820" y="792"/>
                      <a:pt x="806" y="779"/>
                    </a:cubicBezTo>
                    <a:cubicBezTo>
                      <a:pt x="792" y="766"/>
                      <a:pt x="776" y="752"/>
                      <a:pt x="759" y="736"/>
                    </a:cubicBezTo>
                    <a:cubicBezTo>
                      <a:pt x="755" y="731"/>
                      <a:pt x="748" y="725"/>
                      <a:pt x="740" y="718"/>
                    </a:cubicBezTo>
                    <a:cubicBezTo>
                      <a:pt x="729" y="707"/>
                      <a:pt x="714" y="694"/>
                      <a:pt x="701" y="683"/>
                    </a:cubicBezTo>
                    <a:cubicBezTo>
                      <a:pt x="695" y="678"/>
                      <a:pt x="688" y="674"/>
                      <a:pt x="683" y="670"/>
                    </a:cubicBezTo>
                    <a:cubicBezTo>
                      <a:pt x="680" y="668"/>
                      <a:pt x="677" y="666"/>
                      <a:pt x="675" y="665"/>
                    </a:cubicBezTo>
                    <a:cubicBezTo>
                      <a:pt x="673" y="664"/>
                      <a:pt x="671" y="664"/>
                      <a:pt x="670" y="663"/>
                    </a:cubicBezTo>
                    <a:cubicBezTo>
                      <a:pt x="680" y="664"/>
                      <a:pt x="686" y="665"/>
                      <a:pt x="686" y="664"/>
                    </a:cubicBezTo>
                    <a:cubicBezTo>
                      <a:pt x="688" y="662"/>
                      <a:pt x="689" y="646"/>
                      <a:pt x="689" y="643"/>
                    </a:cubicBezTo>
                    <a:cubicBezTo>
                      <a:pt x="689" y="643"/>
                      <a:pt x="689" y="643"/>
                      <a:pt x="689" y="643"/>
                    </a:cubicBezTo>
                    <a:cubicBezTo>
                      <a:pt x="689" y="644"/>
                      <a:pt x="690" y="646"/>
                      <a:pt x="692" y="647"/>
                    </a:cubicBezTo>
                    <a:cubicBezTo>
                      <a:pt x="695" y="648"/>
                      <a:pt x="697" y="646"/>
                      <a:pt x="698" y="644"/>
                    </a:cubicBezTo>
                    <a:cubicBezTo>
                      <a:pt x="706" y="622"/>
                      <a:pt x="706" y="622"/>
                      <a:pt x="706" y="622"/>
                    </a:cubicBezTo>
                    <a:cubicBezTo>
                      <a:pt x="707" y="622"/>
                      <a:pt x="708" y="620"/>
                      <a:pt x="709" y="619"/>
                    </a:cubicBezTo>
                    <a:cubicBezTo>
                      <a:pt x="709" y="618"/>
                      <a:pt x="708" y="617"/>
                      <a:pt x="708" y="616"/>
                    </a:cubicBezTo>
                    <a:cubicBezTo>
                      <a:pt x="749" y="495"/>
                      <a:pt x="749" y="495"/>
                      <a:pt x="749" y="495"/>
                    </a:cubicBezTo>
                    <a:cubicBezTo>
                      <a:pt x="750" y="494"/>
                      <a:pt x="751" y="493"/>
                      <a:pt x="752" y="492"/>
                    </a:cubicBezTo>
                    <a:cubicBezTo>
                      <a:pt x="752" y="491"/>
                      <a:pt x="751" y="490"/>
                      <a:pt x="751" y="489"/>
                    </a:cubicBezTo>
                    <a:cubicBezTo>
                      <a:pt x="803" y="335"/>
                      <a:pt x="803" y="335"/>
                      <a:pt x="803" y="335"/>
                    </a:cubicBezTo>
                    <a:cubicBezTo>
                      <a:pt x="805" y="334"/>
                      <a:pt x="806" y="333"/>
                      <a:pt x="806" y="332"/>
                    </a:cubicBezTo>
                    <a:cubicBezTo>
                      <a:pt x="806" y="331"/>
                      <a:pt x="805" y="330"/>
                      <a:pt x="805" y="330"/>
                    </a:cubicBezTo>
                    <a:cubicBezTo>
                      <a:pt x="843" y="217"/>
                      <a:pt x="843" y="217"/>
                      <a:pt x="843" y="217"/>
                    </a:cubicBezTo>
                    <a:cubicBezTo>
                      <a:pt x="843" y="217"/>
                      <a:pt x="843" y="217"/>
                      <a:pt x="844" y="217"/>
                    </a:cubicBezTo>
                    <a:cubicBezTo>
                      <a:pt x="845" y="217"/>
                      <a:pt x="846" y="217"/>
                      <a:pt x="847" y="218"/>
                    </a:cubicBezTo>
                    <a:cubicBezTo>
                      <a:pt x="848" y="218"/>
                      <a:pt x="848" y="218"/>
                      <a:pt x="849" y="218"/>
                    </a:cubicBezTo>
                    <a:cubicBezTo>
                      <a:pt x="849" y="218"/>
                      <a:pt x="850" y="218"/>
                      <a:pt x="851" y="218"/>
                    </a:cubicBezTo>
                    <a:cubicBezTo>
                      <a:pt x="851" y="218"/>
                      <a:pt x="851" y="218"/>
                      <a:pt x="851" y="218"/>
                    </a:cubicBezTo>
                    <a:cubicBezTo>
                      <a:pt x="852" y="218"/>
                      <a:pt x="852" y="218"/>
                      <a:pt x="853" y="218"/>
                    </a:cubicBezTo>
                    <a:cubicBezTo>
                      <a:pt x="854" y="217"/>
                      <a:pt x="857" y="217"/>
                      <a:pt x="860" y="216"/>
                    </a:cubicBezTo>
                    <a:cubicBezTo>
                      <a:pt x="865" y="214"/>
                      <a:pt x="870" y="212"/>
                      <a:pt x="875" y="210"/>
                    </a:cubicBezTo>
                    <a:cubicBezTo>
                      <a:pt x="877" y="209"/>
                      <a:pt x="879" y="208"/>
                      <a:pt x="881" y="207"/>
                    </a:cubicBezTo>
                    <a:cubicBezTo>
                      <a:pt x="882" y="206"/>
                      <a:pt x="882" y="206"/>
                      <a:pt x="883" y="205"/>
                    </a:cubicBezTo>
                    <a:cubicBezTo>
                      <a:pt x="883" y="205"/>
                      <a:pt x="884" y="204"/>
                      <a:pt x="884" y="204"/>
                    </a:cubicBezTo>
                    <a:cubicBezTo>
                      <a:pt x="884" y="203"/>
                      <a:pt x="885" y="202"/>
                      <a:pt x="885" y="202"/>
                    </a:cubicBezTo>
                    <a:cubicBezTo>
                      <a:pt x="885" y="202"/>
                      <a:pt x="885" y="202"/>
                      <a:pt x="885" y="202"/>
                    </a:cubicBezTo>
                    <a:cubicBezTo>
                      <a:pt x="885" y="201"/>
                      <a:pt x="885" y="201"/>
                      <a:pt x="885" y="200"/>
                    </a:cubicBezTo>
                    <a:cubicBezTo>
                      <a:pt x="887" y="192"/>
                      <a:pt x="894" y="167"/>
                      <a:pt x="901" y="143"/>
                    </a:cubicBezTo>
                    <a:cubicBezTo>
                      <a:pt x="903" y="142"/>
                      <a:pt x="905" y="140"/>
                      <a:pt x="905" y="137"/>
                    </a:cubicBezTo>
                    <a:cubicBezTo>
                      <a:pt x="904" y="136"/>
                      <a:pt x="904" y="136"/>
                      <a:pt x="903" y="135"/>
                    </a:cubicBezTo>
                    <a:cubicBezTo>
                      <a:pt x="907" y="124"/>
                      <a:pt x="910" y="113"/>
                      <a:pt x="912" y="105"/>
                    </a:cubicBezTo>
                    <a:cubicBezTo>
                      <a:pt x="913" y="101"/>
                      <a:pt x="914" y="97"/>
                      <a:pt x="915" y="94"/>
                    </a:cubicBezTo>
                    <a:cubicBezTo>
                      <a:pt x="916" y="93"/>
                      <a:pt x="916" y="92"/>
                      <a:pt x="916" y="91"/>
                    </a:cubicBezTo>
                    <a:cubicBezTo>
                      <a:pt x="916" y="91"/>
                      <a:pt x="916" y="91"/>
                      <a:pt x="916" y="90"/>
                    </a:cubicBezTo>
                    <a:cubicBezTo>
                      <a:pt x="917" y="90"/>
                      <a:pt x="917" y="90"/>
                      <a:pt x="917" y="90"/>
                    </a:cubicBezTo>
                    <a:cubicBezTo>
                      <a:pt x="918" y="89"/>
                      <a:pt x="919" y="89"/>
                      <a:pt x="920" y="87"/>
                    </a:cubicBezTo>
                    <a:cubicBezTo>
                      <a:pt x="925" y="84"/>
                      <a:pt x="934" y="78"/>
                      <a:pt x="941" y="73"/>
                    </a:cubicBezTo>
                    <a:cubicBezTo>
                      <a:pt x="942" y="72"/>
                      <a:pt x="942" y="72"/>
                      <a:pt x="943" y="72"/>
                    </a:cubicBezTo>
                    <a:cubicBezTo>
                      <a:pt x="944" y="72"/>
                      <a:pt x="946" y="73"/>
                      <a:pt x="946" y="73"/>
                    </a:cubicBezTo>
                    <a:cubicBezTo>
                      <a:pt x="947" y="73"/>
                      <a:pt x="950" y="73"/>
                      <a:pt x="951" y="72"/>
                    </a:cubicBezTo>
                    <a:cubicBezTo>
                      <a:pt x="951" y="70"/>
                      <a:pt x="950" y="69"/>
                      <a:pt x="950" y="69"/>
                    </a:cubicBezTo>
                    <a:cubicBezTo>
                      <a:pt x="950" y="69"/>
                      <a:pt x="984" y="43"/>
                      <a:pt x="985" y="42"/>
                    </a:cubicBezTo>
                    <a:cubicBezTo>
                      <a:pt x="987" y="40"/>
                      <a:pt x="998" y="29"/>
                      <a:pt x="988" y="15"/>
                    </a:cubicBezTo>
                    <a:close/>
                    <a:moveTo>
                      <a:pt x="156" y="1094"/>
                    </a:moveTo>
                    <a:cubicBezTo>
                      <a:pt x="140" y="1094"/>
                      <a:pt x="127" y="1081"/>
                      <a:pt x="127" y="1065"/>
                    </a:cubicBezTo>
                    <a:cubicBezTo>
                      <a:pt x="127" y="1049"/>
                      <a:pt x="140" y="1036"/>
                      <a:pt x="156" y="1036"/>
                    </a:cubicBezTo>
                    <a:cubicBezTo>
                      <a:pt x="171" y="1036"/>
                      <a:pt x="184" y="1049"/>
                      <a:pt x="184" y="1065"/>
                    </a:cubicBezTo>
                    <a:cubicBezTo>
                      <a:pt x="184" y="1081"/>
                      <a:pt x="171" y="1094"/>
                      <a:pt x="156" y="1094"/>
                    </a:cubicBezTo>
                    <a:close/>
                    <a:moveTo>
                      <a:pt x="150" y="931"/>
                    </a:moveTo>
                    <a:cubicBezTo>
                      <a:pt x="151" y="930"/>
                      <a:pt x="152" y="929"/>
                      <a:pt x="153" y="927"/>
                    </a:cubicBezTo>
                    <a:cubicBezTo>
                      <a:pt x="155" y="927"/>
                      <a:pt x="155" y="926"/>
                      <a:pt x="156" y="925"/>
                    </a:cubicBezTo>
                    <a:cubicBezTo>
                      <a:pt x="156" y="925"/>
                      <a:pt x="157" y="925"/>
                      <a:pt x="157" y="924"/>
                    </a:cubicBezTo>
                    <a:cubicBezTo>
                      <a:pt x="158" y="924"/>
                      <a:pt x="159" y="924"/>
                      <a:pt x="160" y="925"/>
                    </a:cubicBezTo>
                    <a:cubicBezTo>
                      <a:pt x="166" y="925"/>
                      <a:pt x="179" y="926"/>
                      <a:pt x="195" y="928"/>
                    </a:cubicBezTo>
                    <a:cubicBezTo>
                      <a:pt x="207" y="929"/>
                      <a:pt x="221" y="931"/>
                      <a:pt x="237" y="932"/>
                    </a:cubicBezTo>
                    <a:lnTo>
                      <a:pt x="150" y="931"/>
                    </a:lnTo>
                    <a:close/>
                    <a:moveTo>
                      <a:pt x="646" y="970"/>
                    </a:moveTo>
                    <a:cubicBezTo>
                      <a:pt x="645" y="971"/>
                      <a:pt x="644" y="971"/>
                      <a:pt x="644" y="972"/>
                    </a:cubicBezTo>
                    <a:cubicBezTo>
                      <a:pt x="642" y="971"/>
                      <a:pt x="639" y="971"/>
                      <a:pt x="635" y="970"/>
                    </a:cubicBezTo>
                    <a:cubicBezTo>
                      <a:pt x="625" y="969"/>
                      <a:pt x="609" y="967"/>
                      <a:pt x="587" y="964"/>
                    </a:cubicBezTo>
                    <a:cubicBezTo>
                      <a:pt x="650" y="965"/>
                      <a:pt x="650" y="965"/>
                      <a:pt x="650" y="965"/>
                    </a:cubicBezTo>
                    <a:cubicBezTo>
                      <a:pt x="649" y="967"/>
                      <a:pt x="647" y="969"/>
                      <a:pt x="646" y="970"/>
                    </a:cubicBezTo>
                    <a:close/>
                    <a:moveTo>
                      <a:pt x="894" y="1065"/>
                    </a:moveTo>
                    <a:cubicBezTo>
                      <a:pt x="894" y="1081"/>
                      <a:pt x="882" y="1094"/>
                      <a:pt x="866" y="1094"/>
                    </a:cubicBezTo>
                    <a:cubicBezTo>
                      <a:pt x="850" y="1094"/>
                      <a:pt x="837" y="1081"/>
                      <a:pt x="837" y="1065"/>
                    </a:cubicBezTo>
                    <a:cubicBezTo>
                      <a:pt x="837" y="1049"/>
                      <a:pt x="850" y="1036"/>
                      <a:pt x="866" y="1036"/>
                    </a:cubicBezTo>
                    <a:cubicBezTo>
                      <a:pt x="882" y="1036"/>
                      <a:pt x="894" y="1049"/>
                      <a:pt x="894" y="1065"/>
                    </a:cubicBezTo>
                    <a:close/>
                    <a:moveTo>
                      <a:pt x="674" y="682"/>
                    </a:moveTo>
                    <a:cubicBezTo>
                      <a:pt x="679" y="685"/>
                      <a:pt x="686" y="690"/>
                      <a:pt x="693" y="696"/>
                    </a:cubicBezTo>
                    <a:cubicBezTo>
                      <a:pt x="703" y="704"/>
                      <a:pt x="715" y="714"/>
                      <a:pt x="725" y="723"/>
                    </a:cubicBezTo>
                    <a:cubicBezTo>
                      <a:pt x="735" y="733"/>
                      <a:pt x="744" y="741"/>
                      <a:pt x="749" y="746"/>
                    </a:cubicBezTo>
                    <a:cubicBezTo>
                      <a:pt x="778" y="773"/>
                      <a:pt x="803" y="797"/>
                      <a:pt x="821" y="814"/>
                    </a:cubicBezTo>
                    <a:cubicBezTo>
                      <a:pt x="829" y="822"/>
                      <a:pt x="836" y="829"/>
                      <a:pt x="841" y="834"/>
                    </a:cubicBezTo>
                    <a:cubicBezTo>
                      <a:pt x="836" y="834"/>
                      <a:pt x="832" y="838"/>
                      <a:pt x="832" y="843"/>
                    </a:cubicBezTo>
                    <a:cubicBezTo>
                      <a:pt x="832" y="848"/>
                      <a:pt x="836" y="852"/>
                      <a:pt x="841" y="852"/>
                    </a:cubicBezTo>
                    <a:cubicBezTo>
                      <a:pt x="844" y="852"/>
                      <a:pt x="846" y="850"/>
                      <a:pt x="848" y="848"/>
                    </a:cubicBezTo>
                    <a:cubicBezTo>
                      <a:pt x="848" y="862"/>
                      <a:pt x="848" y="887"/>
                      <a:pt x="848" y="910"/>
                    </a:cubicBezTo>
                    <a:cubicBezTo>
                      <a:pt x="848" y="922"/>
                      <a:pt x="849" y="933"/>
                      <a:pt x="849" y="942"/>
                    </a:cubicBezTo>
                    <a:cubicBezTo>
                      <a:pt x="688" y="940"/>
                      <a:pt x="688" y="940"/>
                      <a:pt x="688" y="940"/>
                    </a:cubicBezTo>
                    <a:cubicBezTo>
                      <a:pt x="693" y="938"/>
                      <a:pt x="696" y="934"/>
                      <a:pt x="696" y="928"/>
                    </a:cubicBezTo>
                    <a:cubicBezTo>
                      <a:pt x="696" y="926"/>
                      <a:pt x="695" y="924"/>
                      <a:pt x="694" y="922"/>
                    </a:cubicBezTo>
                    <a:cubicBezTo>
                      <a:pt x="705" y="907"/>
                      <a:pt x="712" y="895"/>
                      <a:pt x="712" y="895"/>
                    </a:cubicBezTo>
                    <a:cubicBezTo>
                      <a:pt x="714" y="893"/>
                      <a:pt x="713" y="890"/>
                      <a:pt x="711" y="888"/>
                    </a:cubicBezTo>
                    <a:cubicBezTo>
                      <a:pt x="709" y="887"/>
                      <a:pt x="706" y="887"/>
                      <a:pt x="704" y="890"/>
                    </a:cubicBezTo>
                    <a:cubicBezTo>
                      <a:pt x="704" y="890"/>
                      <a:pt x="704" y="890"/>
                      <a:pt x="704" y="890"/>
                    </a:cubicBezTo>
                    <a:cubicBezTo>
                      <a:pt x="702" y="894"/>
                      <a:pt x="695" y="904"/>
                      <a:pt x="686" y="917"/>
                    </a:cubicBezTo>
                    <a:cubicBezTo>
                      <a:pt x="685" y="917"/>
                      <a:pt x="685" y="917"/>
                      <a:pt x="684" y="917"/>
                    </a:cubicBezTo>
                    <a:cubicBezTo>
                      <a:pt x="678" y="917"/>
                      <a:pt x="672" y="922"/>
                      <a:pt x="672" y="928"/>
                    </a:cubicBezTo>
                    <a:cubicBezTo>
                      <a:pt x="672" y="931"/>
                      <a:pt x="673" y="932"/>
                      <a:pt x="674" y="934"/>
                    </a:cubicBezTo>
                    <a:cubicBezTo>
                      <a:pt x="674" y="935"/>
                      <a:pt x="673" y="935"/>
                      <a:pt x="673" y="936"/>
                    </a:cubicBezTo>
                    <a:cubicBezTo>
                      <a:pt x="672" y="937"/>
                      <a:pt x="671" y="938"/>
                      <a:pt x="670" y="939"/>
                    </a:cubicBezTo>
                    <a:cubicBezTo>
                      <a:pt x="628" y="939"/>
                      <a:pt x="628" y="939"/>
                      <a:pt x="628" y="939"/>
                    </a:cubicBezTo>
                    <a:cubicBezTo>
                      <a:pt x="629" y="938"/>
                      <a:pt x="629" y="938"/>
                      <a:pt x="629" y="938"/>
                    </a:cubicBezTo>
                    <a:cubicBezTo>
                      <a:pt x="631" y="938"/>
                      <a:pt x="632" y="937"/>
                      <a:pt x="633" y="936"/>
                    </a:cubicBezTo>
                    <a:cubicBezTo>
                      <a:pt x="635" y="934"/>
                      <a:pt x="636" y="932"/>
                      <a:pt x="637" y="930"/>
                    </a:cubicBezTo>
                    <a:cubicBezTo>
                      <a:pt x="639" y="927"/>
                      <a:pt x="639" y="925"/>
                      <a:pt x="640" y="922"/>
                    </a:cubicBezTo>
                    <a:cubicBezTo>
                      <a:pt x="640" y="919"/>
                      <a:pt x="640" y="916"/>
                      <a:pt x="640" y="914"/>
                    </a:cubicBezTo>
                    <a:cubicBezTo>
                      <a:pt x="640" y="913"/>
                      <a:pt x="640" y="911"/>
                      <a:pt x="640" y="908"/>
                    </a:cubicBezTo>
                    <a:cubicBezTo>
                      <a:pt x="640" y="896"/>
                      <a:pt x="641" y="871"/>
                      <a:pt x="641" y="849"/>
                    </a:cubicBezTo>
                    <a:cubicBezTo>
                      <a:pt x="641" y="838"/>
                      <a:pt x="641" y="827"/>
                      <a:pt x="641" y="818"/>
                    </a:cubicBezTo>
                    <a:cubicBezTo>
                      <a:pt x="641" y="810"/>
                      <a:pt x="641" y="804"/>
                      <a:pt x="641" y="801"/>
                    </a:cubicBezTo>
                    <a:cubicBezTo>
                      <a:pt x="641" y="800"/>
                      <a:pt x="641" y="799"/>
                      <a:pt x="641" y="799"/>
                    </a:cubicBezTo>
                    <a:cubicBezTo>
                      <a:pt x="640" y="797"/>
                      <a:pt x="640" y="796"/>
                      <a:pt x="639" y="795"/>
                    </a:cubicBezTo>
                    <a:cubicBezTo>
                      <a:pt x="638" y="794"/>
                      <a:pt x="637" y="792"/>
                      <a:pt x="636" y="791"/>
                    </a:cubicBezTo>
                    <a:cubicBezTo>
                      <a:pt x="633" y="787"/>
                      <a:pt x="629" y="783"/>
                      <a:pt x="624" y="779"/>
                    </a:cubicBezTo>
                    <a:cubicBezTo>
                      <a:pt x="616" y="771"/>
                      <a:pt x="605" y="762"/>
                      <a:pt x="593" y="752"/>
                    </a:cubicBezTo>
                    <a:cubicBezTo>
                      <a:pt x="575" y="737"/>
                      <a:pt x="555" y="720"/>
                      <a:pt x="539" y="707"/>
                    </a:cubicBezTo>
                    <a:cubicBezTo>
                      <a:pt x="530" y="701"/>
                      <a:pt x="523" y="695"/>
                      <a:pt x="518" y="690"/>
                    </a:cubicBezTo>
                    <a:cubicBezTo>
                      <a:pt x="515" y="688"/>
                      <a:pt x="513" y="686"/>
                      <a:pt x="511" y="685"/>
                    </a:cubicBezTo>
                    <a:cubicBezTo>
                      <a:pt x="509" y="683"/>
                      <a:pt x="508" y="682"/>
                      <a:pt x="507" y="682"/>
                    </a:cubicBezTo>
                    <a:cubicBezTo>
                      <a:pt x="506" y="681"/>
                      <a:pt x="505" y="679"/>
                      <a:pt x="504" y="677"/>
                    </a:cubicBezTo>
                    <a:cubicBezTo>
                      <a:pt x="503" y="674"/>
                      <a:pt x="502" y="672"/>
                      <a:pt x="502" y="670"/>
                    </a:cubicBezTo>
                    <a:cubicBezTo>
                      <a:pt x="502" y="668"/>
                      <a:pt x="502" y="667"/>
                      <a:pt x="503" y="666"/>
                    </a:cubicBezTo>
                    <a:cubicBezTo>
                      <a:pt x="503" y="665"/>
                      <a:pt x="503" y="665"/>
                      <a:pt x="504" y="664"/>
                    </a:cubicBezTo>
                    <a:cubicBezTo>
                      <a:pt x="505" y="663"/>
                      <a:pt x="506" y="663"/>
                      <a:pt x="507" y="662"/>
                    </a:cubicBezTo>
                    <a:cubicBezTo>
                      <a:pt x="509" y="661"/>
                      <a:pt x="511" y="661"/>
                      <a:pt x="515" y="661"/>
                    </a:cubicBezTo>
                    <a:cubicBezTo>
                      <a:pt x="515" y="661"/>
                      <a:pt x="516" y="661"/>
                      <a:pt x="516" y="661"/>
                    </a:cubicBezTo>
                    <a:cubicBezTo>
                      <a:pt x="523" y="661"/>
                      <a:pt x="535" y="662"/>
                      <a:pt x="549" y="663"/>
                    </a:cubicBezTo>
                    <a:cubicBezTo>
                      <a:pt x="570" y="665"/>
                      <a:pt x="595" y="668"/>
                      <a:pt x="617" y="671"/>
                    </a:cubicBezTo>
                    <a:cubicBezTo>
                      <a:pt x="628" y="672"/>
                      <a:pt x="639" y="673"/>
                      <a:pt x="647" y="674"/>
                    </a:cubicBezTo>
                    <a:cubicBezTo>
                      <a:pt x="651" y="675"/>
                      <a:pt x="654" y="676"/>
                      <a:pt x="657" y="676"/>
                    </a:cubicBezTo>
                    <a:cubicBezTo>
                      <a:pt x="660" y="676"/>
                      <a:pt x="663" y="677"/>
                      <a:pt x="664" y="677"/>
                    </a:cubicBezTo>
                    <a:cubicBezTo>
                      <a:pt x="665" y="677"/>
                      <a:pt x="665" y="677"/>
                      <a:pt x="666" y="678"/>
                    </a:cubicBezTo>
                    <a:cubicBezTo>
                      <a:pt x="668" y="679"/>
                      <a:pt x="671" y="680"/>
                      <a:pt x="674" y="682"/>
                    </a:cubicBezTo>
                    <a:close/>
                    <a:moveTo>
                      <a:pt x="855" y="118"/>
                    </a:moveTo>
                    <a:cubicBezTo>
                      <a:pt x="901" y="114"/>
                      <a:pt x="901" y="114"/>
                      <a:pt x="901" y="114"/>
                    </a:cubicBezTo>
                    <a:cubicBezTo>
                      <a:pt x="899" y="120"/>
                      <a:pt x="897" y="126"/>
                      <a:pt x="895" y="133"/>
                    </a:cubicBezTo>
                    <a:cubicBezTo>
                      <a:pt x="870" y="136"/>
                      <a:pt x="870" y="136"/>
                      <a:pt x="870" y="136"/>
                    </a:cubicBezTo>
                    <a:cubicBezTo>
                      <a:pt x="870" y="134"/>
                      <a:pt x="869" y="133"/>
                      <a:pt x="867" y="132"/>
                    </a:cubicBezTo>
                    <a:cubicBezTo>
                      <a:pt x="864" y="131"/>
                      <a:pt x="862" y="133"/>
                      <a:pt x="861" y="135"/>
                    </a:cubicBezTo>
                    <a:cubicBezTo>
                      <a:pt x="860" y="137"/>
                      <a:pt x="860" y="137"/>
                      <a:pt x="860" y="137"/>
                    </a:cubicBezTo>
                    <a:cubicBezTo>
                      <a:pt x="845" y="138"/>
                      <a:pt x="845" y="138"/>
                      <a:pt x="845" y="138"/>
                    </a:cubicBezTo>
                    <a:cubicBezTo>
                      <a:pt x="848" y="131"/>
                      <a:pt x="852" y="124"/>
                      <a:pt x="855" y="118"/>
                    </a:cubicBezTo>
                    <a:close/>
                    <a:moveTo>
                      <a:pt x="841" y="192"/>
                    </a:moveTo>
                    <a:cubicBezTo>
                      <a:pt x="841" y="191"/>
                      <a:pt x="841" y="191"/>
                      <a:pt x="841" y="191"/>
                    </a:cubicBezTo>
                    <a:cubicBezTo>
                      <a:pt x="842" y="189"/>
                      <a:pt x="841" y="187"/>
                      <a:pt x="839" y="186"/>
                    </a:cubicBezTo>
                    <a:cubicBezTo>
                      <a:pt x="837" y="185"/>
                      <a:pt x="834" y="187"/>
                      <a:pt x="833" y="189"/>
                    </a:cubicBezTo>
                    <a:cubicBezTo>
                      <a:pt x="832" y="192"/>
                      <a:pt x="832" y="192"/>
                      <a:pt x="832" y="192"/>
                    </a:cubicBezTo>
                    <a:cubicBezTo>
                      <a:pt x="822" y="193"/>
                      <a:pt x="822" y="193"/>
                      <a:pt x="822" y="193"/>
                    </a:cubicBezTo>
                    <a:cubicBezTo>
                      <a:pt x="833" y="163"/>
                      <a:pt x="833" y="163"/>
                      <a:pt x="833" y="163"/>
                    </a:cubicBezTo>
                    <a:cubicBezTo>
                      <a:pt x="835" y="158"/>
                      <a:pt x="837" y="153"/>
                      <a:pt x="840" y="148"/>
                    </a:cubicBezTo>
                    <a:cubicBezTo>
                      <a:pt x="857" y="147"/>
                      <a:pt x="857" y="147"/>
                      <a:pt x="857" y="147"/>
                    </a:cubicBezTo>
                    <a:cubicBezTo>
                      <a:pt x="841" y="192"/>
                      <a:pt x="841" y="192"/>
                      <a:pt x="841" y="192"/>
                    </a:cubicBezTo>
                    <a:close/>
                    <a:moveTo>
                      <a:pt x="449" y="593"/>
                    </a:moveTo>
                    <a:cubicBezTo>
                      <a:pt x="449" y="591"/>
                      <a:pt x="449" y="591"/>
                      <a:pt x="449" y="591"/>
                    </a:cubicBezTo>
                    <a:cubicBezTo>
                      <a:pt x="470" y="594"/>
                      <a:pt x="470" y="594"/>
                      <a:pt x="470" y="594"/>
                    </a:cubicBezTo>
                    <a:cubicBezTo>
                      <a:pt x="469" y="596"/>
                      <a:pt x="469" y="596"/>
                      <a:pt x="469" y="596"/>
                    </a:cubicBezTo>
                    <a:cubicBezTo>
                      <a:pt x="461" y="595"/>
                      <a:pt x="454" y="594"/>
                      <a:pt x="449" y="593"/>
                    </a:cubicBezTo>
                    <a:close/>
                    <a:moveTo>
                      <a:pt x="198" y="554"/>
                    </a:moveTo>
                    <a:cubicBezTo>
                      <a:pt x="177" y="552"/>
                      <a:pt x="177" y="552"/>
                      <a:pt x="177" y="552"/>
                    </a:cubicBezTo>
                    <a:cubicBezTo>
                      <a:pt x="186" y="458"/>
                      <a:pt x="186" y="458"/>
                      <a:pt x="186" y="458"/>
                    </a:cubicBezTo>
                    <a:cubicBezTo>
                      <a:pt x="209" y="459"/>
                      <a:pt x="209" y="459"/>
                      <a:pt x="209" y="459"/>
                    </a:cubicBezTo>
                    <a:lnTo>
                      <a:pt x="198" y="554"/>
                    </a:lnTo>
                    <a:close/>
                    <a:moveTo>
                      <a:pt x="179" y="208"/>
                    </a:moveTo>
                    <a:cubicBezTo>
                      <a:pt x="195" y="207"/>
                      <a:pt x="195" y="207"/>
                      <a:pt x="195" y="207"/>
                    </a:cubicBezTo>
                    <a:cubicBezTo>
                      <a:pt x="195" y="209"/>
                      <a:pt x="195" y="209"/>
                      <a:pt x="195" y="209"/>
                    </a:cubicBezTo>
                    <a:cubicBezTo>
                      <a:pt x="207" y="208"/>
                      <a:pt x="207" y="208"/>
                      <a:pt x="207" y="208"/>
                    </a:cubicBezTo>
                    <a:cubicBezTo>
                      <a:pt x="203" y="241"/>
                      <a:pt x="203" y="241"/>
                      <a:pt x="203" y="241"/>
                    </a:cubicBezTo>
                    <a:cubicBezTo>
                      <a:pt x="177" y="243"/>
                      <a:pt x="177" y="243"/>
                      <a:pt x="177" y="243"/>
                    </a:cubicBezTo>
                    <a:lnTo>
                      <a:pt x="179" y="208"/>
                    </a:lnTo>
                    <a:close/>
                    <a:moveTo>
                      <a:pt x="268" y="202"/>
                    </a:moveTo>
                    <a:cubicBezTo>
                      <a:pt x="263" y="236"/>
                      <a:pt x="263" y="236"/>
                      <a:pt x="263" y="236"/>
                    </a:cubicBezTo>
                    <a:cubicBezTo>
                      <a:pt x="238" y="238"/>
                      <a:pt x="238" y="238"/>
                      <a:pt x="238" y="238"/>
                    </a:cubicBezTo>
                    <a:cubicBezTo>
                      <a:pt x="242" y="205"/>
                      <a:pt x="242" y="205"/>
                      <a:pt x="242" y="205"/>
                    </a:cubicBezTo>
                    <a:lnTo>
                      <a:pt x="268" y="202"/>
                    </a:lnTo>
                    <a:close/>
                    <a:moveTo>
                      <a:pt x="331" y="197"/>
                    </a:moveTo>
                    <a:cubicBezTo>
                      <a:pt x="326" y="232"/>
                      <a:pt x="326" y="232"/>
                      <a:pt x="326" y="232"/>
                    </a:cubicBezTo>
                    <a:cubicBezTo>
                      <a:pt x="298" y="234"/>
                      <a:pt x="298" y="234"/>
                      <a:pt x="298" y="234"/>
                    </a:cubicBezTo>
                    <a:cubicBezTo>
                      <a:pt x="303" y="199"/>
                      <a:pt x="303" y="199"/>
                      <a:pt x="303" y="199"/>
                    </a:cubicBezTo>
                    <a:lnTo>
                      <a:pt x="331" y="197"/>
                    </a:lnTo>
                    <a:close/>
                    <a:moveTo>
                      <a:pt x="394" y="191"/>
                    </a:moveTo>
                    <a:cubicBezTo>
                      <a:pt x="387" y="227"/>
                      <a:pt x="387" y="227"/>
                      <a:pt x="387" y="227"/>
                    </a:cubicBezTo>
                    <a:cubicBezTo>
                      <a:pt x="359" y="229"/>
                      <a:pt x="359" y="229"/>
                      <a:pt x="359" y="229"/>
                    </a:cubicBezTo>
                    <a:cubicBezTo>
                      <a:pt x="365" y="193"/>
                      <a:pt x="365" y="193"/>
                      <a:pt x="365" y="193"/>
                    </a:cubicBezTo>
                    <a:lnTo>
                      <a:pt x="394" y="191"/>
                    </a:lnTo>
                    <a:close/>
                    <a:moveTo>
                      <a:pt x="456" y="185"/>
                    </a:moveTo>
                    <a:cubicBezTo>
                      <a:pt x="448" y="222"/>
                      <a:pt x="448" y="222"/>
                      <a:pt x="448" y="222"/>
                    </a:cubicBezTo>
                    <a:cubicBezTo>
                      <a:pt x="420" y="224"/>
                      <a:pt x="420" y="224"/>
                      <a:pt x="420" y="224"/>
                    </a:cubicBezTo>
                    <a:cubicBezTo>
                      <a:pt x="427" y="188"/>
                      <a:pt x="427" y="188"/>
                      <a:pt x="427" y="188"/>
                    </a:cubicBezTo>
                    <a:lnTo>
                      <a:pt x="456" y="185"/>
                    </a:lnTo>
                    <a:close/>
                    <a:moveTo>
                      <a:pt x="518" y="179"/>
                    </a:moveTo>
                    <a:cubicBezTo>
                      <a:pt x="509" y="217"/>
                      <a:pt x="509" y="217"/>
                      <a:pt x="509" y="217"/>
                    </a:cubicBezTo>
                    <a:cubicBezTo>
                      <a:pt x="483" y="219"/>
                      <a:pt x="483" y="219"/>
                      <a:pt x="483" y="219"/>
                    </a:cubicBezTo>
                    <a:cubicBezTo>
                      <a:pt x="491" y="182"/>
                      <a:pt x="491" y="182"/>
                      <a:pt x="491" y="182"/>
                    </a:cubicBezTo>
                    <a:lnTo>
                      <a:pt x="518" y="179"/>
                    </a:lnTo>
                    <a:close/>
                    <a:moveTo>
                      <a:pt x="581" y="174"/>
                    </a:moveTo>
                    <a:cubicBezTo>
                      <a:pt x="571" y="213"/>
                      <a:pt x="571" y="213"/>
                      <a:pt x="571" y="213"/>
                    </a:cubicBezTo>
                    <a:cubicBezTo>
                      <a:pt x="543" y="215"/>
                      <a:pt x="543" y="215"/>
                      <a:pt x="543" y="215"/>
                    </a:cubicBezTo>
                    <a:cubicBezTo>
                      <a:pt x="552" y="176"/>
                      <a:pt x="552" y="176"/>
                      <a:pt x="552" y="176"/>
                    </a:cubicBezTo>
                    <a:lnTo>
                      <a:pt x="581" y="174"/>
                    </a:lnTo>
                    <a:close/>
                    <a:moveTo>
                      <a:pt x="643" y="168"/>
                    </a:moveTo>
                    <a:cubicBezTo>
                      <a:pt x="632" y="208"/>
                      <a:pt x="632" y="208"/>
                      <a:pt x="632" y="208"/>
                    </a:cubicBezTo>
                    <a:cubicBezTo>
                      <a:pt x="604" y="210"/>
                      <a:pt x="604" y="210"/>
                      <a:pt x="604" y="210"/>
                    </a:cubicBezTo>
                    <a:cubicBezTo>
                      <a:pt x="614" y="171"/>
                      <a:pt x="614" y="171"/>
                      <a:pt x="614" y="171"/>
                    </a:cubicBezTo>
                    <a:lnTo>
                      <a:pt x="643" y="168"/>
                    </a:lnTo>
                    <a:close/>
                    <a:moveTo>
                      <a:pt x="706" y="162"/>
                    </a:moveTo>
                    <a:cubicBezTo>
                      <a:pt x="693" y="203"/>
                      <a:pt x="693" y="203"/>
                      <a:pt x="693" y="203"/>
                    </a:cubicBezTo>
                    <a:cubicBezTo>
                      <a:pt x="667" y="205"/>
                      <a:pt x="667" y="205"/>
                      <a:pt x="667" y="205"/>
                    </a:cubicBezTo>
                    <a:cubicBezTo>
                      <a:pt x="680" y="165"/>
                      <a:pt x="680" y="165"/>
                      <a:pt x="680" y="165"/>
                    </a:cubicBezTo>
                    <a:lnTo>
                      <a:pt x="706" y="162"/>
                    </a:lnTo>
                    <a:close/>
                    <a:moveTo>
                      <a:pt x="772" y="156"/>
                    </a:moveTo>
                    <a:cubicBezTo>
                      <a:pt x="758" y="198"/>
                      <a:pt x="758" y="198"/>
                      <a:pt x="758" y="198"/>
                    </a:cubicBezTo>
                    <a:cubicBezTo>
                      <a:pt x="728" y="200"/>
                      <a:pt x="728" y="200"/>
                      <a:pt x="728" y="200"/>
                    </a:cubicBezTo>
                    <a:cubicBezTo>
                      <a:pt x="742" y="159"/>
                      <a:pt x="742" y="159"/>
                      <a:pt x="742" y="159"/>
                    </a:cubicBezTo>
                    <a:lnTo>
                      <a:pt x="772" y="156"/>
                    </a:lnTo>
                    <a:close/>
                    <a:moveTo>
                      <a:pt x="141" y="333"/>
                    </a:moveTo>
                    <a:cubicBezTo>
                      <a:pt x="164" y="333"/>
                      <a:pt x="164" y="333"/>
                      <a:pt x="164" y="333"/>
                    </a:cubicBezTo>
                    <a:cubicBezTo>
                      <a:pt x="164" y="334"/>
                      <a:pt x="164" y="334"/>
                      <a:pt x="164" y="334"/>
                    </a:cubicBezTo>
                    <a:cubicBezTo>
                      <a:pt x="166" y="334"/>
                      <a:pt x="166" y="334"/>
                      <a:pt x="166" y="334"/>
                    </a:cubicBezTo>
                    <a:cubicBezTo>
                      <a:pt x="157" y="449"/>
                      <a:pt x="157" y="449"/>
                      <a:pt x="157" y="449"/>
                    </a:cubicBezTo>
                    <a:cubicBezTo>
                      <a:pt x="134" y="448"/>
                      <a:pt x="134" y="448"/>
                      <a:pt x="134" y="448"/>
                    </a:cubicBezTo>
                    <a:lnTo>
                      <a:pt x="141" y="333"/>
                    </a:lnTo>
                    <a:close/>
                    <a:moveTo>
                      <a:pt x="130" y="448"/>
                    </a:moveTo>
                    <a:cubicBezTo>
                      <a:pt x="107" y="446"/>
                      <a:pt x="107" y="446"/>
                      <a:pt x="107" y="446"/>
                    </a:cubicBezTo>
                    <a:cubicBezTo>
                      <a:pt x="112" y="333"/>
                      <a:pt x="112" y="333"/>
                      <a:pt x="112" y="333"/>
                    </a:cubicBezTo>
                    <a:cubicBezTo>
                      <a:pt x="138" y="333"/>
                      <a:pt x="138" y="333"/>
                      <a:pt x="138" y="333"/>
                    </a:cubicBezTo>
                    <a:lnTo>
                      <a:pt x="130" y="448"/>
                    </a:lnTo>
                    <a:close/>
                    <a:moveTo>
                      <a:pt x="169" y="334"/>
                    </a:moveTo>
                    <a:cubicBezTo>
                      <a:pt x="194" y="334"/>
                      <a:pt x="194" y="334"/>
                      <a:pt x="194" y="334"/>
                    </a:cubicBezTo>
                    <a:cubicBezTo>
                      <a:pt x="183" y="451"/>
                      <a:pt x="183" y="451"/>
                      <a:pt x="183" y="451"/>
                    </a:cubicBezTo>
                    <a:cubicBezTo>
                      <a:pt x="160" y="450"/>
                      <a:pt x="160" y="450"/>
                      <a:pt x="160" y="450"/>
                    </a:cubicBezTo>
                    <a:lnTo>
                      <a:pt x="169" y="334"/>
                    </a:lnTo>
                    <a:close/>
                    <a:moveTo>
                      <a:pt x="198" y="334"/>
                    </a:moveTo>
                    <a:cubicBezTo>
                      <a:pt x="223" y="334"/>
                      <a:pt x="223" y="334"/>
                      <a:pt x="223" y="334"/>
                    </a:cubicBezTo>
                    <a:cubicBezTo>
                      <a:pt x="210" y="453"/>
                      <a:pt x="210" y="453"/>
                      <a:pt x="210" y="453"/>
                    </a:cubicBezTo>
                    <a:cubicBezTo>
                      <a:pt x="186" y="451"/>
                      <a:pt x="186" y="451"/>
                      <a:pt x="186" y="451"/>
                    </a:cubicBezTo>
                    <a:lnTo>
                      <a:pt x="198" y="334"/>
                    </a:lnTo>
                    <a:close/>
                    <a:moveTo>
                      <a:pt x="227" y="334"/>
                    </a:moveTo>
                    <a:cubicBezTo>
                      <a:pt x="251" y="334"/>
                      <a:pt x="251" y="334"/>
                      <a:pt x="251" y="334"/>
                    </a:cubicBezTo>
                    <a:cubicBezTo>
                      <a:pt x="235" y="455"/>
                      <a:pt x="235" y="455"/>
                      <a:pt x="235" y="455"/>
                    </a:cubicBezTo>
                    <a:cubicBezTo>
                      <a:pt x="213" y="453"/>
                      <a:pt x="213" y="453"/>
                      <a:pt x="213" y="453"/>
                    </a:cubicBezTo>
                    <a:lnTo>
                      <a:pt x="227" y="334"/>
                    </a:lnTo>
                    <a:close/>
                    <a:moveTo>
                      <a:pt x="254" y="334"/>
                    </a:moveTo>
                    <a:cubicBezTo>
                      <a:pt x="280" y="334"/>
                      <a:pt x="280" y="334"/>
                      <a:pt x="280" y="334"/>
                    </a:cubicBezTo>
                    <a:cubicBezTo>
                      <a:pt x="263" y="456"/>
                      <a:pt x="263" y="456"/>
                      <a:pt x="263" y="456"/>
                    </a:cubicBezTo>
                    <a:cubicBezTo>
                      <a:pt x="239" y="455"/>
                      <a:pt x="239" y="455"/>
                      <a:pt x="239" y="455"/>
                    </a:cubicBezTo>
                    <a:lnTo>
                      <a:pt x="254" y="334"/>
                    </a:lnTo>
                    <a:close/>
                    <a:moveTo>
                      <a:pt x="284" y="334"/>
                    </a:moveTo>
                    <a:cubicBezTo>
                      <a:pt x="310" y="335"/>
                      <a:pt x="310" y="335"/>
                      <a:pt x="310" y="335"/>
                    </a:cubicBezTo>
                    <a:cubicBezTo>
                      <a:pt x="290" y="458"/>
                      <a:pt x="290" y="458"/>
                      <a:pt x="290" y="458"/>
                    </a:cubicBezTo>
                    <a:cubicBezTo>
                      <a:pt x="266" y="457"/>
                      <a:pt x="266" y="457"/>
                      <a:pt x="266" y="457"/>
                    </a:cubicBezTo>
                    <a:lnTo>
                      <a:pt x="284" y="334"/>
                    </a:lnTo>
                    <a:close/>
                    <a:moveTo>
                      <a:pt x="313" y="335"/>
                    </a:moveTo>
                    <a:cubicBezTo>
                      <a:pt x="337" y="335"/>
                      <a:pt x="337" y="335"/>
                      <a:pt x="337" y="335"/>
                    </a:cubicBezTo>
                    <a:cubicBezTo>
                      <a:pt x="316" y="460"/>
                      <a:pt x="316" y="460"/>
                      <a:pt x="316" y="460"/>
                    </a:cubicBezTo>
                    <a:cubicBezTo>
                      <a:pt x="293" y="458"/>
                      <a:pt x="293" y="458"/>
                      <a:pt x="293" y="458"/>
                    </a:cubicBezTo>
                    <a:lnTo>
                      <a:pt x="313" y="335"/>
                    </a:lnTo>
                    <a:close/>
                    <a:moveTo>
                      <a:pt x="341" y="335"/>
                    </a:moveTo>
                    <a:cubicBezTo>
                      <a:pt x="367" y="335"/>
                      <a:pt x="367" y="335"/>
                      <a:pt x="367" y="335"/>
                    </a:cubicBezTo>
                    <a:cubicBezTo>
                      <a:pt x="343" y="462"/>
                      <a:pt x="343" y="462"/>
                      <a:pt x="343" y="462"/>
                    </a:cubicBezTo>
                    <a:cubicBezTo>
                      <a:pt x="319" y="460"/>
                      <a:pt x="319" y="460"/>
                      <a:pt x="319" y="460"/>
                    </a:cubicBezTo>
                    <a:lnTo>
                      <a:pt x="341" y="335"/>
                    </a:lnTo>
                    <a:close/>
                    <a:moveTo>
                      <a:pt x="370" y="335"/>
                    </a:moveTo>
                    <a:cubicBezTo>
                      <a:pt x="395" y="335"/>
                      <a:pt x="395" y="335"/>
                      <a:pt x="395" y="335"/>
                    </a:cubicBezTo>
                    <a:cubicBezTo>
                      <a:pt x="370" y="463"/>
                      <a:pt x="370" y="463"/>
                      <a:pt x="370" y="463"/>
                    </a:cubicBezTo>
                    <a:cubicBezTo>
                      <a:pt x="346" y="462"/>
                      <a:pt x="346" y="462"/>
                      <a:pt x="346" y="462"/>
                    </a:cubicBezTo>
                    <a:lnTo>
                      <a:pt x="370" y="335"/>
                    </a:lnTo>
                    <a:close/>
                    <a:moveTo>
                      <a:pt x="398" y="335"/>
                    </a:moveTo>
                    <a:cubicBezTo>
                      <a:pt x="424" y="335"/>
                      <a:pt x="424" y="335"/>
                      <a:pt x="424" y="335"/>
                    </a:cubicBezTo>
                    <a:cubicBezTo>
                      <a:pt x="396" y="465"/>
                      <a:pt x="396" y="465"/>
                      <a:pt x="396" y="465"/>
                    </a:cubicBezTo>
                    <a:cubicBezTo>
                      <a:pt x="373" y="464"/>
                      <a:pt x="373" y="464"/>
                      <a:pt x="373" y="464"/>
                    </a:cubicBezTo>
                    <a:lnTo>
                      <a:pt x="398" y="335"/>
                    </a:lnTo>
                    <a:close/>
                    <a:moveTo>
                      <a:pt x="427" y="335"/>
                    </a:moveTo>
                    <a:cubicBezTo>
                      <a:pt x="453" y="335"/>
                      <a:pt x="453" y="335"/>
                      <a:pt x="453" y="335"/>
                    </a:cubicBezTo>
                    <a:cubicBezTo>
                      <a:pt x="423" y="467"/>
                      <a:pt x="423" y="467"/>
                      <a:pt x="423" y="467"/>
                    </a:cubicBezTo>
                    <a:cubicBezTo>
                      <a:pt x="399" y="465"/>
                      <a:pt x="399" y="465"/>
                      <a:pt x="399" y="465"/>
                    </a:cubicBezTo>
                    <a:lnTo>
                      <a:pt x="427" y="335"/>
                    </a:lnTo>
                    <a:close/>
                    <a:moveTo>
                      <a:pt x="456" y="335"/>
                    </a:moveTo>
                    <a:cubicBezTo>
                      <a:pt x="482" y="335"/>
                      <a:pt x="482" y="335"/>
                      <a:pt x="482" y="335"/>
                    </a:cubicBezTo>
                    <a:cubicBezTo>
                      <a:pt x="450" y="469"/>
                      <a:pt x="450" y="469"/>
                      <a:pt x="450" y="469"/>
                    </a:cubicBezTo>
                    <a:cubicBezTo>
                      <a:pt x="427" y="467"/>
                      <a:pt x="427" y="467"/>
                      <a:pt x="427" y="467"/>
                    </a:cubicBezTo>
                    <a:lnTo>
                      <a:pt x="456" y="335"/>
                    </a:lnTo>
                    <a:close/>
                    <a:moveTo>
                      <a:pt x="485" y="335"/>
                    </a:moveTo>
                    <a:cubicBezTo>
                      <a:pt x="509" y="335"/>
                      <a:pt x="509" y="335"/>
                      <a:pt x="509" y="335"/>
                    </a:cubicBezTo>
                    <a:cubicBezTo>
                      <a:pt x="476" y="470"/>
                      <a:pt x="476" y="470"/>
                      <a:pt x="476" y="470"/>
                    </a:cubicBezTo>
                    <a:cubicBezTo>
                      <a:pt x="454" y="469"/>
                      <a:pt x="454" y="469"/>
                      <a:pt x="454" y="469"/>
                    </a:cubicBezTo>
                    <a:lnTo>
                      <a:pt x="485" y="335"/>
                    </a:lnTo>
                    <a:close/>
                    <a:moveTo>
                      <a:pt x="663" y="483"/>
                    </a:moveTo>
                    <a:cubicBezTo>
                      <a:pt x="640" y="481"/>
                      <a:pt x="640" y="481"/>
                      <a:pt x="640" y="481"/>
                    </a:cubicBezTo>
                    <a:cubicBezTo>
                      <a:pt x="685" y="336"/>
                      <a:pt x="685" y="336"/>
                      <a:pt x="685" y="336"/>
                    </a:cubicBezTo>
                    <a:cubicBezTo>
                      <a:pt x="712" y="336"/>
                      <a:pt x="712" y="336"/>
                      <a:pt x="712" y="336"/>
                    </a:cubicBezTo>
                    <a:lnTo>
                      <a:pt x="663" y="483"/>
                    </a:lnTo>
                    <a:close/>
                    <a:moveTo>
                      <a:pt x="715" y="336"/>
                    </a:moveTo>
                    <a:cubicBezTo>
                      <a:pt x="732" y="336"/>
                      <a:pt x="732" y="336"/>
                      <a:pt x="732" y="336"/>
                    </a:cubicBezTo>
                    <a:cubicBezTo>
                      <a:pt x="732" y="335"/>
                      <a:pt x="732" y="335"/>
                      <a:pt x="732" y="335"/>
                    </a:cubicBezTo>
                    <a:cubicBezTo>
                      <a:pt x="739" y="335"/>
                      <a:pt x="739" y="335"/>
                      <a:pt x="739" y="335"/>
                    </a:cubicBezTo>
                    <a:cubicBezTo>
                      <a:pt x="715" y="384"/>
                      <a:pt x="690" y="433"/>
                      <a:pt x="669" y="476"/>
                    </a:cubicBezTo>
                    <a:lnTo>
                      <a:pt x="715" y="336"/>
                    </a:lnTo>
                    <a:close/>
                    <a:moveTo>
                      <a:pt x="636" y="481"/>
                    </a:moveTo>
                    <a:cubicBezTo>
                      <a:pt x="613" y="479"/>
                      <a:pt x="613" y="479"/>
                      <a:pt x="613" y="479"/>
                    </a:cubicBezTo>
                    <a:cubicBezTo>
                      <a:pt x="657" y="336"/>
                      <a:pt x="657" y="336"/>
                      <a:pt x="657" y="336"/>
                    </a:cubicBezTo>
                    <a:cubicBezTo>
                      <a:pt x="682" y="336"/>
                      <a:pt x="682" y="336"/>
                      <a:pt x="682" y="336"/>
                    </a:cubicBezTo>
                    <a:lnTo>
                      <a:pt x="636" y="481"/>
                    </a:lnTo>
                    <a:close/>
                    <a:moveTo>
                      <a:pt x="610" y="479"/>
                    </a:moveTo>
                    <a:cubicBezTo>
                      <a:pt x="586" y="478"/>
                      <a:pt x="586" y="478"/>
                      <a:pt x="586" y="478"/>
                    </a:cubicBezTo>
                    <a:cubicBezTo>
                      <a:pt x="628" y="336"/>
                      <a:pt x="628" y="336"/>
                      <a:pt x="628" y="336"/>
                    </a:cubicBezTo>
                    <a:cubicBezTo>
                      <a:pt x="653" y="336"/>
                      <a:pt x="653" y="336"/>
                      <a:pt x="653" y="336"/>
                    </a:cubicBezTo>
                    <a:lnTo>
                      <a:pt x="610" y="479"/>
                    </a:lnTo>
                    <a:close/>
                    <a:moveTo>
                      <a:pt x="582" y="477"/>
                    </a:moveTo>
                    <a:cubicBezTo>
                      <a:pt x="559" y="476"/>
                      <a:pt x="559" y="476"/>
                      <a:pt x="559" y="476"/>
                    </a:cubicBezTo>
                    <a:cubicBezTo>
                      <a:pt x="599" y="336"/>
                      <a:pt x="599" y="336"/>
                      <a:pt x="599" y="336"/>
                    </a:cubicBezTo>
                    <a:cubicBezTo>
                      <a:pt x="625" y="336"/>
                      <a:pt x="625" y="336"/>
                      <a:pt x="625" y="336"/>
                    </a:cubicBezTo>
                    <a:lnTo>
                      <a:pt x="582" y="477"/>
                    </a:lnTo>
                    <a:close/>
                    <a:moveTo>
                      <a:pt x="555" y="476"/>
                    </a:moveTo>
                    <a:cubicBezTo>
                      <a:pt x="532" y="474"/>
                      <a:pt x="532" y="474"/>
                      <a:pt x="532" y="474"/>
                    </a:cubicBezTo>
                    <a:cubicBezTo>
                      <a:pt x="570" y="336"/>
                      <a:pt x="570" y="336"/>
                      <a:pt x="570" y="336"/>
                    </a:cubicBezTo>
                    <a:cubicBezTo>
                      <a:pt x="595" y="336"/>
                      <a:pt x="595" y="336"/>
                      <a:pt x="595" y="336"/>
                    </a:cubicBezTo>
                    <a:lnTo>
                      <a:pt x="555" y="476"/>
                    </a:lnTo>
                    <a:close/>
                    <a:moveTo>
                      <a:pt x="529" y="474"/>
                    </a:moveTo>
                    <a:cubicBezTo>
                      <a:pt x="505" y="472"/>
                      <a:pt x="505" y="472"/>
                      <a:pt x="505" y="472"/>
                    </a:cubicBezTo>
                    <a:cubicBezTo>
                      <a:pt x="542" y="336"/>
                      <a:pt x="542" y="336"/>
                      <a:pt x="542" y="336"/>
                    </a:cubicBezTo>
                    <a:cubicBezTo>
                      <a:pt x="566" y="336"/>
                      <a:pt x="566" y="336"/>
                      <a:pt x="566" y="336"/>
                    </a:cubicBezTo>
                    <a:lnTo>
                      <a:pt x="529" y="474"/>
                    </a:lnTo>
                    <a:close/>
                    <a:moveTo>
                      <a:pt x="502" y="472"/>
                    </a:moveTo>
                    <a:cubicBezTo>
                      <a:pt x="479" y="471"/>
                      <a:pt x="479" y="471"/>
                      <a:pt x="479" y="471"/>
                    </a:cubicBezTo>
                    <a:cubicBezTo>
                      <a:pt x="513" y="335"/>
                      <a:pt x="513" y="335"/>
                      <a:pt x="513" y="335"/>
                    </a:cubicBezTo>
                    <a:cubicBezTo>
                      <a:pt x="538" y="336"/>
                      <a:pt x="538" y="336"/>
                      <a:pt x="538" y="336"/>
                    </a:cubicBezTo>
                    <a:lnTo>
                      <a:pt x="502" y="472"/>
                    </a:lnTo>
                    <a:close/>
                    <a:moveTo>
                      <a:pt x="477" y="477"/>
                    </a:moveTo>
                    <a:cubicBezTo>
                      <a:pt x="500" y="479"/>
                      <a:pt x="500" y="479"/>
                      <a:pt x="500" y="479"/>
                    </a:cubicBezTo>
                    <a:cubicBezTo>
                      <a:pt x="472" y="587"/>
                      <a:pt x="472" y="587"/>
                      <a:pt x="472" y="587"/>
                    </a:cubicBezTo>
                    <a:cubicBezTo>
                      <a:pt x="451" y="585"/>
                      <a:pt x="451" y="585"/>
                      <a:pt x="451" y="585"/>
                    </a:cubicBezTo>
                    <a:lnTo>
                      <a:pt x="477" y="477"/>
                    </a:lnTo>
                    <a:close/>
                    <a:moveTo>
                      <a:pt x="473" y="596"/>
                    </a:moveTo>
                    <a:cubicBezTo>
                      <a:pt x="473" y="594"/>
                      <a:pt x="473" y="594"/>
                      <a:pt x="473" y="594"/>
                    </a:cubicBezTo>
                    <a:cubicBezTo>
                      <a:pt x="496" y="597"/>
                      <a:pt x="496" y="597"/>
                      <a:pt x="496" y="597"/>
                    </a:cubicBezTo>
                    <a:cubicBezTo>
                      <a:pt x="496" y="598"/>
                      <a:pt x="496" y="598"/>
                      <a:pt x="496" y="598"/>
                    </a:cubicBezTo>
                    <a:cubicBezTo>
                      <a:pt x="487" y="597"/>
                      <a:pt x="480" y="597"/>
                      <a:pt x="473" y="596"/>
                    </a:cubicBezTo>
                    <a:close/>
                    <a:moveTo>
                      <a:pt x="475" y="588"/>
                    </a:moveTo>
                    <a:cubicBezTo>
                      <a:pt x="504" y="479"/>
                      <a:pt x="504" y="479"/>
                      <a:pt x="504" y="479"/>
                    </a:cubicBezTo>
                    <a:cubicBezTo>
                      <a:pt x="527" y="480"/>
                      <a:pt x="527" y="480"/>
                      <a:pt x="527" y="480"/>
                    </a:cubicBezTo>
                    <a:cubicBezTo>
                      <a:pt x="498" y="590"/>
                      <a:pt x="498" y="590"/>
                      <a:pt x="498" y="590"/>
                    </a:cubicBezTo>
                    <a:lnTo>
                      <a:pt x="475" y="588"/>
                    </a:lnTo>
                    <a:close/>
                    <a:moveTo>
                      <a:pt x="531" y="481"/>
                    </a:moveTo>
                    <a:cubicBezTo>
                      <a:pt x="553" y="482"/>
                      <a:pt x="553" y="482"/>
                      <a:pt x="553" y="482"/>
                    </a:cubicBezTo>
                    <a:cubicBezTo>
                      <a:pt x="521" y="593"/>
                      <a:pt x="521" y="593"/>
                      <a:pt x="521" y="593"/>
                    </a:cubicBezTo>
                    <a:cubicBezTo>
                      <a:pt x="501" y="591"/>
                      <a:pt x="501" y="591"/>
                      <a:pt x="501" y="591"/>
                    </a:cubicBezTo>
                    <a:lnTo>
                      <a:pt x="531" y="481"/>
                    </a:lnTo>
                    <a:close/>
                    <a:moveTo>
                      <a:pt x="522" y="601"/>
                    </a:moveTo>
                    <a:cubicBezTo>
                      <a:pt x="523" y="600"/>
                      <a:pt x="523" y="600"/>
                      <a:pt x="523" y="600"/>
                    </a:cubicBezTo>
                    <a:cubicBezTo>
                      <a:pt x="545" y="603"/>
                      <a:pt x="545" y="603"/>
                      <a:pt x="545" y="603"/>
                    </a:cubicBezTo>
                    <a:cubicBezTo>
                      <a:pt x="545" y="604"/>
                      <a:pt x="545" y="604"/>
                      <a:pt x="545" y="604"/>
                    </a:cubicBezTo>
                    <a:cubicBezTo>
                      <a:pt x="537" y="603"/>
                      <a:pt x="530" y="602"/>
                      <a:pt x="522" y="601"/>
                    </a:cubicBezTo>
                    <a:close/>
                    <a:moveTo>
                      <a:pt x="525" y="594"/>
                    </a:moveTo>
                    <a:cubicBezTo>
                      <a:pt x="557" y="482"/>
                      <a:pt x="557" y="482"/>
                      <a:pt x="557" y="482"/>
                    </a:cubicBezTo>
                    <a:cubicBezTo>
                      <a:pt x="581" y="484"/>
                      <a:pt x="581" y="484"/>
                      <a:pt x="581" y="484"/>
                    </a:cubicBezTo>
                    <a:cubicBezTo>
                      <a:pt x="547" y="596"/>
                      <a:pt x="547" y="596"/>
                      <a:pt x="547" y="596"/>
                    </a:cubicBezTo>
                    <a:lnTo>
                      <a:pt x="525" y="594"/>
                    </a:lnTo>
                    <a:close/>
                    <a:moveTo>
                      <a:pt x="584" y="484"/>
                    </a:moveTo>
                    <a:cubicBezTo>
                      <a:pt x="608" y="486"/>
                      <a:pt x="608" y="486"/>
                      <a:pt x="608" y="486"/>
                    </a:cubicBezTo>
                    <a:cubicBezTo>
                      <a:pt x="573" y="599"/>
                      <a:pt x="573" y="599"/>
                      <a:pt x="573" y="599"/>
                    </a:cubicBezTo>
                    <a:cubicBezTo>
                      <a:pt x="550" y="597"/>
                      <a:pt x="550" y="597"/>
                      <a:pt x="550" y="597"/>
                    </a:cubicBezTo>
                    <a:lnTo>
                      <a:pt x="584" y="484"/>
                    </a:lnTo>
                    <a:close/>
                    <a:moveTo>
                      <a:pt x="574" y="608"/>
                    </a:moveTo>
                    <a:cubicBezTo>
                      <a:pt x="575" y="606"/>
                      <a:pt x="575" y="606"/>
                      <a:pt x="575" y="606"/>
                    </a:cubicBezTo>
                    <a:cubicBezTo>
                      <a:pt x="596" y="609"/>
                      <a:pt x="596" y="609"/>
                      <a:pt x="596" y="609"/>
                    </a:cubicBezTo>
                    <a:cubicBezTo>
                      <a:pt x="595" y="610"/>
                      <a:pt x="595" y="610"/>
                      <a:pt x="595" y="610"/>
                    </a:cubicBezTo>
                    <a:cubicBezTo>
                      <a:pt x="588" y="609"/>
                      <a:pt x="581" y="608"/>
                      <a:pt x="574" y="608"/>
                    </a:cubicBezTo>
                    <a:close/>
                    <a:moveTo>
                      <a:pt x="577" y="600"/>
                    </a:moveTo>
                    <a:cubicBezTo>
                      <a:pt x="611" y="486"/>
                      <a:pt x="611" y="486"/>
                      <a:pt x="611" y="486"/>
                    </a:cubicBezTo>
                    <a:cubicBezTo>
                      <a:pt x="634" y="487"/>
                      <a:pt x="634" y="487"/>
                      <a:pt x="634" y="487"/>
                    </a:cubicBezTo>
                    <a:cubicBezTo>
                      <a:pt x="598" y="602"/>
                      <a:pt x="598" y="602"/>
                      <a:pt x="598" y="602"/>
                    </a:cubicBezTo>
                    <a:lnTo>
                      <a:pt x="577" y="600"/>
                    </a:lnTo>
                    <a:close/>
                    <a:moveTo>
                      <a:pt x="638" y="488"/>
                    </a:moveTo>
                    <a:cubicBezTo>
                      <a:pt x="661" y="489"/>
                      <a:pt x="661" y="489"/>
                      <a:pt x="661" y="489"/>
                    </a:cubicBezTo>
                    <a:cubicBezTo>
                      <a:pt x="659" y="497"/>
                      <a:pt x="659" y="497"/>
                      <a:pt x="659" y="497"/>
                    </a:cubicBezTo>
                    <a:cubicBezTo>
                      <a:pt x="632" y="552"/>
                      <a:pt x="611" y="593"/>
                      <a:pt x="606" y="603"/>
                    </a:cubicBezTo>
                    <a:cubicBezTo>
                      <a:pt x="601" y="603"/>
                      <a:pt x="601" y="603"/>
                      <a:pt x="601" y="603"/>
                    </a:cubicBezTo>
                    <a:lnTo>
                      <a:pt x="638" y="488"/>
                    </a:lnTo>
                    <a:close/>
                    <a:moveTo>
                      <a:pt x="624" y="587"/>
                    </a:moveTo>
                    <a:cubicBezTo>
                      <a:pt x="628" y="578"/>
                      <a:pt x="633" y="567"/>
                      <a:pt x="640" y="554"/>
                    </a:cubicBezTo>
                    <a:cubicBezTo>
                      <a:pt x="623" y="605"/>
                      <a:pt x="623" y="605"/>
                      <a:pt x="623" y="605"/>
                    </a:cubicBezTo>
                    <a:cubicBezTo>
                      <a:pt x="615" y="604"/>
                      <a:pt x="615" y="604"/>
                      <a:pt x="615" y="604"/>
                    </a:cubicBezTo>
                    <a:cubicBezTo>
                      <a:pt x="617" y="601"/>
                      <a:pt x="620" y="595"/>
                      <a:pt x="624" y="587"/>
                    </a:cubicBezTo>
                    <a:close/>
                    <a:moveTo>
                      <a:pt x="624" y="613"/>
                    </a:moveTo>
                    <a:cubicBezTo>
                      <a:pt x="624" y="612"/>
                      <a:pt x="624" y="612"/>
                      <a:pt x="624" y="612"/>
                    </a:cubicBezTo>
                    <a:cubicBezTo>
                      <a:pt x="645" y="615"/>
                      <a:pt x="645" y="615"/>
                      <a:pt x="645" y="615"/>
                    </a:cubicBezTo>
                    <a:cubicBezTo>
                      <a:pt x="645" y="616"/>
                      <a:pt x="645" y="616"/>
                      <a:pt x="645" y="616"/>
                    </a:cubicBezTo>
                    <a:cubicBezTo>
                      <a:pt x="638" y="615"/>
                      <a:pt x="631" y="614"/>
                      <a:pt x="624" y="613"/>
                    </a:cubicBezTo>
                    <a:close/>
                    <a:moveTo>
                      <a:pt x="626" y="606"/>
                    </a:moveTo>
                    <a:cubicBezTo>
                      <a:pt x="650" y="533"/>
                      <a:pt x="650" y="533"/>
                      <a:pt x="650" y="533"/>
                    </a:cubicBezTo>
                    <a:cubicBezTo>
                      <a:pt x="657" y="520"/>
                      <a:pt x="664" y="505"/>
                      <a:pt x="671" y="490"/>
                    </a:cubicBezTo>
                    <a:cubicBezTo>
                      <a:pt x="688" y="491"/>
                      <a:pt x="688" y="491"/>
                      <a:pt x="688" y="491"/>
                    </a:cubicBezTo>
                    <a:cubicBezTo>
                      <a:pt x="648" y="608"/>
                      <a:pt x="648" y="608"/>
                      <a:pt x="648" y="608"/>
                    </a:cubicBezTo>
                    <a:lnTo>
                      <a:pt x="626" y="606"/>
                    </a:lnTo>
                    <a:close/>
                    <a:moveTo>
                      <a:pt x="675" y="483"/>
                    </a:moveTo>
                    <a:cubicBezTo>
                      <a:pt x="690" y="452"/>
                      <a:pt x="708" y="416"/>
                      <a:pt x="726" y="380"/>
                    </a:cubicBezTo>
                    <a:cubicBezTo>
                      <a:pt x="690" y="484"/>
                      <a:pt x="690" y="484"/>
                      <a:pt x="690" y="484"/>
                    </a:cubicBezTo>
                    <a:lnTo>
                      <a:pt x="675" y="483"/>
                    </a:lnTo>
                    <a:close/>
                    <a:moveTo>
                      <a:pt x="737" y="357"/>
                    </a:moveTo>
                    <a:cubicBezTo>
                      <a:pt x="741" y="349"/>
                      <a:pt x="744" y="342"/>
                      <a:pt x="748" y="335"/>
                    </a:cubicBezTo>
                    <a:cubicBezTo>
                      <a:pt x="768" y="335"/>
                      <a:pt x="768" y="335"/>
                      <a:pt x="768" y="335"/>
                    </a:cubicBezTo>
                    <a:cubicBezTo>
                      <a:pt x="714" y="486"/>
                      <a:pt x="714" y="486"/>
                      <a:pt x="714" y="486"/>
                    </a:cubicBezTo>
                    <a:cubicBezTo>
                      <a:pt x="693" y="485"/>
                      <a:pt x="693" y="485"/>
                      <a:pt x="693" y="485"/>
                    </a:cubicBezTo>
                    <a:lnTo>
                      <a:pt x="737" y="357"/>
                    </a:lnTo>
                    <a:close/>
                    <a:moveTo>
                      <a:pt x="751" y="328"/>
                    </a:moveTo>
                    <a:cubicBezTo>
                      <a:pt x="757" y="317"/>
                      <a:pt x="762" y="306"/>
                      <a:pt x="767" y="295"/>
                    </a:cubicBezTo>
                    <a:cubicBezTo>
                      <a:pt x="784" y="262"/>
                      <a:pt x="800" y="229"/>
                      <a:pt x="814" y="200"/>
                    </a:cubicBezTo>
                    <a:cubicBezTo>
                      <a:pt x="816" y="200"/>
                      <a:pt x="816" y="200"/>
                      <a:pt x="816" y="200"/>
                    </a:cubicBezTo>
                    <a:cubicBezTo>
                      <a:pt x="770" y="328"/>
                      <a:pt x="770" y="328"/>
                      <a:pt x="770" y="328"/>
                    </a:cubicBezTo>
                    <a:lnTo>
                      <a:pt x="751" y="328"/>
                    </a:lnTo>
                    <a:close/>
                    <a:moveTo>
                      <a:pt x="817" y="194"/>
                    </a:moveTo>
                    <a:cubicBezTo>
                      <a:pt x="818" y="192"/>
                      <a:pt x="819" y="190"/>
                      <a:pt x="820" y="188"/>
                    </a:cubicBezTo>
                    <a:cubicBezTo>
                      <a:pt x="818" y="194"/>
                      <a:pt x="818" y="194"/>
                      <a:pt x="818" y="194"/>
                    </a:cubicBezTo>
                    <a:lnTo>
                      <a:pt x="817" y="194"/>
                    </a:lnTo>
                    <a:close/>
                    <a:moveTo>
                      <a:pt x="814" y="152"/>
                    </a:moveTo>
                    <a:cubicBezTo>
                      <a:pt x="814" y="151"/>
                      <a:pt x="814" y="151"/>
                      <a:pt x="814" y="151"/>
                    </a:cubicBezTo>
                    <a:cubicBezTo>
                      <a:pt x="830" y="149"/>
                      <a:pt x="830" y="149"/>
                      <a:pt x="830" y="149"/>
                    </a:cubicBezTo>
                    <a:cubicBezTo>
                      <a:pt x="823" y="163"/>
                      <a:pt x="816" y="178"/>
                      <a:pt x="808" y="194"/>
                    </a:cubicBezTo>
                    <a:cubicBezTo>
                      <a:pt x="792" y="196"/>
                      <a:pt x="792" y="196"/>
                      <a:pt x="792" y="196"/>
                    </a:cubicBezTo>
                    <a:cubicBezTo>
                      <a:pt x="807" y="153"/>
                      <a:pt x="807" y="153"/>
                      <a:pt x="807" y="153"/>
                    </a:cubicBezTo>
                    <a:lnTo>
                      <a:pt x="814" y="152"/>
                    </a:lnTo>
                    <a:close/>
                    <a:moveTo>
                      <a:pt x="804" y="201"/>
                    </a:moveTo>
                    <a:cubicBezTo>
                      <a:pt x="790" y="230"/>
                      <a:pt x="774" y="263"/>
                      <a:pt x="758" y="296"/>
                    </a:cubicBezTo>
                    <a:cubicBezTo>
                      <a:pt x="790" y="202"/>
                      <a:pt x="790" y="202"/>
                      <a:pt x="790" y="202"/>
                    </a:cubicBezTo>
                    <a:lnTo>
                      <a:pt x="804" y="201"/>
                    </a:lnTo>
                    <a:close/>
                    <a:moveTo>
                      <a:pt x="747" y="319"/>
                    </a:moveTo>
                    <a:cubicBezTo>
                      <a:pt x="745" y="322"/>
                      <a:pt x="743" y="325"/>
                      <a:pt x="742" y="328"/>
                    </a:cubicBezTo>
                    <a:cubicBezTo>
                      <a:pt x="732" y="328"/>
                      <a:pt x="732" y="328"/>
                      <a:pt x="732" y="328"/>
                    </a:cubicBezTo>
                    <a:cubicBezTo>
                      <a:pt x="732" y="327"/>
                      <a:pt x="732" y="327"/>
                      <a:pt x="732" y="327"/>
                    </a:cubicBezTo>
                    <a:cubicBezTo>
                      <a:pt x="719" y="326"/>
                      <a:pt x="719" y="326"/>
                      <a:pt x="719" y="326"/>
                    </a:cubicBezTo>
                    <a:cubicBezTo>
                      <a:pt x="759" y="205"/>
                      <a:pt x="759" y="205"/>
                      <a:pt x="759" y="205"/>
                    </a:cubicBezTo>
                    <a:cubicBezTo>
                      <a:pt x="786" y="203"/>
                      <a:pt x="786" y="203"/>
                      <a:pt x="786" y="203"/>
                    </a:cubicBezTo>
                    <a:lnTo>
                      <a:pt x="747" y="319"/>
                    </a:lnTo>
                    <a:close/>
                    <a:moveTo>
                      <a:pt x="755" y="205"/>
                    </a:moveTo>
                    <a:cubicBezTo>
                      <a:pt x="715" y="326"/>
                      <a:pt x="715" y="326"/>
                      <a:pt x="715" y="326"/>
                    </a:cubicBezTo>
                    <a:cubicBezTo>
                      <a:pt x="689" y="326"/>
                      <a:pt x="689" y="326"/>
                      <a:pt x="689" y="326"/>
                    </a:cubicBezTo>
                    <a:cubicBezTo>
                      <a:pt x="726" y="207"/>
                      <a:pt x="726" y="207"/>
                      <a:pt x="726" y="207"/>
                    </a:cubicBezTo>
                    <a:lnTo>
                      <a:pt x="755" y="205"/>
                    </a:lnTo>
                    <a:close/>
                    <a:moveTo>
                      <a:pt x="685" y="326"/>
                    </a:moveTo>
                    <a:cubicBezTo>
                      <a:pt x="660" y="326"/>
                      <a:pt x="660" y="326"/>
                      <a:pt x="660" y="326"/>
                    </a:cubicBezTo>
                    <a:cubicBezTo>
                      <a:pt x="695" y="210"/>
                      <a:pt x="695" y="210"/>
                      <a:pt x="695" y="210"/>
                    </a:cubicBezTo>
                    <a:cubicBezTo>
                      <a:pt x="723" y="208"/>
                      <a:pt x="723" y="208"/>
                      <a:pt x="723" y="208"/>
                    </a:cubicBezTo>
                    <a:lnTo>
                      <a:pt x="685" y="326"/>
                    </a:lnTo>
                    <a:close/>
                    <a:moveTo>
                      <a:pt x="691" y="210"/>
                    </a:moveTo>
                    <a:cubicBezTo>
                      <a:pt x="656" y="326"/>
                      <a:pt x="656" y="326"/>
                      <a:pt x="656" y="326"/>
                    </a:cubicBezTo>
                    <a:cubicBezTo>
                      <a:pt x="631" y="326"/>
                      <a:pt x="631" y="326"/>
                      <a:pt x="631" y="326"/>
                    </a:cubicBezTo>
                    <a:cubicBezTo>
                      <a:pt x="665" y="212"/>
                      <a:pt x="665" y="212"/>
                      <a:pt x="665" y="212"/>
                    </a:cubicBezTo>
                    <a:lnTo>
                      <a:pt x="691" y="210"/>
                    </a:lnTo>
                    <a:close/>
                    <a:moveTo>
                      <a:pt x="628" y="326"/>
                    </a:moveTo>
                    <a:cubicBezTo>
                      <a:pt x="601" y="326"/>
                      <a:pt x="601" y="326"/>
                      <a:pt x="601" y="326"/>
                    </a:cubicBezTo>
                    <a:cubicBezTo>
                      <a:pt x="633" y="214"/>
                      <a:pt x="633" y="214"/>
                      <a:pt x="633" y="214"/>
                    </a:cubicBezTo>
                    <a:cubicBezTo>
                      <a:pt x="662" y="212"/>
                      <a:pt x="662" y="212"/>
                      <a:pt x="662" y="212"/>
                    </a:cubicBezTo>
                    <a:lnTo>
                      <a:pt x="628" y="326"/>
                    </a:lnTo>
                    <a:close/>
                    <a:moveTo>
                      <a:pt x="630" y="215"/>
                    </a:moveTo>
                    <a:cubicBezTo>
                      <a:pt x="598" y="326"/>
                      <a:pt x="598" y="326"/>
                      <a:pt x="598" y="326"/>
                    </a:cubicBezTo>
                    <a:cubicBezTo>
                      <a:pt x="572" y="326"/>
                      <a:pt x="572" y="326"/>
                      <a:pt x="572" y="326"/>
                    </a:cubicBezTo>
                    <a:cubicBezTo>
                      <a:pt x="602" y="217"/>
                      <a:pt x="602" y="217"/>
                      <a:pt x="602" y="217"/>
                    </a:cubicBezTo>
                    <a:lnTo>
                      <a:pt x="630" y="215"/>
                    </a:lnTo>
                    <a:close/>
                    <a:moveTo>
                      <a:pt x="569" y="326"/>
                    </a:moveTo>
                    <a:cubicBezTo>
                      <a:pt x="544" y="326"/>
                      <a:pt x="544" y="326"/>
                      <a:pt x="544" y="326"/>
                    </a:cubicBezTo>
                    <a:cubicBezTo>
                      <a:pt x="573" y="219"/>
                      <a:pt x="573" y="219"/>
                      <a:pt x="573" y="219"/>
                    </a:cubicBezTo>
                    <a:cubicBezTo>
                      <a:pt x="598" y="217"/>
                      <a:pt x="598" y="217"/>
                      <a:pt x="598" y="217"/>
                    </a:cubicBezTo>
                    <a:lnTo>
                      <a:pt x="569" y="326"/>
                    </a:lnTo>
                    <a:close/>
                    <a:moveTo>
                      <a:pt x="569" y="219"/>
                    </a:moveTo>
                    <a:cubicBezTo>
                      <a:pt x="541" y="326"/>
                      <a:pt x="541" y="326"/>
                      <a:pt x="541" y="326"/>
                    </a:cubicBezTo>
                    <a:cubicBezTo>
                      <a:pt x="515" y="326"/>
                      <a:pt x="515" y="326"/>
                      <a:pt x="515" y="326"/>
                    </a:cubicBezTo>
                    <a:cubicBezTo>
                      <a:pt x="541" y="222"/>
                      <a:pt x="541" y="222"/>
                      <a:pt x="541" y="222"/>
                    </a:cubicBezTo>
                    <a:lnTo>
                      <a:pt x="569" y="219"/>
                    </a:lnTo>
                    <a:close/>
                    <a:moveTo>
                      <a:pt x="512" y="326"/>
                    </a:moveTo>
                    <a:cubicBezTo>
                      <a:pt x="487" y="325"/>
                      <a:pt x="487" y="325"/>
                      <a:pt x="487" y="325"/>
                    </a:cubicBezTo>
                    <a:cubicBezTo>
                      <a:pt x="511" y="224"/>
                      <a:pt x="511" y="224"/>
                      <a:pt x="511" y="224"/>
                    </a:cubicBezTo>
                    <a:cubicBezTo>
                      <a:pt x="537" y="222"/>
                      <a:pt x="537" y="222"/>
                      <a:pt x="537" y="222"/>
                    </a:cubicBezTo>
                    <a:lnTo>
                      <a:pt x="512" y="326"/>
                    </a:lnTo>
                    <a:close/>
                    <a:moveTo>
                      <a:pt x="508" y="224"/>
                    </a:moveTo>
                    <a:cubicBezTo>
                      <a:pt x="484" y="325"/>
                      <a:pt x="484" y="325"/>
                      <a:pt x="484" y="325"/>
                    </a:cubicBezTo>
                    <a:cubicBezTo>
                      <a:pt x="459" y="325"/>
                      <a:pt x="459" y="325"/>
                      <a:pt x="459" y="325"/>
                    </a:cubicBezTo>
                    <a:cubicBezTo>
                      <a:pt x="481" y="226"/>
                      <a:pt x="481" y="226"/>
                      <a:pt x="481" y="226"/>
                    </a:cubicBezTo>
                    <a:lnTo>
                      <a:pt x="508" y="224"/>
                    </a:lnTo>
                    <a:close/>
                    <a:moveTo>
                      <a:pt x="455" y="325"/>
                    </a:moveTo>
                    <a:cubicBezTo>
                      <a:pt x="429" y="325"/>
                      <a:pt x="429" y="325"/>
                      <a:pt x="429" y="325"/>
                    </a:cubicBezTo>
                    <a:cubicBezTo>
                      <a:pt x="450" y="229"/>
                      <a:pt x="450" y="229"/>
                      <a:pt x="450" y="229"/>
                    </a:cubicBezTo>
                    <a:cubicBezTo>
                      <a:pt x="478" y="226"/>
                      <a:pt x="478" y="226"/>
                      <a:pt x="478" y="226"/>
                    </a:cubicBezTo>
                    <a:lnTo>
                      <a:pt x="455" y="325"/>
                    </a:lnTo>
                    <a:close/>
                    <a:moveTo>
                      <a:pt x="446" y="229"/>
                    </a:moveTo>
                    <a:cubicBezTo>
                      <a:pt x="426" y="325"/>
                      <a:pt x="426" y="325"/>
                      <a:pt x="426" y="325"/>
                    </a:cubicBezTo>
                    <a:cubicBezTo>
                      <a:pt x="400" y="325"/>
                      <a:pt x="400" y="325"/>
                      <a:pt x="400" y="325"/>
                    </a:cubicBezTo>
                    <a:cubicBezTo>
                      <a:pt x="419" y="231"/>
                      <a:pt x="419" y="231"/>
                      <a:pt x="419" y="231"/>
                    </a:cubicBezTo>
                    <a:lnTo>
                      <a:pt x="446" y="229"/>
                    </a:lnTo>
                    <a:close/>
                    <a:moveTo>
                      <a:pt x="397" y="325"/>
                    </a:moveTo>
                    <a:cubicBezTo>
                      <a:pt x="372" y="325"/>
                      <a:pt x="372" y="325"/>
                      <a:pt x="372" y="325"/>
                    </a:cubicBezTo>
                    <a:cubicBezTo>
                      <a:pt x="389" y="233"/>
                      <a:pt x="389" y="233"/>
                      <a:pt x="389" y="233"/>
                    </a:cubicBezTo>
                    <a:cubicBezTo>
                      <a:pt x="415" y="231"/>
                      <a:pt x="415" y="231"/>
                      <a:pt x="415" y="231"/>
                    </a:cubicBezTo>
                    <a:lnTo>
                      <a:pt x="397" y="325"/>
                    </a:lnTo>
                    <a:close/>
                    <a:moveTo>
                      <a:pt x="386" y="233"/>
                    </a:moveTo>
                    <a:cubicBezTo>
                      <a:pt x="368" y="325"/>
                      <a:pt x="368" y="325"/>
                      <a:pt x="368" y="325"/>
                    </a:cubicBezTo>
                    <a:cubicBezTo>
                      <a:pt x="342" y="325"/>
                      <a:pt x="342" y="325"/>
                      <a:pt x="342" y="325"/>
                    </a:cubicBezTo>
                    <a:cubicBezTo>
                      <a:pt x="358" y="236"/>
                      <a:pt x="358" y="236"/>
                      <a:pt x="358" y="236"/>
                    </a:cubicBezTo>
                    <a:lnTo>
                      <a:pt x="386" y="233"/>
                    </a:lnTo>
                    <a:close/>
                    <a:moveTo>
                      <a:pt x="339" y="325"/>
                    </a:moveTo>
                    <a:cubicBezTo>
                      <a:pt x="314" y="325"/>
                      <a:pt x="314" y="325"/>
                      <a:pt x="314" y="325"/>
                    </a:cubicBezTo>
                    <a:cubicBezTo>
                      <a:pt x="328" y="238"/>
                      <a:pt x="328" y="238"/>
                      <a:pt x="328" y="238"/>
                    </a:cubicBezTo>
                    <a:cubicBezTo>
                      <a:pt x="354" y="236"/>
                      <a:pt x="354" y="236"/>
                      <a:pt x="354" y="236"/>
                    </a:cubicBezTo>
                    <a:lnTo>
                      <a:pt x="339" y="325"/>
                    </a:lnTo>
                    <a:close/>
                    <a:moveTo>
                      <a:pt x="325" y="238"/>
                    </a:moveTo>
                    <a:cubicBezTo>
                      <a:pt x="311" y="325"/>
                      <a:pt x="311" y="325"/>
                      <a:pt x="311" y="325"/>
                    </a:cubicBezTo>
                    <a:cubicBezTo>
                      <a:pt x="285" y="325"/>
                      <a:pt x="285" y="325"/>
                      <a:pt x="285" y="325"/>
                    </a:cubicBezTo>
                    <a:cubicBezTo>
                      <a:pt x="297" y="240"/>
                      <a:pt x="297" y="240"/>
                      <a:pt x="297" y="240"/>
                    </a:cubicBezTo>
                    <a:lnTo>
                      <a:pt x="325" y="238"/>
                    </a:lnTo>
                    <a:close/>
                    <a:moveTo>
                      <a:pt x="282" y="325"/>
                    </a:moveTo>
                    <a:cubicBezTo>
                      <a:pt x="255" y="324"/>
                      <a:pt x="255" y="324"/>
                      <a:pt x="255" y="324"/>
                    </a:cubicBezTo>
                    <a:cubicBezTo>
                      <a:pt x="266" y="243"/>
                      <a:pt x="266" y="243"/>
                      <a:pt x="266" y="243"/>
                    </a:cubicBezTo>
                    <a:cubicBezTo>
                      <a:pt x="294" y="241"/>
                      <a:pt x="294" y="241"/>
                      <a:pt x="294" y="241"/>
                    </a:cubicBezTo>
                    <a:lnTo>
                      <a:pt x="282" y="325"/>
                    </a:lnTo>
                    <a:close/>
                    <a:moveTo>
                      <a:pt x="262" y="243"/>
                    </a:moveTo>
                    <a:cubicBezTo>
                      <a:pt x="252" y="324"/>
                      <a:pt x="252" y="324"/>
                      <a:pt x="252" y="324"/>
                    </a:cubicBezTo>
                    <a:cubicBezTo>
                      <a:pt x="228" y="324"/>
                      <a:pt x="228" y="324"/>
                      <a:pt x="228" y="324"/>
                    </a:cubicBezTo>
                    <a:cubicBezTo>
                      <a:pt x="237" y="245"/>
                      <a:pt x="237" y="245"/>
                      <a:pt x="237" y="245"/>
                    </a:cubicBezTo>
                    <a:lnTo>
                      <a:pt x="262" y="243"/>
                    </a:lnTo>
                    <a:close/>
                    <a:moveTo>
                      <a:pt x="224" y="324"/>
                    </a:moveTo>
                    <a:cubicBezTo>
                      <a:pt x="199" y="324"/>
                      <a:pt x="199" y="324"/>
                      <a:pt x="199" y="324"/>
                    </a:cubicBezTo>
                    <a:cubicBezTo>
                      <a:pt x="206" y="247"/>
                      <a:pt x="206" y="247"/>
                      <a:pt x="206" y="247"/>
                    </a:cubicBezTo>
                    <a:cubicBezTo>
                      <a:pt x="234" y="245"/>
                      <a:pt x="234" y="245"/>
                      <a:pt x="234" y="245"/>
                    </a:cubicBezTo>
                    <a:lnTo>
                      <a:pt x="224" y="324"/>
                    </a:lnTo>
                    <a:close/>
                    <a:moveTo>
                      <a:pt x="203" y="248"/>
                    </a:moveTo>
                    <a:cubicBezTo>
                      <a:pt x="195" y="324"/>
                      <a:pt x="195" y="324"/>
                      <a:pt x="195" y="324"/>
                    </a:cubicBezTo>
                    <a:cubicBezTo>
                      <a:pt x="170" y="324"/>
                      <a:pt x="170" y="324"/>
                      <a:pt x="170" y="324"/>
                    </a:cubicBezTo>
                    <a:cubicBezTo>
                      <a:pt x="176" y="250"/>
                      <a:pt x="176" y="250"/>
                      <a:pt x="176" y="250"/>
                    </a:cubicBezTo>
                    <a:lnTo>
                      <a:pt x="203" y="248"/>
                    </a:lnTo>
                    <a:close/>
                    <a:moveTo>
                      <a:pt x="167" y="324"/>
                    </a:moveTo>
                    <a:cubicBezTo>
                      <a:pt x="164" y="324"/>
                      <a:pt x="164" y="324"/>
                      <a:pt x="164" y="324"/>
                    </a:cubicBezTo>
                    <a:cubicBezTo>
                      <a:pt x="164" y="327"/>
                      <a:pt x="164" y="327"/>
                      <a:pt x="164" y="327"/>
                    </a:cubicBezTo>
                    <a:cubicBezTo>
                      <a:pt x="141" y="327"/>
                      <a:pt x="141" y="327"/>
                      <a:pt x="141" y="327"/>
                    </a:cubicBezTo>
                    <a:cubicBezTo>
                      <a:pt x="146" y="252"/>
                      <a:pt x="146" y="252"/>
                      <a:pt x="146" y="252"/>
                    </a:cubicBezTo>
                    <a:cubicBezTo>
                      <a:pt x="173" y="250"/>
                      <a:pt x="173" y="250"/>
                      <a:pt x="173" y="250"/>
                    </a:cubicBezTo>
                    <a:lnTo>
                      <a:pt x="167" y="324"/>
                    </a:lnTo>
                    <a:close/>
                    <a:moveTo>
                      <a:pt x="145" y="212"/>
                    </a:moveTo>
                    <a:cubicBezTo>
                      <a:pt x="143" y="246"/>
                      <a:pt x="143" y="246"/>
                      <a:pt x="143" y="246"/>
                    </a:cubicBezTo>
                    <a:cubicBezTo>
                      <a:pt x="116" y="248"/>
                      <a:pt x="116" y="248"/>
                      <a:pt x="116" y="248"/>
                    </a:cubicBezTo>
                    <a:cubicBezTo>
                      <a:pt x="118" y="214"/>
                      <a:pt x="118" y="214"/>
                      <a:pt x="118" y="214"/>
                    </a:cubicBezTo>
                    <a:lnTo>
                      <a:pt x="145" y="212"/>
                    </a:lnTo>
                    <a:close/>
                    <a:moveTo>
                      <a:pt x="143" y="252"/>
                    </a:moveTo>
                    <a:cubicBezTo>
                      <a:pt x="138" y="327"/>
                      <a:pt x="138" y="327"/>
                      <a:pt x="138" y="327"/>
                    </a:cubicBezTo>
                    <a:cubicBezTo>
                      <a:pt x="113" y="326"/>
                      <a:pt x="113" y="326"/>
                      <a:pt x="113" y="326"/>
                    </a:cubicBezTo>
                    <a:cubicBezTo>
                      <a:pt x="116" y="254"/>
                      <a:pt x="116" y="254"/>
                      <a:pt x="116" y="254"/>
                    </a:cubicBezTo>
                    <a:lnTo>
                      <a:pt x="143" y="252"/>
                    </a:lnTo>
                    <a:close/>
                    <a:moveTo>
                      <a:pt x="109" y="326"/>
                    </a:moveTo>
                    <a:cubicBezTo>
                      <a:pt x="85" y="326"/>
                      <a:pt x="85" y="326"/>
                      <a:pt x="85" y="326"/>
                    </a:cubicBezTo>
                    <a:cubicBezTo>
                      <a:pt x="87" y="256"/>
                      <a:pt x="87" y="256"/>
                      <a:pt x="87" y="256"/>
                    </a:cubicBezTo>
                    <a:cubicBezTo>
                      <a:pt x="113" y="254"/>
                      <a:pt x="113" y="254"/>
                      <a:pt x="113" y="254"/>
                    </a:cubicBezTo>
                    <a:lnTo>
                      <a:pt x="109" y="326"/>
                    </a:lnTo>
                    <a:close/>
                    <a:moveTo>
                      <a:pt x="109" y="333"/>
                    </a:moveTo>
                    <a:cubicBezTo>
                      <a:pt x="103" y="446"/>
                      <a:pt x="103" y="446"/>
                      <a:pt x="103" y="446"/>
                    </a:cubicBezTo>
                    <a:cubicBezTo>
                      <a:pt x="81" y="444"/>
                      <a:pt x="81" y="444"/>
                      <a:pt x="81" y="444"/>
                    </a:cubicBezTo>
                    <a:cubicBezTo>
                      <a:pt x="85" y="333"/>
                      <a:pt x="85" y="333"/>
                      <a:pt x="85" y="333"/>
                    </a:cubicBezTo>
                    <a:lnTo>
                      <a:pt x="109" y="333"/>
                    </a:lnTo>
                    <a:close/>
                    <a:moveTo>
                      <a:pt x="82" y="326"/>
                    </a:moveTo>
                    <a:cubicBezTo>
                      <a:pt x="53" y="326"/>
                      <a:pt x="53" y="326"/>
                      <a:pt x="53" y="326"/>
                    </a:cubicBezTo>
                    <a:cubicBezTo>
                      <a:pt x="53" y="259"/>
                      <a:pt x="53" y="259"/>
                      <a:pt x="53" y="259"/>
                    </a:cubicBezTo>
                    <a:cubicBezTo>
                      <a:pt x="84" y="257"/>
                      <a:pt x="84" y="257"/>
                      <a:pt x="84" y="257"/>
                    </a:cubicBezTo>
                    <a:lnTo>
                      <a:pt x="82" y="326"/>
                    </a:lnTo>
                    <a:close/>
                    <a:moveTo>
                      <a:pt x="54" y="443"/>
                    </a:moveTo>
                    <a:cubicBezTo>
                      <a:pt x="53" y="333"/>
                      <a:pt x="53" y="333"/>
                      <a:pt x="53" y="333"/>
                    </a:cubicBezTo>
                    <a:cubicBezTo>
                      <a:pt x="82" y="333"/>
                      <a:pt x="82" y="333"/>
                      <a:pt x="82" y="333"/>
                    </a:cubicBezTo>
                    <a:cubicBezTo>
                      <a:pt x="78" y="444"/>
                      <a:pt x="78" y="444"/>
                      <a:pt x="78" y="444"/>
                    </a:cubicBezTo>
                    <a:lnTo>
                      <a:pt x="54" y="443"/>
                    </a:lnTo>
                    <a:close/>
                    <a:moveTo>
                      <a:pt x="78" y="451"/>
                    </a:moveTo>
                    <a:cubicBezTo>
                      <a:pt x="75" y="540"/>
                      <a:pt x="75" y="540"/>
                      <a:pt x="75" y="540"/>
                    </a:cubicBezTo>
                    <a:cubicBezTo>
                      <a:pt x="55" y="537"/>
                      <a:pt x="55" y="537"/>
                      <a:pt x="55" y="537"/>
                    </a:cubicBezTo>
                    <a:cubicBezTo>
                      <a:pt x="54" y="449"/>
                      <a:pt x="54" y="449"/>
                      <a:pt x="54" y="449"/>
                    </a:cubicBezTo>
                    <a:lnTo>
                      <a:pt x="78" y="451"/>
                    </a:lnTo>
                    <a:close/>
                    <a:moveTo>
                      <a:pt x="81" y="451"/>
                    </a:moveTo>
                    <a:cubicBezTo>
                      <a:pt x="103" y="452"/>
                      <a:pt x="103" y="452"/>
                      <a:pt x="103" y="452"/>
                    </a:cubicBezTo>
                    <a:cubicBezTo>
                      <a:pt x="99" y="542"/>
                      <a:pt x="99" y="542"/>
                      <a:pt x="99" y="542"/>
                    </a:cubicBezTo>
                    <a:cubicBezTo>
                      <a:pt x="78" y="540"/>
                      <a:pt x="78" y="540"/>
                      <a:pt x="78" y="540"/>
                    </a:cubicBezTo>
                    <a:lnTo>
                      <a:pt x="81" y="451"/>
                    </a:lnTo>
                    <a:close/>
                    <a:moveTo>
                      <a:pt x="106" y="453"/>
                    </a:moveTo>
                    <a:cubicBezTo>
                      <a:pt x="130" y="454"/>
                      <a:pt x="130" y="454"/>
                      <a:pt x="130" y="454"/>
                    </a:cubicBezTo>
                    <a:cubicBezTo>
                      <a:pt x="124" y="546"/>
                      <a:pt x="124" y="546"/>
                      <a:pt x="124" y="546"/>
                    </a:cubicBezTo>
                    <a:cubicBezTo>
                      <a:pt x="102" y="543"/>
                      <a:pt x="102" y="543"/>
                      <a:pt x="102" y="543"/>
                    </a:cubicBezTo>
                    <a:lnTo>
                      <a:pt x="106" y="453"/>
                    </a:lnTo>
                    <a:close/>
                    <a:moveTo>
                      <a:pt x="133" y="454"/>
                    </a:moveTo>
                    <a:cubicBezTo>
                      <a:pt x="156" y="456"/>
                      <a:pt x="156" y="456"/>
                      <a:pt x="156" y="456"/>
                    </a:cubicBezTo>
                    <a:cubicBezTo>
                      <a:pt x="149" y="548"/>
                      <a:pt x="149" y="548"/>
                      <a:pt x="149" y="548"/>
                    </a:cubicBezTo>
                    <a:cubicBezTo>
                      <a:pt x="128" y="546"/>
                      <a:pt x="128" y="546"/>
                      <a:pt x="128" y="546"/>
                    </a:cubicBezTo>
                    <a:lnTo>
                      <a:pt x="133" y="454"/>
                    </a:lnTo>
                    <a:close/>
                    <a:moveTo>
                      <a:pt x="160" y="456"/>
                    </a:moveTo>
                    <a:cubicBezTo>
                      <a:pt x="182" y="458"/>
                      <a:pt x="182" y="458"/>
                      <a:pt x="182" y="458"/>
                    </a:cubicBezTo>
                    <a:cubicBezTo>
                      <a:pt x="173" y="551"/>
                      <a:pt x="173" y="551"/>
                      <a:pt x="173" y="551"/>
                    </a:cubicBezTo>
                    <a:cubicBezTo>
                      <a:pt x="152" y="549"/>
                      <a:pt x="152" y="549"/>
                      <a:pt x="152" y="549"/>
                    </a:cubicBezTo>
                    <a:lnTo>
                      <a:pt x="160" y="456"/>
                    </a:lnTo>
                    <a:close/>
                    <a:moveTo>
                      <a:pt x="212" y="460"/>
                    </a:moveTo>
                    <a:cubicBezTo>
                      <a:pt x="235" y="461"/>
                      <a:pt x="235" y="461"/>
                      <a:pt x="235" y="461"/>
                    </a:cubicBezTo>
                    <a:cubicBezTo>
                      <a:pt x="222" y="557"/>
                      <a:pt x="222" y="557"/>
                      <a:pt x="222" y="557"/>
                    </a:cubicBezTo>
                    <a:cubicBezTo>
                      <a:pt x="201" y="555"/>
                      <a:pt x="201" y="555"/>
                      <a:pt x="201" y="555"/>
                    </a:cubicBezTo>
                    <a:lnTo>
                      <a:pt x="212" y="460"/>
                    </a:lnTo>
                    <a:close/>
                    <a:moveTo>
                      <a:pt x="238" y="461"/>
                    </a:moveTo>
                    <a:cubicBezTo>
                      <a:pt x="262" y="463"/>
                      <a:pt x="262" y="463"/>
                      <a:pt x="262" y="463"/>
                    </a:cubicBezTo>
                    <a:cubicBezTo>
                      <a:pt x="248" y="560"/>
                      <a:pt x="248" y="560"/>
                      <a:pt x="248" y="560"/>
                    </a:cubicBezTo>
                    <a:cubicBezTo>
                      <a:pt x="226" y="558"/>
                      <a:pt x="226" y="558"/>
                      <a:pt x="226" y="558"/>
                    </a:cubicBezTo>
                    <a:lnTo>
                      <a:pt x="238" y="461"/>
                    </a:lnTo>
                    <a:close/>
                    <a:moveTo>
                      <a:pt x="265" y="463"/>
                    </a:moveTo>
                    <a:cubicBezTo>
                      <a:pt x="289" y="465"/>
                      <a:pt x="289" y="465"/>
                      <a:pt x="289" y="465"/>
                    </a:cubicBezTo>
                    <a:cubicBezTo>
                      <a:pt x="274" y="563"/>
                      <a:pt x="274" y="563"/>
                      <a:pt x="274" y="563"/>
                    </a:cubicBezTo>
                    <a:cubicBezTo>
                      <a:pt x="251" y="561"/>
                      <a:pt x="251" y="561"/>
                      <a:pt x="251" y="561"/>
                    </a:cubicBezTo>
                    <a:lnTo>
                      <a:pt x="265" y="463"/>
                    </a:lnTo>
                    <a:close/>
                    <a:moveTo>
                      <a:pt x="292" y="465"/>
                    </a:moveTo>
                    <a:cubicBezTo>
                      <a:pt x="314" y="466"/>
                      <a:pt x="314" y="466"/>
                      <a:pt x="314" y="466"/>
                    </a:cubicBezTo>
                    <a:cubicBezTo>
                      <a:pt x="297" y="566"/>
                      <a:pt x="297" y="566"/>
                      <a:pt x="297" y="566"/>
                    </a:cubicBezTo>
                    <a:cubicBezTo>
                      <a:pt x="277" y="564"/>
                      <a:pt x="277" y="564"/>
                      <a:pt x="277" y="564"/>
                    </a:cubicBezTo>
                    <a:lnTo>
                      <a:pt x="292" y="465"/>
                    </a:lnTo>
                    <a:close/>
                    <a:moveTo>
                      <a:pt x="318" y="467"/>
                    </a:moveTo>
                    <a:cubicBezTo>
                      <a:pt x="342" y="468"/>
                      <a:pt x="342" y="468"/>
                      <a:pt x="342" y="468"/>
                    </a:cubicBezTo>
                    <a:cubicBezTo>
                      <a:pt x="323" y="569"/>
                      <a:pt x="323" y="569"/>
                      <a:pt x="323" y="569"/>
                    </a:cubicBezTo>
                    <a:cubicBezTo>
                      <a:pt x="300" y="567"/>
                      <a:pt x="300" y="567"/>
                      <a:pt x="300" y="567"/>
                    </a:cubicBezTo>
                    <a:lnTo>
                      <a:pt x="318" y="467"/>
                    </a:lnTo>
                    <a:close/>
                    <a:moveTo>
                      <a:pt x="345" y="468"/>
                    </a:moveTo>
                    <a:cubicBezTo>
                      <a:pt x="368" y="470"/>
                      <a:pt x="368" y="470"/>
                      <a:pt x="368" y="470"/>
                    </a:cubicBezTo>
                    <a:cubicBezTo>
                      <a:pt x="348" y="572"/>
                      <a:pt x="348" y="572"/>
                      <a:pt x="348" y="572"/>
                    </a:cubicBezTo>
                    <a:cubicBezTo>
                      <a:pt x="326" y="570"/>
                      <a:pt x="326" y="570"/>
                      <a:pt x="326" y="570"/>
                    </a:cubicBezTo>
                    <a:lnTo>
                      <a:pt x="345" y="468"/>
                    </a:lnTo>
                    <a:close/>
                    <a:moveTo>
                      <a:pt x="372" y="470"/>
                    </a:moveTo>
                    <a:cubicBezTo>
                      <a:pt x="395" y="472"/>
                      <a:pt x="395" y="472"/>
                      <a:pt x="395" y="472"/>
                    </a:cubicBezTo>
                    <a:cubicBezTo>
                      <a:pt x="373" y="575"/>
                      <a:pt x="373" y="575"/>
                      <a:pt x="373" y="575"/>
                    </a:cubicBezTo>
                    <a:cubicBezTo>
                      <a:pt x="351" y="573"/>
                      <a:pt x="351" y="573"/>
                      <a:pt x="351" y="573"/>
                    </a:cubicBezTo>
                    <a:lnTo>
                      <a:pt x="372" y="470"/>
                    </a:lnTo>
                    <a:close/>
                    <a:moveTo>
                      <a:pt x="398" y="472"/>
                    </a:moveTo>
                    <a:cubicBezTo>
                      <a:pt x="422" y="473"/>
                      <a:pt x="422" y="473"/>
                      <a:pt x="422" y="473"/>
                    </a:cubicBezTo>
                    <a:cubicBezTo>
                      <a:pt x="398" y="578"/>
                      <a:pt x="398" y="578"/>
                      <a:pt x="398" y="578"/>
                    </a:cubicBezTo>
                    <a:cubicBezTo>
                      <a:pt x="376" y="576"/>
                      <a:pt x="376" y="576"/>
                      <a:pt x="376" y="576"/>
                    </a:cubicBezTo>
                    <a:lnTo>
                      <a:pt x="398" y="472"/>
                    </a:lnTo>
                    <a:close/>
                    <a:moveTo>
                      <a:pt x="425" y="474"/>
                    </a:moveTo>
                    <a:cubicBezTo>
                      <a:pt x="449" y="475"/>
                      <a:pt x="449" y="475"/>
                      <a:pt x="449" y="475"/>
                    </a:cubicBezTo>
                    <a:cubicBezTo>
                      <a:pt x="424" y="581"/>
                      <a:pt x="424" y="581"/>
                      <a:pt x="424" y="581"/>
                    </a:cubicBezTo>
                    <a:cubicBezTo>
                      <a:pt x="402" y="579"/>
                      <a:pt x="402" y="579"/>
                      <a:pt x="402" y="579"/>
                    </a:cubicBezTo>
                    <a:lnTo>
                      <a:pt x="425" y="474"/>
                    </a:lnTo>
                    <a:close/>
                    <a:moveTo>
                      <a:pt x="452" y="475"/>
                    </a:moveTo>
                    <a:cubicBezTo>
                      <a:pt x="474" y="477"/>
                      <a:pt x="474" y="477"/>
                      <a:pt x="474" y="477"/>
                    </a:cubicBezTo>
                    <a:cubicBezTo>
                      <a:pt x="447" y="584"/>
                      <a:pt x="447" y="584"/>
                      <a:pt x="447" y="584"/>
                    </a:cubicBezTo>
                    <a:cubicBezTo>
                      <a:pt x="427" y="582"/>
                      <a:pt x="427" y="582"/>
                      <a:pt x="427" y="582"/>
                    </a:cubicBezTo>
                    <a:lnTo>
                      <a:pt x="452" y="475"/>
                    </a:lnTo>
                    <a:close/>
                    <a:moveTo>
                      <a:pt x="499" y="597"/>
                    </a:moveTo>
                    <a:cubicBezTo>
                      <a:pt x="520" y="600"/>
                      <a:pt x="520" y="600"/>
                      <a:pt x="520" y="600"/>
                    </a:cubicBezTo>
                    <a:cubicBezTo>
                      <a:pt x="519" y="601"/>
                      <a:pt x="519" y="601"/>
                      <a:pt x="519" y="601"/>
                    </a:cubicBezTo>
                    <a:cubicBezTo>
                      <a:pt x="512" y="600"/>
                      <a:pt x="505" y="600"/>
                      <a:pt x="499" y="599"/>
                    </a:cubicBezTo>
                    <a:lnTo>
                      <a:pt x="499" y="597"/>
                    </a:lnTo>
                    <a:close/>
                    <a:moveTo>
                      <a:pt x="548" y="603"/>
                    </a:moveTo>
                    <a:cubicBezTo>
                      <a:pt x="571" y="606"/>
                      <a:pt x="571" y="606"/>
                      <a:pt x="571" y="606"/>
                    </a:cubicBezTo>
                    <a:cubicBezTo>
                      <a:pt x="571" y="607"/>
                      <a:pt x="571" y="607"/>
                      <a:pt x="571" y="607"/>
                    </a:cubicBezTo>
                    <a:cubicBezTo>
                      <a:pt x="563" y="606"/>
                      <a:pt x="555" y="605"/>
                      <a:pt x="548" y="604"/>
                    </a:cubicBezTo>
                    <a:lnTo>
                      <a:pt x="548" y="603"/>
                    </a:lnTo>
                    <a:close/>
                    <a:moveTo>
                      <a:pt x="599" y="609"/>
                    </a:moveTo>
                    <a:cubicBezTo>
                      <a:pt x="605" y="610"/>
                      <a:pt x="605" y="610"/>
                      <a:pt x="605" y="610"/>
                    </a:cubicBezTo>
                    <a:cubicBezTo>
                      <a:pt x="606" y="610"/>
                      <a:pt x="606" y="611"/>
                      <a:pt x="607" y="611"/>
                    </a:cubicBezTo>
                    <a:cubicBezTo>
                      <a:pt x="607" y="611"/>
                      <a:pt x="608" y="611"/>
                      <a:pt x="608" y="612"/>
                    </a:cubicBezTo>
                    <a:cubicBezTo>
                      <a:pt x="605" y="611"/>
                      <a:pt x="602" y="611"/>
                      <a:pt x="599" y="610"/>
                    </a:cubicBezTo>
                    <a:lnTo>
                      <a:pt x="599" y="609"/>
                    </a:lnTo>
                    <a:close/>
                    <a:moveTo>
                      <a:pt x="612" y="611"/>
                    </a:moveTo>
                    <a:cubicBezTo>
                      <a:pt x="621" y="612"/>
                      <a:pt x="621" y="612"/>
                      <a:pt x="621" y="612"/>
                    </a:cubicBezTo>
                    <a:cubicBezTo>
                      <a:pt x="620" y="613"/>
                      <a:pt x="620" y="613"/>
                      <a:pt x="620" y="613"/>
                    </a:cubicBezTo>
                    <a:cubicBezTo>
                      <a:pt x="617" y="613"/>
                      <a:pt x="613" y="612"/>
                      <a:pt x="609" y="612"/>
                    </a:cubicBezTo>
                    <a:cubicBezTo>
                      <a:pt x="610" y="612"/>
                      <a:pt x="611" y="611"/>
                      <a:pt x="612" y="611"/>
                    </a:cubicBezTo>
                    <a:close/>
                    <a:moveTo>
                      <a:pt x="649" y="615"/>
                    </a:moveTo>
                    <a:cubicBezTo>
                      <a:pt x="667" y="617"/>
                      <a:pt x="667" y="617"/>
                      <a:pt x="667" y="617"/>
                    </a:cubicBezTo>
                    <a:cubicBezTo>
                      <a:pt x="666" y="619"/>
                      <a:pt x="666" y="619"/>
                      <a:pt x="666" y="619"/>
                    </a:cubicBezTo>
                    <a:cubicBezTo>
                      <a:pt x="661" y="618"/>
                      <a:pt x="655" y="617"/>
                      <a:pt x="648" y="616"/>
                    </a:cubicBezTo>
                    <a:lnTo>
                      <a:pt x="649" y="615"/>
                    </a:lnTo>
                    <a:close/>
                    <a:moveTo>
                      <a:pt x="651" y="609"/>
                    </a:moveTo>
                    <a:cubicBezTo>
                      <a:pt x="691" y="491"/>
                      <a:pt x="691" y="491"/>
                      <a:pt x="691" y="491"/>
                    </a:cubicBezTo>
                    <a:cubicBezTo>
                      <a:pt x="712" y="492"/>
                      <a:pt x="712" y="492"/>
                      <a:pt x="712" y="492"/>
                    </a:cubicBezTo>
                    <a:cubicBezTo>
                      <a:pt x="669" y="611"/>
                      <a:pt x="669" y="611"/>
                      <a:pt x="669" y="611"/>
                    </a:cubicBezTo>
                    <a:lnTo>
                      <a:pt x="651" y="609"/>
                    </a:lnTo>
                    <a:close/>
                    <a:moveTo>
                      <a:pt x="715" y="493"/>
                    </a:moveTo>
                    <a:cubicBezTo>
                      <a:pt x="725" y="493"/>
                      <a:pt x="725" y="493"/>
                      <a:pt x="725" y="493"/>
                    </a:cubicBezTo>
                    <a:cubicBezTo>
                      <a:pt x="682" y="612"/>
                      <a:pt x="682" y="612"/>
                      <a:pt x="682" y="612"/>
                    </a:cubicBezTo>
                    <a:cubicBezTo>
                      <a:pt x="673" y="611"/>
                      <a:pt x="673" y="611"/>
                      <a:pt x="673" y="611"/>
                    </a:cubicBezTo>
                    <a:lnTo>
                      <a:pt x="715" y="493"/>
                    </a:lnTo>
                    <a:close/>
                    <a:moveTo>
                      <a:pt x="717" y="486"/>
                    </a:moveTo>
                    <a:cubicBezTo>
                      <a:pt x="771" y="335"/>
                      <a:pt x="771" y="335"/>
                      <a:pt x="771" y="335"/>
                    </a:cubicBezTo>
                    <a:cubicBezTo>
                      <a:pt x="781" y="335"/>
                      <a:pt x="781" y="335"/>
                      <a:pt x="781" y="335"/>
                    </a:cubicBezTo>
                    <a:cubicBezTo>
                      <a:pt x="727" y="487"/>
                      <a:pt x="727" y="487"/>
                      <a:pt x="727" y="487"/>
                    </a:cubicBezTo>
                    <a:lnTo>
                      <a:pt x="717" y="486"/>
                    </a:lnTo>
                    <a:close/>
                    <a:moveTo>
                      <a:pt x="774" y="328"/>
                    </a:moveTo>
                    <a:cubicBezTo>
                      <a:pt x="819" y="200"/>
                      <a:pt x="819" y="200"/>
                      <a:pt x="819" y="200"/>
                    </a:cubicBezTo>
                    <a:cubicBezTo>
                      <a:pt x="830" y="199"/>
                      <a:pt x="830" y="199"/>
                      <a:pt x="830" y="199"/>
                    </a:cubicBezTo>
                    <a:cubicBezTo>
                      <a:pt x="784" y="328"/>
                      <a:pt x="784" y="328"/>
                      <a:pt x="784" y="328"/>
                    </a:cubicBezTo>
                    <a:lnTo>
                      <a:pt x="774" y="328"/>
                    </a:lnTo>
                    <a:close/>
                    <a:moveTo>
                      <a:pt x="789" y="196"/>
                    </a:moveTo>
                    <a:cubicBezTo>
                      <a:pt x="761" y="198"/>
                      <a:pt x="761" y="198"/>
                      <a:pt x="761" y="198"/>
                    </a:cubicBezTo>
                    <a:cubicBezTo>
                      <a:pt x="775" y="156"/>
                      <a:pt x="775" y="156"/>
                      <a:pt x="775" y="156"/>
                    </a:cubicBezTo>
                    <a:cubicBezTo>
                      <a:pt x="803" y="153"/>
                      <a:pt x="803" y="153"/>
                      <a:pt x="803" y="153"/>
                    </a:cubicBezTo>
                    <a:lnTo>
                      <a:pt x="789" y="196"/>
                    </a:lnTo>
                    <a:close/>
                    <a:moveTo>
                      <a:pt x="725" y="201"/>
                    </a:moveTo>
                    <a:cubicBezTo>
                      <a:pt x="697" y="203"/>
                      <a:pt x="697" y="203"/>
                      <a:pt x="697" y="203"/>
                    </a:cubicBezTo>
                    <a:cubicBezTo>
                      <a:pt x="709" y="162"/>
                      <a:pt x="709" y="162"/>
                      <a:pt x="709" y="162"/>
                    </a:cubicBezTo>
                    <a:cubicBezTo>
                      <a:pt x="738" y="159"/>
                      <a:pt x="738" y="159"/>
                      <a:pt x="738" y="159"/>
                    </a:cubicBezTo>
                    <a:lnTo>
                      <a:pt x="725" y="201"/>
                    </a:lnTo>
                    <a:close/>
                    <a:moveTo>
                      <a:pt x="664" y="205"/>
                    </a:moveTo>
                    <a:cubicBezTo>
                      <a:pt x="635" y="208"/>
                      <a:pt x="635" y="208"/>
                      <a:pt x="635" y="208"/>
                    </a:cubicBezTo>
                    <a:cubicBezTo>
                      <a:pt x="647" y="168"/>
                      <a:pt x="647" y="168"/>
                      <a:pt x="647" y="168"/>
                    </a:cubicBezTo>
                    <a:cubicBezTo>
                      <a:pt x="676" y="165"/>
                      <a:pt x="676" y="165"/>
                      <a:pt x="676" y="165"/>
                    </a:cubicBezTo>
                    <a:lnTo>
                      <a:pt x="664" y="205"/>
                    </a:lnTo>
                    <a:close/>
                    <a:moveTo>
                      <a:pt x="600" y="210"/>
                    </a:moveTo>
                    <a:cubicBezTo>
                      <a:pt x="574" y="212"/>
                      <a:pt x="574" y="212"/>
                      <a:pt x="574" y="212"/>
                    </a:cubicBezTo>
                    <a:cubicBezTo>
                      <a:pt x="585" y="173"/>
                      <a:pt x="585" y="173"/>
                      <a:pt x="585" y="173"/>
                    </a:cubicBezTo>
                    <a:cubicBezTo>
                      <a:pt x="611" y="171"/>
                      <a:pt x="611" y="171"/>
                      <a:pt x="611" y="171"/>
                    </a:cubicBezTo>
                    <a:lnTo>
                      <a:pt x="600" y="210"/>
                    </a:lnTo>
                    <a:close/>
                    <a:moveTo>
                      <a:pt x="539" y="215"/>
                    </a:moveTo>
                    <a:cubicBezTo>
                      <a:pt x="513" y="217"/>
                      <a:pt x="513" y="217"/>
                      <a:pt x="513" y="217"/>
                    </a:cubicBezTo>
                    <a:cubicBezTo>
                      <a:pt x="522" y="179"/>
                      <a:pt x="522" y="179"/>
                      <a:pt x="522" y="179"/>
                    </a:cubicBezTo>
                    <a:cubicBezTo>
                      <a:pt x="549" y="177"/>
                      <a:pt x="549" y="177"/>
                      <a:pt x="549" y="177"/>
                    </a:cubicBezTo>
                    <a:lnTo>
                      <a:pt x="539" y="215"/>
                    </a:lnTo>
                    <a:close/>
                    <a:moveTo>
                      <a:pt x="479" y="220"/>
                    </a:moveTo>
                    <a:cubicBezTo>
                      <a:pt x="451" y="222"/>
                      <a:pt x="451" y="222"/>
                      <a:pt x="451" y="222"/>
                    </a:cubicBezTo>
                    <a:cubicBezTo>
                      <a:pt x="459" y="185"/>
                      <a:pt x="459" y="185"/>
                      <a:pt x="459" y="185"/>
                    </a:cubicBezTo>
                    <a:cubicBezTo>
                      <a:pt x="488" y="182"/>
                      <a:pt x="488" y="182"/>
                      <a:pt x="488" y="182"/>
                    </a:cubicBezTo>
                    <a:lnTo>
                      <a:pt x="479" y="220"/>
                    </a:lnTo>
                    <a:close/>
                    <a:moveTo>
                      <a:pt x="417" y="224"/>
                    </a:moveTo>
                    <a:cubicBezTo>
                      <a:pt x="390" y="227"/>
                      <a:pt x="390" y="227"/>
                      <a:pt x="390" y="227"/>
                    </a:cubicBezTo>
                    <a:cubicBezTo>
                      <a:pt x="397" y="190"/>
                      <a:pt x="397" y="190"/>
                      <a:pt x="397" y="190"/>
                    </a:cubicBezTo>
                    <a:cubicBezTo>
                      <a:pt x="424" y="188"/>
                      <a:pt x="424" y="188"/>
                      <a:pt x="424" y="188"/>
                    </a:cubicBezTo>
                    <a:lnTo>
                      <a:pt x="417" y="224"/>
                    </a:lnTo>
                    <a:close/>
                    <a:moveTo>
                      <a:pt x="356" y="229"/>
                    </a:moveTo>
                    <a:cubicBezTo>
                      <a:pt x="329" y="231"/>
                      <a:pt x="329" y="231"/>
                      <a:pt x="329" y="231"/>
                    </a:cubicBezTo>
                    <a:cubicBezTo>
                      <a:pt x="335" y="196"/>
                      <a:pt x="335" y="196"/>
                      <a:pt x="335" y="196"/>
                    </a:cubicBezTo>
                    <a:cubicBezTo>
                      <a:pt x="362" y="194"/>
                      <a:pt x="362" y="194"/>
                      <a:pt x="362" y="194"/>
                    </a:cubicBezTo>
                    <a:lnTo>
                      <a:pt x="356" y="229"/>
                    </a:lnTo>
                    <a:close/>
                    <a:moveTo>
                      <a:pt x="294" y="234"/>
                    </a:moveTo>
                    <a:cubicBezTo>
                      <a:pt x="267" y="236"/>
                      <a:pt x="267" y="236"/>
                      <a:pt x="267" y="236"/>
                    </a:cubicBezTo>
                    <a:cubicBezTo>
                      <a:pt x="271" y="202"/>
                      <a:pt x="271" y="202"/>
                      <a:pt x="271" y="202"/>
                    </a:cubicBezTo>
                    <a:cubicBezTo>
                      <a:pt x="299" y="199"/>
                      <a:pt x="299" y="199"/>
                      <a:pt x="299" y="199"/>
                    </a:cubicBezTo>
                    <a:lnTo>
                      <a:pt x="294" y="234"/>
                    </a:lnTo>
                    <a:close/>
                    <a:moveTo>
                      <a:pt x="234" y="239"/>
                    </a:moveTo>
                    <a:cubicBezTo>
                      <a:pt x="207" y="241"/>
                      <a:pt x="207" y="241"/>
                      <a:pt x="207" y="241"/>
                    </a:cubicBezTo>
                    <a:cubicBezTo>
                      <a:pt x="210" y="208"/>
                      <a:pt x="210" y="208"/>
                      <a:pt x="210" y="208"/>
                    </a:cubicBezTo>
                    <a:cubicBezTo>
                      <a:pt x="238" y="205"/>
                      <a:pt x="238" y="205"/>
                      <a:pt x="238" y="205"/>
                    </a:cubicBezTo>
                    <a:lnTo>
                      <a:pt x="234" y="239"/>
                    </a:lnTo>
                    <a:close/>
                    <a:moveTo>
                      <a:pt x="173" y="243"/>
                    </a:moveTo>
                    <a:cubicBezTo>
                      <a:pt x="147" y="245"/>
                      <a:pt x="147" y="245"/>
                      <a:pt x="147" y="245"/>
                    </a:cubicBezTo>
                    <a:cubicBezTo>
                      <a:pt x="149" y="211"/>
                      <a:pt x="149" y="211"/>
                      <a:pt x="149" y="211"/>
                    </a:cubicBezTo>
                    <a:cubicBezTo>
                      <a:pt x="176" y="209"/>
                      <a:pt x="176" y="209"/>
                      <a:pt x="176" y="209"/>
                    </a:cubicBezTo>
                    <a:lnTo>
                      <a:pt x="173" y="243"/>
                    </a:lnTo>
                    <a:close/>
                    <a:moveTo>
                      <a:pt x="113" y="248"/>
                    </a:moveTo>
                    <a:cubicBezTo>
                      <a:pt x="87" y="250"/>
                      <a:pt x="87" y="250"/>
                      <a:pt x="87" y="250"/>
                    </a:cubicBezTo>
                    <a:cubicBezTo>
                      <a:pt x="89" y="217"/>
                      <a:pt x="89" y="217"/>
                      <a:pt x="89" y="217"/>
                    </a:cubicBezTo>
                    <a:cubicBezTo>
                      <a:pt x="115" y="214"/>
                      <a:pt x="115" y="214"/>
                      <a:pt x="115" y="214"/>
                    </a:cubicBezTo>
                    <a:lnTo>
                      <a:pt x="113" y="248"/>
                    </a:lnTo>
                    <a:close/>
                    <a:moveTo>
                      <a:pt x="85" y="217"/>
                    </a:moveTo>
                    <a:cubicBezTo>
                      <a:pt x="84" y="250"/>
                      <a:pt x="84" y="250"/>
                      <a:pt x="84" y="250"/>
                    </a:cubicBezTo>
                    <a:cubicBezTo>
                      <a:pt x="53" y="253"/>
                      <a:pt x="53" y="253"/>
                      <a:pt x="53" y="253"/>
                    </a:cubicBezTo>
                    <a:cubicBezTo>
                      <a:pt x="53" y="250"/>
                      <a:pt x="53" y="250"/>
                      <a:pt x="53" y="250"/>
                    </a:cubicBezTo>
                    <a:cubicBezTo>
                      <a:pt x="59" y="250"/>
                      <a:pt x="65" y="249"/>
                      <a:pt x="65" y="249"/>
                    </a:cubicBezTo>
                    <a:cubicBezTo>
                      <a:pt x="66" y="248"/>
                      <a:pt x="66" y="223"/>
                      <a:pt x="65" y="222"/>
                    </a:cubicBezTo>
                    <a:cubicBezTo>
                      <a:pt x="64" y="222"/>
                      <a:pt x="53" y="222"/>
                      <a:pt x="53" y="222"/>
                    </a:cubicBezTo>
                    <a:cubicBezTo>
                      <a:pt x="53" y="222"/>
                      <a:pt x="53" y="221"/>
                      <a:pt x="52" y="220"/>
                    </a:cubicBezTo>
                    <a:lnTo>
                      <a:pt x="85" y="217"/>
                    </a:lnTo>
                    <a:close/>
                    <a:moveTo>
                      <a:pt x="23" y="252"/>
                    </a:moveTo>
                    <a:cubicBezTo>
                      <a:pt x="30" y="251"/>
                      <a:pt x="36" y="251"/>
                      <a:pt x="36" y="251"/>
                    </a:cubicBezTo>
                    <a:cubicBezTo>
                      <a:pt x="36" y="251"/>
                      <a:pt x="42" y="251"/>
                      <a:pt x="49" y="250"/>
                    </a:cubicBezTo>
                    <a:cubicBezTo>
                      <a:pt x="49" y="253"/>
                      <a:pt x="49" y="253"/>
                      <a:pt x="49" y="253"/>
                    </a:cubicBezTo>
                    <a:cubicBezTo>
                      <a:pt x="23" y="255"/>
                      <a:pt x="23" y="255"/>
                      <a:pt x="23" y="255"/>
                    </a:cubicBezTo>
                    <a:cubicBezTo>
                      <a:pt x="23" y="254"/>
                      <a:pt x="23" y="253"/>
                      <a:pt x="23" y="252"/>
                    </a:cubicBezTo>
                    <a:close/>
                    <a:moveTo>
                      <a:pt x="24" y="272"/>
                    </a:moveTo>
                    <a:cubicBezTo>
                      <a:pt x="24" y="268"/>
                      <a:pt x="24" y="265"/>
                      <a:pt x="24" y="261"/>
                    </a:cubicBezTo>
                    <a:cubicBezTo>
                      <a:pt x="49" y="259"/>
                      <a:pt x="49" y="259"/>
                      <a:pt x="49" y="259"/>
                    </a:cubicBezTo>
                    <a:cubicBezTo>
                      <a:pt x="50" y="326"/>
                      <a:pt x="50" y="326"/>
                      <a:pt x="50" y="326"/>
                    </a:cubicBezTo>
                    <a:cubicBezTo>
                      <a:pt x="25" y="326"/>
                      <a:pt x="25" y="326"/>
                      <a:pt x="25" y="326"/>
                    </a:cubicBezTo>
                    <a:cubicBezTo>
                      <a:pt x="25" y="306"/>
                      <a:pt x="24" y="287"/>
                      <a:pt x="24" y="272"/>
                    </a:cubicBezTo>
                    <a:close/>
                    <a:moveTo>
                      <a:pt x="26" y="356"/>
                    </a:moveTo>
                    <a:cubicBezTo>
                      <a:pt x="26" y="348"/>
                      <a:pt x="26" y="340"/>
                      <a:pt x="25" y="333"/>
                    </a:cubicBezTo>
                    <a:cubicBezTo>
                      <a:pt x="50" y="333"/>
                      <a:pt x="50" y="333"/>
                      <a:pt x="50" y="333"/>
                    </a:cubicBezTo>
                    <a:cubicBezTo>
                      <a:pt x="51" y="442"/>
                      <a:pt x="51" y="442"/>
                      <a:pt x="51" y="442"/>
                    </a:cubicBezTo>
                    <a:cubicBezTo>
                      <a:pt x="28" y="441"/>
                      <a:pt x="28" y="441"/>
                      <a:pt x="28" y="441"/>
                    </a:cubicBezTo>
                    <a:cubicBezTo>
                      <a:pt x="28" y="413"/>
                      <a:pt x="27" y="384"/>
                      <a:pt x="26" y="356"/>
                    </a:cubicBezTo>
                    <a:close/>
                    <a:moveTo>
                      <a:pt x="32" y="533"/>
                    </a:moveTo>
                    <a:cubicBezTo>
                      <a:pt x="31" y="513"/>
                      <a:pt x="30" y="482"/>
                      <a:pt x="29" y="448"/>
                    </a:cubicBezTo>
                    <a:cubicBezTo>
                      <a:pt x="51" y="449"/>
                      <a:pt x="51" y="449"/>
                      <a:pt x="51" y="449"/>
                    </a:cubicBezTo>
                    <a:cubicBezTo>
                      <a:pt x="51" y="537"/>
                      <a:pt x="51" y="537"/>
                      <a:pt x="51" y="537"/>
                    </a:cubicBezTo>
                    <a:cubicBezTo>
                      <a:pt x="32" y="534"/>
                      <a:pt x="32" y="534"/>
                      <a:pt x="32" y="534"/>
                    </a:cubicBezTo>
                    <a:cubicBezTo>
                      <a:pt x="32" y="534"/>
                      <a:pt x="32" y="534"/>
                      <a:pt x="32" y="533"/>
                    </a:cubicBezTo>
                    <a:close/>
                    <a:moveTo>
                      <a:pt x="49" y="560"/>
                    </a:moveTo>
                    <a:cubicBezTo>
                      <a:pt x="44" y="559"/>
                      <a:pt x="40" y="558"/>
                      <a:pt x="37" y="558"/>
                    </a:cubicBezTo>
                    <a:cubicBezTo>
                      <a:pt x="36" y="557"/>
                      <a:pt x="34" y="557"/>
                      <a:pt x="34" y="557"/>
                    </a:cubicBezTo>
                    <a:cubicBezTo>
                      <a:pt x="34" y="557"/>
                      <a:pt x="33" y="557"/>
                      <a:pt x="33" y="557"/>
                    </a:cubicBezTo>
                    <a:cubicBezTo>
                      <a:pt x="33" y="557"/>
                      <a:pt x="33" y="556"/>
                      <a:pt x="33" y="555"/>
                    </a:cubicBezTo>
                    <a:cubicBezTo>
                      <a:pt x="33" y="553"/>
                      <a:pt x="32" y="548"/>
                      <a:pt x="32" y="541"/>
                    </a:cubicBezTo>
                    <a:cubicBezTo>
                      <a:pt x="51" y="543"/>
                      <a:pt x="51" y="543"/>
                      <a:pt x="51" y="543"/>
                    </a:cubicBezTo>
                    <a:cubicBezTo>
                      <a:pt x="51" y="560"/>
                      <a:pt x="51" y="560"/>
                      <a:pt x="51" y="560"/>
                    </a:cubicBezTo>
                    <a:cubicBezTo>
                      <a:pt x="51" y="560"/>
                      <a:pt x="50" y="560"/>
                      <a:pt x="49" y="560"/>
                    </a:cubicBezTo>
                    <a:close/>
                    <a:moveTo>
                      <a:pt x="55" y="560"/>
                    </a:moveTo>
                    <a:cubicBezTo>
                      <a:pt x="55" y="544"/>
                      <a:pt x="55" y="544"/>
                      <a:pt x="55" y="544"/>
                    </a:cubicBezTo>
                    <a:cubicBezTo>
                      <a:pt x="75" y="546"/>
                      <a:pt x="75" y="546"/>
                      <a:pt x="75" y="546"/>
                    </a:cubicBezTo>
                    <a:cubicBezTo>
                      <a:pt x="74" y="563"/>
                      <a:pt x="74" y="563"/>
                      <a:pt x="74" y="563"/>
                    </a:cubicBezTo>
                    <a:cubicBezTo>
                      <a:pt x="67" y="562"/>
                      <a:pt x="60" y="561"/>
                      <a:pt x="55" y="560"/>
                    </a:cubicBezTo>
                    <a:close/>
                    <a:moveTo>
                      <a:pt x="78" y="564"/>
                    </a:moveTo>
                    <a:cubicBezTo>
                      <a:pt x="78" y="547"/>
                      <a:pt x="78" y="547"/>
                      <a:pt x="78" y="547"/>
                    </a:cubicBezTo>
                    <a:cubicBezTo>
                      <a:pt x="98" y="549"/>
                      <a:pt x="98" y="549"/>
                      <a:pt x="98" y="549"/>
                    </a:cubicBezTo>
                    <a:cubicBezTo>
                      <a:pt x="97" y="566"/>
                      <a:pt x="97" y="566"/>
                      <a:pt x="97" y="566"/>
                    </a:cubicBezTo>
                    <a:cubicBezTo>
                      <a:pt x="96" y="566"/>
                      <a:pt x="95" y="566"/>
                      <a:pt x="93" y="566"/>
                    </a:cubicBezTo>
                    <a:cubicBezTo>
                      <a:pt x="88" y="565"/>
                      <a:pt x="83" y="564"/>
                      <a:pt x="78" y="564"/>
                    </a:cubicBezTo>
                    <a:close/>
                    <a:moveTo>
                      <a:pt x="102" y="549"/>
                    </a:moveTo>
                    <a:cubicBezTo>
                      <a:pt x="124" y="552"/>
                      <a:pt x="124" y="552"/>
                      <a:pt x="124" y="552"/>
                    </a:cubicBezTo>
                    <a:cubicBezTo>
                      <a:pt x="123" y="570"/>
                      <a:pt x="123" y="570"/>
                      <a:pt x="123" y="570"/>
                    </a:cubicBezTo>
                    <a:cubicBezTo>
                      <a:pt x="115" y="569"/>
                      <a:pt x="108" y="568"/>
                      <a:pt x="101" y="567"/>
                    </a:cubicBezTo>
                    <a:lnTo>
                      <a:pt x="102" y="549"/>
                    </a:lnTo>
                    <a:close/>
                    <a:moveTo>
                      <a:pt x="127" y="552"/>
                    </a:moveTo>
                    <a:cubicBezTo>
                      <a:pt x="148" y="555"/>
                      <a:pt x="148" y="555"/>
                      <a:pt x="148" y="555"/>
                    </a:cubicBezTo>
                    <a:cubicBezTo>
                      <a:pt x="147" y="573"/>
                      <a:pt x="147" y="573"/>
                      <a:pt x="147" y="573"/>
                    </a:cubicBezTo>
                    <a:cubicBezTo>
                      <a:pt x="140" y="572"/>
                      <a:pt x="133" y="571"/>
                      <a:pt x="126" y="570"/>
                    </a:cubicBezTo>
                    <a:lnTo>
                      <a:pt x="127" y="552"/>
                    </a:lnTo>
                    <a:close/>
                    <a:moveTo>
                      <a:pt x="152" y="555"/>
                    </a:moveTo>
                    <a:cubicBezTo>
                      <a:pt x="173" y="558"/>
                      <a:pt x="173" y="558"/>
                      <a:pt x="173" y="558"/>
                    </a:cubicBezTo>
                    <a:cubicBezTo>
                      <a:pt x="171" y="576"/>
                      <a:pt x="171" y="576"/>
                      <a:pt x="171" y="576"/>
                    </a:cubicBezTo>
                    <a:cubicBezTo>
                      <a:pt x="164" y="575"/>
                      <a:pt x="157" y="574"/>
                      <a:pt x="150" y="573"/>
                    </a:cubicBezTo>
                    <a:lnTo>
                      <a:pt x="152" y="555"/>
                    </a:lnTo>
                    <a:close/>
                    <a:moveTo>
                      <a:pt x="176" y="558"/>
                    </a:moveTo>
                    <a:cubicBezTo>
                      <a:pt x="197" y="561"/>
                      <a:pt x="197" y="561"/>
                      <a:pt x="197" y="561"/>
                    </a:cubicBezTo>
                    <a:cubicBezTo>
                      <a:pt x="195" y="579"/>
                      <a:pt x="195" y="579"/>
                      <a:pt x="195" y="579"/>
                    </a:cubicBezTo>
                    <a:cubicBezTo>
                      <a:pt x="188" y="578"/>
                      <a:pt x="181" y="578"/>
                      <a:pt x="174" y="577"/>
                    </a:cubicBezTo>
                    <a:lnTo>
                      <a:pt x="176" y="558"/>
                    </a:lnTo>
                    <a:close/>
                    <a:moveTo>
                      <a:pt x="200" y="561"/>
                    </a:moveTo>
                    <a:cubicBezTo>
                      <a:pt x="222" y="564"/>
                      <a:pt x="222" y="564"/>
                      <a:pt x="222" y="564"/>
                    </a:cubicBezTo>
                    <a:cubicBezTo>
                      <a:pt x="219" y="582"/>
                      <a:pt x="219" y="582"/>
                      <a:pt x="219" y="582"/>
                    </a:cubicBezTo>
                    <a:cubicBezTo>
                      <a:pt x="212" y="582"/>
                      <a:pt x="205" y="581"/>
                      <a:pt x="198" y="580"/>
                    </a:cubicBezTo>
                    <a:lnTo>
                      <a:pt x="200" y="561"/>
                    </a:lnTo>
                    <a:close/>
                    <a:moveTo>
                      <a:pt x="222" y="583"/>
                    </a:moveTo>
                    <a:cubicBezTo>
                      <a:pt x="225" y="564"/>
                      <a:pt x="225" y="564"/>
                      <a:pt x="225" y="564"/>
                    </a:cubicBezTo>
                    <a:cubicBezTo>
                      <a:pt x="247" y="567"/>
                      <a:pt x="247" y="567"/>
                      <a:pt x="247" y="567"/>
                    </a:cubicBezTo>
                    <a:cubicBezTo>
                      <a:pt x="245" y="586"/>
                      <a:pt x="245" y="586"/>
                      <a:pt x="245" y="586"/>
                    </a:cubicBezTo>
                    <a:cubicBezTo>
                      <a:pt x="239" y="585"/>
                      <a:pt x="234" y="584"/>
                      <a:pt x="229" y="584"/>
                    </a:cubicBezTo>
                    <a:cubicBezTo>
                      <a:pt x="227" y="583"/>
                      <a:pt x="225" y="583"/>
                      <a:pt x="222" y="583"/>
                    </a:cubicBezTo>
                    <a:close/>
                    <a:moveTo>
                      <a:pt x="250" y="567"/>
                    </a:moveTo>
                    <a:cubicBezTo>
                      <a:pt x="273" y="570"/>
                      <a:pt x="273" y="570"/>
                      <a:pt x="273" y="570"/>
                    </a:cubicBezTo>
                    <a:cubicBezTo>
                      <a:pt x="270" y="589"/>
                      <a:pt x="270" y="589"/>
                      <a:pt x="270" y="589"/>
                    </a:cubicBezTo>
                    <a:cubicBezTo>
                      <a:pt x="262" y="588"/>
                      <a:pt x="255" y="587"/>
                      <a:pt x="248" y="586"/>
                    </a:cubicBezTo>
                    <a:lnTo>
                      <a:pt x="250" y="567"/>
                    </a:lnTo>
                    <a:close/>
                    <a:moveTo>
                      <a:pt x="276" y="570"/>
                    </a:moveTo>
                    <a:cubicBezTo>
                      <a:pt x="296" y="573"/>
                      <a:pt x="296" y="573"/>
                      <a:pt x="296" y="573"/>
                    </a:cubicBezTo>
                    <a:cubicBezTo>
                      <a:pt x="293" y="592"/>
                      <a:pt x="293" y="592"/>
                      <a:pt x="293" y="592"/>
                    </a:cubicBezTo>
                    <a:cubicBezTo>
                      <a:pt x="286" y="591"/>
                      <a:pt x="279" y="590"/>
                      <a:pt x="273" y="589"/>
                    </a:cubicBezTo>
                    <a:lnTo>
                      <a:pt x="276" y="570"/>
                    </a:lnTo>
                    <a:close/>
                    <a:moveTo>
                      <a:pt x="299" y="573"/>
                    </a:moveTo>
                    <a:cubicBezTo>
                      <a:pt x="321" y="576"/>
                      <a:pt x="321" y="576"/>
                      <a:pt x="321" y="576"/>
                    </a:cubicBezTo>
                    <a:cubicBezTo>
                      <a:pt x="318" y="595"/>
                      <a:pt x="318" y="595"/>
                      <a:pt x="318" y="595"/>
                    </a:cubicBezTo>
                    <a:cubicBezTo>
                      <a:pt x="311" y="594"/>
                      <a:pt x="303" y="593"/>
                      <a:pt x="296" y="592"/>
                    </a:cubicBezTo>
                    <a:lnTo>
                      <a:pt x="299" y="573"/>
                    </a:lnTo>
                    <a:close/>
                    <a:moveTo>
                      <a:pt x="325" y="576"/>
                    </a:moveTo>
                    <a:cubicBezTo>
                      <a:pt x="347" y="579"/>
                      <a:pt x="347" y="579"/>
                      <a:pt x="347" y="579"/>
                    </a:cubicBezTo>
                    <a:cubicBezTo>
                      <a:pt x="343" y="598"/>
                      <a:pt x="343" y="598"/>
                      <a:pt x="343" y="598"/>
                    </a:cubicBezTo>
                    <a:cubicBezTo>
                      <a:pt x="336" y="598"/>
                      <a:pt x="329" y="597"/>
                      <a:pt x="321" y="596"/>
                    </a:cubicBezTo>
                    <a:lnTo>
                      <a:pt x="325" y="576"/>
                    </a:lnTo>
                    <a:close/>
                    <a:moveTo>
                      <a:pt x="350" y="579"/>
                    </a:moveTo>
                    <a:cubicBezTo>
                      <a:pt x="371" y="582"/>
                      <a:pt x="371" y="582"/>
                      <a:pt x="371" y="582"/>
                    </a:cubicBezTo>
                    <a:cubicBezTo>
                      <a:pt x="367" y="602"/>
                      <a:pt x="367" y="602"/>
                      <a:pt x="367" y="602"/>
                    </a:cubicBezTo>
                    <a:cubicBezTo>
                      <a:pt x="360" y="601"/>
                      <a:pt x="353" y="600"/>
                      <a:pt x="346" y="599"/>
                    </a:cubicBezTo>
                    <a:lnTo>
                      <a:pt x="350" y="579"/>
                    </a:lnTo>
                    <a:close/>
                    <a:moveTo>
                      <a:pt x="375" y="582"/>
                    </a:moveTo>
                    <a:cubicBezTo>
                      <a:pt x="397" y="585"/>
                      <a:pt x="397" y="585"/>
                      <a:pt x="397" y="585"/>
                    </a:cubicBezTo>
                    <a:cubicBezTo>
                      <a:pt x="392" y="605"/>
                      <a:pt x="392" y="605"/>
                      <a:pt x="392" y="605"/>
                    </a:cubicBezTo>
                    <a:cubicBezTo>
                      <a:pt x="385" y="604"/>
                      <a:pt x="378" y="603"/>
                      <a:pt x="370" y="602"/>
                    </a:cubicBezTo>
                    <a:lnTo>
                      <a:pt x="375" y="582"/>
                    </a:lnTo>
                    <a:close/>
                    <a:moveTo>
                      <a:pt x="400" y="585"/>
                    </a:moveTo>
                    <a:cubicBezTo>
                      <a:pt x="422" y="588"/>
                      <a:pt x="422" y="588"/>
                      <a:pt x="422" y="588"/>
                    </a:cubicBezTo>
                    <a:cubicBezTo>
                      <a:pt x="418" y="608"/>
                      <a:pt x="418" y="608"/>
                      <a:pt x="418" y="608"/>
                    </a:cubicBezTo>
                    <a:cubicBezTo>
                      <a:pt x="411" y="607"/>
                      <a:pt x="404" y="606"/>
                      <a:pt x="396" y="605"/>
                    </a:cubicBezTo>
                    <a:lnTo>
                      <a:pt x="400" y="585"/>
                    </a:lnTo>
                    <a:close/>
                    <a:moveTo>
                      <a:pt x="441" y="611"/>
                    </a:moveTo>
                    <a:cubicBezTo>
                      <a:pt x="435" y="610"/>
                      <a:pt x="428" y="609"/>
                      <a:pt x="421" y="608"/>
                    </a:cubicBezTo>
                    <a:cubicBezTo>
                      <a:pt x="426" y="588"/>
                      <a:pt x="426" y="588"/>
                      <a:pt x="426" y="588"/>
                    </a:cubicBezTo>
                    <a:cubicBezTo>
                      <a:pt x="446" y="591"/>
                      <a:pt x="446" y="591"/>
                      <a:pt x="446" y="591"/>
                    </a:cubicBezTo>
                    <a:cubicBezTo>
                      <a:pt x="445" y="593"/>
                      <a:pt x="445" y="593"/>
                      <a:pt x="445" y="593"/>
                    </a:cubicBezTo>
                    <a:cubicBezTo>
                      <a:pt x="441" y="593"/>
                      <a:pt x="438" y="593"/>
                      <a:pt x="438" y="593"/>
                    </a:cubicBezTo>
                    <a:cubicBezTo>
                      <a:pt x="437" y="593"/>
                      <a:pt x="440" y="597"/>
                      <a:pt x="443" y="602"/>
                    </a:cubicBezTo>
                    <a:lnTo>
                      <a:pt x="441" y="611"/>
                    </a:lnTo>
                    <a:close/>
                    <a:moveTo>
                      <a:pt x="444" y="611"/>
                    </a:moveTo>
                    <a:cubicBezTo>
                      <a:pt x="446" y="605"/>
                      <a:pt x="446" y="605"/>
                      <a:pt x="446" y="605"/>
                    </a:cubicBezTo>
                    <a:cubicBezTo>
                      <a:pt x="447" y="608"/>
                      <a:pt x="449" y="610"/>
                      <a:pt x="451" y="612"/>
                    </a:cubicBezTo>
                    <a:cubicBezTo>
                      <a:pt x="449" y="612"/>
                      <a:pt x="447" y="612"/>
                      <a:pt x="444" y="611"/>
                    </a:cubicBezTo>
                    <a:close/>
                    <a:moveTo>
                      <a:pt x="670" y="618"/>
                    </a:moveTo>
                    <a:cubicBezTo>
                      <a:pt x="680" y="619"/>
                      <a:pt x="680" y="619"/>
                      <a:pt x="680" y="619"/>
                    </a:cubicBezTo>
                    <a:cubicBezTo>
                      <a:pt x="680" y="620"/>
                      <a:pt x="680" y="620"/>
                      <a:pt x="680" y="620"/>
                    </a:cubicBezTo>
                    <a:cubicBezTo>
                      <a:pt x="677" y="620"/>
                      <a:pt x="673" y="620"/>
                      <a:pt x="670" y="619"/>
                    </a:cubicBezTo>
                    <a:lnTo>
                      <a:pt x="670" y="618"/>
                    </a:lnTo>
                    <a:close/>
                    <a:moveTo>
                      <a:pt x="695" y="622"/>
                    </a:moveTo>
                    <a:cubicBezTo>
                      <a:pt x="694" y="622"/>
                      <a:pt x="691" y="622"/>
                      <a:pt x="688" y="621"/>
                    </a:cubicBezTo>
                    <a:cubicBezTo>
                      <a:pt x="689" y="620"/>
                      <a:pt x="689" y="620"/>
                      <a:pt x="689" y="620"/>
                    </a:cubicBezTo>
                    <a:cubicBezTo>
                      <a:pt x="696" y="621"/>
                      <a:pt x="696" y="621"/>
                      <a:pt x="696" y="621"/>
                    </a:cubicBezTo>
                    <a:lnTo>
                      <a:pt x="695" y="622"/>
                    </a:lnTo>
                    <a:close/>
                    <a:moveTo>
                      <a:pt x="698" y="614"/>
                    </a:moveTo>
                    <a:cubicBezTo>
                      <a:pt x="691" y="613"/>
                      <a:pt x="691" y="613"/>
                      <a:pt x="691" y="613"/>
                    </a:cubicBezTo>
                    <a:cubicBezTo>
                      <a:pt x="733" y="494"/>
                      <a:pt x="733" y="494"/>
                      <a:pt x="733" y="494"/>
                    </a:cubicBezTo>
                    <a:cubicBezTo>
                      <a:pt x="739" y="494"/>
                      <a:pt x="739" y="494"/>
                      <a:pt x="739" y="494"/>
                    </a:cubicBezTo>
                    <a:lnTo>
                      <a:pt x="698" y="614"/>
                    </a:lnTo>
                    <a:close/>
                    <a:moveTo>
                      <a:pt x="741" y="488"/>
                    </a:moveTo>
                    <a:cubicBezTo>
                      <a:pt x="736" y="487"/>
                      <a:pt x="736" y="487"/>
                      <a:pt x="736" y="487"/>
                    </a:cubicBezTo>
                    <a:cubicBezTo>
                      <a:pt x="790" y="335"/>
                      <a:pt x="790" y="335"/>
                      <a:pt x="790" y="335"/>
                    </a:cubicBezTo>
                    <a:cubicBezTo>
                      <a:pt x="793" y="335"/>
                      <a:pt x="793" y="335"/>
                      <a:pt x="793" y="335"/>
                    </a:cubicBezTo>
                    <a:lnTo>
                      <a:pt x="741" y="488"/>
                    </a:lnTo>
                    <a:close/>
                    <a:moveTo>
                      <a:pt x="795" y="328"/>
                    </a:moveTo>
                    <a:cubicBezTo>
                      <a:pt x="792" y="328"/>
                      <a:pt x="792" y="328"/>
                      <a:pt x="792" y="328"/>
                    </a:cubicBezTo>
                    <a:cubicBezTo>
                      <a:pt x="839" y="199"/>
                      <a:pt x="839" y="199"/>
                      <a:pt x="839" y="199"/>
                    </a:cubicBezTo>
                    <a:cubicBezTo>
                      <a:pt x="839" y="199"/>
                      <a:pt x="839" y="199"/>
                      <a:pt x="839" y="199"/>
                    </a:cubicBezTo>
                    <a:lnTo>
                      <a:pt x="795" y="328"/>
                    </a:lnTo>
                    <a:close/>
                    <a:moveTo>
                      <a:pt x="878" y="197"/>
                    </a:moveTo>
                    <a:cubicBezTo>
                      <a:pt x="878" y="197"/>
                      <a:pt x="877" y="198"/>
                      <a:pt x="877" y="199"/>
                    </a:cubicBezTo>
                    <a:cubicBezTo>
                      <a:pt x="877" y="199"/>
                      <a:pt x="877" y="199"/>
                      <a:pt x="877" y="199"/>
                    </a:cubicBezTo>
                    <a:cubicBezTo>
                      <a:pt x="877" y="199"/>
                      <a:pt x="876" y="200"/>
                      <a:pt x="876" y="200"/>
                    </a:cubicBezTo>
                    <a:cubicBezTo>
                      <a:pt x="874" y="201"/>
                      <a:pt x="872" y="202"/>
                      <a:pt x="869" y="203"/>
                    </a:cubicBezTo>
                    <a:cubicBezTo>
                      <a:pt x="865" y="205"/>
                      <a:pt x="861" y="207"/>
                      <a:pt x="857" y="208"/>
                    </a:cubicBezTo>
                    <a:cubicBezTo>
                      <a:pt x="855" y="209"/>
                      <a:pt x="853" y="209"/>
                      <a:pt x="852" y="209"/>
                    </a:cubicBezTo>
                    <a:cubicBezTo>
                      <a:pt x="851" y="210"/>
                      <a:pt x="851" y="210"/>
                      <a:pt x="851" y="210"/>
                    </a:cubicBezTo>
                    <a:cubicBezTo>
                      <a:pt x="851" y="210"/>
                      <a:pt x="850" y="210"/>
                      <a:pt x="850" y="210"/>
                    </a:cubicBezTo>
                    <a:cubicBezTo>
                      <a:pt x="850" y="210"/>
                      <a:pt x="849" y="210"/>
                      <a:pt x="849" y="209"/>
                    </a:cubicBezTo>
                    <a:cubicBezTo>
                      <a:pt x="848" y="209"/>
                      <a:pt x="847" y="209"/>
                      <a:pt x="846" y="209"/>
                    </a:cubicBezTo>
                    <a:cubicBezTo>
                      <a:pt x="850" y="198"/>
                      <a:pt x="850" y="198"/>
                      <a:pt x="850" y="198"/>
                    </a:cubicBezTo>
                    <a:cubicBezTo>
                      <a:pt x="878" y="196"/>
                      <a:pt x="878" y="196"/>
                      <a:pt x="878" y="196"/>
                    </a:cubicBezTo>
                    <a:cubicBezTo>
                      <a:pt x="878" y="196"/>
                      <a:pt x="878" y="196"/>
                      <a:pt x="878" y="197"/>
                    </a:cubicBezTo>
                    <a:close/>
                    <a:moveTo>
                      <a:pt x="886" y="168"/>
                    </a:moveTo>
                    <a:cubicBezTo>
                      <a:pt x="883" y="176"/>
                      <a:pt x="881" y="183"/>
                      <a:pt x="880" y="189"/>
                    </a:cubicBezTo>
                    <a:cubicBezTo>
                      <a:pt x="852" y="191"/>
                      <a:pt x="852" y="191"/>
                      <a:pt x="852" y="191"/>
                    </a:cubicBezTo>
                    <a:cubicBezTo>
                      <a:pt x="867" y="146"/>
                      <a:pt x="867" y="146"/>
                      <a:pt x="867" y="146"/>
                    </a:cubicBezTo>
                    <a:cubicBezTo>
                      <a:pt x="892" y="143"/>
                      <a:pt x="892" y="143"/>
                      <a:pt x="892" y="143"/>
                    </a:cubicBezTo>
                    <a:cubicBezTo>
                      <a:pt x="890" y="152"/>
                      <a:pt x="888" y="160"/>
                      <a:pt x="886" y="168"/>
                    </a:cubicBezTo>
                    <a:close/>
                    <a:moveTo>
                      <a:pt x="931" y="70"/>
                    </a:moveTo>
                    <a:cubicBezTo>
                      <a:pt x="926" y="73"/>
                      <a:pt x="921" y="77"/>
                      <a:pt x="917" y="79"/>
                    </a:cubicBezTo>
                    <a:cubicBezTo>
                      <a:pt x="915" y="81"/>
                      <a:pt x="914" y="82"/>
                      <a:pt x="913" y="83"/>
                    </a:cubicBezTo>
                    <a:cubicBezTo>
                      <a:pt x="912" y="84"/>
                      <a:pt x="911" y="84"/>
                      <a:pt x="911" y="84"/>
                    </a:cubicBezTo>
                    <a:cubicBezTo>
                      <a:pt x="911" y="84"/>
                      <a:pt x="911" y="85"/>
                      <a:pt x="911" y="85"/>
                    </a:cubicBezTo>
                    <a:cubicBezTo>
                      <a:pt x="869" y="90"/>
                      <a:pt x="869" y="90"/>
                      <a:pt x="869" y="90"/>
                    </a:cubicBezTo>
                    <a:cubicBezTo>
                      <a:pt x="870" y="87"/>
                      <a:pt x="871" y="85"/>
                      <a:pt x="872" y="83"/>
                    </a:cubicBezTo>
                    <a:cubicBezTo>
                      <a:pt x="873" y="81"/>
                      <a:pt x="874" y="80"/>
                      <a:pt x="874" y="79"/>
                    </a:cubicBezTo>
                    <a:cubicBezTo>
                      <a:pt x="874" y="79"/>
                      <a:pt x="874" y="79"/>
                      <a:pt x="874" y="78"/>
                    </a:cubicBezTo>
                    <a:cubicBezTo>
                      <a:pt x="875" y="78"/>
                      <a:pt x="875" y="78"/>
                      <a:pt x="875" y="78"/>
                    </a:cubicBezTo>
                    <a:cubicBezTo>
                      <a:pt x="876" y="77"/>
                      <a:pt x="877" y="76"/>
                      <a:pt x="879" y="75"/>
                    </a:cubicBezTo>
                    <a:cubicBezTo>
                      <a:pt x="885" y="71"/>
                      <a:pt x="893" y="65"/>
                      <a:pt x="901" y="60"/>
                    </a:cubicBezTo>
                    <a:cubicBezTo>
                      <a:pt x="917" y="64"/>
                      <a:pt x="917" y="64"/>
                      <a:pt x="917" y="64"/>
                    </a:cubicBezTo>
                    <a:cubicBezTo>
                      <a:pt x="918" y="64"/>
                      <a:pt x="925" y="66"/>
                      <a:pt x="933" y="69"/>
                    </a:cubicBezTo>
                    <a:cubicBezTo>
                      <a:pt x="932" y="69"/>
                      <a:pt x="931" y="69"/>
                      <a:pt x="931" y="7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txBody>
              <a:bodyPr anchor="ctr"/>
              <a:lstStyle/>
              <a:p>
                <a:pPr algn="ctr"/>
              </a:p>
            </p:txBody>
          </p:sp>
        </p:grpSp>
      </p:grpSp>
      <p:grpSp>
        <p:nvGrpSpPr>
          <p:cNvPr id="6" name="千图PPT彼岸天：ID 8661124库_组合 33"/>
          <p:cNvGrpSpPr/>
          <p:nvPr>
            <p:custDataLst>
              <p:tags r:id="rId3"/>
            </p:custDataLst>
          </p:nvPr>
        </p:nvGrpSpPr>
        <p:grpSpPr>
          <a:xfrm>
            <a:off x="8855601" y="3283679"/>
            <a:ext cx="2617263" cy="830997"/>
            <a:chOff x="7118180" y="1200881"/>
            <a:chExt cx="2349846" cy="830997"/>
          </a:xfrm>
        </p:grpSpPr>
        <p:sp>
          <p:nvSpPr>
            <p:cNvPr id="13" name="TextBox 36"/>
            <p:cNvSpPr txBox="1"/>
            <p:nvPr/>
          </p:nvSpPr>
          <p:spPr>
            <a:xfrm>
              <a:off x="7118180" y="1477880"/>
              <a:ext cx="2349846" cy="553998"/>
            </a:xfrm>
            <a:prstGeom prst="rect">
              <a:avLst/>
            </a:prstGeom>
            <a:noFill/>
          </p:spPr>
          <p:txBody>
            <a:bodyPr wrap="square" lIns="0" tIns="0" rIns="0" bIns="0">
              <a:normAutofit/>
            </a:bodyPr>
            <a:lstStyle/>
            <a:p>
              <a:pPr>
                <a:lnSpc>
                  <a:spcPct val="120000"/>
                </a:lnSpc>
                <a:defRPr/>
              </a:pPr>
              <a:r>
                <a:rPr lang="zh-CN" altLang="en-US" sz="1100" dirty="0"/>
                <a:t>请替换文字内容复制你的内容到此</a:t>
              </a:r>
              <a:br>
                <a:rPr lang="zh-CN" altLang="en-US" sz="1100" dirty="0"/>
              </a:br>
              <a:endParaRPr lang="zh-CN" altLang="en-US" sz="1100" dirty="0"/>
            </a:p>
          </p:txBody>
        </p:sp>
        <p:sp>
          <p:nvSpPr>
            <p:cNvPr id="14" name="TextBox 37"/>
            <p:cNvSpPr txBox="1"/>
            <p:nvPr/>
          </p:nvSpPr>
          <p:spPr>
            <a:xfrm>
              <a:off x="7118180" y="1200881"/>
              <a:ext cx="2349846" cy="276999"/>
            </a:xfrm>
            <a:prstGeom prst="rect">
              <a:avLst/>
            </a:prstGeom>
            <a:noFill/>
          </p:spPr>
          <p:txBody>
            <a:bodyPr wrap="none" lIns="0" tIns="0" rIns="0" bIns="0">
              <a:normAutofit/>
            </a:bodyPr>
            <a:lstStyle/>
            <a:p>
              <a:r>
                <a:rPr lang="zh-CN" altLang="en-US" sz="1600" b="1" dirty="0">
                  <a:solidFill>
                    <a:schemeClr val="accent3">
                      <a:lumMod val="100000"/>
                    </a:schemeClr>
                  </a:solidFill>
                </a:rPr>
                <a:t>输入标题文本</a:t>
              </a:r>
              <a:endParaRPr lang="zh-CN" altLang="en-US" sz="1600" b="1" dirty="0">
                <a:solidFill>
                  <a:schemeClr val="accent3">
                    <a:lumMod val="100000"/>
                  </a:schemeClr>
                </a:solidFill>
              </a:endParaRPr>
            </a:p>
          </p:txBody>
        </p:sp>
      </p:grpSp>
      <p:grpSp>
        <p:nvGrpSpPr>
          <p:cNvPr id="7" name="千图PPT彼岸天：ID 8661124库_组合 29"/>
          <p:cNvGrpSpPr/>
          <p:nvPr>
            <p:custDataLst>
              <p:tags r:id="rId4"/>
            </p:custDataLst>
          </p:nvPr>
        </p:nvGrpSpPr>
        <p:grpSpPr>
          <a:xfrm>
            <a:off x="719668" y="5384526"/>
            <a:ext cx="4339517" cy="698304"/>
            <a:chOff x="719667" y="5384521"/>
            <a:chExt cx="4339517" cy="698302"/>
          </a:xfrm>
        </p:grpSpPr>
        <p:sp>
          <p:nvSpPr>
            <p:cNvPr id="11" name="TextBox 39"/>
            <p:cNvSpPr txBox="1"/>
            <p:nvPr/>
          </p:nvSpPr>
          <p:spPr>
            <a:xfrm>
              <a:off x="719667" y="5661520"/>
              <a:ext cx="4339517" cy="421303"/>
            </a:xfrm>
            <a:prstGeom prst="rect">
              <a:avLst/>
            </a:prstGeom>
            <a:noFill/>
          </p:spPr>
          <p:txBody>
            <a:bodyPr wrap="square" lIns="0" tIns="0" rIns="0" bIns="0" anchor="t" anchorCtr="0">
              <a:normAutofit/>
            </a:bodyPr>
            <a:lstStyle/>
            <a:p>
              <a:pPr algn="r">
                <a:lnSpc>
                  <a:spcPct val="120000"/>
                </a:lnSpc>
                <a:defRPr/>
              </a:pPr>
              <a:r>
                <a:rPr lang="zh-CN" altLang="en-US" sz="1100" dirty="0"/>
                <a:t>请替换文字内容复制你的内容到</a:t>
              </a:r>
              <a:r>
                <a:rPr lang="zh-CN" altLang="en-US" sz="1100" dirty="0" smtClean="0"/>
                <a:t>此</a:t>
              </a:r>
              <a:endParaRPr lang="zh-CN" altLang="en-US" sz="1100" dirty="0"/>
            </a:p>
          </p:txBody>
        </p:sp>
        <p:sp>
          <p:nvSpPr>
            <p:cNvPr id="12" name="TextBox 40"/>
            <p:cNvSpPr txBox="1"/>
            <p:nvPr/>
          </p:nvSpPr>
          <p:spPr>
            <a:xfrm>
              <a:off x="719667" y="5384521"/>
              <a:ext cx="4339517" cy="276999"/>
            </a:xfrm>
            <a:prstGeom prst="rect">
              <a:avLst/>
            </a:prstGeom>
            <a:noFill/>
          </p:spPr>
          <p:txBody>
            <a:bodyPr wrap="none" lIns="0" tIns="0" rIns="0" bIns="0" anchor="ctr" anchorCtr="0">
              <a:normAutofit/>
            </a:bodyPr>
            <a:lstStyle/>
            <a:p>
              <a:pPr algn="r"/>
              <a:r>
                <a:rPr lang="zh-CN" altLang="en-US" sz="1600" b="1" dirty="0">
                  <a:solidFill>
                    <a:schemeClr val="accent4">
                      <a:lumMod val="100000"/>
                    </a:schemeClr>
                  </a:solidFill>
                </a:rPr>
                <a:t>输入标题文本</a:t>
              </a:r>
              <a:endParaRPr lang="zh-CN" altLang="en-US" sz="1600" b="1" dirty="0">
                <a:solidFill>
                  <a:schemeClr val="accent4">
                    <a:lumMod val="100000"/>
                  </a:schemeClr>
                </a:solidFill>
              </a:endParaRPr>
            </a:p>
          </p:txBody>
        </p:sp>
      </p:grpSp>
      <p:grpSp>
        <p:nvGrpSpPr>
          <p:cNvPr id="8" name="千图PPT彼岸天：ID 8661124库_组合 28"/>
          <p:cNvGrpSpPr/>
          <p:nvPr>
            <p:custDataLst>
              <p:tags r:id="rId5"/>
            </p:custDataLst>
          </p:nvPr>
        </p:nvGrpSpPr>
        <p:grpSpPr>
          <a:xfrm>
            <a:off x="551005" y="3249381"/>
            <a:ext cx="2939731" cy="832787"/>
            <a:chOff x="551005" y="3249384"/>
            <a:chExt cx="2939731" cy="832787"/>
          </a:xfrm>
        </p:grpSpPr>
        <p:sp>
          <p:nvSpPr>
            <p:cNvPr id="9" name="TextBox 42"/>
            <p:cNvSpPr txBox="1"/>
            <p:nvPr/>
          </p:nvSpPr>
          <p:spPr>
            <a:xfrm>
              <a:off x="719667" y="3561131"/>
              <a:ext cx="2771069" cy="521040"/>
            </a:xfrm>
            <a:prstGeom prst="rect">
              <a:avLst/>
            </a:prstGeom>
            <a:noFill/>
          </p:spPr>
          <p:txBody>
            <a:bodyPr wrap="square" lIns="0" tIns="0" rIns="0" bIns="0" anchor="t" anchorCtr="0">
              <a:normAutofit/>
            </a:bodyPr>
            <a:lstStyle/>
            <a:p>
              <a:pPr algn="r">
                <a:lnSpc>
                  <a:spcPct val="120000"/>
                </a:lnSpc>
                <a:defRPr/>
              </a:pPr>
              <a:r>
                <a:rPr lang="zh-CN" altLang="en-US" sz="1100" dirty="0"/>
                <a:t>请替换文字内容复制你的内容到此</a:t>
              </a:r>
              <a:br>
                <a:rPr lang="zh-CN" altLang="en-US" sz="1100" dirty="0"/>
              </a:br>
              <a:endParaRPr lang="zh-CN" altLang="en-US" sz="1100" dirty="0"/>
            </a:p>
          </p:txBody>
        </p:sp>
        <p:sp>
          <p:nvSpPr>
            <p:cNvPr id="10" name="TextBox 43"/>
            <p:cNvSpPr txBox="1"/>
            <p:nvPr/>
          </p:nvSpPr>
          <p:spPr>
            <a:xfrm>
              <a:off x="551005" y="3249384"/>
              <a:ext cx="2939731" cy="276999"/>
            </a:xfrm>
            <a:prstGeom prst="rect">
              <a:avLst/>
            </a:prstGeom>
            <a:noFill/>
          </p:spPr>
          <p:txBody>
            <a:bodyPr wrap="none" lIns="0" tIns="0" rIns="0" bIns="0" anchor="t" anchorCtr="0">
              <a:normAutofit/>
            </a:bodyPr>
            <a:lstStyle/>
            <a:p>
              <a:pPr algn="r"/>
              <a:r>
                <a:rPr lang="zh-CN" altLang="en-US" sz="1600" b="1" dirty="0">
                  <a:solidFill>
                    <a:schemeClr val="accent1">
                      <a:lumMod val="100000"/>
                    </a:schemeClr>
                  </a:solidFill>
                </a:rPr>
                <a:t>输入标题文本</a:t>
              </a:r>
              <a:endParaRPr lang="zh-CN" altLang="en-US" sz="1600" b="1" dirty="0">
                <a:solidFill>
                  <a:schemeClr val="accent1">
                    <a:lumMod val="100000"/>
                  </a:schemeClr>
                </a:solidFill>
              </a:endParaRPr>
            </a:p>
          </p:txBody>
        </p:sp>
      </p:grpSp>
      <p:sp>
        <p:nvSpPr>
          <p:cNvPr id="36" name="矩形 35"/>
          <p:cNvSpPr/>
          <p:nvPr/>
        </p:nvSpPr>
        <p:spPr>
          <a:xfrm>
            <a:off x="3814780" y="650997"/>
            <a:ext cx="4164729" cy="7003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zh-CN" altLang="en-US" sz="4550" b="1" dirty="0">
                <a:solidFill>
                  <a:schemeClr val="tx1"/>
                </a:solidFill>
                <a:latin typeface="汉仪乐喵体简" panose="00020600040101010101" pitchFamily="18" charset="-122"/>
                <a:ea typeface="汉仪乐喵体简" panose="00020600040101010101" pitchFamily="18" charset="-122"/>
                <a:cs typeface="+mn-ea"/>
                <a:sym typeface="+mn-lt"/>
              </a:rPr>
              <a:t>请输入您的标题</a:t>
            </a:r>
            <a:endParaRPr lang="zh-CN" altLang="en-US" sz="4550" b="1" dirty="0">
              <a:solidFill>
                <a:schemeClr val="tx1"/>
              </a:solidFill>
              <a:latin typeface="汉仪乐喵体简" panose="00020600040101010101" pitchFamily="18" charset="-122"/>
              <a:ea typeface="汉仪乐喵体简" panose="00020600040101010101" pitchFamily="18" charset="-122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 advTm="3000">
        <p14:ripple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千图PPT彼岸天：ID 8661124库_组合 1"/>
          <p:cNvGrpSpPr/>
          <p:nvPr>
            <p:custDataLst>
              <p:tags r:id="rId1"/>
            </p:custDataLst>
          </p:nvPr>
        </p:nvGrpSpPr>
        <p:grpSpPr>
          <a:xfrm>
            <a:off x="3863752" y="1196752"/>
            <a:ext cx="4464496" cy="4464496"/>
            <a:chOff x="3863752" y="1196752"/>
            <a:chExt cx="4464496" cy="4464496"/>
          </a:xfrm>
        </p:grpSpPr>
        <p:sp>
          <p:nvSpPr>
            <p:cNvPr id="4" name="直角三角形 3"/>
            <p:cNvSpPr/>
            <p:nvPr/>
          </p:nvSpPr>
          <p:spPr bwMode="auto">
            <a:xfrm rot="16200000">
              <a:off x="4606681" y="1939681"/>
              <a:ext cx="2232248" cy="746390"/>
            </a:xfrm>
            <a:prstGeom prst="rtTriangle">
              <a:avLst/>
            </a:prstGeom>
            <a:solidFill>
              <a:schemeClr val="accent1">
                <a:lumMod val="100000"/>
              </a:schemeClr>
            </a:solidFill>
            <a:ln w="38100">
              <a:solidFill>
                <a:schemeClr val="bg1"/>
              </a:solidFill>
              <a:round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5" name="直角三角形 4"/>
            <p:cNvSpPr/>
            <p:nvPr/>
          </p:nvSpPr>
          <p:spPr bwMode="auto">
            <a:xfrm>
              <a:off x="6096000" y="2682610"/>
              <a:ext cx="2232248" cy="746390"/>
            </a:xfrm>
            <a:prstGeom prst="rtTriangle">
              <a:avLst/>
            </a:prstGeom>
            <a:solidFill>
              <a:schemeClr val="accent2">
                <a:lumMod val="100000"/>
              </a:schemeClr>
            </a:solidFill>
            <a:ln w="38100">
              <a:solidFill>
                <a:schemeClr val="bg1"/>
              </a:solidFill>
              <a:round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6" name="直角三角形 5"/>
            <p:cNvSpPr/>
            <p:nvPr/>
          </p:nvSpPr>
          <p:spPr bwMode="auto">
            <a:xfrm flipH="1" flipV="1">
              <a:off x="3863752" y="3429000"/>
              <a:ext cx="2232248" cy="746390"/>
            </a:xfrm>
            <a:prstGeom prst="rtTriangle">
              <a:avLst/>
            </a:prstGeom>
            <a:solidFill>
              <a:schemeClr val="accent4">
                <a:lumMod val="100000"/>
              </a:schemeClr>
            </a:solidFill>
            <a:ln w="38100">
              <a:solidFill>
                <a:schemeClr val="bg1"/>
              </a:solidFill>
              <a:round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7" name="直角三角形 6"/>
            <p:cNvSpPr/>
            <p:nvPr/>
          </p:nvSpPr>
          <p:spPr bwMode="auto">
            <a:xfrm rot="16200000" flipH="1" flipV="1">
              <a:off x="5349610" y="4171929"/>
              <a:ext cx="2232248" cy="746390"/>
            </a:xfrm>
            <a:prstGeom prst="rtTriangle">
              <a:avLst/>
            </a:prstGeom>
            <a:solidFill>
              <a:schemeClr val="accent3">
                <a:lumMod val="100000"/>
              </a:schemeClr>
            </a:solidFill>
            <a:ln w="38100">
              <a:solidFill>
                <a:schemeClr val="bg1"/>
              </a:solidFill>
              <a:round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8" name="文本框 10"/>
            <p:cNvSpPr txBox="1"/>
            <p:nvPr/>
          </p:nvSpPr>
          <p:spPr>
            <a:xfrm>
              <a:off x="5349610" y="3046617"/>
              <a:ext cx="742929" cy="369332"/>
            </a:xfrm>
            <a:prstGeom prst="rect">
              <a:avLst/>
            </a:prstGeom>
            <a:noFill/>
          </p:spPr>
          <p:txBody>
            <a:bodyPr wrap="square" anchor="ctr">
              <a:normAutofit/>
            </a:bodyPr>
            <a:lstStyle/>
            <a:p>
              <a:pPr algn="ctr"/>
              <a:r>
                <a:rPr lang="en-US" altLang="zh-CN">
                  <a:solidFill>
                    <a:schemeClr val="bg1"/>
                  </a:solidFill>
                  <a:latin typeface="Impact" panose="020B0806030902050204" pitchFamily="34" charset="0"/>
                </a:rPr>
                <a:t>01</a:t>
              </a:r>
              <a:endParaRPr lang="en-US" altLang="zh-CN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9" name="文本框 11"/>
            <p:cNvSpPr txBox="1"/>
            <p:nvPr/>
          </p:nvSpPr>
          <p:spPr>
            <a:xfrm>
              <a:off x="6101433" y="3046617"/>
              <a:ext cx="742929" cy="369332"/>
            </a:xfrm>
            <a:prstGeom prst="rect">
              <a:avLst/>
            </a:prstGeom>
            <a:noFill/>
          </p:spPr>
          <p:txBody>
            <a:bodyPr wrap="square" anchor="ctr">
              <a:normAutofit/>
            </a:bodyPr>
            <a:lstStyle/>
            <a:p>
              <a:pPr algn="ctr"/>
              <a:r>
                <a:rPr lang="en-US" altLang="zh-CN">
                  <a:solidFill>
                    <a:schemeClr val="bg1"/>
                  </a:solidFill>
                  <a:latin typeface="Impact" panose="020B0806030902050204" pitchFamily="34" charset="0"/>
                </a:rPr>
                <a:t>02</a:t>
              </a:r>
              <a:endParaRPr lang="en-US" altLang="zh-CN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10" name="文本框 12"/>
            <p:cNvSpPr txBox="1"/>
            <p:nvPr/>
          </p:nvSpPr>
          <p:spPr>
            <a:xfrm>
              <a:off x="5349610" y="3428998"/>
              <a:ext cx="742929" cy="369332"/>
            </a:xfrm>
            <a:prstGeom prst="rect">
              <a:avLst/>
            </a:prstGeom>
            <a:noFill/>
          </p:spPr>
          <p:txBody>
            <a:bodyPr wrap="square" anchor="ctr">
              <a:normAutofit/>
            </a:bodyPr>
            <a:lstStyle/>
            <a:p>
              <a:pPr algn="ctr"/>
              <a:r>
                <a:rPr lang="en-US" altLang="zh-CN">
                  <a:solidFill>
                    <a:schemeClr val="bg1"/>
                  </a:solidFill>
                  <a:latin typeface="Impact" panose="020B0806030902050204" pitchFamily="34" charset="0"/>
                </a:rPr>
                <a:t>04</a:t>
              </a:r>
              <a:endParaRPr lang="en-US" altLang="zh-CN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11" name="文本框 13"/>
            <p:cNvSpPr txBox="1"/>
            <p:nvPr/>
          </p:nvSpPr>
          <p:spPr>
            <a:xfrm>
              <a:off x="6101433" y="3428998"/>
              <a:ext cx="742929" cy="369332"/>
            </a:xfrm>
            <a:prstGeom prst="rect">
              <a:avLst/>
            </a:prstGeom>
            <a:noFill/>
          </p:spPr>
          <p:txBody>
            <a:bodyPr wrap="square" anchor="ctr">
              <a:normAutofit/>
            </a:bodyPr>
            <a:lstStyle/>
            <a:p>
              <a:pPr algn="ctr"/>
              <a:r>
                <a:rPr lang="en-US" altLang="zh-CN">
                  <a:solidFill>
                    <a:schemeClr val="bg1"/>
                  </a:solidFill>
                  <a:latin typeface="Impact" panose="020B0806030902050204" pitchFamily="34" charset="0"/>
                </a:rPr>
                <a:t>03</a:t>
              </a:r>
              <a:endParaRPr lang="en-US" altLang="zh-CN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</p:grpSp>
      <p:grpSp>
        <p:nvGrpSpPr>
          <p:cNvPr id="20" name="千图PPT彼岸天：ID 8661124库_组合 19"/>
          <p:cNvGrpSpPr/>
          <p:nvPr>
            <p:custDataLst>
              <p:tags r:id="rId2"/>
            </p:custDataLst>
          </p:nvPr>
        </p:nvGrpSpPr>
        <p:grpSpPr>
          <a:xfrm>
            <a:off x="1579741" y="1924553"/>
            <a:ext cx="2587220" cy="782232"/>
            <a:chOff x="1579741" y="1924553"/>
            <a:chExt cx="2587220" cy="782232"/>
          </a:xfrm>
        </p:grpSpPr>
        <p:sp>
          <p:nvSpPr>
            <p:cNvPr id="12" name="矩形 11"/>
            <p:cNvSpPr/>
            <p:nvPr/>
          </p:nvSpPr>
          <p:spPr>
            <a:xfrm>
              <a:off x="1579741" y="1924553"/>
              <a:ext cx="2587220" cy="246221"/>
            </a:xfrm>
            <a:prstGeom prst="rect">
              <a:avLst/>
            </a:prstGeom>
          </p:spPr>
          <p:txBody>
            <a:bodyPr wrap="none" lIns="144000" tIns="0" rIns="144000" bIns="0">
              <a:normAutofit/>
            </a:bodyPr>
            <a:lstStyle/>
            <a:p>
              <a:r>
                <a:rPr lang="zh-CN" altLang="en-US" sz="1600" b="1" dirty="0">
                  <a:solidFill>
                    <a:schemeClr val="accent1"/>
                  </a:solidFill>
                </a:rPr>
                <a:t>输入标题文本</a:t>
              </a:r>
              <a:endParaRPr lang="zh-CN" altLang="en-US" sz="1600" b="1" dirty="0">
                <a:solidFill>
                  <a:schemeClr val="accent1"/>
                </a:solidFill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>
              <a:off x="1579741" y="2170774"/>
              <a:ext cx="2587220" cy="536011"/>
            </a:xfrm>
            <a:prstGeom prst="rect">
              <a:avLst/>
            </a:prstGeom>
          </p:spPr>
          <p:txBody>
            <a:bodyPr wrap="square" lIns="144000" tIns="0" rIns="144000" bIns="0">
              <a:norm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100" dirty="0">
                  <a:solidFill>
                    <a:schemeClr val="dk1">
                      <a:lumMod val="100000"/>
                    </a:schemeClr>
                  </a:solidFill>
                </a:rPr>
                <a:t>请替换文字内容复制你的内容到此</a:t>
              </a:r>
              <a:br>
                <a:rPr lang="zh-CN" altLang="en-US" sz="1100" dirty="0">
                  <a:solidFill>
                    <a:schemeClr val="dk1">
                      <a:lumMod val="100000"/>
                    </a:schemeClr>
                  </a:solidFill>
                </a:rPr>
              </a:br>
              <a:endParaRPr lang="zh-CN" altLang="en-US" sz="1100" dirty="0">
                <a:solidFill>
                  <a:schemeClr val="dk1">
                    <a:lumMod val="100000"/>
                  </a:schemeClr>
                </a:solidFill>
              </a:endParaRPr>
            </a:p>
          </p:txBody>
        </p:sp>
      </p:grpSp>
      <p:grpSp>
        <p:nvGrpSpPr>
          <p:cNvPr id="23" name="千图PPT彼岸天：ID 8661124库_组合 22"/>
          <p:cNvGrpSpPr/>
          <p:nvPr>
            <p:custDataLst>
              <p:tags r:id="rId3"/>
            </p:custDataLst>
          </p:nvPr>
        </p:nvGrpSpPr>
        <p:grpSpPr>
          <a:xfrm>
            <a:off x="1579741" y="4151215"/>
            <a:ext cx="2587220" cy="782232"/>
            <a:chOff x="1579741" y="4151215"/>
            <a:chExt cx="2587220" cy="782232"/>
          </a:xfrm>
        </p:grpSpPr>
        <p:sp>
          <p:nvSpPr>
            <p:cNvPr id="14" name="矩形 13"/>
            <p:cNvSpPr/>
            <p:nvPr/>
          </p:nvSpPr>
          <p:spPr>
            <a:xfrm>
              <a:off x="1579741" y="4151215"/>
              <a:ext cx="2587220" cy="246221"/>
            </a:xfrm>
            <a:prstGeom prst="rect">
              <a:avLst/>
            </a:prstGeom>
          </p:spPr>
          <p:txBody>
            <a:bodyPr wrap="none" lIns="144000" tIns="0" rIns="144000" bIns="0">
              <a:normAutofit/>
            </a:bodyPr>
            <a:lstStyle/>
            <a:p>
              <a:r>
                <a:rPr lang="zh-CN" altLang="en-US" sz="1600" b="1" dirty="0">
                  <a:solidFill>
                    <a:schemeClr val="accent3"/>
                  </a:solidFill>
                </a:rPr>
                <a:t>输入标题文本</a:t>
              </a:r>
              <a:endParaRPr lang="zh-CN" altLang="en-US" sz="1600" b="1" dirty="0">
                <a:solidFill>
                  <a:schemeClr val="accent3"/>
                </a:solidFill>
              </a:endParaRPr>
            </a:p>
          </p:txBody>
        </p:sp>
        <p:sp>
          <p:nvSpPr>
            <p:cNvPr id="15" name="矩形 14"/>
            <p:cNvSpPr/>
            <p:nvPr/>
          </p:nvSpPr>
          <p:spPr>
            <a:xfrm>
              <a:off x="1579741" y="4397436"/>
              <a:ext cx="2587220" cy="536011"/>
            </a:xfrm>
            <a:prstGeom prst="rect">
              <a:avLst/>
            </a:prstGeom>
          </p:spPr>
          <p:txBody>
            <a:bodyPr wrap="square" lIns="144000" tIns="0" rIns="144000" bIns="0">
              <a:norm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100" dirty="0">
                  <a:solidFill>
                    <a:schemeClr val="dk1">
                      <a:lumMod val="100000"/>
                    </a:schemeClr>
                  </a:solidFill>
                </a:rPr>
                <a:t>请替换文字内容复制你的内容到此</a:t>
              </a:r>
              <a:br>
                <a:rPr lang="zh-CN" altLang="en-US" sz="1100" dirty="0">
                  <a:solidFill>
                    <a:schemeClr val="dk1">
                      <a:lumMod val="100000"/>
                    </a:schemeClr>
                  </a:solidFill>
                </a:rPr>
              </a:br>
              <a:endParaRPr lang="zh-CN" altLang="en-US" sz="1100" dirty="0">
                <a:solidFill>
                  <a:schemeClr val="dk1">
                    <a:lumMod val="100000"/>
                  </a:schemeClr>
                </a:solidFill>
              </a:endParaRPr>
            </a:p>
          </p:txBody>
        </p:sp>
      </p:grpSp>
      <p:grpSp>
        <p:nvGrpSpPr>
          <p:cNvPr id="21" name="千图PPT彼岸天：ID 8661124库_组合 20"/>
          <p:cNvGrpSpPr/>
          <p:nvPr>
            <p:custDataLst>
              <p:tags r:id="rId4"/>
            </p:custDataLst>
          </p:nvPr>
        </p:nvGrpSpPr>
        <p:grpSpPr>
          <a:xfrm>
            <a:off x="8025039" y="1924553"/>
            <a:ext cx="2587220" cy="782232"/>
            <a:chOff x="8025039" y="1924553"/>
            <a:chExt cx="2587220" cy="782232"/>
          </a:xfrm>
        </p:grpSpPr>
        <p:sp>
          <p:nvSpPr>
            <p:cNvPr id="16" name="矩形 15"/>
            <p:cNvSpPr/>
            <p:nvPr/>
          </p:nvSpPr>
          <p:spPr>
            <a:xfrm>
              <a:off x="8025039" y="1924553"/>
              <a:ext cx="2587220" cy="246221"/>
            </a:xfrm>
            <a:prstGeom prst="rect">
              <a:avLst/>
            </a:prstGeom>
          </p:spPr>
          <p:txBody>
            <a:bodyPr wrap="none" lIns="144000" tIns="0" rIns="144000" bIns="0">
              <a:normAutofit/>
            </a:bodyPr>
            <a:lstStyle/>
            <a:p>
              <a:pPr algn="r"/>
              <a:r>
                <a:rPr lang="zh-CN" altLang="en-US" sz="1600" b="1" dirty="0">
                  <a:solidFill>
                    <a:schemeClr val="accent2"/>
                  </a:solidFill>
                </a:rPr>
                <a:t>输入标题文本</a:t>
              </a:r>
              <a:endParaRPr lang="zh-CN" altLang="en-US" sz="1600" b="1" dirty="0">
                <a:solidFill>
                  <a:schemeClr val="accent2"/>
                </a:solidFill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>
              <a:off x="8025039" y="2170774"/>
              <a:ext cx="2587220" cy="536011"/>
            </a:xfrm>
            <a:prstGeom prst="rect">
              <a:avLst/>
            </a:prstGeom>
          </p:spPr>
          <p:txBody>
            <a:bodyPr wrap="square" lIns="144000" tIns="0" rIns="144000" bIns="0">
              <a:normAutofit/>
            </a:bodyPr>
            <a:lstStyle/>
            <a:p>
              <a:pPr algn="r">
                <a:lnSpc>
                  <a:spcPct val="120000"/>
                </a:lnSpc>
              </a:pPr>
              <a:r>
                <a:rPr lang="zh-CN" altLang="en-US" sz="1100" dirty="0">
                  <a:solidFill>
                    <a:schemeClr val="dk1">
                      <a:lumMod val="100000"/>
                    </a:schemeClr>
                  </a:solidFill>
                </a:rPr>
                <a:t>请替换文字内容复制你的内容到此</a:t>
              </a:r>
              <a:br>
                <a:rPr lang="zh-CN" altLang="en-US" sz="1100" dirty="0">
                  <a:solidFill>
                    <a:schemeClr val="dk1">
                      <a:lumMod val="100000"/>
                    </a:schemeClr>
                  </a:solidFill>
                </a:rPr>
              </a:br>
              <a:endParaRPr lang="zh-CN" altLang="en-US" sz="1100" dirty="0">
                <a:solidFill>
                  <a:schemeClr val="dk1">
                    <a:lumMod val="100000"/>
                  </a:schemeClr>
                </a:solidFill>
              </a:endParaRPr>
            </a:p>
          </p:txBody>
        </p:sp>
      </p:grpSp>
      <p:grpSp>
        <p:nvGrpSpPr>
          <p:cNvPr id="22" name="千图PPT彼岸天：ID 8661124库_组合 21"/>
          <p:cNvGrpSpPr/>
          <p:nvPr>
            <p:custDataLst>
              <p:tags r:id="rId5"/>
            </p:custDataLst>
          </p:nvPr>
        </p:nvGrpSpPr>
        <p:grpSpPr>
          <a:xfrm>
            <a:off x="8025039" y="4151215"/>
            <a:ext cx="2587220" cy="782232"/>
            <a:chOff x="8025039" y="4151215"/>
            <a:chExt cx="2587220" cy="782232"/>
          </a:xfrm>
        </p:grpSpPr>
        <p:sp>
          <p:nvSpPr>
            <p:cNvPr id="18" name="矩形 17"/>
            <p:cNvSpPr/>
            <p:nvPr/>
          </p:nvSpPr>
          <p:spPr>
            <a:xfrm>
              <a:off x="8025039" y="4151215"/>
              <a:ext cx="2587220" cy="246221"/>
            </a:xfrm>
            <a:prstGeom prst="rect">
              <a:avLst/>
            </a:prstGeom>
          </p:spPr>
          <p:txBody>
            <a:bodyPr wrap="none" lIns="144000" tIns="0" rIns="144000" bIns="0">
              <a:normAutofit/>
            </a:bodyPr>
            <a:lstStyle/>
            <a:p>
              <a:pPr algn="r"/>
              <a:r>
                <a:rPr lang="zh-CN" altLang="en-US" sz="1600" b="1" dirty="0">
                  <a:solidFill>
                    <a:schemeClr val="accent4"/>
                  </a:solidFill>
                </a:rPr>
                <a:t>输入标题文本</a:t>
              </a:r>
              <a:endParaRPr lang="zh-CN" altLang="en-US" sz="1600" b="1" dirty="0">
                <a:solidFill>
                  <a:schemeClr val="accent4"/>
                </a:solidFill>
              </a:endParaRPr>
            </a:p>
          </p:txBody>
        </p:sp>
        <p:sp>
          <p:nvSpPr>
            <p:cNvPr id="19" name="矩形 18"/>
            <p:cNvSpPr/>
            <p:nvPr/>
          </p:nvSpPr>
          <p:spPr>
            <a:xfrm>
              <a:off x="8025039" y="4397436"/>
              <a:ext cx="2587220" cy="536011"/>
            </a:xfrm>
            <a:prstGeom prst="rect">
              <a:avLst/>
            </a:prstGeom>
          </p:spPr>
          <p:txBody>
            <a:bodyPr wrap="square" lIns="144000" tIns="0" rIns="144000" bIns="0">
              <a:normAutofit/>
            </a:bodyPr>
            <a:lstStyle/>
            <a:p>
              <a:pPr algn="r">
                <a:lnSpc>
                  <a:spcPct val="120000"/>
                </a:lnSpc>
              </a:pPr>
              <a:r>
                <a:rPr lang="zh-CN" altLang="en-US" sz="1100" dirty="0">
                  <a:solidFill>
                    <a:schemeClr val="dk1">
                      <a:lumMod val="100000"/>
                    </a:schemeClr>
                  </a:solidFill>
                </a:rPr>
                <a:t>请替换文字内容复制你的内容到此</a:t>
              </a:r>
              <a:br>
                <a:rPr lang="zh-CN" altLang="en-US" sz="1100" dirty="0">
                  <a:solidFill>
                    <a:schemeClr val="dk1">
                      <a:lumMod val="100000"/>
                    </a:schemeClr>
                  </a:solidFill>
                </a:rPr>
              </a:br>
              <a:endParaRPr lang="zh-CN" altLang="en-US" sz="1100" dirty="0">
                <a:solidFill>
                  <a:schemeClr val="dk1">
                    <a:lumMod val="100000"/>
                  </a:schemeClr>
                </a:solidFill>
              </a:endParaRPr>
            </a:p>
          </p:txBody>
        </p:sp>
      </p:grpSp>
      <p:sp>
        <p:nvSpPr>
          <p:cNvPr id="24" name="矩形 23"/>
          <p:cNvSpPr/>
          <p:nvPr/>
        </p:nvSpPr>
        <p:spPr>
          <a:xfrm>
            <a:off x="3814780" y="650997"/>
            <a:ext cx="4164729" cy="7003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zh-CN" altLang="en-US" sz="4550" b="1" dirty="0">
                <a:solidFill>
                  <a:schemeClr val="tx1"/>
                </a:solidFill>
                <a:latin typeface="汉仪乐喵体简" panose="00020600040101010101" pitchFamily="18" charset="-122"/>
                <a:ea typeface="汉仪乐喵体简" panose="00020600040101010101" pitchFamily="18" charset="-122"/>
                <a:cs typeface="+mn-ea"/>
                <a:sym typeface="+mn-lt"/>
              </a:rPr>
              <a:t>请输入您的标题</a:t>
            </a:r>
            <a:endParaRPr lang="zh-CN" altLang="en-US" sz="4550" b="1" dirty="0">
              <a:solidFill>
                <a:schemeClr val="tx1"/>
              </a:solidFill>
              <a:latin typeface="汉仪乐喵体简" panose="00020600040101010101" pitchFamily="18" charset="-122"/>
              <a:ea typeface="汉仪乐喵体简" panose="00020600040101010101" pitchFamily="18" charset="-122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 advTm="3000">
        <p14:ripple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3"/>
          <p:cNvSpPr txBox="1">
            <a:spLocks noChangeArrowheads="1"/>
          </p:cNvSpPr>
          <p:nvPr/>
        </p:nvSpPr>
        <p:spPr bwMode="auto">
          <a:xfrm>
            <a:off x="1893897" y="3918786"/>
            <a:ext cx="5674990" cy="9233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5400" b="1" dirty="0">
                <a:latin typeface="汉仪乐喵体简" panose="00020600040101010101" pitchFamily="18" charset="-122"/>
                <a:ea typeface="汉仪乐喵体简" panose="00020600040101010101" pitchFamily="18" charset="-122"/>
              </a:rPr>
              <a:t>请输入您的标题</a:t>
            </a:r>
            <a:endParaRPr lang="zh-CN" altLang="en-US" sz="5400" b="1" dirty="0">
              <a:latin typeface="汉仪乐喵体简" panose="00020600040101010101" pitchFamily="18" charset="-122"/>
              <a:ea typeface="汉仪乐喵体简" panose="00020600040101010101" pitchFamily="18" charset="-122"/>
            </a:endParaRPr>
          </a:p>
        </p:txBody>
      </p:sp>
      <p:sp>
        <p:nvSpPr>
          <p:cNvPr id="3" name="文本框 6"/>
          <p:cNvSpPr txBox="1"/>
          <p:nvPr/>
        </p:nvSpPr>
        <p:spPr>
          <a:xfrm>
            <a:off x="3938907" y="2441458"/>
            <a:ext cx="1762770" cy="147732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zh-CN" sz="9600" dirty="0">
                <a:solidFill>
                  <a:srgbClr val="9B050E"/>
                </a:solidFill>
                <a:latin typeface="汉仪乐喵体简" panose="00020600040101010101" pitchFamily="18" charset="-122"/>
                <a:ea typeface="汉仪乐喵体简" panose="00020600040101010101" pitchFamily="18" charset="-122"/>
                <a:cs typeface="+mn-ea"/>
                <a:sym typeface="Arial" panose="020B0604020202020204" pitchFamily="34" charset="0"/>
              </a:rPr>
              <a:t>03</a:t>
            </a:r>
            <a:endParaRPr lang="zh-CN" altLang="en-US" sz="9600" dirty="0">
              <a:solidFill>
                <a:srgbClr val="9B050E"/>
              </a:solidFill>
              <a:latin typeface="汉仪乐喵体简" panose="00020600040101010101" pitchFamily="18" charset="-122"/>
              <a:ea typeface="汉仪乐喵体简" panose="00020600040101010101" pitchFamily="18" charset="-122"/>
              <a:cs typeface="+mn-ea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 advTm="3000">
        <p14:ripple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4277263" y="1700807"/>
            <a:ext cx="3626838" cy="3622882"/>
            <a:chOff x="4277263" y="1700807"/>
            <a:chExt cx="3626838" cy="3622882"/>
          </a:xfrm>
        </p:grpSpPr>
        <p:sp>
          <p:nvSpPr>
            <p:cNvPr id="4" name="Freeform: Shape 99"/>
            <p:cNvSpPr/>
            <p:nvPr/>
          </p:nvSpPr>
          <p:spPr bwMode="auto">
            <a:xfrm>
              <a:off x="6018462" y="3002750"/>
              <a:ext cx="1673925" cy="1468147"/>
            </a:xfrm>
            <a:custGeom>
              <a:avLst/>
              <a:gdLst/>
              <a:ahLst/>
              <a:cxnLst>
                <a:cxn ang="0">
                  <a:pos x="389" y="752"/>
                </a:cxn>
                <a:cxn ang="0">
                  <a:pos x="0" y="207"/>
                </a:cxn>
                <a:cxn ang="0">
                  <a:pos x="0" y="52"/>
                </a:cxn>
                <a:cxn ang="0">
                  <a:pos x="856" y="752"/>
                </a:cxn>
                <a:cxn ang="0">
                  <a:pos x="389" y="752"/>
                </a:cxn>
              </a:cxnLst>
              <a:rect l="0" t="0" r="r" b="b"/>
              <a:pathLst>
                <a:path w="856" h="752">
                  <a:moveTo>
                    <a:pt x="389" y="752"/>
                  </a:moveTo>
                  <a:cubicBezTo>
                    <a:pt x="441" y="509"/>
                    <a:pt x="272" y="259"/>
                    <a:pt x="0" y="207"/>
                  </a:cubicBezTo>
                  <a:cubicBezTo>
                    <a:pt x="0" y="155"/>
                    <a:pt x="0" y="103"/>
                    <a:pt x="0" y="52"/>
                  </a:cubicBezTo>
                  <a:cubicBezTo>
                    <a:pt x="415" y="0"/>
                    <a:pt x="804" y="308"/>
                    <a:pt x="856" y="752"/>
                  </a:cubicBezTo>
                  <a:cubicBezTo>
                    <a:pt x="700" y="752"/>
                    <a:pt x="545" y="752"/>
                    <a:pt x="389" y="752"/>
                  </a:cubicBezTo>
                  <a:close/>
                </a:path>
              </a:pathLst>
            </a:custGeom>
            <a:solidFill>
              <a:schemeClr val="accent4"/>
            </a:solidFill>
            <a:ln w="9525">
              <a:solidFill>
                <a:schemeClr val="bg1"/>
              </a:solidFill>
              <a:round/>
            </a:ln>
            <a:effectLst/>
          </p:spPr>
          <p:txBody>
            <a:bodyPr anchor="ctr"/>
            <a:lstStyle/>
            <a:p>
              <a:pPr algn="ctr"/>
            </a:p>
          </p:txBody>
        </p:sp>
        <p:sp>
          <p:nvSpPr>
            <p:cNvPr id="5" name="Freeform: Shape 100"/>
            <p:cNvSpPr/>
            <p:nvPr/>
          </p:nvSpPr>
          <p:spPr bwMode="auto">
            <a:xfrm>
              <a:off x="5897765" y="3172913"/>
              <a:ext cx="1189160" cy="2150776"/>
            </a:xfrm>
            <a:custGeom>
              <a:avLst/>
              <a:gdLst/>
              <a:ahLst/>
              <a:cxnLst>
                <a:cxn ang="0">
                  <a:pos x="0" y="771"/>
                </a:cxn>
                <a:cxn ang="0">
                  <a:pos x="110" y="110"/>
                </a:cxn>
                <a:cxn ang="0">
                  <a:pos x="220" y="0"/>
                </a:cxn>
                <a:cxn ang="0">
                  <a:pos x="331" y="1101"/>
                </a:cxn>
                <a:cxn ang="0">
                  <a:pos x="0" y="771"/>
                </a:cxn>
              </a:cxnLst>
              <a:rect l="0" t="0" r="r" b="b"/>
              <a:pathLst>
                <a:path w="608" h="1101">
                  <a:moveTo>
                    <a:pt x="0" y="771"/>
                  </a:moveTo>
                  <a:cubicBezTo>
                    <a:pt x="209" y="635"/>
                    <a:pt x="266" y="339"/>
                    <a:pt x="110" y="110"/>
                  </a:cubicBezTo>
                  <a:cubicBezTo>
                    <a:pt x="147" y="73"/>
                    <a:pt x="184" y="37"/>
                    <a:pt x="220" y="0"/>
                  </a:cubicBezTo>
                  <a:cubicBezTo>
                    <a:pt x="551" y="257"/>
                    <a:pt x="608" y="750"/>
                    <a:pt x="331" y="1101"/>
                  </a:cubicBezTo>
                  <a:cubicBezTo>
                    <a:pt x="220" y="991"/>
                    <a:pt x="110" y="881"/>
                    <a:pt x="0" y="771"/>
                  </a:cubicBezTo>
                  <a:close/>
                </a:path>
              </a:pathLst>
            </a:custGeom>
            <a:solidFill>
              <a:schemeClr val="accent5"/>
            </a:solidFill>
            <a:ln w="9525">
              <a:solidFill>
                <a:schemeClr val="bg1"/>
              </a:solidFill>
              <a:round/>
            </a:ln>
            <a:effectLst/>
          </p:spPr>
          <p:txBody>
            <a:bodyPr anchor="ctr"/>
            <a:lstStyle/>
            <a:p>
              <a:pPr algn="ctr"/>
            </a:p>
          </p:txBody>
        </p:sp>
        <p:sp>
          <p:nvSpPr>
            <p:cNvPr id="6" name="Freeform: Shape 101"/>
            <p:cNvSpPr/>
            <p:nvPr/>
          </p:nvSpPr>
          <p:spPr bwMode="auto">
            <a:xfrm>
              <a:off x="5130055" y="3440028"/>
              <a:ext cx="1472104" cy="1673925"/>
            </a:xfrm>
            <a:custGeom>
              <a:avLst/>
              <a:gdLst/>
              <a:ahLst/>
              <a:cxnLst>
                <a:cxn ang="0">
                  <a:pos x="0" y="389"/>
                </a:cxn>
                <a:cxn ang="0">
                  <a:pos x="545" y="0"/>
                </a:cxn>
                <a:cxn ang="0">
                  <a:pos x="701" y="0"/>
                </a:cxn>
                <a:cxn ang="0">
                  <a:pos x="0" y="857"/>
                </a:cxn>
                <a:cxn ang="0">
                  <a:pos x="0" y="389"/>
                </a:cxn>
              </a:cxnLst>
              <a:rect l="0" t="0" r="r" b="b"/>
              <a:pathLst>
                <a:path w="753" h="857">
                  <a:moveTo>
                    <a:pt x="0" y="389"/>
                  </a:moveTo>
                  <a:cubicBezTo>
                    <a:pt x="244" y="441"/>
                    <a:pt x="493" y="272"/>
                    <a:pt x="545" y="0"/>
                  </a:cubicBezTo>
                  <a:cubicBezTo>
                    <a:pt x="597" y="0"/>
                    <a:pt x="649" y="0"/>
                    <a:pt x="701" y="0"/>
                  </a:cubicBezTo>
                  <a:cubicBezTo>
                    <a:pt x="753" y="416"/>
                    <a:pt x="444" y="805"/>
                    <a:pt x="0" y="857"/>
                  </a:cubicBezTo>
                  <a:cubicBezTo>
                    <a:pt x="0" y="701"/>
                    <a:pt x="0" y="545"/>
                    <a:pt x="0" y="389"/>
                  </a:cubicBezTo>
                  <a:close/>
                </a:path>
              </a:pathLst>
            </a:custGeom>
            <a:solidFill>
              <a:schemeClr val="accent6"/>
            </a:solidFill>
            <a:ln w="9525">
              <a:solidFill>
                <a:schemeClr val="bg1"/>
              </a:solidFill>
              <a:round/>
            </a:ln>
            <a:effectLst/>
          </p:spPr>
          <p:txBody>
            <a:bodyPr anchor="ctr"/>
            <a:lstStyle/>
            <a:p>
              <a:pPr algn="ctr"/>
            </a:p>
          </p:txBody>
        </p:sp>
        <p:sp>
          <p:nvSpPr>
            <p:cNvPr id="7" name="Freeform: Shape 102"/>
            <p:cNvSpPr/>
            <p:nvPr/>
          </p:nvSpPr>
          <p:spPr bwMode="auto">
            <a:xfrm>
              <a:off x="4277263" y="3319331"/>
              <a:ext cx="2152754" cy="1187181"/>
            </a:xfrm>
            <a:custGeom>
              <a:avLst/>
              <a:gdLst/>
              <a:ahLst/>
              <a:cxnLst>
                <a:cxn ang="0">
                  <a:pos x="331" y="0"/>
                </a:cxn>
                <a:cxn ang="0">
                  <a:pos x="991" y="111"/>
                </a:cxn>
                <a:cxn ang="0">
                  <a:pos x="1101" y="221"/>
                </a:cxn>
                <a:cxn ang="0">
                  <a:pos x="0" y="331"/>
                </a:cxn>
                <a:cxn ang="0">
                  <a:pos x="331" y="0"/>
                </a:cxn>
              </a:cxnLst>
              <a:rect l="0" t="0" r="r" b="b"/>
              <a:pathLst>
                <a:path w="1101" h="608">
                  <a:moveTo>
                    <a:pt x="331" y="0"/>
                  </a:moveTo>
                  <a:cubicBezTo>
                    <a:pt x="466" y="209"/>
                    <a:pt x="762" y="266"/>
                    <a:pt x="991" y="111"/>
                  </a:cubicBezTo>
                  <a:cubicBezTo>
                    <a:pt x="1028" y="147"/>
                    <a:pt x="1065" y="184"/>
                    <a:pt x="1101" y="221"/>
                  </a:cubicBezTo>
                  <a:cubicBezTo>
                    <a:pt x="844" y="551"/>
                    <a:pt x="351" y="608"/>
                    <a:pt x="0" y="331"/>
                  </a:cubicBezTo>
                  <a:cubicBezTo>
                    <a:pt x="110" y="221"/>
                    <a:pt x="221" y="111"/>
                    <a:pt x="331" y="0"/>
                  </a:cubicBezTo>
                  <a:close/>
                </a:path>
              </a:pathLst>
            </a:custGeom>
            <a:solidFill>
              <a:schemeClr val="accent3"/>
            </a:solidFill>
            <a:ln w="9525">
              <a:solidFill>
                <a:schemeClr val="bg1"/>
              </a:solidFill>
              <a:round/>
            </a:ln>
            <a:effectLst/>
          </p:spPr>
          <p:txBody>
            <a:bodyPr anchor="ctr"/>
            <a:lstStyle/>
            <a:p>
              <a:pPr algn="ctr"/>
            </a:p>
          </p:txBody>
        </p:sp>
        <p:sp>
          <p:nvSpPr>
            <p:cNvPr id="8" name="Freeform: Shape 103"/>
            <p:cNvSpPr/>
            <p:nvPr/>
          </p:nvSpPr>
          <p:spPr bwMode="auto">
            <a:xfrm>
              <a:off x="4488978" y="2551621"/>
              <a:ext cx="1673925" cy="1470126"/>
            </a:xfrm>
            <a:custGeom>
              <a:avLst/>
              <a:gdLst/>
              <a:ahLst/>
              <a:cxnLst>
                <a:cxn ang="0">
                  <a:pos x="467" y="0"/>
                </a:cxn>
                <a:cxn ang="0">
                  <a:pos x="856" y="545"/>
                </a:cxn>
                <a:cxn ang="0">
                  <a:pos x="856" y="701"/>
                </a:cxn>
                <a:cxn ang="0">
                  <a:pos x="0" y="0"/>
                </a:cxn>
                <a:cxn ang="0">
                  <a:pos x="467" y="0"/>
                </a:cxn>
              </a:cxnLst>
              <a:rect l="0" t="0" r="r" b="b"/>
              <a:pathLst>
                <a:path w="856" h="753">
                  <a:moveTo>
                    <a:pt x="467" y="0"/>
                  </a:moveTo>
                  <a:cubicBezTo>
                    <a:pt x="415" y="244"/>
                    <a:pt x="584" y="493"/>
                    <a:pt x="856" y="545"/>
                  </a:cubicBezTo>
                  <a:cubicBezTo>
                    <a:pt x="856" y="597"/>
                    <a:pt x="856" y="649"/>
                    <a:pt x="856" y="701"/>
                  </a:cubicBezTo>
                  <a:cubicBezTo>
                    <a:pt x="441" y="753"/>
                    <a:pt x="52" y="445"/>
                    <a:pt x="0" y="0"/>
                  </a:cubicBezTo>
                  <a:cubicBezTo>
                    <a:pt x="156" y="0"/>
                    <a:pt x="311" y="0"/>
                    <a:pt x="467" y="0"/>
                  </a:cubicBezTo>
                  <a:close/>
                </a:path>
              </a:pathLst>
            </a:custGeom>
            <a:solidFill>
              <a:schemeClr val="accent4"/>
            </a:solidFill>
            <a:ln w="9525">
              <a:solidFill>
                <a:schemeClr val="bg1"/>
              </a:solidFill>
              <a:round/>
            </a:ln>
            <a:effectLst/>
          </p:spPr>
          <p:txBody>
            <a:bodyPr anchor="ctr"/>
            <a:lstStyle/>
            <a:p>
              <a:pPr algn="ctr"/>
            </a:p>
          </p:txBody>
        </p:sp>
        <p:sp>
          <p:nvSpPr>
            <p:cNvPr id="9" name="Freeform: Shape 104"/>
            <p:cNvSpPr/>
            <p:nvPr/>
          </p:nvSpPr>
          <p:spPr bwMode="auto">
            <a:xfrm>
              <a:off x="5094440" y="1700807"/>
              <a:ext cx="1189160" cy="2150776"/>
            </a:xfrm>
            <a:custGeom>
              <a:avLst/>
              <a:gdLst/>
              <a:ahLst/>
              <a:cxnLst>
                <a:cxn ang="0">
                  <a:pos x="608" y="330"/>
                </a:cxn>
                <a:cxn ang="0">
                  <a:pos x="498" y="991"/>
                </a:cxn>
                <a:cxn ang="0">
                  <a:pos x="388" y="1101"/>
                </a:cxn>
                <a:cxn ang="0">
                  <a:pos x="277" y="0"/>
                </a:cxn>
                <a:cxn ang="0">
                  <a:pos x="608" y="330"/>
                </a:cxn>
              </a:cxnLst>
              <a:rect l="0" t="0" r="r" b="b"/>
              <a:pathLst>
                <a:path w="608" h="1101">
                  <a:moveTo>
                    <a:pt x="608" y="330"/>
                  </a:moveTo>
                  <a:cubicBezTo>
                    <a:pt x="399" y="466"/>
                    <a:pt x="342" y="761"/>
                    <a:pt x="498" y="991"/>
                  </a:cubicBezTo>
                  <a:cubicBezTo>
                    <a:pt x="461" y="1027"/>
                    <a:pt x="424" y="1064"/>
                    <a:pt x="388" y="1101"/>
                  </a:cubicBezTo>
                  <a:cubicBezTo>
                    <a:pt x="57" y="844"/>
                    <a:pt x="0" y="351"/>
                    <a:pt x="277" y="0"/>
                  </a:cubicBezTo>
                  <a:cubicBezTo>
                    <a:pt x="388" y="110"/>
                    <a:pt x="498" y="220"/>
                    <a:pt x="608" y="330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bg1"/>
              </a:solidFill>
              <a:round/>
            </a:ln>
            <a:effectLst/>
          </p:spPr>
          <p:txBody>
            <a:bodyPr anchor="ctr"/>
            <a:lstStyle/>
            <a:p>
              <a:pPr algn="ctr"/>
            </a:p>
          </p:txBody>
        </p:sp>
        <p:sp>
          <p:nvSpPr>
            <p:cNvPr id="10" name="Freeform: Shape 105"/>
            <p:cNvSpPr/>
            <p:nvPr/>
          </p:nvSpPr>
          <p:spPr bwMode="auto">
            <a:xfrm>
              <a:off x="5579205" y="1910543"/>
              <a:ext cx="1472104" cy="1673925"/>
            </a:xfrm>
            <a:custGeom>
              <a:avLst/>
              <a:gdLst/>
              <a:ahLst/>
              <a:cxnLst>
                <a:cxn ang="0">
                  <a:pos x="753" y="467"/>
                </a:cxn>
                <a:cxn ang="0">
                  <a:pos x="208" y="857"/>
                </a:cxn>
                <a:cxn ang="0">
                  <a:pos x="52" y="857"/>
                </a:cxn>
                <a:cxn ang="0">
                  <a:pos x="753" y="0"/>
                </a:cxn>
                <a:cxn ang="0">
                  <a:pos x="753" y="467"/>
                </a:cxn>
              </a:cxnLst>
              <a:rect l="0" t="0" r="r" b="b"/>
              <a:pathLst>
                <a:path w="753" h="857">
                  <a:moveTo>
                    <a:pt x="753" y="467"/>
                  </a:moveTo>
                  <a:cubicBezTo>
                    <a:pt x="509" y="415"/>
                    <a:pt x="260" y="584"/>
                    <a:pt x="208" y="857"/>
                  </a:cubicBezTo>
                  <a:cubicBezTo>
                    <a:pt x="156" y="857"/>
                    <a:pt x="104" y="857"/>
                    <a:pt x="52" y="857"/>
                  </a:cubicBezTo>
                  <a:cubicBezTo>
                    <a:pt x="0" y="441"/>
                    <a:pt x="309" y="52"/>
                    <a:pt x="753" y="0"/>
                  </a:cubicBezTo>
                  <a:cubicBezTo>
                    <a:pt x="753" y="156"/>
                    <a:pt x="753" y="312"/>
                    <a:pt x="753" y="467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solidFill>
                <a:schemeClr val="bg1"/>
              </a:solidFill>
              <a:round/>
            </a:ln>
            <a:effectLst/>
          </p:spPr>
          <p:txBody>
            <a:bodyPr anchor="ctr"/>
            <a:lstStyle/>
            <a:p>
              <a:pPr algn="ctr"/>
            </a:p>
          </p:txBody>
        </p:sp>
        <p:sp>
          <p:nvSpPr>
            <p:cNvPr id="11" name="Freeform: Shape 106"/>
            <p:cNvSpPr/>
            <p:nvPr/>
          </p:nvSpPr>
          <p:spPr bwMode="auto">
            <a:xfrm>
              <a:off x="5751347" y="2516006"/>
              <a:ext cx="2152754" cy="1113972"/>
            </a:xfrm>
            <a:custGeom>
              <a:avLst/>
              <a:gdLst/>
              <a:ahLst/>
              <a:cxnLst>
                <a:cxn ang="0">
                  <a:pos x="137" y="456"/>
                </a:cxn>
                <a:cxn ang="0">
                  <a:pos x="137" y="301"/>
                </a:cxn>
                <a:cxn ang="0">
                  <a:pos x="808" y="570"/>
                </a:cxn>
                <a:cxn ang="0">
                  <a:pos x="1101" y="278"/>
                </a:cxn>
                <a:cxn ang="0">
                  <a:pos x="0" y="388"/>
                </a:cxn>
                <a:cxn ang="0">
                  <a:pos x="110" y="498"/>
                </a:cxn>
                <a:cxn ang="0">
                  <a:pos x="168" y="463"/>
                </a:cxn>
                <a:cxn ang="0">
                  <a:pos x="137" y="456"/>
                </a:cxn>
              </a:cxnLst>
              <a:rect l="0" t="0" r="r" b="b"/>
              <a:pathLst>
                <a:path w="1101" h="570">
                  <a:moveTo>
                    <a:pt x="137" y="456"/>
                  </a:moveTo>
                  <a:cubicBezTo>
                    <a:pt x="137" y="404"/>
                    <a:pt x="137" y="352"/>
                    <a:pt x="137" y="301"/>
                  </a:cubicBezTo>
                  <a:cubicBezTo>
                    <a:pt x="396" y="268"/>
                    <a:pt x="645" y="376"/>
                    <a:pt x="808" y="570"/>
                  </a:cubicBezTo>
                  <a:cubicBezTo>
                    <a:pt x="906" y="472"/>
                    <a:pt x="1003" y="375"/>
                    <a:pt x="1101" y="278"/>
                  </a:cubicBezTo>
                  <a:cubicBezTo>
                    <a:pt x="750" y="0"/>
                    <a:pt x="257" y="57"/>
                    <a:pt x="0" y="388"/>
                  </a:cubicBezTo>
                  <a:cubicBezTo>
                    <a:pt x="36" y="425"/>
                    <a:pt x="73" y="461"/>
                    <a:pt x="110" y="498"/>
                  </a:cubicBezTo>
                  <a:cubicBezTo>
                    <a:pt x="129" y="485"/>
                    <a:pt x="148" y="473"/>
                    <a:pt x="168" y="463"/>
                  </a:cubicBezTo>
                  <a:cubicBezTo>
                    <a:pt x="158" y="461"/>
                    <a:pt x="147" y="458"/>
                    <a:pt x="137" y="456"/>
                  </a:cubicBezTo>
                  <a:close/>
                </a:path>
              </a:pathLst>
            </a:custGeom>
            <a:solidFill>
              <a:schemeClr val="accent3"/>
            </a:solidFill>
            <a:ln w="9525">
              <a:solidFill>
                <a:schemeClr val="bg1"/>
              </a:solidFill>
              <a:round/>
            </a:ln>
            <a:effectLst/>
          </p:spPr>
          <p:txBody>
            <a:bodyPr anchor="ctr"/>
            <a:lstStyle/>
            <a:p>
              <a:pPr algn="ctr"/>
            </a:p>
          </p:txBody>
        </p:sp>
        <p:sp>
          <p:nvSpPr>
            <p:cNvPr id="12" name="Oval 107"/>
            <p:cNvSpPr/>
            <p:nvPr/>
          </p:nvSpPr>
          <p:spPr bwMode="auto">
            <a:xfrm>
              <a:off x="5593057" y="2990695"/>
              <a:ext cx="1007123" cy="100293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19050">
              <a:solidFill>
                <a:schemeClr val="bg1">
                  <a:lumMod val="50000"/>
                </a:schemeClr>
              </a:solidFill>
              <a:round/>
            </a:ln>
          </p:spPr>
          <p:txBody>
            <a:bodyPr vert="horz" wrap="none" lIns="91440" tIns="45720" rIns="91440" bIns="45720" anchor="ctr" anchorCtr="1" compatLnSpc="1">
              <a:normAutofit/>
            </a:bodyPr>
            <a:lstStyle/>
            <a:p>
              <a:pPr algn="ctr"/>
              <a:r>
                <a:rPr lang="zh-CN" altLang="en-US" sz="1200" b="1">
                  <a:solidFill>
                    <a:schemeClr val="bg1"/>
                  </a:solidFill>
                </a:rPr>
                <a:t>标题文本</a:t>
              </a:r>
              <a:br>
                <a:rPr lang="zh-CN" altLang="en-US" sz="1200" b="1">
                  <a:solidFill>
                    <a:schemeClr val="bg1"/>
                  </a:solidFill>
                </a:rPr>
              </a:br>
              <a:r>
                <a:rPr lang="zh-CN" altLang="en-US" sz="1200" b="1">
                  <a:solidFill>
                    <a:schemeClr val="bg1"/>
                  </a:solidFill>
                </a:rPr>
                <a:t>预设</a:t>
              </a:r>
              <a:endParaRPr lang="zh-CN" altLang="en-US" sz="1200" b="1">
                <a:solidFill>
                  <a:schemeClr val="bg1"/>
                </a:solidFill>
              </a:endParaRPr>
            </a:p>
          </p:txBody>
        </p:sp>
        <p:sp>
          <p:nvSpPr>
            <p:cNvPr id="13" name="Freeform: Shape 108"/>
            <p:cNvSpPr/>
            <p:nvPr/>
          </p:nvSpPr>
          <p:spPr bwMode="auto">
            <a:xfrm>
              <a:off x="6503228" y="4162229"/>
              <a:ext cx="225564" cy="257223"/>
            </a:xfrm>
            <a:custGeom>
              <a:avLst/>
              <a:gdLst/>
              <a:ahLst/>
              <a:cxnLst>
                <a:cxn ang="0">
                  <a:pos x="90" y="22"/>
                </a:cxn>
                <a:cxn ang="0">
                  <a:pos x="82" y="1"/>
                </a:cxn>
                <a:cxn ang="0">
                  <a:pos x="90" y="22"/>
                </a:cxn>
                <a:cxn ang="0">
                  <a:pos x="75" y="61"/>
                </a:cxn>
                <a:cxn ang="0">
                  <a:pos x="102" y="61"/>
                </a:cxn>
                <a:cxn ang="0">
                  <a:pos x="102" y="49"/>
                </a:cxn>
                <a:cxn ang="0">
                  <a:pos x="83" y="50"/>
                </a:cxn>
                <a:cxn ang="0">
                  <a:pos x="81" y="32"/>
                </a:cxn>
                <a:cxn ang="0">
                  <a:pos x="64" y="17"/>
                </a:cxn>
                <a:cxn ang="0">
                  <a:pos x="37" y="17"/>
                </a:cxn>
                <a:cxn ang="0">
                  <a:pos x="19" y="38"/>
                </a:cxn>
                <a:cxn ang="0">
                  <a:pos x="28" y="46"/>
                </a:cxn>
                <a:cxn ang="0">
                  <a:pos x="55" y="30"/>
                </a:cxn>
                <a:cxn ang="0">
                  <a:pos x="34" y="61"/>
                </a:cxn>
                <a:cxn ang="0">
                  <a:pos x="36" y="91"/>
                </a:cxn>
                <a:cxn ang="0">
                  <a:pos x="12" y="89"/>
                </a:cxn>
                <a:cxn ang="0">
                  <a:pos x="12" y="101"/>
                </a:cxn>
                <a:cxn ang="0">
                  <a:pos x="50" y="101"/>
                </a:cxn>
                <a:cxn ang="0">
                  <a:pos x="50" y="75"/>
                </a:cxn>
                <a:cxn ang="0">
                  <a:pos x="68" y="93"/>
                </a:cxn>
                <a:cxn ang="0">
                  <a:pos x="68" y="119"/>
                </a:cxn>
                <a:cxn ang="0">
                  <a:pos x="81" y="115"/>
                </a:cxn>
                <a:cxn ang="0">
                  <a:pos x="81" y="83"/>
                </a:cxn>
                <a:cxn ang="0">
                  <a:pos x="61" y="65"/>
                </a:cxn>
                <a:cxn ang="0">
                  <a:pos x="71" y="49"/>
                </a:cxn>
                <a:cxn ang="0">
                  <a:pos x="75" y="61"/>
                </a:cxn>
              </a:cxnLst>
              <a:rect l="0" t="0" r="r" b="b"/>
              <a:pathLst>
                <a:path w="115" h="131">
                  <a:moveTo>
                    <a:pt x="90" y="22"/>
                  </a:moveTo>
                  <a:cubicBezTo>
                    <a:pt x="101" y="14"/>
                    <a:pt x="92" y="0"/>
                    <a:pt x="82" y="1"/>
                  </a:cubicBezTo>
                  <a:cubicBezTo>
                    <a:pt x="60" y="3"/>
                    <a:pt x="74" y="34"/>
                    <a:pt x="90" y="22"/>
                  </a:cubicBezTo>
                  <a:close/>
                  <a:moveTo>
                    <a:pt x="75" y="61"/>
                  </a:moveTo>
                  <a:cubicBezTo>
                    <a:pt x="81" y="66"/>
                    <a:pt x="95" y="63"/>
                    <a:pt x="102" y="61"/>
                  </a:cubicBezTo>
                  <a:cubicBezTo>
                    <a:pt x="115" y="58"/>
                    <a:pt x="113" y="49"/>
                    <a:pt x="102" y="49"/>
                  </a:cubicBezTo>
                  <a:cubicBezTo>
                    <a:pt x="98" y="50"/>
                    <a:pt x="86" y="54"/>
                    <a:pt x="83" y="50"/>
                  </a:cubicBezTo>
                  <a:cubicBezTo>
                    <a:pt x="81" y="47"/>
                    <a:pt x="84" y="37"/>
                    <a:pt x="81" y="32"/>
                  </a:cubicBezTo>
                  <a:cubicBezTo>
                    <a:pt x="78" y="27"/>
                    <a:pt x="72" y="19"/>
                    <a:pt x="64" y="17"/>
                  </a:cubicBezTo>
                  <a:cubicBezTo>
                    <a:pt x="56" y="15"/>
                    <a:pt x="45" y="15"/>
                    <a:pt x="37" y="17"/>
                  </a:cubicBezTo>
                  <a:cubicBezTo>
                    <a:pt x="28" y="20"/>
                    <a:pt x="24" y="31"/>
                    <a:pt x="19" y="38"/>
                  </a:cubicBezTo>
                  <a:cubicBezTo>
                    <a:pt x="14" y="46"/>
                    <a:pt x="20" y="55"/>
                    <a:pt x="28" y="46"/>
                  </a:cubicBezTo>
                  <a:cubicBezTo>
                    <a:pt x="35" y="38"/>
                    <a:pt x="38" y="27"/>
                    <a:pt x="55" y="30"/>
                  </a:cubicBezTo>
                  <a:cubicBezTo>
                    <a:pt x="51" y="41"/>
                    <a:pt x="37" y="48"/>
                    <a:pt x="34" y="61"/>
                  </a:cubicBezTo>
                  <a:cubicBezTo>
                    <a:pt x="32" y="69"/>
                    <a:pt x="39" y="81"/>
                    <a:pt x="36" y="91"/>
                  </a:cubicBezTo>
                  <a:cubicBezTo>
                    <a:pt x="36" y="91"/>
                    <a:pt x="16" y="89"/>
                    <a:pt x="12" y="89"/>
                  </a:cubicBezTo>
                  <a:cubicBezTo>
                    <a:pt x="6" y="89"/>
                    <a:pt x="0" y="98"/>
                    <a:pt x="12" y="101"/>
                  </a:cubicBezTo>
                  <a:cubicBezTo>
                    <a:pt x="18" y="102"/>
                    <a:pt x="44" y="108"/>
                    <a:pt x="50" y="101"/>
                  </a:cubicBezTo>
                  <a:cubicBezTo>
                    <a:pt x="55" y="96"/>
                    <a:pt x="50" y="75"/>
                    <a:pt x="50" y="75"/>
                  </a:cubicBezTo>
                  <a:cubicBezTo>
                    <a:pt x="55" y="81"/>
                    <a:pt x="65" y="84"/>
                    <a:pt x="68" y="93"/>
                  </a:cubicBezTo>
                  <a:cubicBezTo>
                    <a:pt x="70" y="100"/>
                    <a:pt x="68" y="111"/>
                    <a:pt x="68" y="119"/>
                  </a:cubicBezTo>
                  <a:cubicBezTo>
                    <a:pt x="67" y="131"/>
                    <a:pt x="80" y="122"/>
                    <a:pt x="81" y="115"/>
                  </a:cubicBezTo>
                  <a:cubicBezTo>
                    <a:pt x="83" y="106"/>
                    <a:pt x="87" y="94"/>
                    <a:pt x="81" y="83"/>
                  </a:cubicBezTo>
                  <a:cubicBezTo>
                    <a:pt x="78" y="74"/>
                    <a:pt x="68" y="71"/>
                    <a:pt x="61" y="65"/>
                  </a:cubicBezTo>
                  <a:cubicBezTo>
                    <a:pt x="65" y="60"/>
                    <a:pt x="67" y="54"/>
                    <a:pt x="71" y="49"/>
                  </a:cubicBezTo>
                  <a:cubicBezTo>
                    <a:pt x="71" y="53"/>
                    <a:pt x="71" y="59"/>
                    <a:pt x="75" y="6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14" name="Freeform: Shape 109"/>
            <p:cNvSpPr/>
            <p:nvPr/>
          </p:nvSpPr>
          <p:spPr bwMode="auto">
            <a:xfrm>
              <a:off x="5151819" y="3901050"/>
              <a:ext cx="142462" cy="263159"/>
            </a:xfrm>
            <a:custGeom>
              <a:avLst/>
              <a:gdLst/>
              <a:ahLst/>
              <a:cxnLst>
                <a:cxn ang="0">
                  <a:pos x="36" y="38"/>
                </a:cxn>
                <a:cxn ang="0">
                  <a:pos x="55" y="19"/>
                </a:cxn>
                <a:cxn ang="0">
                  <a:pos x="36" y="0"/>
                </a:cxn>
                <a:cxn ang="0">
                  <a:pos x="17" y="19"/>
                </a:cxn>
                <a:cxn ang="0">
                  <a:pos x="36" y="38"/>
                </a:cxn>
                <a:cxn ang="0">
                  <a:pos x="67" y="41"/>
                </a:cxn>
                <a:cxn ang="0">
                  <a:pos x="62" y="46"/>
                </a:cxn>
                <a:cxn ang="0">
                  <a:pos x="62" y="82"/>
                </a:cxn>
                <a:cxn ang="0">
                  <a:pos x="67" y="87"/>
                </a:cxn>
                <a:cxn ang="0">
                  <a:pos x="73" y="82"/>
                </a:cxn>
                <a:cxn ang="0">
                  <a:pos x="73" y="46"/>
                </a:cxn>
                <a:cxn ang="0">
                  <a:pos x="67" y="41"/>
                </a:cxn>
                <a:cxn ang="0">
                  <a:pos x="5" y="41"/>
                </a:cxn>
                <a:cxn ang="0">
                  <a:pos x="0" y="46"/>
                </a:cxn>
                <a:cxn ang="0">
                  <a:pos x="0" y="82"/>
                </a:cxn>
                <a:cxn ang="0">
                  <a:pos x="5" y="87"/>
                </a:cxn>
                <a:cxn ang="0">
                  <a:pos x="10" y="82"/>
                </a:cxn>
                <a:cxn ang="0">
                  <a:pos x="10" y="46"/>
                </a:cxn>
                <a:cxn ang="0">
                  <a:pos x="5" y="41"/>
                </a:cxn>
                <a:cxn ang="0">
                  <a:pos x="47" y="41"/>
                </a:cxn>
                <a:cxn ang="0">
                  <a:pos x="25" y="41"/>
                </a:cxn>
                <a:cxn ang="0">
                  <a:pos x="14" y="51"/>
                </a:cxn>
                <a:cxn ang="0">
                  <a:pos x="14" y="130"/>
                </a:cxn>
                <a:cxn ang="0">
                  <a:pos x="19" y="135"/>
                </a:cxn>
                <a:cxn ang="0">
                  <a:pos x="24" y="130"/>
                </a:cxn>
                <a:cxn ang="0">
                  <a:pos x="24" y="101"/>
                </a:cxn>
                <a:cxn ang="0">
                  <a:pos x="49" y="102"/>
                </a:cxn>
                <a:cxn ang="0">
                  <a:pos x="48" y="130"/>
                </a:cxn>
                <a:cxn ang="0">
                  <a:pos x="54" y="135"/>
                </a:cxn>
                <a:cxn ang="0">
                  <a:pos x="59" y="130"/>
                </a:cxn>
                <a:cxn ang="0">
                  <a:pos x="59" y="51"/>
                </a:cxn>
                <a:cxn ang="0">
                  <a:pos x="47" y="41"/>
                </a:cxn>
              </a:cxnLst>
              <a:rect l="0" t="0" r="r" b="b"/>
              <a:pathLst>
                <a:path w="73" h="135">
                  <a:moveTo>
                    <a:pt x="36" y="38"/>
                  </a:moveTo>
                  <a:cubicBezTo>
                    <a:pt x="47" y="38"/>
                    <a:pt x="55" y="30"/>
                    <a:pt x="55" y="19"/>
                  </a:cubicBezTo>
                  <a:cubicBezTo>
                    <a:pt x="55" y="9"/>
                    <a:pt x="47" y="0"/>
                    <a:pt x="36" y="0"/>
                  </a:cubicBezTo>
                  <a:cubicBezTo>
                    <a:pt x="26" y="0"/>
                    <a:pt x="17" y="9"/>
                    <a:pt x="17" y="19"/>
                  </a:cubicBezTo>
                  <a:cubicBezTo>
                    <a:pt x="17" y="30"/>
                    <a:pt x="26" y="38"/>
                    <a:pt x="36" y="38"/>
                  </a:cubicBezTo>
                  <a:close/>
                  <a:moveTo>
                    <a:pt x="67" y="41"/>
                  </a:moveTo>
                  <a:cubicBezTo>
                    <a:pt x="65" y="41"/>
                    <a:pt x="62" y="43"/>
                    <a:pt x="62" y="46"/>
                  </a:cubicBezTo>
                  <a:cubicBezTo>
                    <a:pt x="62" y="82"/>
                    <a:pt x="62" y="82"/>
                    <a:pt x="62" y="82"/>
                  </a:cubicBezTo>
                  <a:cubicBezTo>
                    <a:pt x="62" y="85"/>
                    <a:pt x="65" y="87"/>
                    <a:pt x="67" y="87"/>
                  </a:cubicBezTo>
                  <a:cubicBezTo>
                    <a:pt x="70" y="87"/>
                    <a:pt x="73" y="85"/>
                    <a:pt x="73" y="82"/>
                  </a:cubicBezTo>
                  <a:cubicBezTo>
                    <a:pt x="73" y="46"/>
                    <a:pt x="73" y="46"/>
                    <a:pt x="73" y="46"/>
                  </a:cubicBezTo>
                  <a:cubicBezTo>
                    <a:pt x="73" y="43"/>
                    <a:pt x="70" y="41"/>
                    <a:pt x="67" y="41"/>
                  </a:cubicBezTo>
                  <a:close/>
                  <a:moveTo>
                    <a:pt x="5" y="41"/>
                  </a:moveTo>
                  <a:cubicBezTo>
                    <a:pt x="2" y="41"/>
                    <a:pt x="0" y="43"/>
                    <a:pt x="0" y="46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5"/>
                    <a:pt x="2" y="87"/>
                    <a:pt x="5" y="87"/>
                  </a:cubicBezTo>
                  <a:cubicBezTo>
                    <a:pt x="8" y="87"/>
                    <a:pt x="10" y="85"/>
                    <a:pt x="10" y="82"/>
                  </a:cubicBezTo>
                  <a:cubicBezTo>
                    <a:pt x="10" y="46"/>
                    <a:pt x="10" y="46"/>
                    <a:pt x="10" y="46"/>
                  </a:cubicBezTo>
                  <a:cubicBezTo>
                    <a:pt x="10" y="43"/>
                    <a:pt x="8" y="41"/>
                    <a:pt x="5" y="41"/>
                  </a:cubicBezTo>
                  <a:close/>
                  <a:moveTo>
                    <a:pt x="47" y="41"/>
                  </a:moveTo>
                  <a:cubicBezTo>
                    <a:pt x="25" y="41"/>
                    <a:pt x="25" y="41"/>
                    <a:pt x="25" y="41"/>
                  </a:cubicBezTo>
                  <a:cubicBezTo>
                    <a:pt x="19" y="41"/>
                    <a:pt x="14" y="46"/>
                    <a:pt x="14" y="51"/>
                  </a:cubicBezTo>
                  <a:cubicBezTo>
                    <a:pt x="14" y="130"/>
                    <a:pt x="14" y="130"/>
                    <a:pt x="14" y="130"/>
                  </a:cubicBezTo>
                  <a:cubicBezTo>
                    <a:pt x="14" y="133"/>
                    <a:pt x="16" y="135"/>
                    <a:pt x="19" y="135"/>
                  </a:cubicBezTo>
                  <a:cubicBezTo>
                    <a:pt x="22" y="135"/>
                    <a:pt x="24" y="133"/>
                    <a:pt x="24" y="130"/>
                  </a:cubicBezTo>
                  <a:cubicBezTo>
                    <a:pt x="24" y="130"/>
                    <a:pt x="24" y="110"/>
                    <a:pt x="24" y="101"/>
                  </a:cubicBezTo>
                  <a:cubicBezTo>
                    <a:pt x="24" y="93"/>
                    <a:pt x="49" y="94"/>
                    <a:pt x="49" y="102"/>
                  </a:cubicBezTo>
                  <a:cubicBezTo>
                    <a:pt x="49" y="109"/>
                    <a:pt x="48" y="130"/>
                    <a:pt x="48" y="130"/>
                  </a:cubicBezTo>
                  <a:cubicBezTo>
                    <a:pt x="48" y="133"/>
                    <a:pt x="51" y="135"/>
                    <a:pt x="54" y="135"/>
                  </a:cubicBezTo>
                  <a:cubicBezTo>
                    <a:pt x="56" y="135"/>
                    <a:pt x="59" y="133"/>
                    <a:pt x="59" y="130"/>
                  </a:cubicBezTo>
                  <a:cubicBezTo>
                    <a:pt x="59" y="51"/>
                    <a:pt x="59" y="51"/>
                    <a:pt x="59" y="51"/>
                  </a:cubicBezTo>
                  <a:cubicBezTo>
                    <a:pt x="59" y="46"/>
                    <a:pt x="54" y="41"/>
                    <a:pt x="47" y="4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66" name="Freeform: Shape 111"/>
            <p:cNvSpPr/>
            <p:nvPr/>
          </p:nvSpPr>
          <p:spPr bwMode="auto">
            <a:xfrm>
              <a:off x="6780213" y="2939434"/>
              <a:ext cx="164227" cy="104869"/>
            </a:xfrm>
            <a:custGeom>
              <a:avLst/>
              <a:gdLst/>
              <a:ahLst/>
              <a:cxnLst>
                <a:cxn ang="0">
                  <a:pos x="84" y="32"/>
                </a:cxn>
                <a:cxn ang="0">
                  <a:pos x="68" y="14"/>
                </a:cxn>
                <a:cxn ang="0">
                  <a:pos x="48" y="0"/>
                </a:cxn>
                <a:cxn ang="0">
                  <a:pos x="29" y="16"/>
                </a:cxn>
                <a:cxn ang="0">
                  <a:pos x="26" y="16"/>
                </a:cxn>
                <a:cxn ang="0">
                  <a:pos x="14" y="28"/>
                </a:cxn>
                <a:cxn ang="0">
                  <a:pos x="12" y="28"/>
                </a:cxn>
                <a:cxn ang="0">
                  <a:pos x="0" y="41"/>
                </a:cxn>
                <a:cxn ang="0">
                  <a:pos x="12" y="53"/>
                </a:cxn>
                <a:cxn ang="0">
                  <a:pos x="12" y="53"/>
                </a:cxn>
                <a:cxn ang="0">
                  <a:pos x="67" y="51"/>
                </a:cxn>
                <a:cxn ang="0">
                  <a:pos x="67" y="51"/>
                </a:cxn>
                <a:cxn ang="0">
                  <a:pos x="84" y="32"/>
                </a:cxn>
              </a:cxnLst>
              <a:rect l="0" t="0" r="r" b="b"/>
              <a:pathLst>
                <a:path w="84" h="53">
                  <a:moveTo>
                    <a:pt x="84" y="32"/>
                  </a:moveTo>
                  <a:cubicBezTo>
                    <a:pt x="83" y="23"/>
                    <a:pt x="77" y="16"/>
                    <a:pt x="68" y="14"/>
                  </a:cubicBezTo>
                  <a:cubicBezTo>
                    <a:pt x="65" y="6"/>
                    <a:pt x="57" y="0"/>
                    <a:pt x="48" y="0"/>
                  </a:cubicBezTo>
                  <a:cubicBezTo>
                    <a:pt x="39" y="1"/>
                    <a:pt x="31" y="7"/>
                    <a:pt x="29" y="16"/>
                  </a:cubicBezTo>
                  <a:cubicBezTo>
                    <a:pt x="28" y="16"/>
                    <a:pt x="27" y="16"/>
                    <a:pt x="26" y="16"/>
                  </a:cubicBezTo>
                  <a:cubicBezTo>
                    <a:pt x="19" y="16"/>
                    <a:pt x="14" y="22"/>
                    <a:pt x="14" y="28"/>
                  </a:cubicBezTo>
                  <a:cubicBezTo>
                    <a:pt x="13" y="28"/>
                    <a:pt x="12" y="28"/>
                    <a:pt x="12" y="28"/>
                  </a:cubicBezTo>
                  <a:cubicBezTo>
                    <a:pt x="5" y="28"/>
                    <a:pt x="0" y="34"/>
                    <a:pt x="0" y="41"/>
                  </a:cubicBezTo>
                  <a:cubicBezTo>
                    <a:pt x="0" y="47"/>
                    <a:pt x="5" y="53"/>
                    <a:pt x="12" y="53"/>
                  </a:cubicBezTo>
                  <a:cubicBezTo>
                    <a:pt x="12" y="53"/>
                    <a:pt x="12" y="53"/>
                    <a:pt x="12" y="53"/>
                  </a:cubicBezTo>
                  <a:cubicBezTo>
                    <a:pt x="67" y="51"/>
                    <a:pt x="67" y="51"/>
                    <a:pt x="67" y="51"/>
                  </a:cubicBezTo>
                  <a:cubicBezTo>
                    <a:pt x="67" y="51"/>
                    <a:pt x="67" y="51"/>
                    <a:pt x="67" y="51"/>
                  </a:cubicBezTo>
                  <a:cubicBezTo>
                    <a:pt x="77" y="50"/>
                    <a:pt x="84" y="42"/>
                    <a:pt x="84" y="32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67" name="Freeform: Shape 112"/>
            <p:cNvSpPr/>
            <p:nvPr/>
          </p:nvSpPr>
          <p:spPr bwMode="auto">
            <a:xfrm>
              <a:off x="6732726" y="2897882"/>
              <a:ext cx="275030" cy="116741"/>
            </a:xfrm>
            <a:custGeom>
              <a:avLst/>
              <a:gdLst/>
              <a:ahLst/>
              <a:cxnLst>
                <a:cxn ang="0">
                  <a:pos x="128" y="33"/>
                </a:cxn>
                <a:cxn ang="0">
                  <a:pos x="126" y="33"/>
                </a:cxn>
                <a:cxn ang="0">
                  <a:pos x="114" y="22"/>
                </a:cxn>
                <a:cxn ang="0">
                  <a:pos x="110" y="22"/>
                </a:cxn>
                <a:cxn ang="0">
                  <a:pos x="90" y="8"/>
                </a:cxn>
                <a:cxn ang="0">
                  <a:pos x="74" y="17"/>
                </a:cxn>
                <a:cxn ang="0">
                  <a:pos x="68" y="15"/>
                </a:cxn>
                <a:cxn ang="0">
                  <a:pos x="48" y="1"/>
                </a:cxn>
                <a:cxn ang="0">
                  <a:pos x="29" y="17"/>
                </a:cxn>
                <a:cxn ang="0">
                  <a:pos x="26" y="16"/>
                </a:cxn>
                <a:cxn ang="0">
                  <a:pos x="14" y="29"/>
                </a:cxn>
                <a:cxn ang="0">
                  <a:pos x="12" y="29"/>
                </a:cxn>
                <a:cxn ang="0">
                  <a:pos x="0" y="41"/>
                </a:cxn>
                <a:cxn ang="0">
                  <a:pos x="12" y="53"/>
                </a:cxn>
                <a:cxn ang="0">
                  <a:pos x="12" y="53"/>
                </a:cxn>
                <a:cxn ang="0">
                  <a:pos x="25" y="53"/>
                </a:cxn>
                <a:cxn ang="0">
                  <a:pos x="36" y="47"/>
                </a:cxn>
                <a:cxn ang="0">
                  <a:pos x="36" y="47"/>
                </a:cxn>
                <a:cxn ang="0">
                  <a:pos x="50" y="35"/>
                </a:cxn>
                <a:cxn ang="0">
                  <a:pos x="52" y="35"/>
                </a:cxn>
                <a:cxn ang="0">
                  <a:pos x="72" y="19"/>
                </a:cxn>
                <a:cxn ang="0">
                  <a:pos x="94" y="33"/>
                </a:cxn>
                <a:cxn ang="0">
                  <a:pos x="110" y="53"/>
                </a:cxn>
                <a:cxn ang="0">
                  <a:pos x="109" y="58"/>
                </a:cxn>
                <a:cxn ang="0">
                  <a:pos x="130" y="58"/>
                </a:cxn>
                <a:cxn ang="0">
                  <a:pos x="130" y="58"/>
                </a:cxn>
                <a:cxn ang="0">
                  <a:pos x="141" y="45"/>
                </a:cxn>
                <a:cxn ang="0">
                  <a:pos x="128" y="33"/>
                </a:cxn>
                <a:cxn ang="0">
                  <a:pos x="92" y="37"/>
                </a:cxn>
                <a:cxn ang="0">
                  <a:pos x="90" y="37"/>
                </a:cxn>
                <a:cxn ang="0">
                  <a:pos x="90" y="36"/>
                </a:cxn>
                <a:cxn ang="0">
                  <a:pos x="72" y="23"/>
                </a:cxn>
                <a:cxn ang="0">
                  <a:pos x="55" y="38"/>
                </a:cxn>
                <a:cxn ang="0">
                  <a:pos x="55" y="40"/>
                </a:cxn>
                <a:cxn ang="0">
                  <a:pos x="53" y="39"/>
                </a:cxn>
                <a:cxn ang="0">
                  <a:pos x="50" y="39"/>
                </a:cxn>
                <a:cxn ang="0">
                  <a:pos x="40" y="49"/>
                </a:cxn>
                <a:cxn ang="0">
                  <a:pos x="40" y="52"/>
                </a:cxn>
                <a:cxn ang="0">
                  <a:pos x="37" y="51"/>
                </a:cxn>
                <a:cxn ang="0">
                  <a:pos x="36" y="51"/>
                </a:cxn>
                <a:cxn ang="0">
                  <a:pos x="31" y="53"/>
                </a:cxn>
                <a:cxn ang="0">
                  <a:pos x="60" y="52"/>
                </a:cxn>
                <a:cxn ang="0">
                  <a:pos x="75" y="59"/>
                </a:cxn>
                <a:cxn ang="0">
                  <a:pos x="75" y="59"/>
                </a:cxn>
                <a:cxn ang="0">
                  <a:pos x="105" y="58"/>
                </a:cxn>
                <a:cxn ang="0">
                  <a:pos x="106" y="53"/>
                </a:cxn>
                <a:cxn ang="0">
                  <a:pos x="92" y="37"/>
                </a:cxn>
              </a:cxnLst>
              <a:rect l="0" t="0" r="r" b="b"/>
              <a:pathLst>
                <a:path w="141" h="59">
                  <a:moveTo>
                    <a:pt x="128" y="33"/>
                  </a:moveTo>
                  <a:cubicBezTo>
                    <a:pt x="128" y="33"/>
                    <a:pt x="127" y="33"/>
                    <a:pt x="126" y="33"/>
                  </a:cubicBezTo>
                  <a:cubicBezTo>
                    <a:pt x="126" y="27"/>
                    <a:pt x="120" y="21"/>
                    <a:pt x="114" y="22"/>
                  </a:cubicBezTo>
                  <a:cubicBezTo>
                    <a:pt x="112" y="22"/>
                    <a:pt x="111" y="22"/>
                    <a:pt x="110" y="22"/>
                  </a:cubicBezTo>
                  <a:cubicBezTo>
                    <a:pt x="108" y="13"/>
                    <a:pt x="100" y="7"/>
                    <a:pt x="90" y="8"/>
                  </a:cubicBezTo>
                  <a:cubicBezTo>
                    <a:pt x="83" y="8"/>
                    <a:pt x="77" y="11"/>
                    <a:pt x="74" y="17"/>
                  </a:cubicBezTo>
                  <a:cubicBezTo>
                    <a:pt x="72" y="16"/>
                    <a:pt x="70" y="15"/>
                    <a:pt x="68" y="15"/>
                  </a:cubicBezTo>
                  <a:cubicBezTo>
                    <a:pt x="66" y="6"/>
                    <a:pt x="58" y="0"/>
                    <a:pt x="48" y="1"/>
                  </a:cubicBezTo>
                  <a:cubicBezTo>
                    <a:pt x="39" y="1"/>
                    <a:pt x="31" y="8"/>
                    <a:pt x="29" y="17"/>
                  </a:cubicBezTo>
                  <a:cubicBezTo>
                    <a:pt x="28" y="16"/>
                    <a:pt x="27" y="16"/>
                    <a:pt x="26" y="16"/>
                  </a:cubicBezTo>
                  <a:cubicBezTo>
                    <a:pt x="19" y="16"/>
                    <a:pt x="14" y="22"/>
                    <a:pt x="14" y="29"/>
                  </a:cubicBezTo>
                  <a:cubicBezTo>
                    <a:pt x="13" y="29"/>
                    <a:pt x="13" y="29"/>
                    <a:pt x="12" y="29"/>
                  </a:cubicBezTo>
                  <a:cubicBezTo>
                    <a:pt x="5" y="29"/>
                    <a:pt x="0" y="34"/>
                    <a:pt x="0" y="41"/>
                  </a:cubicBezTo>
                  <a:cubicBezTo>
                    <a:pt x="0" y="48"/>
                    <a:pt x="6" y="53"/>
                    <a:pt x="12" y="53"/>
                  </a:cubicBezTo>
                  <a:cubicBezTo>
                    <a:pt x="12" y="53"/>
                    <a:pt x="12" y="53"/>
                    <a:pt x="12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7" y="49"/>
                    <a:pt x="31" y="47"/>
                    <a:pt x="36" y="47"/>
                  </a:cubicBezTo>
                  <a:cubicBezTo>
                    <a:pt x="36" y="47"/>
                    <a:pt x="36" y="47"/>
                    <a:pt x="36" y="47"/>
                  </a:cubicBezTo>
                  <a:cubicBezTo>
                    <a:pt x="37" y="40"/>
                    <a:pt x="42" y="35"/>
                    <a:pt x="50" y="35"/>
                  </a:cubicBezTo>
                  <a:cubicBezTo>
                    <a:pt x="50" y="35"/>
                    <a:pt x="51" y="35"/>
                    <a:pt x="52" y="35"/>
                  </a:cubicBezTo>
                  <a:cubicBezTo>
                    <a:pt x="54" y="26"/>
                    <a:pt x="62" y="20"/>
                    <a:pt x="72" y="19"/>
                  </a:cubicBezTo>
                  <a:cubicBezTo>
                    <a:pt x="82" y="19"/>
                    <a:pt x="90" y="25"/>
                    <a:pt x="94" y="33"/>
                  </a:cubicBezTo>
                  <a:cubicBezTo>
                    <a:pt x="103" y="35"/>
                    <a:pt x="109" y="43"/>
                    <a:pt x="110" y="53"/>
                  </a:cubicBezTo>
                  <a:cubicBezTo>
                    <a:pt x="110" y="55"/>
                    <a:pt x="110" y="57"/>
                    <a:pt x="109" y="58"/>
                  </a:cubicBezTo>
                  <a:cubicBezTo>
                    <a:pt x="130" y="58"/>
                    <a:pt x="130" y="58"/>
                    <a:pt x="130" y="58"/>
                  </a:cubicBezTo>
                  <a:cubicBezTo>
                    <a:pt x="130" y="58"/>
                    <a:pt x="130" y="58"/>
                    <a:pt x="130" y="58"/>
                  </a:cubicBezTo>
                  <a:cubicBezTo>
                    <a:pt x="136" y="57"/>
                    <a:pt x="141" y="51"/>
                    <a:pt x="141" y="45"/>
                  </a:cubicBezTo>
                  <a:cubicBezTo>
                    <a:pt x="141" y="38"/>
                    <a:pt x="135" y="33"/>
                    <a:pt x="128" y="33"/>
                  </a:cubicBezTo>
                  <a:close/>
                  <a:moveTo>
                    <a:pt x="92" y="37"/>
                  </a:moveTo>
                  <a:cubicBezTo>
                    <a:pt x="90" y="37"/>
                    <a:pt x="90" y="37"/>
                    <a:pt x="90" y="37"/>
                  </a:cubicBezTo>
                  <a:cubicBezTo>
                    <a:pt x="90" y="36"/>
                    <a:pt x="90" y="36"/>
                    <a:pt x="90" y="36"/>
                  </a:cubicBezTo>
                  <a:cubicBezTo>
                    <a:pt x="88" y="28"/>
                    <a:pt x="80" y="23"/>
                    <a:pt x="72" y="23"/>
                  </a:cubicBezTo>
                  <a:cubicBezTo>
                    <a:pt x="64" y="24"/>
                    <a:pt x="57" y="30"/>
                    <a:pt x="55" y="38"/>
                  </a:cubicBezTo>
                  <a:cubicBezTo>
                    <a:pt x="55" y="40"/>
                    <a:pt x="55" y="40"/>
                    <a:pt x="55" y="40"/>
                  </a:cubicBezTo>
                  <a:cubicBezTo>
                    <a:pt x="53" y="39"/>
                    <a:pt x="53" y="39"/>
                    <a:pt x="53" y="39"/>
                  </a:cubicBezTo>
                  <a:cubicBezTo>
                    <a:pt x="52" y="39"/>
                    <a:pt x="51" y="39"/>
                    <a:pt x="50" y="39"/>
                  </a:cubicBezTo>
                  <a:cubicBezTo>
                    <a:pt x="44" y="39"/>
                    <a:pt x="40" y="44"/>
                    <a:pt x="40" y="49"/>
                  </a:cubicBezTo>
                  <a:cubicBezTo>
                    <a:pt x="40" y="52"/>
                    <a:pt x="40" y="52"/>
                    <a:pt x="40" y="52"/>
                  </a:cubicBezTo>
                  <a:cubicBezTo>
                    <a:pt x="37" y="51"/>
                    <a:pt x="37" y="51"/>
                    <a:pt x="37" y="51"/>
                  </a:cubicBezTo>
                  <a:cubicBezTo>
                    <a:pt x="37" y="51"/>
                    <a:pt x="36" y="51"/>
                    <a:pt x="36" y="51"/>
                  </a:cubicBezTo>
                  <a:cubicBezTo>
                    <a:pt x="34" y="51"/>
                    <a:pt x="32" y="52"/>
                    <a:pt x="31" y="53"/>
                  </a:cubicBezTo>
                  <a:cubicBezTo>
                    <a:pt x="60" y="52"/>
                    <a:pt x="60" y="52"/>
                    <a:pt x="60" y="52"/>
                  </a:cubicBezTo>
                  <a:cubicBezTo>
                    <a:pt x="64" y="56"/>
                    <a:pt x="69" y="59"/>
                    <a:pt x="75" y="59"/>
                  </a:cubicBezTo>
                  <a:cubicBezTo>
                    <a:pt x="75" y="59"/>
                    <a:pt x="75" y="59"/>
                    <a:pt x="75" y="59"/>
                  </a:cubicBezTo>
                  <a:cubicBezTo>
                    <a:pt x="105" y="58"/>
                    <a:pt x="105" y="58"/>
                    <a:pt x="105" y="58"/>
                  </a:cubicBezTo>
                  <a:cubicBezTo>
                    <a:pt x="105" y="57"/>
                    <a:pt x="106" y="55"/>
                    <a:pt x="106" y="53"/>
                  </a:cubicBezTo>
                  <a:cubicBezTo>
                    <a:pt x="105" y="45"/>
                    <a:pt x="99" y="38"/>
                    <a:pt x="92" y="37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62" name="Freeform: Shape 114"/>
            <p:cNvSpPr/>
            <p:nvPr/>
          </p:nvSpPr>
          <p:spPr bwMode="auto">
            <a:xfrm>
              <a:off x="5751348" y="4375924"/>
              <a:ext cx="116740" cy="116740"/>
            </a:xfrm>
            <a:custGeom>
              <a:avLst/>
              <a:gdLst/>
              <a:ahLst/>
              <a:cxnLst>
                <a:cxn ang="0">
                  <a:pos x="48" y="47"/>
                </a:cxn>
                <a:cxn ang="0">
                  <a:pos x="55" y="47"/>
                </a:cxn>
                <a:cxn ang="0">
                  <a:pos x="57" y="42"/>
                </a:cxn>
                <a:cxn ang="0">
                  <a:pos x="54" y="36"/>
                </a:cxn>
                <a:cxn ang="0">
                  <a:pos x="60" y="32"/>
                </a:cxn>
                <a:cxn ang="0">
                  <a:pos x="60" y="27"/>
                </a:cxn>
                <a:cxn ang="0">
                  <a:pos x="54" y="23"/>
                </a:cxn>
                <a:cxn ang="0">
                  <a:pos x="57" y="17"/>
                </a:cxn>
                <a:cxn ang="0">
                  <a:pos x="54" y="13"/>
                </a:cxn>
                <a:cxn ang="0">
                  <a:pos x="47" y="12"/>
                </a:cxn>
                <a:cxn ang="0">
                  <a:pos x="47" y="5"/>
                </a:cxn>
                <a:cxn ang="0">
                  <a:pos x="42" y="3"/>
                </a:cxn>
                <a:cxn ang="0">
                  <a:pos x="36" y="6"/>
                </a:cxn>
                <a:cxn ang="0">
                  <a:pos x="32" y="0"/>
                </a:cxn>
                <a:cxn ang="0">
                  <a:pos x="27" y="0"/>
                </a:cxn>
                <a:cxn ang="0">
                  <a:pos x="23" y="6"/>
                </a:cxn>
                <a:cxn ang="0">
                  <a:pos x="17" y="3"/>
                </a:cxn>
                <a:cxn ang="0">
                  <a:pos x="12" y="6"/>
                </a:cxn>
                <a:cxn ang="0">
                  <a:pos x="12" y="13"/>
                </a:cxn>
                <a:cxn ang="0">
                  <a:pos x="5" y="13"/>
                </a:cxn>
                <a:cxn ang="0">
                  <a:pos x="3" y="18"/>
                </a:cxn>
                <a:cxn ang="0">
                  <a:pos x="6" y="24"/>
                </a:cxn>
                <a:cxn ang="0">
                  <a:pos x="0" y="28"/>
                </a:cxn>
                <a:cxn ang="0">
                  <a:pos x="0" y="33"/>
                </a:cxn>
                <a:cxn ang="0">
                  <a:pos x="6" y="37"/>
                </a:cxn>
                <a:cxn ang="0">
                  <a:pos x="3" y="43"/>
                </a:cxn>
                <a:cxn ang="0">
                  <a:pos x="6" y="48"/>
                </a:cxn>
                <a:cxn ang="0">
                  <a:pos x="13" y="48"/>
                </a:cxn>
                <a:cxn ang="0">
                  <a:pos x="13" y="55"/>
                </a:cxn>
                <a:cxn ang="0">
                  <a:pos x="18" y="58"/>
                </a:cxn>
                <a:cxn ang="0">
                  <a:pos x="24" y="54"/>
                </a:cxn>
                <a:cxn ang="0">
                  <a:pos x="28" y="60"/>
                </a:cxn>
                <a:cxn ang="0">
                  <a:pos x="33" y="60"/>
                </a:cxn>
                <a:cxn ang="0">
                  <a:pos x="37" y="54"/>
                </a:cxn>
                <a:cxn ang="0">
                  <a:pos x="43" y="57"/>
                </a:cxn>
                <a:cxn ang="0">
                  <a:pos x="47" y="54"/>
                </a:cxn>
                <a:cxn ang="0">
                  <a:pos x="48" y="47"/>
                </a:cxn>
                <a:cxn ang="0">
                  <a:pos x="15" y="45"/>
                </a:cxn>
                <a:cxn ang="0">
                  <a:pos x="15" y="16"/>
                </a:cxn>
                <a:cxn ang="0">
                  <a:pos x="44" y="15"/>
                </a:cxn>
                <a:cxn ang="0">
                  <a:pos x="45" y="45"/>
                </a:cxn>
                <a:cxn ang="0">
                  <a:pos x="15" y="45"/>
                </a:cxn>
              </a:cxnLst>
              <a:rect l="0" t="0" r="r" b="b"/>
              <a:pathLst>
                <a:path w="60" h="60">
                  <a:moveTo>
                    <a:pt x="48" y="47"/>
                  </a:moveTo>
                  <a:cubicBezTo>
                    <a:pt x="50" y="45"/>
                    <a:pt x="53" y="45"/>
                    <a:pt x="55" y="47"/>
                  </a:cubicBezTo>
                  <a:cubicBezTo>
                    <a:pt x="56" y="46"/>
                    <a:pt x="57" y="44"/>
                    <a:pt x="57" y="42"/>
                  </a:cubicBezTo>
                  <a:cubicBezTo>
                    <a:pt x="55" y="41"/>
                    <a:pt x="53" y="39"/>
                    <a:pt x="54" y="36"/>
                  </a:cubicBezTo>
                  <a:cubicBezTo>
                    <a:pt x="55" y="34"/>
                    <a:pt x="57" y="32"/>
                    <a:pt x="60" y="32"/>
                  </a:cubicBezTo>
                  <a:cubicBezTo>
                    <a:pt x="60" y="31"/>
                    <a:pt x="60" y="29"/>
                    <a:pt x="60" y="27"/>
                  </a:cubicBezTo>
                  <a:cubicBezTo>
                    <a:pt x="57" y="28"/>
                    <a:pt x="54" y="26"/>
                    <a:pt x="54" y="23"/>
                  </a:cubicBezTo>
                  <a:cubicBezTo>
                    <a:pt x="53" y="21"/>
                    <a:pt x="54" y="18"/>
                    <a:pt x="57" y="17"/>
                  </a:cubicBezTo>
                  <a:cubicBezTo>
                    <a:pt x="56" y="16"/>
                    <a:pt x="55" y="14"/>
                    <a:pt x="54" y="13"/>
                  </a:cubicBezTo>
                  <a:cubicBezTo>
                    <a:pt x="52" y="14"/>
                    <a:pt x="49" y="14"/>
                    <a:pt x="47" y="12"/>
                  </a:cubicBezTo>
                  <a:cubicBezTo>
                    <a:pt x="45" y="10"/>
                    <a:pt x="45" y="7"/>
                    <a:pt x="47" y="5"/>
                  </a:cubicBezTo>
                  <a:cubicBezTo>
                    <a:pt x="45" y="4"/>
                    <a:pt x="44" y="4"/>
                    <a:pt x="42" y="3"/>
                  </a:cubicBezTo>
                  <a:cubicBezTo>
                    <a:pt x="41" y="5"/>
                    <a:pt x="39" y="7"/>
                    <a:pt x="36" y="6"/>
                  </a:cubicBezTo>
                  <a:cubicBezTo>
                    <a:pt x="33" y="5"/>
                    <a:pt x="32" y="3"/>
                    <a:pt x="32" y="0"/>
                  </a:cubicBezTo>
                  <a:cubicBezTo>
                    <a:pt x="30" y="0"/>
                    <a:pt x="29" y="0"/>
                    <a:pt x="27" y="0"/>
                  </a:cubicBezTo>
                  <a:cubicBezTo>
                    <a:pt x="27" y="3"/>
                    <a:pt x="26" y="6"/>
                    <a:pt x="23" y="6"/>
                  </a:cubicBezTo>
                  <a:cubicBezTo>
                    <a:pt x="21" y="7"/>
                    <a:pt x="18" y="6"/>
                    <a:pt x="17" y="3"/>
                  </a:cubicBezTo>
                  <a:cubicBezTo>
                    <a:pt x="15" y="4"/>
                    <a:pt x="14" y="5"/>
                    <a:pt x="12" y="6"/>
                  </a:cubicBezTo>
                  <a:cubicBezTo>
                    <a:pt x="14" y="8"/>
                    <a:pt x="14" y="11"/>
                    <a:pt x="12" y="13"/>
                  </a:cubicBezTo>
                  <a:cubicBezTo>
                    <a:pt x="10" y="15"/>
                    <a:pt x="7" y="15"/>
                    <a:pt x="5" y="13"/>
                  </a:cubicBezTo>
                  <a:cubicBezTo>
                    <a:pt x="4" y="15"/>
                    <a:pt x="3" y="16"/>
                    <a:pt x="3" y="18"/>
                  </a:cubicBezTo>
                  <a:cubicBezTo>
                    <a:pt x="5" y="19"/>
                    <a:pt x="7" y="21"/>
                    <a:pt x="6" y="24"/>
                  </a:cubicBezTo>
                  <a:cubicBezTo>
                    <a:pt x="5" y="27"/>
                    <a:pt x="3" y="28"/>
                    <a:pt x="0" y="28"/>
                  </a:cubicBezTo>
                  <a:cubicBezTo>
                    <a:pt x="0" y="30"/>
                    <a:pt x="0" y="31"/>
                    <a:pt x="0" y="33"/>
                  </a:cubicBezTo>
                  <a:cubicBezTo>
                    <a:pt x="3" y="33"/>
                    <a:pt x="5" y="34"/>
                    <a:pt x="6" y="37"/>
                  </a:cubicBezTo>
                  <a:cubicBezTo>
                    <a:pt x="7" y="40"/>
                    <a:pt x="5" y="42"/>
                    <a:pt x="3" y="43"/>
                  </a:cubicBezTo>
                  <a:cubicBezTo>
                    <a:pt x="4" y="45"/>
                    <a:pt x="5" y="46"/>
                    <a:pt x="6" y="48"/>
                  </a:cubicBezTo>
                  <a:cubicBezTo>
                    <a:pt x="8" y="46"/>
                    <a:pt x="11" y="46"/>
                    <a:pt x="13" y="48"/>
                  </a:cubicBezTo>
                  <a:cubicBezTo>
                    <a:pt x="15" y="50"/>
                    <a:pt x="15" y="53"/>
                    <a:pt x="13" y="55"/>
                  </a:cubicBezTo>
                  <a:cubicBezTo>
                    <a:pt x="15" y="56"/>
                    <a:pt x="16" y="57"/>
                    <a:pt x="18" y="58"/>
                  </a:cubicBezTo>
                  <a:cubicBezTo>
                    <a:pt x="19" y="55"/>
                    <a:pt x="21" y="54"/>
                    <a:pt x="24" y="54"/>
                  </a:cubicBezTo>
                  <a:cubicBezTo>
                    <a:pt x="26" y="55"/>
                    <a:pt x="28" y="57"/>
                    <a:pt x="28" y="60"/>
                  </a:cubicBezTo>
                  <a:cubicBezTo>
                    <a:pt x="29" y="60"/>
                    <a:pt x="31" y="60"/>
                    <a:pt x="33" y="60"/>
                  </a:cubicBezTo>
                  <a:cubicBezTo>
                    <a:pt x="33" y="57"/>
                    <a:pt x="34" y="55"/>
                    <a:pt x="37" y="54"/>
                  </a:cubicBezTo>
                  <a:cubicBezTo>
                    <a:pt x="39" y="53"/>
                    <a:pt x="42" y="55"/>
                    <a:pt x="43" y="57"/>
                  </a:cubicBezTo>
                  <a:cubicBezTo>
                    <a:pt x="44" y="56"/>
                    <a:pt x="46" y="55"/>
                    <a:pt x="47" y="54"/>
                  </a:cubicBezTo>
                  <a:cubicBezTo>
                    <a:pt x="46" y="52"/>
                    <a:pt x="46" y="49"/>
                    <a:pt x="48" y="47"/>
                  </a:cubicBezTo>
                  <a:close/>
                  <a:moveTo>
                    <a:pt x="15" y="45"/>
                  </a:moveTo>
                  <a:cubicBezTo>
                    <a:pt x="7" y="37"/>
                    <a:pt x="7" y="24"/>
                    <a:pt x="15" y="16"/>
                  </a:cubicBezTo>
                  <a:cubicBezTo>
                    <a:pt x="23" y="7"/>
                    <a:pt x="36" y="7"/>
                    <a:pt x="44" y="15"/>
                  </a:cubicBezTo>
                  <a:cubicBezTo>
                    <a:pt x="53" y="23"/>
                    <a:pt x="53" y="36"/>
                    <a:pt x="45" y="45"/>
                  </a:cubicBezTo>
                  <a:cubicBezTo>
                    <a:pt x="37" y="53"/>
                    <a:pt x="24" y="53"/>
                    <a:pt x="15" y="45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63" name="Freeform: Shape 115"/>
            <p:cNvSpPr/>
            <p:nvPr/>
          </p:nvSpPr>
          <p:spPr bwMode="auto">
            <a:xfrm>
              <a:off x="5822579" y="4464962"/>
              <a:ext cx="116740" cy="118718"/>
            </a:xfrm>
            <a:custGeom>
              <a:avLst/>
              <a:gdLst/>
              <a:ahLst/>
              <a:cxnLst>
                <a:cxn ang="0">
                  <a:pos x="48" y="47"/>
                </a:cxn>
                <a:cxn ang="0">
                  <a:pos x="55" y="46"/>
                </a:cxn>
                <a:cxn ang="0">
                  <a:pos x="58" y="42"/>
                </a:cxn>
                <a:cxn ang="0">
                  <a:pos x="54" y="36"/>
                </a:cxn>
                <a:cxn ang="0">
                  <a:pos x="60" y="32"/>
                </a:cxn>
                <a:cxn ang="0">
                  <a:pos x="60" y="26"/>
                </a:cxn>
                <a:cxn ang="0">
                  <a:pos x="54" y="23"/>
                </a:cxn>
                <a:cxn ang="0">
                  <a:pos x="57" y="17"/>
                </a:cxn>
                <a:cxn ang="0">
                  <a:pos x="54" y="12"/>
                </a:cxn>
                <a:cxn ang="0">
                  <a:pos x="47" y="12"/>
                </a:cxn>
                <a:cxn ang="0">
                  <a:pos x="47" y="5"/>
                </a:cxn>
                <a:cxn ang="0">
                  <a:pos x="42" y="2"/>
                </a:cxn>
                <a:cxn ang="0">
                  <a:pos x="36" y="5"/>
                </a:cxn>
                <a:cxn ang="0">
                  <a:pos x="32" y="0"/>
                </a:cxn>
                <a:cxn ang="0">
                  <a:pos x="27" y="0"/>
                </a:cxn>
                <a:cxn ang="0">
                  <a:pos x="23" y="6"/>
                </a:cxn>
                <a:cxn ang="0">
                  <a:pos x="17" y="3"/>
                </a:cxn>
                <a:cxn ang="0">
                  <a:pos x="13" y="5"/>
                </a:cxn>
                <a:cxn ang="0">
                  <a:pos x="12" y="12"/>
                </a:cxn>
                <a:cxn ang="0">
                  <a:pos x="5" y="13"/>
                </a:cxn>
                <a:cxn ang="0">
                  <a:pos x="3" y="17"/>
                </a:cxn>
                <a:cxn ang="0">
                  <a:pos x="6" y="23"/>
                </a:cxn>
                <a:cxn ang="0">
                  <a:pos x="0" y="27"/>
                </a:cxn>
                <a:cxn ang="0">
                  <a:pos x="0" y="33"/>
                </a:cxn>
                <a:cxn ang="0">
                  <a:pos x="6" y="36"/>
                </a:cxn>
                <a:cxn ang="0">
                  <a:pos x="3" y="43"/>
                </a:cxn>
                <a:cxn ang="0">
                  <a:pos x="6" y="47"/>
                </a:cxn>
                <a:cxn ang="0">
                  <a:pos x="13" y="47"/>
                </a:cxn>
                <a:cxn ang="0">
                  <a:pos x="13" y="54"/>
                </a:cxn>
                <a:cxn ang="0">
                  <a:pos x="18" y="57"/>
                </a:cxn>
                <a:cxn ang="0">
                  <a:pos x="24" y="54"/>
                </a:cxn>
                <a:cxn ang="0">
                  <a:pos x="28" y="59"/>
                </a:cxn>
                <a:cxn ang="0">
                  <a:pos x="33" y="59"/>
                </a:cxn>
                <a:cxn ang="0">
                  <a:pos x="37" y="53"/>
                </a:cxn>
                <a:cxn ang="0">
                  <a:pos x="43" y="57"/>
                </a:cxn>
                <a:cxn ang="0">
                  <a:pos x="48" y="54"/>
                </a:cxn>
                <a:cxn ang="0">
                  <a:pos x="48" y="47"/>
                </a:cxn>
                <a:cxn ang="0">
                  <a:pos x="16" y="45"/>
                </a:cxn>
                <a:cxn ang="0">
                  <a:pos x="15" y="15"/>
                </a:cxn>
                <a:cxn ang="0">
                  <a:pos x="45" y="14"/>
                </a:cxn>
                <a:cxn ang="0">
                  <a:pos x="45" y="44"/>
                </a:cxn>
                <a:cxn ang="0">
                  <a:pos x="16" y="45"/>
                </a:cxn>
              </a:cxnLst>
              <a:rect l="0" t="0" r="r" b="b"/>
              <a:pathLst>
                <a:path w="60" h="60">
                  <a:moveTo>
                    <a:pt x="48" y="47"/>
                  </a:moveTo>
                  <a:cubicBezTo>
                    <a:pt x="50" y="45"/>
                    <a:pt x="53" y="45"/>
                    <a:pt x="55" y="46"/>
                  </a:cubicBezTo>
                  <a:cubicBezTo>
                    <a:pt x="56" y="45"/>
                    <a:pt x="57" y="43"/>
                    <a:pt x="58" y="42"/>
                  </a:cubicBezTo>
                  <a:cubicBezTo>
                    <a:pt x="55" y="41"/>
                    <a:pt x="54" y="38"/>
                    <a:pt x="54" y="36"/>
                  </a:cubicBezTo>
                  <a:cubicBezTo>
                    <a:pt x="55" y="33"/>
                    <a:pt x="57" y="31"/>
                    <a:pt x="60" y="32"/>
                  </a:cubicBezTo>
                  <a:cubicBezTo>
                    <a:pt x="60" y="30"/>
                    <a:pt x="60" y="28"/>
                    <a:pt x="60" y="26"/>
                  </a:cubicBezTo>
                  <a:cubicBezTo>
                    <a:pt x="57" y="27"/>
                    <a:pt x="55" y="25"/>
                    <a:pt x="54" y="23"/>
                  </a:cubicBezTo>
                  <a:cubicBezTo>
                    <a:pt x="53" y="20"/>
                    <a:pt x="55" y="17"/>
                    <a:pt x="57" y="17"/>
                  </a:cubicBezTo>
                  <a:cubicBezTo>
                    <a:pt x="56" y="15"/>
                    <a:pt x="55" y="13"/>
                    <a:pt x="54" y="12"/>
                  </a:cubicBezTo>
                  <a:cubicBezTo>
                    <a:pt x="52" y="14"/>
                    <a:pt x="49" y="14"/>
                    <a:pt x="47" y="12"/>
                  </a:cubicBezTo>
                  <a:cubicBezTo>
                    <a:pt x="46" y="10"/>
                    <a:pt x="45" y="7"/>
                    <a:pt x="47" y="5"/>
                  </a:cubicBezTo>
                  <a:cubicBezTo>
                    <a:pt x="46" y="4"/>
                    <a:pt x="44" y="3"/>
                    <a:pt x="42" y="2"/>
                  </a:cubicBezTo>
                  <a:cubicBezTo>
                    <a:pt x="42" y="5"/>
                    <a:pt x="39" y="6"/>
                    <a:pt x="36" y="5"/>
                  </a:cubicBezTo>
                  <a:cubicBezTo>
                    <a:pt x="34" y="5"/>
                    <a:pt x="32" y="2"/>
                    <a:pt x="32" y="0"/>
                  </a:cubicBezTo>
                  <a:cubicBezTo>
                    <a:pt x="31" y="0"/>
                    <a:pt x="29" y="0"/>
                    <a:pt x="27" y="0"/>
                  </a:cubicBezTo>
                  <a:cubicBezTo>
                    <a:pt x="28" y="2"/>
                    <a:pt x="26" y="5"/>
                    <a:pt x="23" y="6"/>
                  </a:cubicBezTo>
                  <a:cubicBezTo>
                    <a:pt x="21" y="6"/>
                    <a:pt x="18" y="5"/>
                    <a:pt x="17" y="3"/>
                  </a:cubicBezTo>
                  <a:cubicBezTo>
                    <a:pt x="16" y="3"/>
                    <a:pt x="14" y="4"/>
                    <a:pt x="13" y="5"/>
                  </a:cubicBezTo>
                  <a:cubicBezTo>
                    <a:pt x="14" y="7"/>
                    <a:pt x="14" y="10"/>
                    <a:pt x="12" y="12"/>
                  </a:cubicBezTo>
                  <a:cubicBezTo>
                    <a:pt x="11" y="14"/>
                    <a:pt x="7" y="14"/>
                    <a:pt x="5" y="13"/>
                  </a:cubicBezTo>
                  <a:cubicBezTo>
                    <a:pt x="4" y="14"/>
                    <a:pt x="4" y="16"/>
                    <a:pt x="3" y="17"/>
                  </a:cubicBezTo>
                  <a:cubicBezTo>
                    <a:pt x="5" y="18"/>
                    <a:pt x="7" y="21"/>
                    <a:pt x="6" y="23"/>
                  </a:cubicBezTo>
                  <a:cubicBezTo>
                    <a:pt x="5" y="26"/>
                    <a:pt x="3" y="28"/>
                    <a:pt x="0" y="27"/>
                  </a:cubicBezTo>
                  <a:cubicBezTo>
                    <a:pt x="0" y="29"/>
                    <a:pt x="0" y="31"/>
                    <a:pt x="0" y="33"/>
                  </a:cubicBezTo>
                  <a:cubicBezTo>
                    <a:pt x="3" y="32"/>
                    <a:pt x="6" y="34"/>
                    <a:pt x="6" y="36"/>
                  </a:cubicBezTo>
                  <a:cubicBezTo>
                    <a:pt x="7" y="39"/>
                    <a:pt x="6" y="42"/>
                    <a:pt x="3" y="43"/>
                  </a:cubicBezTo>
                  <a:cubicBezTo>
                    <a:pt x="4" y="44"/>
                    <a:pt x="5" y="46"/>
                    <a:pt x="6" y="47"/>
                  </a:cubicBezTo>
                  <a:cubicBezTo>
                    <a:pt x="8" y="45"/>
                    <a:pt x="11" y="45"/>
                    <a:pt x="13" y="47"/>
                  </a:cubicBezTo>
                  <a:cubicBezTo>
                    <a:pt x="15" y="49"/>
                    <a:pt x="15" y="52"/>
                    <a:pt x="13" y="54"/>
                  </a:cubicBezTo>
                  <a:cubicBezTo>
                    <a:pt x="15" y="55"/>
                    <a:pt x="16" y="56"/>
                    <a:pt x="18" y="57"/>
                  </a:cubicBezTo>
                  <a:cubicBezTo>
                    <a:pt x="19" y="54"/>
                    <a:pt x="21" y="53"/>
                    <a:pt x="24" y="54"/>
                  </a:cubicBezTo>
                  <a:cubicBezTo>
                    <a:pt x="27" y="54"/>
                    <a:pt x="28" y="57"/>
                    <a:pt x="28" y="59"/>
                  </a:cubicBezTo>
                  <a:cubicBezTo>
                    <a:pt x="30" y="60"/>
                    <a:pt x="32" y="59"/>
                    <a:pt x="33" y="59"/>
                  </a:cubicBezTo>
                  <a:cubicBezTo>
                    <a:pt x="33" y="57"/>
                    <a:pt x="34" y="54"/>
                    <a:pt x="37" y="53"/>
                  </a:cubicBezTo>
                  <a:cubicBezTo>
                    <a:pt x="40" y="53"/>
                    <a:pt x="42" y="54"/>
                    <a:pt x="43" y="57"/>
                  </a:cubicBezTo>
                  <a:cubicBezTo>
                    <a:pt x="45" y="56"/>
                    <a:pt x="46" y="55"/>
                    <a:pt x="48" y="54"/>
                  </a:cubicBezTo>
                  <a:cubicBezTo>
                    <a:pt x="46" y="52"/>
                    <a:pt x="46" y="49"/>
                    <a:pt x="48" y="47"/>
                  </a:cubicBezTo>
                  <a:close/>
                  <a:moveTo>
                    <a:pt x="16" y="45"/>
                  </a:moveTo>
                  <a:cubicBezTo>
                    <a:pt x="7" y="36"/>
                    <a:pt x="7" y="23"/>
                    <a:pt x="15" y="15"/>
                  </a:cubicBezTo>
                  <a:cubicBezTo>
                    <a:pt x="23" y="7"/>
                    <a:pt x="36" y="6"/>
                    <a:pt x="45" y="14"/>
                  </a:cubicBezTo>
                  <a:cubicBezTo>
                    <a:pt x="53" y="23"/>
                    <a:pt x="53" y="36"/>
                    <a:pt x="45" y="44"/>
                  </a:cubicBezTo>
                  <a:cubicBezTo>
                    <a:pt x="37" y="52"/>
                    <a:pt x="24" y="53"/>
                    <a:pt x="16" y="45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64" name="Freeform: Shape 116"/>
            <p:cNvSpPr/>
            <p:nvPr/>
          </p:nvSpPr>
          <p:spPr bwMode="auto">
            <a:xfrm>
              <a:off x="5800813" y="4490685"/>
              <a:ext cx="166206" cy="114761"/>
            </a:xfrm>
            <a:custGeom>
              <a:avLst/>
              <a:gdLst/>
              <a:ahLst/>
              <a:cxnLst>
                <a:cxn ang="0">
                  <a:pos x="41" y="58"/>
                </a:cxn>
                <a:cxn ang="0">
                  <a:pos x="82" y="22"/>
                </a:cxn>
                <a:cxn ang="0">
                  <a:pos x="85" y="22"/>
                </a:cxn>
                <a:cxn ang="0">
                  <a:pos x="82" y="0"/>
                </a:cxn>
                <a:cxn ang="0">
                  <a:pos x="76" y="22"/>
                </a:cxn>
                <a:cxn ang="0">
                  <a:pos x="78" y="22"/>
                </a:cxn>
                <a:cxn ang="0">
                  <a:pos x="68" y="43"/>
                </a:cxn>
                <a:cxn ang="0">
                  <a:pos x="41" y="54"/>
                </a:cxn>
                <a:cxn ang="0">
                  <a:pos x="15" y="43"/>
                </a:cxn>
                <a:cxn ang="0">
                  <a:pos x="4" y="16"/>
                </a:cxn>
                <a:cxn ang="0">
                  <a:pos x="0" y="16"/>
                </a:cxn>
                <a:cxn ang="0">
                  <a:pos x="41" y="58"/>
                </a:cxn>
              </a:cxnLst>
              <a:rect l="0" t="0" r="r" b="b"/>
              <a:pathLst>
                <a:path w="85" h="58">
                  <a:moveTo>
                    <a:pt x="41" y="58"/>
                  </a:moveTo>
                  <a:cubicBezTo>
                    <a:pt x="62" y="58"/>
                    <a:pt x="79" y="42"/>
                    <a:pt x="82" y="22"/>
                  </a:cubicBezTo>
                  <a:cubicBezTo>
                    <a:pt x="85" y="22"/>
                    <a:pt x="85" y="22"/>
                    <a:pt x="85" y="22"/>
                  </a:cubicBezTo>
                  <a:cubicBezTo>
                    <a:pt x="82" y="0"/>
                    <a:pt x="82" y="0"/>
                    <a:pt x="82" y="0"/>
                  </a:cubicBezTo>
                  <a:cubicBezTo>
                    <a:pt x="76" y="22"/>
                    <a:pt x="76" y="22"/>
                    <a:pt x="76" y="22"/>
                  </a:cubicBezTo>
                  <a:cubicBezTo>
                    <a:pt x="78" y="22"/>
                    <a:pt x="78" y="22"/>
                    <a:pt x="78" y="22"/>
                  </a:cubicBezTo>
                  <a:cubicBezTo>
                    <a:pt x="77" y="30"/>
                    <a:pt x="73" y="37"/>
                    <a:pt x="68" y="43"/>
                  </a:cubicBezTo>
                  <a:cubicBezTo>
                    <a:pt x="61" y="49"/>
                    <a:pt x="52" y="54"/>
                    <a:pt x="41" y="54"/>
                  </a:cubicBezTo>
                  <a:cubicBezTo>
                    <a:pt x="31" y="54"/>
                    <a:pt x="22" y="49"/>
                    <a:pt x="15" y="43"/>
                  </a:cubicBezTo>
                  <a:cubicBezTo>
                    <a:pt x="8" y="36"/>
                    <a:pt x="4" y="27"/>
                    <a:pt x="4" y="16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39"/>
                    <a:pt x="19" y="58"/>
                    <a:pt x="41" y="58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65" name="Freeform: Shape 117"/>
            <p:cNvSpPr/>
            <p:nvPr/>
          </p:nvSpPr>
          <p:spPr bwMode="auto">
            <a:xfrm>
              <a:off x="5727604" y="4350201"/>
              <a:ext cx="110804" cy="166206"/>
            </a:xfrm>
            <a:custGeom>
              <a:avLst/>
              <a:gdLst/>
              <a:ahLst/>
              <a:cxnLst>
                <a:cxn ang="0">
                  <a:pos x="0" y="44"/>
                </a:cxn>
                <a:cxn ang="0">
                  <a:pos x="35" y="3"/>
                </a:cxn>
                <a:cxn ang="0">
                  <a:pos x="35" y="0"/>
                </a:cxn>
                <a:cxn ang="0">
                  <a:pos x="57" y="3"/>
                </a:cxn>
                <a:cxn ang="0">
                  <a:pos x="36" y="8"/>
                </a:cxn>
                <a:cxn ang="0">
                  <a:pos x="35" y="7"/>
                </a:cxn>
                <a:cxn ang="0">
                  <a:pos x="15" y="17"/>
                </a:cxn>
                <a:cxn ang="0">
                  <a:pos x="4" y="44"/>
                </a:cxn>
                <a:cxn ang="0">
                  <a:pos x="15" y="70"/>
                </a:cxn>
                <a:cxn ang="0">
                  <a:pos x="42" y="81"/>
                </a:cxn>
                <a:cxn ang="0">
                  <a:pos x="42" y="85"/>
                </a:cxn>
                <a:cxn ang="0">
                  <a:pos x="0" y="44"/>
                </a:cxn>
              </a:cxnLst>
              <a:rect l="0" t="0" r="r" b="b"/>
              <a:pathLst>
                <a:path w="57" h="85">
                  <a:moveTo>
                    <a:pt x="0" y="44"/>
                  </a:moveTo>
                  <a:cubicBezTo>
                    <a:pt x="0" y="23"/>
                    <a:pt x="15" y="5"/>
                    <a:pt x="35" y="3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57" y="3"/>
                    <a:pt x="57" y="3"/>
                    <a:pt x="57" y="3"/>
                  </a:cubicBezTo>
                  <a:cubicBezTo>
                    <a:pt x="36" y="8"/>
                    <a:pt x="36" y="8"/>
                    <a:pt x="36" y="8"/>
                  </a:cubicBezTo>
                  <a:cubicBezTo>
                    <a:pt x="35" y="7"/>
                    <a:pt x="35" y="7"/>
                    <a:pt x="35" y="7"/>
                  </a:cubicBezTo>
                  <a:cubicBezTo>
                    <a:pt x="27" y="8"/>
                    <a:pt x="20" y="12"/>
                    <a:pt x="15" y="17"/>
                  </a:cubicBezTo>
                  <a:cubicBezTo>
                    <a:pt x="8" y="24"/>
                    <a:pt x="4" y="33"/>
                    <a:pt x="4" y="44"/>
                  </a:cubicBezTo>
                  <a:cubicBezTo>
                    <a:pt x="4" y="54"/>
                    <a:pt x="8" y="63"/>
                    <a:pt x="15" y="70"/>
                  </a:cubicBezTo>
                  <a:cubicBezTo>
                    <a:pt x="22" y="77"/>
                    <a:pt x="31" y="81"/>
                    <a:pt x="42" y="81"/>
                  </a:cubicBezTo>
                  <a:cubicBezTo>
                    <a:pt x="42" y="85"/>
                    <a:pt x="42" y="85"/>
                    <a:pt x="42" y="85"/>
                  </a:cubicBezTo>
                  <a:cubicBezTo>
                    <a:pt x="19" y="85"/>
                    <a:pt x="0" y="67"/>
                    <a:pt x="0" y="44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59" name="Freeform: Shape 184"/>
            <p:cNvSpPr/>
            <p:nvPr/>
          </p:nvSpPr>
          <p:spPr bwMode="auto">
            <a:xfrm>
              <a:off x="6141137" y="2442796"/>
              <a:ext cx="265137" cy="176099"/>
            </a:xfrm>
            <a:custGeom>
              <a:avLst/>
              <a:gdLst/>
              <a:ahLst/>
              <a:cxnLst>
                <a:cxn ang="0">
                  <a:pos x="132" y="0"/>
                </a:cxn>
                <a:cxn ang="0">
                  <a:pos x="4" y="0"/>
                </a:cxn>
                <a:cxn ang="0">
                  <a:pos x="0" y="5"/>
                </a:cxn>
                <a:cxn ang="0">
                  <a:pos x="0" y="70"/>
                </a:cxn>
                <a:cxn ang="0">
                  <a:pos x="4" y="74"/>
                </a:cxn>
                <a:cxn ang="0">
                  <a:pos x="60" y="74"/>
                </a:cxn>
                <a:cxn ang="0">
                  <a:pos x="60" y="83"/>
                </a:cxn>
                <a:cxn ang="0">
                  <a:pos x="60" y="84"/>
                </a:cxn>
                <a:cxn ang="0">
                  <a:pos x="49" y="87"/>
                </a:cxn>
                <a:cxn ang="0">
                  <a:pos x="68" y="90"/>
                </a:cxn>
                <a:cxn ang="0">
                  <a:pos x="87" y="87"/>
                </a:cxn>
                <a:cxn ang="0">
                  <a:pos x="76" y="84"/>
                </a:cxn>
                <a:cxn ang="0">
                  <a:pos x="76" y="83"/>
                </a:cxn>
                <a:cxn ang="0">
                  <a:pos x="76" y="74"/>
                </a:cxn>
                <a:cxn ang="0">
                  <a:pos x="132" y="74"/>
                </a:cxn>
                <a:cxn ang="0">
                  <a:pos x="136" y="70"/>
                </a:cxn>
                <a:cxn ang="0">
                  <a:pos x="136" y="5"/>
                </a:cxn>
                <a:cxn ang="0">
                  <a:pos x="132" y="0"/>
                </a:cxn>
                <a:cxn ang="0">
                  <a:pos x="132" y="65"/>
                </a:cxn>
                <a:cxn ang="0">
                  <a:pos x="128" y="69"/>
                </a:cxn>
                <a:cxn ang="0">
                  <a:pos x="8" y="69"/>
                </a:cxn>
                <a:cxn ang="0">
                  <a:pos x="4" y="65"/>
                </a:cxn>
                <a:cxn ang="0">
                  <a:pos x="4" y="9"/>
                </a:cxn>
                <a:cxn ang="0">
                  <a:pos x="8" y="5"/>
                </a:cxn>
                <a:cxn ang="0">
                  <a:pos x="128" y="5"/>
                </a:cxn>
                <a:cxn ang="0">
                  <a:pos x="132" y="9"/>
                </a:cxn>
                <a:cxn ang="0">
                  <a:pos x="132" y="65"/>
                </a:cxn>
              </a:cxnLst>
              <a:rect l="0" t="0" r="r" b="b"/>
              <a:pathLst>
                <a:path w="136" h="90">
                  <a:moveTo>
                    <a:pt x="132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2"/>
                    <a:pt x="2" y="74"/>
                    <a:pt x="4" y="74"/>
                  </a:cubicBezTo>
                  <a:cubicBezTo>
                    <a:pt x="60" y="74"/>
                    <a:pt x="60" y="74"/>
                    <a:pt x="60" y="74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4"/>
                    <a:pt x="60" y="84"/>
                  </a:cubicBezTo>
                  <a:cubicBezTo>
                    <a:pt x="54" y="84"/>
                    <a:pt x="49" y="86"/>
                    <a:pt x="49" y="87"/>
                  </a:cubicBezTo>
                  <a:cubicBezTo>
                    <a:pt x="49" y="89"/>
                    <a:pt x="58" y="90"/>
                    <a:pt x="68" y="90"/>
                  </a:cubicBezTo>
                  <a:cubicBezTo>
                    <a:pt x="79" y="90"/>
                    <a:pt x="87" y="89"/>
                    <a:pt x="87" y="87"/>
                  </a:cubicBezTo>
                  <a:cubicBezTo>
                    <a:pt x="87" y="86"/>
                    <a:pt x="83" y="84"/>
                    <a:pt x="76" y="84"/>
                  </a:cubicBezTo>
                  <a:cubicBezTo>
                    <a:pt x="76" y="84"/>
                    <a:pt x="76" y="83"/>
                    <a:pt x="76" y="83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132" y="74"/>
                    <a:pt x="132" y="74"/>
                    <a:pt x="132" y="74"/>
                  </a:cubicBezTo>
                  <a:cubicBezTo>
                    <a:pt x="134" y="74"/>
                    <a:pt x="136" y="72"/>
                    <a:pt x="136" y="70"/>
                  </a:cubicBezTo>
                  <a:cubicBezTo>
                    <a:pt x="136" y="5"/>
                    <a:pt x="136" y="5"/>
                    <a:pt x="136" y="5"/>
                  </a:cubicBezTo>
                  <a:cubicBezTo>
                    <a:pt x="136" y="2"/>
                    <a:pt x="134" y="0"/>
                    <a:pt x="132" y="0"/>
                  </a:cubicBezTo>
                  <a:close/>
                  <a:moveTo>
                    <a:pt x="132" y="65"/>
                  </a:moveTo>
                  <a:cubicBezTo>
                    <a:pt x="132" y="67"/>
                    <a:pt x="130" y="69"/>
                    <a:pt x="128" y="69"/>
                  </a:cubicBezTo>
                  <a:cubicBezTo>
                    <a:pt x="8" y="69"/>
                    <a:pt x="8" y="69"/>
                    <a:pt x="8" y="69"/>
                  </a:cubicBezTo>
                  <a:cubicBezTo>
                    <a:pt x="6" y="69"/>
                    <a:pt x="4" y="67"/>
                    <a:pt x="4" y="65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7"/>
                    <a:pt x="6" y="5"/>
                    <a:pt x="8" y="5"/>
                  </a:cubicBezTo>
                  <a:cubicBezTo>
                    <a:pt x="128" y="5"/>
                    <a:pt x="128" y="5"/>
                    <a:pt x="128" y="5"/>
                  </a:cubicBezTo>
                  <a:cubicBezTo>
                    <a:pt x="130" y="5"/>
                    <a:pt x="132" y="7"/>
                    <a:pt x="132" y="9"/>
                  </a:cubicBezTo>
                  <a:lnTo>
                    <a:pt x="132" y="65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60" name="Freeform: Shape 185"/>
            <p:cNvSpPr/>
            <p:nvPr/>
          </p:nvSpPr>
          <p:spPr bwMode="auto">
            <a:xfrm>
              <a:off x="6418146" y="2472476"/>
              <a:ext cx="77167" cy="146419"/>
            </a:xfrm>
            <a:custGeom>
              <a:avLst/>
              <a:gdLst/>
              <a:ahLst/>
              <a:cxnLst>
                <a:cxn ang="0">
                  <a:pos x="35" y="0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0" y="71"/>
                </a:cxn>
                <a:cxn ang="0">
                  <a:pos x="4" y="75"/>
                </a:cxn>
                <a:cxn ang="0">
                  <a:pos x="35" y="75"/>
                </a:cxn>
                <a:cxn ang="0">
                  <a:pos x="39" y="71"/>
                </a:cxn>
                <a:cxn ang="0">
                  <a:pos x="39" y="4"/>
                </a:cxn>
                <a:cxn ang="0">
                  <a:pos x="35" y="0"/>
                </a:cxn>
                <a:cxn ang="0">
                  <a:pos x="33" y="44"/>
                </a:cxn>
                <a:cxn ang="0">
                  <a:pos x="29" y="48"/>
                </a:cxn>
                <a:cxn ang="0">
                  <a:pos x="26" y="44"/>
                </a:cxn>
                <a:cxn ang="0">
                  <a:pos x="26" y="42"/>
                </a:cxn>
                <a:cxn ang="0">
                  <a:pos x="29" y="39"/>
                </a:cxn>
                <a:cxn ang="0">
                  <a:pos x="33" y="42"/>
                </a:cxn>
                <a:cxn ang="0">
                  <a:pos x="33" y="44"/>
                </a:cxn>
                <a:cxn ang="0">
                  <a:pos x="32" y="31"/>
                </a:cxn>
                <a:cxn ang="0">
                  <a:pos x="6" y="31"/>
                </a:cxn>
                <a:cxn ang="0">
                  <a:pos x="4" y="29"/>
                </a:cxn>
                <a:cxn ang="0">
                  <a:pos x="6" y="28"/>
                </a:cxn>
                <a:cxn ang="0">
                  <a:pos x="32" y="28"/>
                </a:cxn>
                <a:cxn ang="0">
                  <a:pos x="34" y="29"/>
                </a:cxn>
                <a:cxn ang="0">
                  <a:pos x="32" y="31"/>
                </a:cxn>
                <a:cxn ang="0">
                  <a:pos x="32" y="25"/>
                </a:cxn>
                <a:cxn ang="0">
                  <a:pos x="6" y="25"/>
                </a:cxn>
                <a:cxn ang="0">
                  <a:pos x="4" y="23"/>
                </a:cxn>
                <a:cxn ang="0">
                  <a:pos x="6" y="21"/>
                </a:cxn>
                <a:cxn ang="0">
                  <a:pos x="32" y="21"/>
                </a:cxn>
                <a:cxn ang="0">
                  <a:pos x="34" y="23"/>
                </a:cxn>
                <a:cxn ang="0">
                  <a:pos x="32" y="25"/>
                </a:cxn>
                <a:cxn ang="0">
                  <a:pos x="32" y="18"/>
                </a:cxn>
                <a:cxn ang="0">
                  <a:pos x="6" y="18"/>
                </a:cxn>
                <a:cxn ang="0">
                  <a:pos x="4" y="16"/>
                </a:cxn>
                <a:cxn ang="0">
                  <a:pos x="6" y="14"/>
                </a:cxn>
                <a:cxn ang="0">
                  <a:pos x="32" y="14"/>
                </a:cxn>
                <a:cxn ang="0">
                  <a:pos x="34" y="16"/>
                </a:cxn>
                <a:cxn ang="0">
                  <a:pos x="32" y="18"/>
                </a:cxn>
                <a:cxn ang="0">
                  <a:pos x="32" y="12"/>
                </a:cxn>
                <a:cxn ang="0">
                  <a:pos x="6" y="12"/>
                </a:cxn>
                <a:cxn ang="0">
                  <a:pos x="4" y="10"/>
                </a:cxn>
                <a:cxn ang="0">
                  <a:pos x="6" y="8"/>
                </a:cxn>
                <a:cxn ang="0">
                  <a:pos x="32" y="8"/>
                </a:cxn>
                <a:cxn ang="0">
                  <a:pos x="34" y="10"/>
                </a:cxn>
                <a:cxn ang="0">
                  <a:pos x="32" y="12"/>
                </a:cxn>
              </a:cxnLst>
              <a:rect l="0" t="0" r="r" b="b"/>
              <a:pathLst>
                <a:path w="39" h="75">
                  <a:moveTo>
                    <a:pt x="35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4"/>
                    <a:pt x="1" y="75"/>
                    <a:pt x="4" y="75"/>
                  </a:cubicBezTo>
                  <a:cubicBezTo>
                    <a:pt x="35" y="75"/>
                    <a:pt x="35" y="75"/>
                    <a:pt x="35" y="75"/>
                  </a:cubicBezTo>
                  <a:cubicBezTo>
                    <a:pt x="37" y="75"/>
                    <a:pt x="39" y="74"/>
                    <a:pt x="39" y="71"/>
                  </a:cubicBezTo>
                  <a:cubicBezTo>
                    <a:pt x="39" y="4"/>
                    <a:pt x="39" y="4"/>
                    <a:pt x="39" y="4"/>
                  </a:cubicBezTo>
                  <a:cubicBezTo>
                    <a:pt x="39" y="2"/>
                    <a:pt x="37" y="0"/>
                    <a:pt x="35" y="0"/>
                  </a:cubicBezTo>
                  <a:close/>
                  <a:moveTo>
                    <a:pt x="33" y="44"/>
                  </a:moveTo>
                  <a:cubicBezTo>
                    <a:pt x="33" y="46"/>
                    <a:pt x="31" y="48"/>
                    <a:pt x="29" y="48"/>
                  </a:cubicBezTo>
                  <a:cubicBezTo>
                    <a:pt x="28" y="48"/>
                    <a:pt x="26" y="46"/>
                    <a:pt x="26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1"/>
                    <a:pt x="28" y="39"/>
                    <a:pt x="29" y="39"/>
                  </a:cubicBezTo>
                  <a:cubicBezTo>
                    <a:pt x="31" y="39"/>
                    <a:pt x="33" y="41"/>
                    <a:pt x="33" y="42"/>
                  </a:cubicBezTo>
                  <a:lnTo>
                    <a:pt x="33" y="44"/>
                  </a:lnTo>
                  <a:close/>
                  <a:moveTo>
                    <a:pt x="32" y="31"/>
                  </a:moveTo>
                  <a:cubicBezTo>
                    <a:pt x="6" y="31"/>
                    <a:pt x="6" y="31"/>
                    <a:pt x="6" y="31"/>
                  </a:cubicBezTo>
                  <a:cubicBezTo>
                    <a:pt x="5" y="31"/>
                    <a:pt x="4" y="30"/>
                    <a:pt x="4" y="29"/>
                  </a:cubicBezTo>
                  <a:cubicBezTo>
                    <a:pt x="4" y="28"/>
                    <a:pt x="5" y="28"/>
                    <a:pt x="6" y="28"/>
                  </a:cubicBezTo>
                  <a:cubicBezTo>
                    <a:pt x="32" y="28"/>
                    <a:pt x="32" y="28"/>
                    <a:pt x="32" y="28"/>
                  </a:cubicBezTo>
                  <a:cubicBezTo>
                    <a:pt x="33" y="28"/>
                    <a:pt x="34" y="28"/>
                    <a:pt x="34" y="29"/>
                  </a:cubicBezTo>
                  <a:cubicBezTo>
                    <a:pt x="34" y="30"/>
                    <a:pt x="33" y="31"/>
                    <a:pt x="32" y="31"/>
                  </a:cubicBezTo>
                  <a:close/>
                  <a:moveTo>
                    <a:pt x="32" y="25"/>
                  </a:moveTo>
                  <a:cubicBezTo>
                    <a:pt x="6" y="25"/>
                    <a:pt x="6" y="25"/>
                    <a:pt x="6" y="25"/>
                  </a:cubicBezTo>
                  <a:cubicBezTo>
                    <a:pt x="5" y="25"/>
                    <a:pt x="4" y="24"/>
                    <a:pt x="4" y="23"/>
                  </a:cubicBezTo>
                  <a:cubicBezTo>
                    <a:pt x="4" y="22"/>
                    <a:pt x="5" y="21"/>
                    <a:pt x="6" y="21"/>
                  </a:cubicBezTo>
                  <a:cubicBezTo>
                    <a:pt x="32" y="21"/>
                    <a:pt x="32" y="21"/>
                    <a:pt x="32" y="21"/>
                  </a:cubicBezTo>
                  <a:cubicBezTo>
                    <a:pt x="33" y="21"/>
                    <a:pt x="34" y="22"/>
                    <a:pt x="34" y="23"/>
                  </a:cubicBezTo>
                  <a:cubicBezTo>
                    <a:pt x="34" y="24"/>
                    <a:pt x="33" y="25"/>
                    <a:pt x="32" y="25"/>
                  </a:cubicBezTo>
                  <a:close/>
                  <a:moveTo>
                    <a:pt x="32" y="18"/>
                  </a:moveTo>
                  <a:cubicBezTo>
                    <a:pt x="6" y="18"/>
                    <a:pt x="6" y="18"/>
                    <a:pt x="6" y="18"/>
                  </a:cubicBezTo>
                  <a:cubicBezTo>
                    <a:pt x="5" y="18"/>
                    <a:pt x="4" y="17"/>
                    <a:pt x="4" y="16"/>
                  </a:cubicBezTo>
                  <a:cubicBezTo>
                    <a:pt x="4" y="15"/>
                    <a:pt x="5" y="14"/>
                    <a:pt x="6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3" y="14"/>
                    <a:pt x="34" y="15"/>
                    <a:pt x="34" y="16"/>
                  </a:cubicBezTo>
                  <a:cubicBezTo>
                    <a:pt x="34" y="17"/>
                    <a:pt x="33" y="18"/>
                    <a:pt x="32" y="18"/>
                  </a:cubicBezTo>
                  <a:close/>
                  <a:moveTo>
                    <a:pt x="32" y="12"/>
                  </a:moveTo>
                  <a:cubicBezTo>
                    <a:pt x="6" y="12"/>
                    <a:pt x="6" y="12"/>
                    <a:pt x="6" y="12"/>
                  </a:cubicBezTo>
                  <a:cubicBezTo>
                    <a:pt x="5" y="12"/>
                    <a:pt x="4" y="11"/>
                    <a:pt x="4" y="10"/>
                  </a:cubicBezTo>
                  <a:cubicBezTo>
                    <a:pt x="4" y="9"/>
                    <a:pt x="5" y="8"/>
                    <a:pt x="6" y="8"/>
                  </a:cubicBezTo>
                  <a:cubicBezTo>
                    <a:pt x="32" y="8"/>
                    <a:pt x="32" y="8"/>
                    <a:pt x="32" y="8"/>
                  </a:cubicBezTo>
                  <a:cubicBezTo>
                    <a:pt x="33" y="8"/>
                    <a:pt x="34" y="9"/>
                    <a:pt x="34" y="10"/>
                  </a:cubicBezTo>
                  <a:cubicBezTo>
                    <a:pt x="34" y="11"/>
                    <a:pt x="33" y="12"/>
                    <a:pt x="32" y="12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61" name="Freeform: Shape 186"/>
            <p:cNvSpPr/>
            <p:nvPr/>
          </p:nvSpPr>
          <p:spPr bwMode="auto">
            <a:xfrm>
              <a:off x="6297450" y="2597129"/>
              <a:ext cx="122675" cy="108826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57" y="0"/>
                </a:cxn>
                <a:cxn ang="0">
                  <a:pos x="51" y="1"/>
                </a:cxn>
                <a:cxn ang="0">
                  <a:pos x="48" y="6"/>
                </a:cxn>
                <a:cxn ang="0">
                  <a:pos x="47" y="9"/>
                </a:cxn>
                <a:cxn ang="0">
                  <a:pos x="50" y="16"/>
                </a:cxn>
                <a:cxn ang="0">
                  <a:pos x="54" y="22"/>
                </a:cxn>
                <a:cxn ang="0">
                  <a:pos x="54" y="25"/>
                </a:cxn>
                <a:cxn ang="0">
                  <a:pos x="51" y="29"/>
                </a:cxn>
                <a:cxn ang="0">
                  <a:pos x="44" y="30"/>
                </a:cxn>
                <a:cxn ang="0">
                  <a:pos x="41" y="30"/>
                </a:cxn>
                <a:cxn ang="0">
                  <a:pos x="22" y="29"/>
                </a:cxn>
                <a:cxn ang="0">
                  <a:pos x="15" y="29"/>
                </a:cxn>
                <a:cxn ang="0">
                  <a:pos x="12" y="33"/>
                </a:cxn>
                <a:cxn ang="0">
                  <a:pos x="12" y="33"/>
                </a:cxn>
                <a:cxn ang="0">
                  <a:pos x="12" y="33"/>
                </a:cxn>
                <a:cxn ang="0">
                  <a:pos x="4" y="37"/>
                </a:cxn>
                <a:cxn ang="0">
                  <a:pos x="6" y="40"/>
                </a:cxn>
                <a:cxn ang="0">
                  <a:pos x="8" y="41"/>
                </a:cxn>
                <a:cxn ang="0">
                  <a:pos x="10" y="37"/>
                </a:cxn>
                <a:cxn ang="0">
                  <a:pos x="12" y="33"/>
                </a:cxn>
                <a:cxn ang="0">
                  <a:pos x="12" y="34"/>
                </a:cxn>
                <a:cxn ang="0">
                  <a:pos x="12" y="34"/>
                </a:cxn>
                <a:cxn ang="0">
                  <a:pos x="13" y="34"/>
                </a:cxn>
                <a:cxn ang="0">
                  <a:pos x="11" y="38"/>
                </a:cxn>
                <a:cxn ang="0">
                  <a:pos x="8" y="42"/>
                </a:cxn>
                <a:cxn ang="0">
                  <a:pos x="14" y="43"/>
                </a:cxn>
                <a:cxn ang="0">
                  <a:pos x="15" y="43"/>
                </a:cxn>
                <a:cxn ang="0">
                  <a:pos x="13" y="34"/>
                </a:cxn>
                <a:cxn ang="0">
                  <a:pos x="13" y="33"/>
                </a:cxn>
                <a:cxn ang="0">
                  <a:pos x="16" y="31"/>
                </a:cxn>
                <a:cxn ang="0">
                  <a:pos x="22" y="30"/>
                </a:cxn>
                <a:cxn ang="0">
                  <a:pos x="41" y="32"/>
                </a:cxn>
                <a:cxn ang="0">
                  <a:pos x="44" y="32"/>
                </a:cxn>
                <a:cxn ang="0">
                  <a:pos x="52" y="30"/>
                </a:cxn>
                <a:cxn ang="0">
                  <a:pos x="56" y="25"/>
                </a:cxn>
                <a:cxn ang="0">
                  <a:pos x="55" y="21"/>
                </a:cxn>
                <a:cxn ang="0">
                  <a:pos x="51" y="15"/>
                </a:cxn>
                <a:cxn ang="0">
                  <a:pos x="48" y="9"/>
                </a:cxn>
                <a:cxn ang="0">
                  <a:pos x="49" y="7"/>
                </a:cxn>
                <a:cxn ang="0">
                  <a:pos x="52" y="2"/>
                </a:cxn>
                <a:cxn ang="0">
                  <a:pos x="57" y="1"/>
                </a:cxn>
                <a:cxn ang="0">
                  <a:pos x="62" y="2"/>
                </a:cxn>
                <a:cxn ang="0">
                  <a:pos x="63" y="1"/>
                </a:cxn>
                <a:cxn ang="0">
                  <a:pos x="62" y="0"/>
                </a:cxn>
                <a:cxn ang="0">
                  <a:pos x="5" y="40"/>
                </a:cxn>
                <a:cxn ang="0">
                  <a:pos x="3" y="38"/>
                </a:cxn>
                <a:cxn ang="0">
                  <a:pos x="2" y="41"/>
                </a:cxn>
                <a:cxn ang="0">
                  <a:pos x="4" y="53"/>
                </a:cxn>
                <a:cxn ang="0">
                  <a:pos x="14" y="46"/>
                </a:cxn>
                <a:cxn ang="0">
                  <a:pos x="14" y="44"/>
                </a:cxn>
                <a:cxn ang="0">
                  <a:pos x="14" y="44"/>
                </a:cxn>
                <a:cxn ang="0">
                  <a:pos x="5" y="40"/>
                </a:cxn>
              </a:cxnLst>
              <a:rect l="0" t="0" r="r" b="b"/>
              <a:pathLst>
                <a:path w="63" h="55">
                  <a:moveTo>
                    <a:pt x="62" y="0"/>
                  </a:moveTo>
                  <a:cubicBezTo>
                    <a:pt x="60" y="0"/>
                    <a:pt x="58" y="0"/>
                    <a:pt x="57" y="0"/>
                  </a:cubicBezTo>
                  <a:cubicBezTo>
                    <a:pt x="55" y="0"/>
                    <a:pt x="53" y="0"/>
                    <a:pt x="51" y="1"/>
                  </a:cubicBezTo>
                  <a:cubicBezTo>
                    <a:pt x="50" y="2"/>
                    <a:pt x="48" y="4"/>
                    <a:pt x="48" y="6"/>
                  </a:cubicBezTo>
                  <a:cubicBezTo>
                    <a:pt x="47" y="7"/>
                    <a:pt x="47" y="8"/>
                    <a:pt x="47" y="9"/>
                  </a:cubicBezTo>
                  <a:cubicBezTo>
                    <a:pt x="47" y="12"/>
                    <a:pt x="48" y="14"/>
                    <a:pt x="50" y="16"/>
                  </a:cubicBezTo>
                  <a:cubicBezTo>
                    <a:pt x="51" y="18"/>
                    <a:pt x="53" y="19"/>
                    <a:pt x="54" y="22"/>
                  </a:cubicBezTo>
                  <a:cubicBezTo>
                    <a:pt x="54" y="23"/>
                    <a:pt x="54" y="24"/>
                    <a:pt x="54" y="25"/>
                  </a:cubicBezTo>
                  <a:cubicBezTo>
                    <a:pt x="54" y="27"/>
                    <a:pt x="53" y="28"/>
                    <a:pt x="51" y="29"/>
                  </a:cubicBezTo>
                  <a:cubicBezTo>
                    <a:pt x="49" y="30"/>
                    <a:pt x="46" y="30"/>
                    <a:pt x="44" y="30"/>
                  </a:cubicBezTo>
                  <a:cubicBezTo>
                    <a:pt x="43" y="30"/>
                    <a:pt x="42" y="30"/>
                    <a:pt x="41" y="30"/>
                  </a:cubicBezTo>
                  <a:cubicBezTo>
                    <a:pt x="35" y="30"/>
                    <a:pt x="28" y="29"/>
                    <a:pt x="22" y="29"/>
                  </a:cubicBezTo>
                  <a:cubicBezTo>
                    <a:pt x="19" y="29"/>
                    <a:pt x="17" y="29"/>
                    <a:pt x="15" y="29"/>
                  </a:cubicBezTo>
                  <a:cubicBezTo>
                    <a:pt x="14" y="30"/>
                    <a:pt x="12" y="31"/>
                    <a:pt x="12" y="33"/>
                  </a:cubicBezTo>
                  <a:cubicBezTo>
                    <a:pt x="12" y="33"/>
                    <a:pt x="12" y="33"/>
                    <a:pt x="12" y="33"/>
                  </a:cubicBezTo>
                  <a:cubicBezTo>
                    <a:pt x="12" y="33"/>
                    <a:pt x="12" y="33"/>
                    <a:pt x="12" y="33"/>
                  </a:cubicBezTo>
                  <a:cubicBezTo>
                    <a:pt x="9" y="32"/>
                    <a:pt x="6" y="34"/>
                    <a:pt x="4" y="37"/>
                  </a:cubicBezTo>
                  <a:cubicBezTo>
                    <a:pt x="4" y="38"/>
                    <a:pt x="5" y="39"/>
                    <a:pt x="6" y="40"/>
                  </a:cubicBezTo>
                  <a:cubicBezTo>
                    <a:pt x="6" y="40"/>
                    <a:pt x="7" y="41"/>
                    <a:pt x="8" y="41"/>
                  </a:cubicBezTo>
                  <a:cubicBezTo>
                    <a:pt x="8" y="41"/>
                    <a:pt x="9" y="39"/>
                    <a:pt x="10" y="37"/>
                  </a:cubicBezTo>
                  <a:cubicBezTo>
                    <a:pt x="11" y="36"/>
                    <a:pt x="11" y="35"/>
                    <a:pt x="12" y="33"/>
                  </a:cubicBezTo>
                  <a:cubicBezTo>
                    <a:pt x="12" y="34"/>
                    <a:pt x="12" y="34"/>
                    <a:pt x="12" y="34"/>
                  </a:cubicBezTo>
                  <a:cubicBezTo>
                    <a:pt x="12" y="34"/>
                    <a:pt x="12" y="34"/>
                    <a:pt x="12" y="34"/>
                  </a:cubicBezTo>
                  <a:cubicBezTo>
                    <a:pt x="12" y="34"/>
                    <a:pt x="13" y="34"/>
                    <a:pt x="13" y="34"/>
                  </a:cubicBezTo>
                  <a:cubicBezTo>
                    <a:pt x="12" y="35"/>
                    <a:pt x="11" y="36"/>
                    <a:pt x="11" y="38"/>
                  </a:cubicBezTo>
                  <a:cubicBezTo>
                    <a:pt x="10" y="40"/>
                    <a:pt x="9" y="41"/>
                    <a:pt x="8" y="42"/>
                  </a:cubicBezTo>
                  <a:cubicBezTo>
                    <a:pt x="10" y="42"/>
                    <a:pt x="12" y="43"/>
                    <a:pt x="14" y="43"/>
                  </a:cubicBezTo>
                  <a:cubicBezTo>
                    <a:pt x="14" y="43"/>
                    <a:pt x="14" y="43"/>
                    <a:pt x="15" y="43"/>
                  </a:cubicBezTo>
                  <a:cubicBezTo>
                    <a:pt x="15" y="39"/>
                    <a:pt x="15" y="35"/>
                    <a:pt x="13" y="34"/>
                  </a:cubicBezTo>
                  <a:cubicBezTo>
                    <a:pt x="13" y="34"/>
                    <a:pt x="13" y="34"/>
                    <a:pt x="13" y="33"/>
                  </a:cubicBezTo>
                  <a:cubicBezTo>
                    <a:pt x="13" y="32"/>
                    <a:pt x="14" y="31"/>
                    <a:pt x="16" y="31"/>
                  </a:cubicBezTo>
                  <a:cubicBezTo>
                    <a:pt x="17" y="30"/>
                    <a:pt x="19" y="30"/>
                    <a:pt x="22" y="30"/>
                  </a:cubicBezTo>
                  <a:cubicBezTo>
                    <a:pt x="27" y="30"/>
                    <a:pt x="35" y="31"/>
                    <a:pt x="41" y="32"/>
                  </a:cubicBezTo>
                  <a:cubicBezTo>
                    <a:pt x="42" y="32"/>
                    <a:pt x="43" y="32"/>
                    <a:pt x="44" y="32"/>
                  </a:cubicBezTo>
                  <a:cubicBezTo>
                    <a:pt x="46" y="32"/>
                    <a:pt x="49" y="31"/>
                    <a:pt x="52" y="30"/>
                  </a:cubicBezTo>
                  <a:cubicBezTo>
                    <a:pt x="54" y="29"/>
                    <a:pt x="56" y="28"/>
                    <a:pt x="56" y="25"/>
                  </a:cubicBezTo>
                  <a:cubicBezTo>
                    <a:pt x="56" y="24"/>
                    <a:pt x="55" y="23"/>
                    <a:pt x="55" y="21"/>
                  </a:cubicBezTo>
                  <a:cubicBezTo>
                    <a:pt x="54" y="19"/>
                    <a:pt x="52" y="17"/>
                    <a:pt x="51" y="15"/>
                  </a:cubicBezTo>
                  <a:cubicBezTo>
                    <a:pt x="49" y="13"/>
                    <a:pt x="48" y="11"/>
                    <a:pt x="48" y="9"/>
                  </a:cubicBezTo>
                  <a:cubicBezTo>
                    <a:pt x="48" y="8"/>
                    <a:pt x="48" y="8"/>
                    <a:pt x="49" y="7"/>
                  </a:cubicBezTo>
                  <a:cubicBezTo>
                    <a:pt x="50" y="4"/>
                    <a:pt x="51" y="3"/>
                    <a:pt x="52" y="2"/>
                  </a:cubicBezTo>
                  <a:cubicBezTo>
                    <a:pt x="53" y="1"/>
                    <a:pt x="55" y="1"/>
                    <a:pt x="57" y="1"/>
                  </a:cubicBezTo>
                  <a:cubicBezTo>
                    <a:pt x="58" y="1"/>
                    <a:pt x="60" y="1"/>
                    <a:pt x="62" y="2"/>
                  </a:cubicBezTo>
                  <a:cubicBezTo>
                    <a:pt x="62" y="2"/>
                    <a:pt x="63" y="1"/>
                    <a:pt x="63" y="1"/>
                  </a:cubicBezTo>
                  <a:cubicBezTo>
                    <a:pt x="63" y="1"/>
                    <a:pt x="63" y="0"/>
                    <a:pt x="62" y="0"/>
                  </a:cubicBezTo>
                  <a:close/>
                  <a:moveTo>
                    <a:pt x="5" y="40"/>
                  </a:moveTo>
                  <a:cubicBezTo>
                    <a:pt x="4" y="40"/>
                    <a:pt x="4" y="39"/>
                    <a:pt x="3" y="38"/>
                  </a:cubicBezTo>
                  <a:cubicBezTo>
                    <a:pt x="3" y="39"/>
                    <a:pt x="2" y="40"/>
                    <a:pt x="2" y="41"/>
                  </a:cubicBezTo>
                  <a:cubicBezTo>
                    <a:pt x="0" y="46"/>
                    <a:pt x="0" y="52"/>
                    <a:pt x="4" y="53"/>
                  </a:cubicBezTo>
                  <a:cubicBezTo>
                    <a:pt x="7" y="55"/>
                    <a:pt x="12" y="51"/>
                    <a:pt x="14" y="46"/>
                  </a:cubicBezTo>
                  <a:cubicBezTo>
                    <a:pt x="14" y="45"/>
                    <a:pt x="14" y="44"/>
                    <a:pt x="14" y="44"/>
                  </a:cubicBezTo>
                  <a:cubicBezTo>
                    <a:pt x="14" y="44"/>
                    <a:pt x="14" y="44"/>
                    <a:pt x="14" y="44"/>
                  </a:cubicBezTo>
                  <a:cubicBezTo>
                    <a:pt x="10" y="44"/>
                    <a:pt x="7" y="42"/>
                    <a:pt x="5" y="4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18" name="Freeform: Shape 187"/>
            <p:cNvSpPr/>
            <p:nvPr/>
          </p:nvSpPr>
          <p:spPr bwMode="auto">
            <a:xfrm>
              <a:off x="6891040" y="3616127"/>
              <a:ext cx="280966" cy="160270"/>
            </a:xfrm>
            <a:custGeom>
              <a:avLst/>
              <a:gdLst/>
              <a:ahLst/>
              <a:cxnLst>
                <a:cxn ang="0">
                  <a:pos x="26" y="3"/>
                </a:cxn>
                <a:cxn ang="0">
                  <a:pos x="7" y="81"/>
                </a:cxn>
                <a:cxn ang="0">
                  <a:pos x="118" y="61"/>
                </a:cxn>
                <a:cxn ang="0">
                  <a:pos x="107" y="56"/>
                </a:cxn>
                <a:cxn ang="0">
                  <a:pos x="111" y="54"/>
                </a:cxn>
                <a:cxn ang="0">
                  <a:pos x="108" y="55"/>
                </a:cxn>
                <a:cxn ang="0">
                  <a:pos x="115" y="54"/>
                </a:cxn>
                <a:cxn ang="0">
                  <a:pos x="118" y="55"/>
                </a:cxn>
                <a:cxn ang="0">
                  <a:pos x="88" y="56"/>
                </a:cxn>
                <a:cxn ang="0">
                  <a:pos x="84" y="54"/>
                </a:cxn>
                <a:cxn ang="0">
                  <a:pos x="81" y="55"/>
                </a:cxn>
                <a:cxn ang="0">
                  <a:pos x="88" y="54"/>
                </a:cxn>
                <a:cxn ang="0">
                  <a:pos x="91" y="55"/>
                </a:cxn>
                <a:cxn ang="0">
                  <a:pos x="98" y="55"/>
                </a:cxn>
                <a:cxn ang="0">
                  <a:pos x="95" y="54"/>
                </a:cxn>
                <a:cxn ang="0">
                  <a:pos x="98" y="55"/>
                </a:cxn>
                <a:cxn ang="0">
                  <a:pos x="101" y="54"/>
                </a:cxn>
                <a:cxn ang="0">
                  <a:pos x="105" y="55"/>
                </a:cxn>
                <a:cxn ang="0">
                  <a:pos x="61" y="56"/>
                </a:cxn>
                <a:cxn ang="0">
                  <a:pos x="55" y="54"/>
                </a:cxn>
                <a:cxn ang="0">
                  <a:pos x="55" y="55"/>
                </a:cxn>
                <a:cxn ang="0">
                  <a:pos x="59" y="54"/>
                </a:cxn>
                <a:cxn ang="0">
                  <a:pos x="65" y="54"/>
                </a:cxn>
                <a:cxn ang="0">
                  <a:pos x="70" y="58"/>
                </a:cxn>
                <a:cxn ang="0">
                  <a:pos x="66" y="54"/>
                </a:cxn>
                <a:cxn ang="0">
                  <a:pos x="71" y="54"/>
                </a:cxn>
                <a:cxn ang="0">
                  <a:pos x="71" y="56"/>
                </a:cxn>
                <a:cxn ang="0">
                  <a:pos x="78" y="54"/>
                </a:cxn>
                <a:cxn ang="0">
                  <a:pos x="73" y="55"/>
                </a:cxn>
                <a:cxn ang="0">
                  <a:pos x="42" y="60"/>
                </a:cxn>
                <a:cxn ang="0">
                  <a:pos x="39" y="55"/>
                </a:cxn>
                <a:cxn ang="0">
                  <a:pos x="44" y="54"/>
                </a:cxn>
                <a:cxn ang="0">
                  <a:pos x="48" y="54"/>
                </a:cxn>
                <a:cxn ang="0">
                  <a:pos x="49" y="55"/>
                </a:cxn>
                <a:cxn ang="0">
                  <a:pos x="33" y="54"/>
                </a:cxn>
                <a:cxn ang="0">
                  <a:pos x="36" y="55"/>
                </a:cxn>
                <a:cxn ang="0">
                  <a:pos x="43" y="55"/>
                </a:cxn>
                <a:cxn ang="0">
                  <a:pos x="34" y="58"/>
                </a:cxn>
                <a:cxn ang="0">
                  <a:pos x="46" y="64"/>
                </a:cxn>
                <a:cxn ang="0">
                  <a:pos x="48" y="61"/>
                </a:cxn>
                <a:cxn ang="0">
                  <a:pos x="62" y="60"/>
                </a:cxn>
                <a:cxn ang="0">
                  <a:pos x="64" y="58"/>
                </a:cxn>
                <a:cxn ang="0">
                  <a:pos x="68" y="61"/>
                </a:cxn>
                <a:cxn ang="0">
                  <a:pos x="78" y="64"/>
                </a:cxn>
                <a:cxn ang="0">
                  <a:pos x="97" y="61"/>
                </a:cxn>
                <a:cxn ang="0">
                  <a:pos x="102" y="61"/>
                </a:cxn>
                <a:cxn ang="0">
                  <a:pos x="102" y="58"/>
                </a:cxn>
                <a:cxn ang="0">
                  <a:pos x="117" y="61"/>
                </a:cxn>
                <a:cxn ang="0">
                  <a:pos x="114" y="5"/>
                </a:cxn>
                <a:cxn ang="0">
                  <a:pos x="26" y="54"/>
                </a:cxn>
                <a:cxn ang="0">
                  <a:pos x="30" y="54"/>
                </a:cxn>
                <a:cxn ang="0">
                  <a:pos x="24" y="55"/>
                </a:cxn>
                <a:cxn ang="0">
                  <a:pos x="19" y="60"/>
                </a:cxn>
                <a:cxn ang="0">
                  <a:pos x="14" y="67"/>
                </a:cxn>
                <a:cxn ang="0">
                  <a:pos x="58" y="72"/>
                </a:cxn>
                <a:cxn ang="0">
                  <a:pos x="55" y="80"/>
                </a:cxn>
                <a:cxn ang="0">
                  <a:pos x="106" y="65"/>
                </a:cxn>
              </a:cxnLst>
              <a:rect l="0" t="0" r="r" b="b"/>
              <a:pathLst>
                <a:path w="144" h="82">
                  <a:moveTo>
                    <a:pt x="143" y="76"/>
                  </a:moveTo>
                  <a:cubicBezTo>
                    <a:pt x="121" y="48"/>
                    <a:pt x="121" y="48"/>
                    <a:pt x="121" y="48"/>
                  </a:cubicBezTo>
                  <a:cubicBezTo>
                    <a:pt x="121" y="48"/>
                    <a:pt x="121" y="47"/>
                    <a:pt x="121" y="47"/>
                  </a:cubicBezTo>
                  <a:cubicBezTo>
                    <a:pt x="121" y="47"/>
                    <a:pt x="122" y="46"/>
                    <a:pt x="122" y="45"/>
                  </a:cubicBezTo>
                  <a:cubicBezTo>
                    <a:pt x="122" y="4"/>
                    <a:pt x="122" y="4"/>
                    <a:pt x="122" y="4"/>
                  </a:cubicBezTo>
                  <a:cubicBezTo>
                    <a:pt x="122" y="2"/>
                    <a:pt x="120" y="0"/>
                    <a:pt x="117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28" y="0"/>
                    <a:pt x="26" y="1"/>
                    <a:pt x="26" y="3"/>
                  </a:cubicBezTo>
                  <a:cubicBezTo>
                    <a:pt x="25" y="45"/>
                    <a:pt x="25" y="45"/>
                    <a:pt x="25" y="45"/>
                  </a:cubicBezTo>
                  <a:cubicBezTo>
                    <a:pt x="25" y="45"/>
                    <a:pt x="26" y="46"/>
                    <a:pt x="27" y="47"/>
                  </a:cubicBezTo>
                  <a:cubicBezTo>
                    <a:pt x="26" y="47"/>
                    <a:pt x="26" y="47"/>
                    <a:pt x="26" y="47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6"/>
                    <a:pt x="0" y="77"/>
                    <a:pt x="0" y="77"/>
                  </a:cubicBezTo>
                  <a:cubicBezTo>
                    <a:pt x="0" y="78"/>
                    <a:pt x="1" y="79"/>
                    <a:pt x="1" y="79"/>
                  </a:cubicBezTo>
                  <a:cubicBezTo>
                    <a:pt x="2" y="80"/>
                    <a:pt x="3" y="80"/>
                    <a:pt x="4" y="81"/>
                  </a:cubicBezTo>
                  <a:cubicBezTo>
                    <a:pt x="5" y="81"/>
                    <a:pt x="6" y="81"/>
                    <a:pt x="7" y="81"/>
                  </a:cubicBezTo>
                  <a:cubicBezTo>
                    <a:pt x="136" y="82"/>
                    <a:pt x="136" y="82"/>
                    <a:pt x="136" y="82"/>
                  </a:cubicBezTo>
                  <a:cubicBezTo>
                    <a:pt x="137" y="82"/>
                    <a:pt x="138" y="82"/>
                    <a:pt x="139" y="81"/>
                  </a:cubicBezTo>
                  <a:cubicBezTo>
                    <a:pt x="140" y="81"/>
                    <a:pt x="141" y="81"/>
                    <a:pt x="142" y="80"/>
                  </a:cubicBezTo>
                  <a:cubicBezTo>
                    <a:pt x="142" y="80"/>
                    <a:pt x="143" y="79"/>
                    <a:pt x="143" y="78"/>
                  </a:cubicBezTo>
                  <a:cubicBezTo>
                    <a:pt x="144" y="78"/>
                    <a:pt x="144" y="77"/>
                    <a:pt x="143" y="76"/>
                  </a:cubicBezTo>
                  <a:close/>
                  <a:moveTo>
                    <a:pt x="129" y="64"/>
                  </a:moveTo>
                  <a:cubicBezTo>
                    <a:pt x="121" y="64"/>
                    <a:pt x="121" y="64"/>
                    <a:pt x="121" y="64"/>
                  </a:cubicBezTo>
                  <a:cubicBezTo>
                    <a:pt x="118" y="61"/>
                    <a:pt x="118" y="61"/>
                    <a:pt x="118" y="61"/>
                  </a:cubicBezTo>
                  <a:cubicBezTo>
                    <a:pt x="113" y="61"/>
                    <a:pt x="113" y="61"/>
                    <a:pt x="113" y="61"/>
                  </a:cubicBezTo>
                  <a:cubicBezTo>
                    <a:pt x="111" y="58"/>
                    <a:pt x="111" y="58"/>
                    <a:pt x="111" y="58"/>
                  </a:cubicBezTo>
                  <a:cubicBezTo>
                    <a:pt x="124" y="58"/>
                    <a:pt x="124" y="58"/>
                    <a:pt x="124" y="58"/>
                  </a:cubicBezTo>
                  <a:lnTo>
                    <a:pt x="129" y="64"/>
                  </a:lnTo>
                  <a:close/>
                  <a:moveTo>
                    <a:pt x="115" y="56"/>
                  </a:moveTo>
                  <a:cubicBezTo>
                    <a:pt x="117" y="58"/>
                    <a:pt x="117" y="58"/>
                    <a:pt x="117" y="58"/>
                  </a:cubicBezTo>
                  <a:cubicBezTo>
                    <a:pt x="109" y="58"/>
                    <a:pt x="109" y="58"/>
                    <a:pt x="109" y="58"/>
                  </a:cubicBezTo>
                  <a:cubicBezTo>
                    <a:pt x="107" y="56"/>
                    <a:pt x="107" y="56"/>
                    <a:pt x="107" y="56"/>
                  </a:cubicBezTo>
                  <a:lnTo>
                    <a:pt x="115" y="56"/>
                  </a:lnTo>
                  <a:close/>
                  <a:moveTo>
                    <a:pt x="107" y="55"/>
                  </a:moveTo>
                  <a:cubicBezTo>
                    <a:pt x="107" y="55"/>
                    <a:pt x="107" y="54"/>
                    <a:pt x="107" y="54"/>
                  </a:cubicBezTo>
                  <a:cubicBezTo>
                    <a:pt x="108" y="54"/>
                    <a:pt x="108" y="54"/>
                    <a:pt x="108" y="54"/>
                  </a:cubicBezTo>
                  <a:cubicBezTo>
                    <a:pt x="108" y="54"/>
                    <a:pt x="108" y="54"/>
                    <a:pt x="109" y="54"/>
                  </a:cubicBezTo>
                  <a:cubicBezTo>
                    <a:pt x="109" y="54"/>
                    <a:pt x="109" y="54"/>
                    <a:pt x="109" y="54"/>
                  </a:cubicBezTo>
                  <a:cubicBezTo>
                    <a:pt x="110" y="54"/>
                    <a:pt x="110" y="54"/>
                    <a:pt x="111" y="54"/>
                  </a:cubicBezTo>
                  <a:cubicBezTo>
                    <a:pt x="111" y="54"/>
                    <a:pt x="111" y="54"/>
                    <a:pt x="111" y="54"/>
                  </a:cubicBezTo>
                  <a:cubicBezTo>
                    <a:pt x="112" y="54"/>
                    <a:pt x="112" y="54"/>
                    <a:pt x="112" y="54"/>
                  </a:cubicBezTo>
                  <a:cubicBezTo>
                    <a:pt x="112" y="54"/>
                    <a:pt x="112" y="55"/>
                    <a:pt x="112" y="55"/>
                  </a:cubicBezTo>
                  <a:cubicBezTo>
                    <a:pt x="113" y="55"/>
                    <a:pt x="113" y="55"/>
                    <a:pt x="112" y="55"/>
                  </a:cubicBezTo>
                  <a:cubicBezTo>
                    <a:pt x="112" y="55"/>
                    <a:pt x="112" y="55"/>
                    <a:pt x="112" y="55"/>
                  </a:cubicBezTo>
                  <a:cubicBezTo>
                    <a:pt x="112" y="55"/>
                    <a:pt x="112" y="55"/>
                    <a:pt x="111" y="55"/>
                  </a:cubicBezTo>
                  <a:cubicBezTo>
                    <a:pt x="111" y="55"/>
                    <a:pt x="111" y="55"/>
                    <a:pt x="110" y="55"/>
                  </a:cubicBezTo>
                  <a:cubicBezTo>
                    <a:pt x="110" y="55"/>
                    <a:pt x="110" y="55"/>
                    <a:pt x="109" y="55"/>
                  </a:cubicBezTo>
                  <a:cubicBezTo>
                    <a:pt x="109" y="55"/>
                    <a:pt x="109" y="55"/>
                    <a:pt x="108" y="55"/>
                  </a:cubicBezTo>
                  <a:cubicBezTo>
                    <a:pt x="108" y="55"/>
                    <a:pt x="108" y="55"/>
                    <a:pt x="108" y="55"/>
                  </a:cubicBezTo>
                  <a:cubicBezTo>
                    <a:pt x="108" y="55"/>
                    <a:pt x="107" y="55"/>
                    <a:pt x="107" y="55"/>
                  </a:cubicBezTo>
                  <a:close/>
                  <a:moveTo>
                    <a:pt x="115" y="55"/>
                  </a:moveTo>
                  <a:cubicBezTo>
                    <a:pt x="115" y="55"/>
                    <a:pt x="115" y="55"/>
                    <a:pt x="115" y="55"/>
                  </a:cubicBezTo>
                  <a:cubicBezTo>
                    <a:pt x="114" y="55"/>
                    <a:pt x="114" y="55"/>
                    <a:pt x="114" y="55"/>
                  </a:cubicBezTo>
                  <a:cubicBezTo>
                    <a:pt x="114" y="55"/>
                    <a:pt x="114" y="54"/>
                    <a:pt x="114" y="54"/>
                  </a:cubicBezTo>
                  <a:cubicBezTo>
                    <a:pt x="114" y="54"/>
                    <a:pt x="114" y="54"/>
                    <a:pt x="115" y="54"/>
                  </a:cubicBezTo>
                  <a:cubicBezTo>
                    <a:pt x="115" y="54"/>
                    <a:pt x="115" y="54"/>
                    <a:pt x="115" y="54"/>
                  </a:cubicBezTo>
                  <a:cubicBezTo>
                    <a:pt x="116" y="54"/>
                    <a:pt x="116" y="54"/>
                    <a:pt x="116" y="54"/>
                  </a:cubicBezTo>
                  <a:cubicBezTo>
                    <a:pt x="117" y="54"/>
                    <a:pt x="117" y="54"/>
                    <a:pt x="117" y="54"/>
                  </a:cubicBezTo>
                  <a:cubicBezTo>
                    <a:pt x="118" y="54"/>
                    <a:pt x="118" y="54"/>
                    <a:pt x="118" y="54"/>
                  </a:cubicBezTo>
                  <a:cubicBezTo>
                    <a:pt x="118" y="54"/>
                    <a:pt x="119" y="54"/>
                    <a:pt x="119" y="54"/>
                  </a:cubicBezTo>
                  <a:cubicBezTo>
                    <a:pt x="119" y="55"/>
                    <a:pt x="119" y="55"/>
                    <a:pt x="119" y="55"/>
                  </a:cubicBezTo>
                  <a:cubicBezTo>
                    <a:pt x="119" y="55"/>
                    <a:pt x="119" y="55"/>
                    <a:pt x="119" y="55"/>
                  </a:cubicBezTo>
                  <a:cubicBezTo>
                    <a:pt x="119" y="55"/>
                    <a:pt x="119" y="55"/>
                    <a:pt x="119" y="55"/>
                  </a:cubicBezTo>
                  <a:cubicBezTo>
                    <a:pt x="119" y="55"/>
                    <a:pt x="119" y="55"/>
                    <a:pt x="118" y="55"/>
                  </a:cubicBezTo>
                  <a:cubicBezTo>
                    <a:pt x="118" y="55"/>
                    <a:pt x="118" y="55"/>
                    <a:pt x="117" y="55"/>
                  </a:cubicBezTo>
                  <a:cubicBezTo>
                    <a:pt x="117" y="55"/>
                    <a:pt x="117" y="55"/>
                    <a:pt x="116" y="55"/>
                  </a:cubicBezTo>
                  <a:cubicBezTo>
                    <a:pt x="116" y="55"/>
                    <a:pt x="116" y="55"/>
                    <a:pt x="115" y="55"/>
                  </a:cubicBezTo>
                  <a:close/>
                  <a:moveTo>
                    <a:pt x="88" y="56"/>
                  </a:moveTo>
                  <a:cubicBezTo>
                    <a:pt x="89" y="58"/>
                    <a:pt x="89" y="58"/>
                    <a:pt x="89" y="58"/>
                  </a:cubicBezTo>
                  <a:cubicBezTo>
                    <a:pt x="80" y="58"/>
                    <a:pt x="80" y="58"/>
                    <a:pt x="80" y="58"/>
                  </a:cubicBezTo>
                  <a:cubicBezTo>
                    <a:pt x="80" y="56"/>
                    <a:pt x="80" y="56"/>
                    <a:pt x="80" y="56"/>
                  </a:cubicBezTo>
                  <a:lnTo>
                    <a:pt x="88" y="56"/>
                  </a:lnTo>
                  <a:close/>
                  <a:moveTo>
                    <a:pt x="80" y="55"/>
                  </a:moveTo>
                  <a:cubicBezTo>
                    <a:pt x="80" y="55"/>
                    <a:pt x="80" y="55"/>
                    <a:pt x="80" y="54"/>
                  </a:cubicBezTo>
                  <a:cubicBezTo>
                    <a:pt x="80" y="54"/>
                    <a:pt x="80" y="54"/>
                    <a:pt x="80" y="54"/>
                  </a:cubicBezTo>
                  <a:cubicBezTo>
                    <a:pt x="80" y="54"/>
                    <a:pt x="80" y="54"/>
                    <a:pt x="81" y="54"/>
                  </a:cubicBezTo>
                  <a:cubicBezTo>
                    <a:pt x="81" y="54"/>
                    <a:pt x="81" y="54"/>
                    <a:pt x="81" y="54"/>
                  </a:cubicBezTo>
                  <a:cubicBezTo>
                    <a:pt x="82" y="54"/>
                    <a:pt x="82" y="54"/>
                    <a:pt x="82" y="54"/>
                  </a:cubicBezTo>
                  <a:cubicBezTo>
                    <a:pt x="83" y="54"/>
                    <a:pt x="83" y="54"/>
                    <a:pt x="83" y="54"/>
                  </a:cubicBezTo>
                  <a:cubicBezTo>
                    <a:pt x="84" y="54"/>
                    <a:pt x="84" y="54"/>
                    <a:pt x="84" y="54"/>
                  </a:cubicBezTo>
                  <a:cubicBezTo>
                    <a:pt x="84" y="54"/>
                    <a:pt x="85" y="54"/>
                    <a:pt x="85" y="54"/>
                  </a:cubicBezTo>
                  <a:cubicBezTo>
                    <a:pt x="85" y="54"/>
                    <a:pt x="85" y="54"/>
                    <a:pt x="85" y="55"/>
                  </a:cubicBezTo>
                  <a:cubicBezTo>
                    <a:pt x="85" y="55"/>
                    <a:pt x="85" y="55"/>
                    <a:pt x="85" y="55"/>
                  </a:cubicBezTo>
                  <a:cubicBezTo>
                    <a:pt x="85" y="55"/>
                    <a:pt x="85" y="55"/>
                    <a:pt x="84" y="55"/>
                  </a:cubicBezTo>
                  <a:cubicBezTo>
                    <a:pt x="84" y="55"/>
                    <a:pt x="84" y="55"/>
                    <a:pt x="84" y="55"/>
                  </a:cubicBezTo>
                  <a:cubicBezTo>
                    <a:pt x="83" y="55"/>
                    <a:pt x="83" y="55"/>
                    <a:pt x="83" y="55"/>
                  </a:cubicBezTo>
                  <a:cubicBezTo>
                    <a:pt x="82" y="55"/>
                    <a:pt x="82" y="55"/>
                    <a:pt x="82" y="55"/>
                  </a:cubicBezTo>
                  <a:cubicBezTo>
                    <a:pt x="81" y="55"/>
                    <a:pt x="81" y="55"/>
                    <a:pt x="81" y="55"/>
                  </a:cubicBezTo>
                  <a:cubicBezTo>
                    <a:pt x="81" y="55"/>
                    <a:pt x="80" y="55"/>
                    <a:pt x="80" y="55"/>
                  </a:cubicBezTo>
                  <a:close/>
                  <a:moveTo>
                    <a:pt x="89" y="55"/>
                  </a:moveTo>
                  <a:cubicBezTo>
                    <a:pt x="88" y="55"/>
                    <a:pt x="88" y="55"/>
                    <a:pt x="88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4"/>
                    <a:pt x="87" y="54"/>
                    <a:pt x="87" y="54"/>
                  </a:cubicBezTo>
                  <a:cubicBezTo>
                    <a:pt x="87" y="54"/>
                    <a:pt x="87" y="54"/>
                    <a:pt x="87" y="54"/>
                  </a:cubicBezTo>
                  <a:cubicBezTo>
                    <a:pt x="88" y="54"/>
                    <a:pt x="88" y="54"/>
                    <a:pt x="88" y="54"/>
                  </a:cubicBezTo>
                  <a:cubicBezTo>
                    <a:pt x="89" y="54"/>
                    <a:pt x="89" y="54"/>
                    <a:pt x="89" y="54"/>
                  </a:cubicBezTo>
                  <a:cubicBezTo>
                    <a:pt x="90" y="54"/>
                    <a:pt x="90" y="54"/>
                    <a:pt x="90" y="54"/>
                  </a:cubicBezTo>
                  <a:cubicBezTo>
                    <a:pt x="91" y="54"/>
                    <a:pt x="91" y="54"/>
                    <a:pt x="91" y="54"/>
                  </a:cubicBezTo>
                  <a:cubicBezTo>
                    <a:pt x="91" y="54"/>
                    <a:pt x="91" y="54"/>
                    <a:pt x="92" y="54"/>
                  </a:cubicBezTo>
                  <a:cubicBezTo>
                    <a:pt x="92" y="54"/>
                    <a:pt x="92" y="54"/>
                    <a:pt x="92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5"/>
                    <a:pt x="92" y="55"/>
                    <a:pt x="91" y="55"/>
                  </a:cubicBezTo>
                  <a:cubicBezTo>
                    <a:pt x="91" y="55"/>
                    <a:pt x="91" y="55"/>
                    <a:pt x="91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89" y="55"/>
                    <a:pt x="89" y="55"/>
                    <a:pt x="89" y="55"/>
                  </a:cubicBezTo>
                  <a:close/>
                  <a:moveTo>
                    <a:pt x="97" y="56"/>
                  </a:moveTo>
                  <a:cubicBezTo>
                    <a:pt x="98" y="58"/>
                    <a:pt x="98" y="58"/>
                    <a:pt x="98" y="58"/>
                  </a:cubicBezTo>
                  <a:cubicBezTo>
                    <a:pt x="90" y="58"/>
                    <a:pt x="90" y="58"/>
                    <a:pt x="90" y="58"/>
                  </a:cubicBezTo>
                  <a:cubicBezTo>
                    <a:pt x="89" y="56"/>
                    <a:pt x="89" y="56"/>
                    <a:pt x="89" y="56"/>
                  </a:cubicBezTo>
                  <a:lnTo>
                    <a:pt x="97" y="56"/>
                  </a:lnTo>
                  <a:close/>
                  <a:moveTo>
                    <a:pt x="98" y="55"/>
                  </a:moveTo>
                  <a:cubicBezTo>
                    <a:pt x="97" y="55"/>
                    <a:pt x="97" y="55"/>
                    <a:pt x="97" y="55"/>
                  </a:cubicBezTo>
                  <a:cubicBezTo>
                    <a:pt x="96" y="55"/>
                    <a:pt x="96" y="55"/>
                    <a:pt x="96" y="55"/>
                  </a:cubicBezTo>
                  <a:cubicBezTo>
                    <a:pt x="95" y="55"/>
                    <a:pt x="95" y="55"/>
                    <a:pt x="95" y="55"/>
                  </a:cubicBezTo>
                  <a:cubicBezTo>
                    <a:pt x="94" y="55"/>
                    <a:pt x="94" y="55"/>
                    <a:pt x="94" y="55"/>
                  </a:cubicBezTo>
                  <a:cubicBezTo>
                    <a:pt x="94" y="55"/>
                    <a:pt x="94" y="55"/>
                    <a:pt x="94" y="55"/>
                  </a:cubicBezTo>
                  <a:cubicBezTo>
                    <a:pt x="94" y="54"/>
                    <a:pt x="94" y="54"/>
                    <a:pt x="94" y="54"/>
                  </a:cubicBezTo>
                  <a:cubicBezTo>
                    <a:pt x="94" y="54"/>
                    <a:pt x="94" y="54"/>
                    <a:pt x="94" y="54"/>
                  </a:cubicBezTo>
                  <a:cubicBezTo>
                    <a:pt x="94" y="54"/>
                    <a:pt x="95" y="54"/>
                    <a:pt x="95" y="54"/>
                  </a:cubicBezTo>
                  <a:cubicBezTo>
                    <a:pt x="95" y="54"/>
                    <a:pt x="96" y="54"/>
                    <a:pt x="96" y="54"/>
                  </a:cubicBezTo>
                  <a:cubicBezTo>
                    <a:pt x="96" y="54"/>
                    <a:pt x="97" y="54"/>
                    <a:pt x="97" y="54"/>
                  </a:cubicBezTo>
                  <a:cubicBezTo>
                    <a:pt x="97" y="54"/>
                    <a:pt x="98" y="54"/>
                    <a:pt x="98" y="54"/>
                  </a:cubicBezTo>
                  <a:cubicBezTo>
                    <a:pt x="98" y="54"/>
                    <a:pt x="98" y="54"/>
                    <a:pt x="98" y="54"/>
                  </a:cubicBezTo>
                  <a:cubicBezTo>
                    <a:pt x="99" y="54"/>
                    <a:pt x="99" y="54"/>
                    <a:pt x="99" y="55"/>
                  </a:cubicBezTo>
                  <a:cubicBezTo>
                    <a:pt x="99" y="55"/>
                    <a:pt x="99" y="55"/>
                    <a:pt x="99" y="55"/>
                  </a:cubicBezTo>
                  <a:cubicBezTo>
                    <a:pt x="99" y="55"/>
                    <a:pt x="98" y="55"/>
                    <a:pt x="98" y="55"/>
                  </a:cubicBezTo>
                  <a:cubicBezTo>
                    <a:pt x="98" y="55"/>
                    <a:pt x="98" y="55"/>
                    <a:pt x="98" y="55"/>
                  </a:cubicBezTo>
                  <a:close/>
                  <a:moveTo>
                    <a:pt x="106" y="56"/>
                  </a:moveTo>
                  <a:cubicBezTo>
                    <a:pt x="107" y="58"/>
                    <a:pt x="107" y="58"/>
                    <a:pt x="107" y="58"/>
                  </a:cubicBezTo>
                  <a:cubicBezTo>
                    <a:pt x="99" y="58"/>
                    <a:pt x="99" y="58"/>
                    <a:pt x="99" y="58"/>
                  </a:cubicBezTo>
                  <a:cubicBezTo>
                    <a:pt x="98" y="56"/>
                    <a:pt x="98" y="56"/>
                    <a:pt x="98" y="56"/>
                  </a:cubicBezTo>
                  <a:lnTo>
                    <a:pt x="106" y="56"/>
                  </a:lnTo>
                  <a:close/>
                  <a:moveTo>
                    <a:pt x="101" y="55"/>
                  </a:moveTo>
                  <a:cubicBezTo>
                    <a:pt x="101" y="55"/>
                    <a:pt x="101" y="54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1" y="54"/>
                    <a:pt x="102" y="54"/>
                    <a:pt x="102" y="54"/>
                  </a:cubicBezTo>
                  <a:cubicBezTo>
                    <a:pt x="102" y="54"/>
                    <a:pt x="102" y="54"/>
                    <a:pt x="103" y="54"/>
                  </a:cubicBezTo>
                  <a:cubicBezTo>
                    <a:pt x="103" y="54"/>
                    <a:pt x="103" y="54"/>
                    <a:pt x="104" y="54"/>
                  </a:cubicBezTo>
                  <a:cubicBezTo>
                    <a:pt x="104" y="54"/>
                    <a:pt x="104" y="54"/>
                    <a:pt x="105" y="54"/>
                  </a:cubicBezTo>
                  <a:cubicBezTo>
                    <a:pt x="105" y="54"/>
                    <a:pt x="105" y="54"/>
                    <a:pt x="105" y="54"/>
                  </a:cubicBezTo>
                  <a:cubicBezTo>
                    <a:pt x="105" y="54"/>
                    <a:pt x="106" y="55"/>
                    <a:pt x="106" y="55"/>
                  </a:cubicBezTo>
                  <a:cubicBezTo>
                    <a:pt x="106" y="55"/>
                    <a:pt x="106" y="55"/>
                    <a:pt x="106" y="55"/>
                  </a:cubicBezTo>
                  <a:cubicBezTo>
                    <a:pt x="106" y="55"/>
                    <a:pt x="105" y="55"/>
                    <a:pt x="105" y="55"/>
                  </a:cubicBezTo>
                  <a:cubicBezTo>
                    <a:pt x="105" y="55"/>
                    <a:pt x="105" y="55"/>
                    <a:pt x="104" y="55"/>
                  </a:cubicBezTo>
                  <a:cubicBezTo>
                    <a:pt x="104" y="55"/>
                    <a:pt x="104" y="55"/>
                    <a:pt x="103" y="55"/>
                  </a:cubicBezTo>
                  <a:cubicBezTo>
                    <a:pt x="103" y="55"/>
                    <a:pt x="103" y="55"/>
                    <a:pt x="102" y="55"/>
                  </a:cubicBezTo>
                  <a:cubicBezTo>
                    <a:pt x="102" y="55"/>
                    <a:pt x="102" y="55"/>
                    <a:pt x="102" y="55"/>
                  </a:cubicBezTo>
                  <a:cubicBezTo>
                    <a:pt x="101" y="55"/>
                    <a:pt x="101" y="55"/>
                    <a:pt x="101" y="55"/>
                  </a:cubicBezTo>
                  <a:cubicBezTo>
                    <a:pt x="101" y="55"/>
                    <a:pt x="101" y="55"/>
                    <a:pt x="101" y="55"/>
                  </a:cubicBezTo>
                  <a:close/>
                  <a:moveTo>
                    <a:pt x="53" y="56"/>
                  </a:moveTo>
                  <a:cubicBezTo>
                    <a:pt x="61" y="56"/>
                    <a:pt x="61" y="56"/>
                    <a:pt x="61" y="56"/>
                  </a:cubicBezTo>
                  <a:cubicBezTo>
                    <a:pt x="60" y="58"/>
                    <a:pt x="60" y="58"/>
                    <a:pt x="60" y="58"/>
                  </a:cubicBezTo>
                  <a:cubicBezTo>
                    <a:pt x="52" y="58"/>
                    <a:pt x="52" y="58"/>
                    <a:pt x="52" y="58"/>
                  </a:cubicBezTo>
                  <a:lnTo>
                    <a:pt x="53" y="56"/>
                  </a:lnTo>
                  <a:close/>
                  <a:moveTo>
                    <a:pt x="53" y="54"/>
                  </a:moveTo>
                  <a:cubicBezTo>
                    <a:pt x="53" y="54"/>
                    <a:pt x="53" y="54"/>
                    <a:pt x="53" y="54"/>
                  </a:cubicBezTo>
                  <a:cubicBezTo>
                    <a:pt x="53" y="54"/>
                    <a:pt x="53" y="54"/>
                    <a:pt x="54" y="54"/>
                  </a:cubicBezTo>
                  <a:cubicBezTo>
                    <a:pt x="54" y="54"/>
                    <a:pt x="54" y="54"/>
                    <a:pt x="54" y="54"/>
                  </a:cubicBezTo>
                  <a:cubicBezTo>
                    <a:pt x="55" y="54"/>
                    <a:pt x="55" y="54"/>
                    <a:pt x="55" y="54"/>
                  </a:cubicBezTo>
                  <a:cubicBezTo>
                    <a:pt x="56" y="54"/>
                    <a:pt x="56" y="54"/>
                    <a:pt x="56" y="54"/>
                  </a:cubicBezTo>
                  <a:cubicBezTo>
                    <a:pt x="57" y="54"/>
                    <a:pt x="57" y="54"/>
                    <a:pt x="57" y="54"/>
                  </a:cubicBezTo>
                  <a:cubicBezTo>
                    <a:pt x="57" y="54"/>
                    <a:pt x="57" y="54"/>
                    <a:pt x="58" y="54"/>
                  </a:cubicBezTo>
                  <a:cubicBezTo>
                    <a:pt x="58" y="54"/>
                    <a:pt x="58" y="54"/>
                    <a:pt x="58" y="54"/>
                  </a:cubicBezTo>
                  <a:cubicBezTo>
                    <a:pt x="58" y="54"/>
                    <a:pt x="58" y="55"/>
                    <a:pt x="57" y="55"/>
                  </a:cubicBezTo>
                  <a:cubicBezTo>
                    <a:pt x="57" y="55"/>
                    <a:pt x="57" y="55"/>
                    <a:pt x="57" y="55"/>
                  </a:cubicBezTo>
                  <a:cubicBezTo>
                    <a:pt x="57" y="55"/>
                    <a:pt x="56" y="55"/>
                    <a:pt x="56" y="55"/>
                  </a:cubicBezTo>
                  <a:cubicBezTo>
                    <a:pt x="56" y="55"/>
                    <a:pt x="55" y="55"/>
                    <a:pt x="55" y="55"/>
                  </a:cubicBezTo>
                  <a:cubicBezTo>
                    <a:pt x="55" y="55"/>
                    <a:pt x="54" y="55"/>
                    <a:pt x="54" y="55"/>
                  </a:cubicBezTo>
                  <a:cubicBezTo>
                    <a:pt x="54" y="55"/>
                    <a:pt x="53" y="55"/>
                    <a:pt x="53" y="55"/>
                  </a:cubicBezTo>
                  <a:cubicBezTo>
                    <a:pt x="53" y="55"/>
                    <a:pt x="53" y="55"/>
                    <a:pt x="53" y="55"/>
                  </a:cubicBezTo>
                  <a:cubicBezTo>
                    <a:pt x="53" y="54"/>
                    <a:pt x="53" y="54"/>
                    <a:pt x="53" y="54"/>
                  </a:cubicBezTo>
                  <a:close/>
                  <a:moveTo>
                    <a:pt x="61" y="55"/>
                  </a:moveTo>
                  <a:cubicBezTo>
                    <a:pt x="61" y="55"/>
                    <a:pt x="60" y="55"/>
                    <a:pt x="60" y="55"/>
                  </a:cubicBezTo>
                  <a:cubicBezTo>
                    <a:pt x="60" y="55"/>
                    <a:pt x="60" y="55"/>
                    <a:pt x="60" y="55"/>
                  </a:cubicBezTo>
                  <a:cubicBezTo>
                    <a:pt x="59" y="55"/>
                    <a:pt x="59" y="54"/>
                    <a:pt x="59" y="54"/>
                  </a:cubicBezTo>
                  <a:cubicBezTo>
                    <a:pt x="59" y="54"/>
                    <a:pt x="60" y="54"/>
                    <a:pt x="60" y="54"/>
                  </a:cubicBezTo>
                  <a:cubicBezTo>
                    <a:pt x="60" y="54"/>
                    <a:pt x="60" y="54"/>
                    <a:pt x="60" y="54"/>
                  </a:cubicBezTo>
                  <a:cubicBezTo>
                    <a:pt x="61" y="54"/>
                    <a:pt x="61" y="54"/>
                    <a:pt x="61" y="54"/>
                  </a:cubicBezTo>
                  <a:cubicBezTo>
                    <a:pt x="61" y="54"/>
                    <a:pt x="62" y="54"/>
                    <a:pt x="62" y="54"/>
                  </a:cubicBezTo>
                  <a:cubicBezTo>
                    <a:pt x="63" y="54"/>
                    <a:pt x="63" y="54"/>
                    <a:pt x="63" y="54"/>
                  </a:cubicBezTo>
                  <a:cubicBezTo>
                    <a:pt x="63" y="54"/>
                    <a:pt x="64" y="54"/>
                    <a:pt x="64" y="54"/>
                  </a:cubicBezTo>
                  <a:cubicBezTo>
                    <a:pt x="64" y="54"/>
                    <a:pt x="64" y="54"/>
                    <a:pt x="64" y="54"/>
                  </a:cubicBezTo>
                  <a:cubicBezTo>
                    <a:pt x="65" y="54"/>
                    <a:pt x="65" y="54"/>
                    <a:pt x="65" y="54"/>
                  </a:cubicBezTo>
                  <a:cubicBezTo>
                    <a:pt x="65" y="54"/>
                    <a:pt x="64" y="55"/>
                    <a:pt x="64" y="55"/>
                  </a:cubicBezTo>
                  <a:cubicBezTo>
                    <a:pt x="64" y="55"/>
                    <a:pt x="64" y="55"/>
                    <a:pt x="64" y="55"/>
                  </a:cubicBezTo>
                  <a:cubicBezTo>
                    <a:pt x="63" y="55"/>
                    <a:pt x="63" y="55"/>
                    <a:pt x="63" y="55"/>
                  </a:cubicBezTo>
                  <a:cubicBezTo>
                    <a:pt x="63" y="55"/>
                    <a:pt x="62" y="55"/>
                    <a:pt x="62" y="55"/>
                  </a:cubicBezTo>
                  <a:cubicBezTo>
                    <a:pt x="61" y="55"/>
                    <a:pt x="61" y="55"/>
                    <a:pt x="61" y="55"/>
                  </a:cubicBezTo>
                  <a:close/>
                  <a:moveTo>
                    <a:pt x="62" y="56"/>
                  </a:moveTo>
                  <a:cubicBezTo>
                    <a:pt x="70" y="56"/>
                    <a:pt x="70" y="56"/>
                    <a:pt x="70" y="56"/>
                  </a:cubicBezTo>
                  <a:cubicBezTo>
                    <a:pt x="70" y="58"/>
                    <a:pt x="70" y="58"/>
                    <a:pt x="70" y="58"/>
                  </a:cubicBezTo>
                  <a:cubicBezTo>
                    <a:pt x="62" y="58"/>
                    <a:pt x="62" y="58"/>
                    <a:pt x="62" y="58"/>
                  </a:cubicBezTo>
                  <a:lnTo>
                    <a:pt x="62" y="56"/>
                  </a:lnTo>
                  <a:close/>
                  <a:moveTo>
                    <a:pt x="70" y="55"/>
                  </a:moveTo>
                  <a:cubicBezTo>
                    <a:pt x="69" y="55"/>
                    <a:pt x="69" y="55"/>
                    <a:pt x="69" y="55"/>
                  </a:cubicBezTo>
                  <a:cubicBezTo>
                    <a:pt x="68" y="55"/>
                    <a:pt x="68" y="55"/>
                    <a:pt x="68" y="55"/>
                  </a:cubicBezTo>
                  <a:cubicBezTo>
                    <a:pt x="67" y="55"/>
                    <a:pt x="67" y="55"/>
                    <a:pt x="67" y="55"/>
                  </a:cubicBezTo>
                  <a:cubicBezTo>
                    <a:pt x="67" y="55"/>
                    <a:pt x="67" y="55"/>
                    <a:pt x="66" y="55"/>
                  </a:cubicBezTo>
                  <a:cubicBezTo>
                    <a:pt x="66" y="55"/>
                    <a:pt x="66" y="54"/>
                    <a:pt x="66" y="54"/>
                  </a:cubicBezTo>
                  <a:cubicBezTo>
                    <a:pt x="66" y="54"/>
                    <a:pt x="66" y="54"/>
                    <a:pt x="67" y="54"/>
                  </a:cubicBezTo>
                  <a:cubicBezTo>
                    <a:pt x="67" y="54"/>
                    <a:pt x="67" y="54"/>
                    <a:pt x="67" y="54"/>
                  </a:cubicBezTo>
                  <a:cubicBezTo>
                    <a:pt x="67" y="54"/>
                    <a:pt x="68" y="54"/>
                    <a:pt x="68" y="54"/>
                  </a:cubicBezTo>
                  <a:cubicBezTo>
                    <a:pt x="68" y="54"/>
                    <a:pt x="69" y="54"/>
                    <a:pt x="69" y="54"/>
                  </a:cubicBezTo>
                  <a:cubicBezTo>
                    <a:pt x="69" y="54"/>
                    <a:pt x="70" y="54"/>
                    <a:pt x="70" y="54"/>
                  </a:cubicBezTo>
                  <a:cubicBezTo>
                    <a:pt x="70" y="54"/>
                    <a:pt x="70" y="54"/>
                    <a:pt x="71" y="54"/>
                  </a:cubicBezTo>
                  <a:cubicBezTo>
                    <a:pt x="71" y="54"/>
                    <a:pt x="71" y="54"/>
                    <a:pt x="71" y="54"/>
                  </a:cubicBezTo>
                  <a:cubicBezTo>
                    <a:pt x="71" y="54"/>
                    <a:pt x="71" y="54"/>
                    <a:pt x="71" y="54"/>
                  </a:cubicBezTo>
                  <a:cubicBezTo>
                    <a:pt x="71" y="55"/>
                    <a:pt x="71" y="55"/>
                    <a:pt x="71" y="55"/>
                  </a:cubicBezTo>
                  <a:cubicBezTo>
                    <a:pt x="71" y="55"/>
                    <a:pt x="71" y="55"/>
                    <a:pt x="71" y="55"/>
                  </a:cubicBezTo>
                  <a:cubicBezTo>
                    <a:pt x="70" y="55"/>
                    <a:pt x="70" y="55"/>
                    <a:pt x="70" y="55"/>
                  </a:cubicBezTo>
                  <a:close/>
                  <a:moveTo>
                    <a:pt x="71" y="56"/>
                  </a:moveTo>
                  <a:cubicBezTo>
                    <a:pt x="79" y="56"/>
                    <a:pt x="79" y="56"/>
                    <a:pt x="79" y="56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1" y="58"/>
                    <a:pt x="71" y="58"/>
                    <a:pt x="71" y="58"/>
                  </a:cubicBezTo>
                  <a:lnTo>
                    <a:pt x="71" y="56"/>
                  </a:lnTo>
                  <a:close/>
                  <a:moveTo>
                    <a:pt x="73" y="54"/>
                  </a:moveTo>
                  <a:cubicBezTo>
                    <a:pt x="73" y="54"/>
                    <a:pt x="73" y="54"/>
                    <a:pt x="73" y="54"/>
                  </a:cubicBezTo>
                  <a:cubicBezTo>
                    <a:pt x="74" y="54"/>
                    <a:pt x="74" y="54"/>
                    <a:pt x="74" y="54"/>
                  </a:cubicBezTo>
                  <a:cubicBezTo>
                    <a:pt x="74" y="54"/>
                    <a:pt x="74" y="54"/>
                    <a:pt x="75" y="54"/>
                  </a:cubicBezTo>
                  <a:cubicBezTo>
                    <a:pt x="75" y="54"/>
                    <a:pt x="75" y="54"/>
                    <a:pt x="76" y="54"/>
                  </a:cubicBezTo>
                  <a:cubicBezTo>
                    <a:pt x="76" y="54"/>
                    <a:pt x="76" y="54"/>
                    <a:pt x="77" y="54"/>
                  </a:cubicBezTo>
                  <a:cubicBezTo>
                    <a:pt x="77" y="54"/>
                    <a:pt x="77" y="54"/>
                    <a:pt x="77" y="54"/>
                  </a:cubicBezTo>
                  <a:cubicBezTo>
                    <a:pt x="78" y="54"/>
                    <a:pt x="78" y="54"/>
                    <a:pt x="78" y="54"/>
                  </a:cubicBezTo>
                  <a:cubicBezTo>
                    <a:pt x="78" y="54"/>
                    <a:pt x="78" y="54"/>
                    <a:pt x="78" y="54"/>
                  </a:cubicBezTo>
                  <a:cubicBezTo>
                    <a:pt x="78" y="55"/>
                    <a:pt x="78" y="55"/>
                    <a:pt x="78" y="55"/>
                  </a:cubicBezTo>
                  <a:cubicBezTo>
                    <a:pt x="78" y="55"/>
                    <a:pt x="78" y="55"/>
                    <a:pt x="78" y="55"/>
                  </a:cubicBezTo>
                  <a:cubicBezTo>
                    <a:pt x="77" y="55"/>
                    <a:pt x="77" y="55"/>
                    <a:pt x="77" y="55"/>
                  </a:cubicBezTo>
                  <a:cubicBezTo>
                    <a:pt x="76" y="55"/>
                    <a:pt x="76" y="55"/>
                    <a:pt x="76" y="55"/>
                  </a:cubicBezTo>
                  <a:cubicBezTo>
                    <a:pt x="75" y="55"/>
                    <a:pt x="75" y="55"/>
                    <a:pt x="75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4" y="55"/>
                    <a:pt x="73" y="55"/>
                    <a:pt x="73" y="55"/>
                  </a:cubicBezTo>
                  <a:cubicBezTo>
                    <a:pt x="73" y="55"/>
                    <a:pt x="73" y="55"/>
                    <a:pt x="73" y="54"/>
                  </a:cubicBezTo>
                  <a:close/>
                  <a:moveTo>
                    <a:pt x="43" y="57"/>
                  </a:moveTo>
                  <a:cubicBezTo>
                    <a:pt x="44" y="55"/>
                    <a:pt x="44" y="55"/>
                    <a:pt x="44" y="55"/>
                  </a:cubicBezTo>
                  <a:cubicBezTo>
                    <a:pt x="52" y="56"/>
                    <a:pt x="52" y="56"/>
                    <a:pt x="52" y="56"/>
                  </a:cubicBezTo>
                  <a:cubicBezTo>
                    <a:pt x="51" y="58"/>
                    <a:pt x="51" y="58"/>
                    <a:pt x="51" y="58"/>
                  </a:cubicBezTo>
                  <a:lnTo>
                    <a:pt x="43" y="57"/>
                  </a:lnTo>
                  <a:close/>
                  <a:moveTo>
                    <a:pt x="44" y="58"/>
                  </a:moveTo>
                  <a:cubicBezTo>
                    <a:pt x="42" y="60"/>
                    <a:pt x="42" y="60"/>
                    <a:pt x="42" y="60"/>
                  </a:cubicBezTo>
                  <a:cubicBezTo>
                    <a:pt x="34" y="60"/>
                    <a:pt x="34" y="60"/>
                    <a:pt x="34" y="60"/>
                  </a:cubicBezTo>
                  <a:cubicBezTo>
                    <a:pt x="36" y="58"/>
                    <a:pt x="36" y="58"/>
                    <a:pt x="36" y="58"/>
                  </a:cubicBezTo>
                  <a:lnTo>
                    <a:pt x="44" y="58"/>
                  </a:lnTo>
                  <a:close/>
                  <a:moveTo>
                    <a:pt x="43" y="55"/>
                  </a:moveTo>
                  <a:cubicBezTo>
                    <a:pt x="43" y="55"/>
                    <a:pt x="42" y="55"/>
                    <a:pt x="42" y="55"/>
                  </a:cubicBezTo>
                  <a:cubicBezTo>
                    <a:pt x="42" y="55"/>
                    <a:pt x="41" y="55"/>
                    <a:pt x="41" y="55"/>
                  </a:cubicBezTo>
                  <a:cubicBezTo>
                    <a:pt x="41" y="55"/>
                    <a:pt x="40" y="55"/>
                    <a:pt x="40" y="55"/>
                  </a:cubicBezTo>
                  <a:cubicBezTo>
                    <a:pt x="40" y="55"/>
                    <a:pt x="39" y="55"/>
                    <a:pt x="39" y="55"/>
                  </a:cubicBezTo>
                  <a:cubicBezTo>
                    <a:pt x="39" y="55"/>
                    <a:pt x="39" y="55"/>
                    <a:pt x="39" y="54"/>
                  </a:cubicBezTo>
                  <a:cubicBezTo>
                    <a:pt x="39" y="54"/>
                    <a:pt x="39" y="54"/>
                    <a:pt x="39" y="54"/>
                  </a:cubicBezTo>
                  <a:cubicBezTo>
                    <a:pt x="39" y="54"/>
                    <a:pt x="39" y="54"/>
                    <a:pt x="39" y="54"/>
                  </a:cubicBezTo>
                  <a:cubicBezTo>
                    <a:pt x="39" y="54"/>
                    <a:pt x="40" y="54"/>
                    <a:pt x="40" y="54"/>
                  </a:cubicBezTo>
                  <a:cubicBezTo>
                    <a:pt x="40" y="54"/>
                    <a:pt x="41" y="54"/>
                    <a:pt x="41" y="54"/>
                  </a:cubicBezTo>
                  <a:cubicBezTo>
                    <a:pt x="41" y="54"/>
                    <a:pt x="42" y="54"/>
                    <a:pt x="42" y="54"/>
                  </a:cubicBezTo>
                  <a:cubicBezTo>
                    <a:pt x="42" y="54"/>
                    <a:pt x="43" y="54"/>
                    <a:pt x="43" y="54"/>
                  </a:cubicBezTo>
                  <a:cubicBezTo>
                    <a:pt x="43" y="54"/>
                    <a:pt x="43" y="54"/>
                    <a:pt x="44" y="54"/>
                  </a:cubicBezTo>
                  <a:cubicBezTo>
                    <a:pt x="44" y="54"/>
                    <a:pt x="44" y="54"/>
                    <a:pt x="44" y="54"/>
                  </a:cubicBezTo>
                  <a:cubicBezTo>
                    <a:pt x="44" y="54"/>
                    <a:pt x="44" y="54"/>
                    <a:pt x="44" y="54"/>
                  </a:cubicBezTo>
                  <a:cubicBezTo>
                    <a:pt x="44" y="54"/>
                    <a:pt x="44" y="54"/>
                    <a:pt x="44" y="55"/>
                  </a:cubicBezTo>
                  <a:cubicBezTo>
                    <a:pt x="43" y="55"/>
                    <a:pt x="43" y="55"/>
                    <a:pt x="43" y="55"/>
                  </a:cubicBezTo>
                  <a:close/>
                  <a:moveTo>
                    <a:pt x="46" y="54"/>
                  </a:moveTo>
                  <a:cubicBezTo>
                    <a:pt x="46" y="54"/>
                    <a:pt x="46" y="54"/>
                    <a:pt x="46" y="54"/>
                  </a:cubicBezTo>
                  <a:cubicBezTo>
                    <a:pt x="46" y="54"/>
                    <a:pt x="47" y="54"/>
                    <a:pt x="47" y="54"/>
                  </a:cubicBezTo>
                  <a:cubicBezTo>
                    <a:pt x="47" y="54"/>
                    <a:pt x="47" y="54"/>
                    <a:pt x="48" y="54"/>
                  </a:cubicBezTo>
                  <a:cubicBezTo>
                    <a:pt x="48" y="54"/>
                    <a:pt x="48" y="54"/>
                    <a:pt x="49" y="54"/>
                  </a:cubicBezTo>
                  <a:cubicBezTo>
                    <a:pt x="49" y="54"/>
                    <a:pt x="49" y="54"/>
                    <a:pt x="50" y="54"/>
                  </a:cubicBezTo>
                  <a:cubicBezTo>
                    <a:pt x="50" y="54"/>
                    <a:pt x="50" y="54"/>
                    <a:pt x="50" y="54"/>
                  </a:cubicBezTo>
                  <a:cubicBezTo>
                    <a:pt x="51" y="54"/>
                    <a:pt x="51" y="54"/>
                    <a:pt x="51" y="54"/>
                  </a:cubicBezTo>
                  <a:cubicBezTo>
                    <a:pt x="51" y="54"/>
                    <a:pt x="51" y="54"/>
                    <a:pt x="51" y="54"/>
                  </a:cubicBezTo>
                  <a:cubicBezTo>
                    <a:pt x="51" y="54"/>
                    <a:pt x="51" y="54"/>
                    <a:pt x="51" y="55"/>
                  </a:cubicBezTo>
                  <a:cubicBezTo>
                    <a:pt x="50" y="55"/>
                    <a:pt x="50" y="55"/>
                    <a:pt x="50" y="55"/>
                  </a:cubicBezTo>
                  <a:cubicBezTo>
                    <a:pt x="50" y="55"/>
                    <a:pt x="49" y="55"/>
                    <a:pt x="49" y="55"/>
                  </a:cubicBezTo>
                  <a:cubicBezTo>
                    <a:pt x="49" y="55"/>
                    <a:pt x="48" y="55"/>
                    <a:pt x="48" y="55"/>
                  </a:cubicBezTo>
                  <a:cubicBezTo>
                    <a:pt x="48" y="55"/>
                    <a:pt x="47" y="55"/>
                    <a:pt x="47" y="55"/>
                  </a:cubicBezTo>
                  <a:cubicBezTo>
                    <a:pt x="47" y="55"/>
                    <a:pt x="46" y="55"/>
                    <a:pt x="46" y="55"/>
                  </a:cubicBezTo>
                  <a:cubicBezTo>
                    <a:pt x="46" y="55"/>
                    <a:pt x="46" y="55"/>
                    <a:pt x="46" y="55"/>
                  </a:cubicBezTo>
                  <a:cubicBezTo>
                    <a:pt x="46" y="54"/>
                    <a:pt x="46" y="54"/>
                    <a:pt x="46" y="54"/>
                  </a:cubicBezTo>
                  <a:close/>
                  <a:moveTo>
                    <a:pt x="32" y="54"/>
                  </a:moveTo>
                  <a:cubicBezTo>
                    <a:pt x="32" y="54"/>
                    <a:pt x="32" y="54"/>
                    <a:pt x="32" y="54"/>
                  </a:cubicBezTo>
                  <a:cubicBezTo>
                    <a:pt x="33" y="54"/>
                    <a:pt x="33" y="54"/>
                    <a:pt x="33" y="54"/>
                  </a:cubicBezTo>
                  <a:cubicBezTo>
                    <a:pt x="33" y="54"/>
                    <a:pt x="34" y="54"/>
                    <a:pt x="34" y="54"/>
                  </a:cubicBezTo>
                  <a:cubicBezTo>
                    <a:pt x="34" y="54"/>
                    <a:pt x="35" y="54"/>
                    <a:pt x="35" y="54"/>
                  </a:cubicBezTo>
                  <a:cubicBezTo>
                    <a:pt x="35" y="54"/>
                    <a:pt x="36" y="54"/>
                    <a:pt x="36" y="54"/>
                  </a:cubicBezTo>
                  <a:cubicBezTo>
                    <a:pt x="36" y="54"/>
                    <a:pt x="37" y="54"/>
                    <a:pt x="37" y="54"/>
                  </a:cubicBezTo>
                  <a:cubicBezTo>
                    <a:pt x="37" y="54"/>
                    <a:pt x="37" y="54"/>
                    <a:pt x="37" y="54"/>
                  </a:cubicBezTo>
                  <a:cubicBezTo>
                    <a:pt x="37" y="54"/>
                    <a:pt x="37" y="54"/>
                    <a:pt x="37" y="54"/>
                  </a:cubicBezTo>
                  <a:cubicBezTo>
                    <a:pt x="37" y="54"/>
                    <a:pt x="37" y="54"/>
                    <a:pt x="37" y="54"/>
                  </a:cubicBezTo>
                  <a:cubicBezTo>
                    <a:pt x="37" y="55"/>
                    <a:pt x="36" y="55"/>
                    <a:pt x="36" y="55"/>
                  </a:cubicBezTo>
                  <a:cubicBezTo>
                    <a:pt x="36" y="55"/>
                    <a:pt x="35" y="55"/>
                    <a:pt x="35" y="55"/>
                  </a:cubicBezTo>
                  <a:cubicBezTo>
                    <a:pt x="35" y="55"/>
                    <a:pt x="34" y="55"/>
                    <a:pt x="34" y="55"/>
                  </a:cubicBezTo>
                  <a:cubicBezTo>
                    <a:pt x="34" y="55"/>
                    <a:pt x="33" y="55"/>
                    <a:pt x="33" y="55"/>
                  </a:cubicBezTo>
                  <a:cubicBezTo>
                    <a:pt x="33" y="55"/>
                    <a:pt x="33" y="55"/>
                    <a:pt x="32" y="55"/>
                  </a:cubicBezTo>
                  <a:cubicBezTo>
                    <a:pt x="32" y="55"/>
                    <a:pt x="32" y="55"/>
                    <a:pt x="32" y="54"/>
                  </a:cubicBezTo>
                  <a:cubicBezTo>
                    <a:pt x="32" y="54"/>
                    <a:pt x="32" y="54"/>
                    <a:pt x="32" y="54"/>
                  </a:cubicBezTo>
                  <a:close/>
                  <a:moveTo>
                    <a:pt x="35" y="55"/>
                  </a:moveTo>
                  <a:cubicBezTo>
                    <a:pt x="43" y="55"/>
                    <a:pt x="43" y="55"/>
                    <a:pt x="43" y="55"/>
                  </a:cubicBezTo>
                  <a:cubicBezTo>
                    <a:pt x="42" y="57"/>
                    <a:pt x="42" y="57"/>
                    <a:pt x="42" y="57"/>
                  </a:cubicBezTo>
                  <a:cubicBezTo>
                    <a:pt x="34" y="57"/>
                    <a:pt x="34" y="57"/>
                    <a:pt x="34" y="57"/>
                  </a:cubicBezTo>
                  <a:lnTo>
                    <a:pt x="35" y="55"/>
                  </a:lnTo>
                  <a:close/>
                  <a:moveTo>
                    <a:pt x="34" y="58"/>
                  </a:moveTo>
                  <a:cubicBezTo>
                    <a:pt x="33" y="60"/>
                    <a:pt x="33" y="60"/>
                    <a:pt x="33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6" y="58"/>
                    <a:pt x="26" y="58"/>
                    <a:pt x="26" y="58"/>
                  </a:cubicBezTo>
                  <a:lnTo>
                    <a:pt x="34" y="58"/>
                  </a:lnTo>
                  <a:close/>
                  <a:moveTo>
                    <a:pt x="37" y="61"/>
                  </a:moveTo>
                  <a:cubicBezTo>
                    <a:pt x="36" y="64"/>
                    <a:pt x="36" y="64"/>
                    <a:pt x="36" y="64"/>
                  </a:cubicBezTo>
                  <a:cubicBezTo>
                    <a:pt x="27" y="64"/>
                    <a:pt x="27" y="64"/>
                    <a:pt x="27" y="64"/>
                  </a:cubicBezTo>
                  <a:cubicBezTo>
                    <a:pt x="29" y="61"/>
                    <a:pt x="29" y="61"/>
                    <a:pt x="29" y="61"/>
                  </a:cubicBezTo>
                  <a:lnTo>
                    <a:pt x="37" y="61"/>
                  </a:lnTo>
                  <a:close/>
                  <a:moveTo>
                    <a:pt x="39" y="61"/>
                  </a:moveTo>
                  <a:cubicBezTo>
                    <a:pt x="47" y="61"/>
                    <a:pt x="47" y="61"/>
                    <a:pt x="47" y="61"/>
                  </a:cubicBezTo>
                  <a:cubicBezTo>
                    <a:pt x="46" y="64"/>
                    <a:pt x="46" y="64"/>
                    <a:pt x="46" y="64"/>
                  </a:cubicBezTo>
                  <a:cubicBezTo>
                    <a:pt x="37" y="64"/>
                    <a:pt x="37" y="64"/>
                    <a:pt x="37" y="64"/>
                  </a:cubicBezTo>
                  <a:lnTo>
                    <a:pt x="39" y="61"/>
                  </a:lnTo>
                  <a:close/>
                  <a:moveTo>
                    <a:pt x="44" y="60"/>
                  </a:moveTo>
                  <a:cubicBezTo>
                    <a:pt x="45" y="58"/>
                    <a:pt x="45" y="58"/>
                    <a:pt x="45" y="58"/>
                  </a:cubicBezTo>
                  <a:cubicBezTo>
                    <a:pt x="53" y="58"/>
                    <a:pt x="53" y="58"/>
                    <a:pt x="53" y="58"/>
                  </a:cubicBezTo>
                  <a:cubicBezTo>
                    <a:pt x="52" y="60"/>
                    <a:pt x="52" y="60"/>
                    <a:pt x="52" y="60"/>
                  </a:cubicBezTo>
                  <a:lnTo>
                    <a:pt x="44" y="60"/>
                  </a:lnTo>
                  <a:close/>
                  <a:moveTo>
                    <a:pt x="48" y="61"/>
                  </a:moveTo>
                  <a:cubicBezTo>
                    <a:pt x="57" y="61"/>
                    <a:pt x="57" y="61"/>
                    <a:pt x="57" y="61"/>
                  </a:cubicBezTo>
                  <a:cubicBezTo>
                    <a:pt x="56" y="64"/>
                    <a:pt x="56" y="64"/>
                    <a:pt x="56" y="64"/>
                  </a:cubicBezTo>
                  <a:cubicBezTo>
                    <a:pt x="47" y="64"/>
                    <a:pt x="47" y="64"/>
                    <a:pt x="47" y="64"/>
                  </a:cubicBezTo>
                  <a:lnTo>
                    <a:pt x="48" y="61"/>
                  </a:lnTo>
                  <a:close/>
                  <a:moveTo>
                    <a:pt x="54" y="60"/>
                  </a:moveTo>
                  <a:cubicBezTo>
                    <a:pt x="54" y="58"/>
                    <a:pt x="54" y="58"/>
                    <a:pt x="54" y="58"/>
                  </a:cubicBezTo>
                  <a:cubicBezTo>
                    <a:pt x="63" y="58"/>
                    <a:pt x="63" y="58"/>
                    <a:pt x="63" y="58"/>
                  </a:cubicBezTo>
                  <a:cubicBezTo>
                    <a:pt x="62" y="60"/>
                    <a:pt x="62" y="60"/>
                    <a:pt x="62" y="60"/>
                  </a:cubicBezTo>
                  <a:lnTo>
                    <a:pt x="54" y="60"/>
                  </a:lnTo>
                  <a:close/>
                  <a:moveTo>
                    <a:pt x="58" y="61"/>
                  </a:moveTo>
                  <a:cubicBezTo>
                    <a:pt x="67" y="61"/>
                    <a:pt x="67" y="61"/>
                    <a:pt x="67" y="61"/>
                  </a:cubicBezTo>
                  <a:cubicBezTo>
                    <a:pt x="67" y="64"/>
                    <a:pt x="67" y="64"/>
                    <a:pt x="67" y="64"/>
                  </a:cubicBezTo>
                  <a:cubicBezTo>
                    <a:pt x="58" y="64"/>
                    <a:pt x="58" y="64"/>
                    <a:pt x="58" y="64"/>
                  </a:cubicBezTo>
                  <a:lnTo>
                    <a:pt x="58" y="61"/>
                  </a:lnTo>
                  <a:close/>
                  <a:moveTo>
                    <a:pt x="63" y="60"/>
                  </a:moveTo>
                  <a:cubicBezTo>
                    <a:pt x="64" y="58"/>
                    <a:pt x="64" y="58"/>
                    <a:pt x="64" y="58"/>
                  </a:cubicBezTo>
                  <a:cubicBezTo>
                    <a:pt x="72" y="58"/>
                    <a:pt x="72" y="58"/>
                    <a:pt x="72" y="58"/>
                  </a:cubicBezTo>
                  <a:cubicBezTo>
                    <a:pt x="72" y="61"/>
                    <a:pt x="72" y="61"/>
                    <a:pt x="72" y="61"/>
                  </a:cubicBezTo>
                  <a:lnTo>
                    <a:pt x="63" y="60"/>
                  </a:lnTo>
                  <a:close/>
                  <a:moveTo>
                    <a:pt x="68" y="61"/>
                  </a:moveTo>
                  <a:cubicBezTo>
                    <a:pt x="77" y="61"/>
                    <a:pt x="77" y="61"/>
                    <a:pt x="77" y="61"/>
                  </a:cubicBezTo>
                  <a:cubicBezTo>
                    <a:pt x="77" y="64"/>
                    <a:pt x="77" y="64"/>
                    <a:pt x="77" y="64"/>
                  </a:cubicBezTo>
                  <a:cubicBezTo>
                    <a:pt x="68" y="64"/>
                    <a:pt x="68" y="64"/>
                    <a:pt x="68" y="64"/>
                  </a:cubicBezTo>
                  <a:lnTo>
                    <a:pt x="68" y="61"/>
                  </a:lnTo>
                  <a:close/>
                  <a:moveTo>
                    <a:pt x="73" y="61"/>
                  </a:moveTo>
                  <a:cubicBezTo>
                    <a:pt x="73" y="58"/>
                    <a:pt x="73" y="58"/>
                    <a:pt x="73" y="58"/>
                  </a:cubicBezTo>
                  <a:cubicBezTo>
                    <a:pt x="82" y="58"/>
                    <a:pt x="82" y="58"/>
                    <a:pt x="82" y="58"/>
                  </a:cubicBezTo>
                  <a:cubicBezTo>
                    <a:pt x="82" y="61"/>
                    <a:pt x="82" y="61"/>
                    <a:pt x="82" y="61"/>
                  </a:cubicBezTo>
                  <a:lnTo>
                    <a:pt x="73" y="61"/>
                  </a:lnTo>
                  <a:close/>
                  <a:moveTo>
                    <a:pt x="87" y="61"/>
                  </a:moveTo>
                  <a:cubicBezTo>
                    <a:pt x="87" y="64"/>
                    <a:pt x="87" y="64"/>
                    <a:pt x="87" y="64"/>
                  </a:cubicBezTo>
                  <a:cubicBezTo>
                    <a:pt x="78" y="64"/>
                    <a:pt x="78" y="64"/>
                    <a:pt x="78" y="64"/>
                  </a:cubicBezTo>
                  <a:cubicBezTo>
                    <a:pt x="78" y="61"/>
                    <a:pt x="78" y="61"/>
                    <a:pt x="78" y="61"/>
                  </a:cubicBezTo>
                  <a:lnTo>
                    <a:pt x="87" y="61"/>
                  </a:lnTo>
                  <a:close/>
                  <a:moveTo>
                    <a:pt x="83" y="61"/>
                  </a:moveTo>
                  <a:cubicBezTo>
                    <a:pt x="83" y="58"/>
                    <a:pt x="83" y="58"/>
                    <a:pt x="83" y="58"/>
                  </a:cubicBezTo>
                  <a:cubicBezTo>
                    <a:pt x="91" y="58"/>
                    <a:pt x="91" y="58"/>
                    <a:pt x="91" y="58"/>
                  </a:cubicBezTo>
                  <a:cubicBezTo>
                    <a:pt x="92" y="61"/>
                    <a:pt x="92" y="61"/>
                    <a:pt x="92" y="61"/>
                  </a:cubicBezTo>
                  <a:lnTo>
                    <a:pt x="83" y="61"/>
                  </a:lnTo>
                  <a:close/>
                  <a:moveTo>
                    <a:pt x="97" y="61"/>
                  </a:moveTo>
                  <a:cubicBezTo>
                    <a:pt x="98" y="64"/>
                    <a:pt x="98" y="64"/>
                    <a:pt x="98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8" y="61"/>
                    <a:pt x="88" y="61"/>
                    <a:pt x="88" y="61"/>
                  </a:cubicBezTo>
                  <a:lnTo>
                    <a:pt x="97" y="61"/>
                  </a:lnTo>
                  <a:close/>
                  <a:moveTo>
                    <a:pt x="93" y="61"/>
                  </a:moveTo>
                  <a:cubicBezTo>
                    <a:pt x="92" y="58"/>
                    <a:pt x="92" y="58"/>
                    <a:pt x="92" y="58"/>
                  </a:cubicBezTo>
                  <a:cubicBezTo>
                    <a:pt x="101" y="58"/>
                    <a:pt x="101" y="58"/>
                    <a:pt x="101" y="58"/>
                  </a:cubicBezTo>
                  <a:cubicBezTo>
                    <a:pt x="102" y="61"/>
                    <a:pt x="102" y="61"/>
                    <a:pt x="102" y="61"/>
                  </a:cubicBezTo>
                  <a:lnTo>
                    <a:pt x="93" y="61"/>
                  </a:lnTo>
                  <a:close/>
                  <a:moveTo>
                    <a:pt x="107" y="61"/>
                  </a:moveTo>
                  <a:cubicBezTo>
                    <a:pt x="108" y="64"/>
                    <a:pt x="108" y="64"/>
                    <a:pt x="108" y="64"/>
                  </a:cubicBezTo>
                  <a:cubicBezTo>
                    <a:pt x="99" y="64"/>
                    <a:pt x="99" y="64"/>
                    <a:pt x="99" y="64"/>
                  </a:cubicBezTo>
                  <a:cubicBezTo>
                    <a:pt x="98" y="61"/>
                    <a:pt x="98" y="61"/>
                    <a:pt x="98" y="61"/>
                  </a:cubicBezTo>
                  <a:lnTo>
                    <a:pt x="107" y="61"/>
                  </a:lnTo>
                  <a:close/>
                  <a:moveTo>
                    <a:pt x="103" y="61"/>
                  </a:moveTo>
                  <a:cubicBezTo>
                    <a:pt x="102" y="58"/>
                    <a:pt x="102" y="58"/>
                    <a:pt x="102" y="58"/>
                  </a:cubicBezTo>
                  <a:cubicBezTo>
                    <a:pt x="110" y="58"/>
                    <a:pt x="110" y="58"/>
                    <a:pt x="110" y="58"/>
                  </a:cubicBezTo>
                  <a:cubicBezTo>
                    <a:pt x="111" y="61"/>
                    <a:pt x="111" y="61"/>
                    <a:pt x="111" y="61"/>
                  </a:cubicBezTo>
                  <a:lnTo>
                    <a:pt x="103" y="61"/>
                  </a:lnTo>
                  <a:close/>
                  <a:moveTo>
                    <a:pt x="117" y="61"/>
                  </a:moveTo>
                  <a:cubicBezTo>
                    <a:pt x="118" y="64"/>
                    <a:pt x="118" y="64"/>
                    <a:pt x="118" y="64"/>
                  </a:cubicBezTo>
                  <a:cubicBezTo>
                    <a:pt x="109" y="64"/>
                    <a:pt x="109" y="64"/>
                    <a:pt x="109" y="64"/>
                  </a:cubicBezTo>
                  <a:cubicBezTo>
                    <a:pt x="108" y="61"/>
                    <a:pt x="108" y="61"/>
                    <a:pt x="108" y="61"/>
                  </a:cubicBezTo>
                  <a:lnTo>
                    <a:pt x="117" y="61"/>
                  </a:lnTo>
                  <a:close/>
                  <a:moveTo>
                    <a:pt x="122" y="56"/>
                  </a:moveTo>
                  <a:cubicBezTo>
                    <a:pt x="124" y="58"/>
                    <a:pt x="124" y="58"/>
                    <a:pt x="124" y="58"/>
                  </a:cubicBezTo>
                  <a:cubicBezTo>
                    <a:pt x="118" y="58"/>
                    <a:pt x="118" y="58"/>
                    <a:pt x="118" y="58"/>
                  </a:cubicBezTo>
                  <a:cubicBezTo>
                    <a:pt x="116" y="56"/>
                    <a:pt x="116" y="56"/>
                    <a:pt x="116" y="56"/>
                  </a:cubicBezTo>
                  <a:lnTo>
                    <a:pt x="122" y="56"/>
                  </a:lnTo>
                  <a:close/>
                  <a:moveTo>
                    <a:pt x="30" y="8"/>
                  </a:moveTo>
                  <a:cubicBezTo>
                    <a:pt x="30" y="6"/>
                    <a:pt x="32" y="4"/>
                    <a:pt x="34" y="4"/>
                  </a:cubicBezTo>
                  <a:cubicBezTo>
                    <a:pt x="114" y="5"/>
                    <a:pt x="114" y="5"/>
                    <a:pt x="114" y="5"/>
                  </a:cubicBezTo>
                  <a:cubicBezTo>
                    <a:pt x="116" y="5"/>
                    <a:pt x="117" y="6"/>
                    <a:pt x="117" y="8"/>
                  </a:cubicBezTo>
                  <a:cubicBezTo>
                    <a:pt x="117" y="41"/>
                    <a:pt x="117" y="41"/>
                    <a:pt x="117" y="41"/>
                  </a:cubicBezTo>
                  <a:cubicBezTo>
                    <a:pt x="117" y="43"/>
                    <a:pt x="115" y="44"/>
                    <a:pt x="113" y="44"/>
                  </a:cubicBezTo>
                  <a:cubicBezTo>
                    <a:pt x="34" y="44"/>
                    <a:pt x="34" y="44"/>
                    <a:pt x="34" y="44"/>
                  </a:cubicBezTo>
                  <a:cubicBezTo>
                    <a:pt x="32" y="44"/>
                    <a:pt x="30" y="42"/>
                    <a:pt x="30" y="40"/>
                  </a:cubicBezTo>
                  <a:lnTo>
                    <a:pt x="30" y="8"/>
                  </a:lnTo>
                  <a:close/>
                  <a:moveTo>
                    <a:pt x="25" y="54"/>
                  </a:moveTo>
                  <a:cubicBezTo>
                    <a:pt x="25" y="54"/>
                    <a:pt x="25" y="54"/>
                    <a:pt x="26" y="54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9" y="54"/>
                    <a:pt x="29" y="54"/>
                    <a:pt x="29" y="54"/>
                  </a:cubicBezTo>
                  <a:cubicBezTo>
                    <a:pt x="30" y="54"/>
                    <a:pt x="30" y="54"/>
                    <a:pt x="30" y="54"/>
                  </a:cubicBezTo>
                  <a:cubicBezTo>
                    <a:pt x="30" y="54"/>
                    <a:pt x="30" y="54"/>
                    <a:pt x="30" y="54"/>
                  </a:cubicBezTo>
                  <a:cubicBezTo>
                    <a:pt x="30" y="54"/>
                    <a:pt x="30" y="54"/>
                    <a:pt x="30" y="54"/>
                  </a:cubicBezTo>
                  <a:cubicBezTo>
                    <a:pt x="30" y="54"/>
                    <a:pt x="30" y="54"/>
                    <a:pt x="30" y="54"/>
                  </a:cubicBezTo>
                  <a:cubicBezTo>
                    <a:pt x="30" y="55"/>
                    <a:pt x="29" y="55"/>
                    <a:pt x="29" y="55"/>
                  </a:cubicBezTo>
                  <a:cubicBezTo>
                    <a:pt x="29" y="55"/>
                    <a:pt x="28" y="55"/>
                    <a:pt x="28" y="55"/>
                  </a:cubicBezTo>
                  <a:cubicBezTo>
                    <a:pt x="28" y="55"/>
                    <a:pt x="27" y="55"/>
                    <a:pt x="27" y="55"/>
                  </a:cubicBezTo>
                  <a:cubicBezTo>
                    <a:pt x="27" y="55"/>
                    <a:pt x="26" y="55"/>
                    <a:pt x="26" y="55"/>
                  </a:cubicBezTo>
                  <a:cubicBezTo>
                    <a:pt x="26" y="55"/>
                    <a:pt x="26" y="55"/>
                    <a:pt x="25" y="55"/>
                  </a:cubicBezTo>
                  <a:cubicBezTo>
                    <a:pt x="25" y="55"/>
                    <a:pt x="25" y="54"/>
                    <a:pt x="25" y="54"/>
                  </a:cubicBezTo>
                  <a:cubicBezTo>
                    <a:pt x="25" y="54"/>
                    <a:pt x="25" y="54"/>
                    <a:pt x="25" y="54"/>
                  </a:cubicBezTo>
                  <a:close/>
                  <a:moveTo>
                    <a:pt x="24" y="55"/>
                  </a:moveTo>
                  <a:cubicBezTo>
                    <a:pt x="34" y="55"/>
                    <a:pt x="34" y="55"/>
                    <a:pt x="34" y="55"/>
                  </a:cubicBezTo>
                  <a:cubicBezTo>
                    <a:pt x="32" y="57"/>
                    <a:pt x="32" y="57"/>
                    <a:pt x="32" y="57"/>
                  </a:cubicBezTo>
                  <a:cubicBezTo>
                    <a:pt x="22" y="57"/>
                    <a:pt x="22" y="57"/>
                    <a:pt x="22" y="57"/>
                  </a:cubicBezTo>
                  <a:lnTo>
                    <a:pt x="24" y="55"/>
                  </a:lnTo>
                  <a:close/>
                  <a:moveTo>
                    <a:pt x="21" y="58"/>
                  </a:moveTo>
                  <a:cubicBezTo>
                    <a:pt x="25" y="58"/>
                    <a:pt x="25" y="58"/>
                    <a:pt x="25" y="58"/>
                  </a:cubicBezTo>
                  <a:cubicBezTo>
                    <a:pt x="23" y="60"/>
                    <a:pt x="23" y="60"/>
                    <a:pt x="23" y="60"/>
                  </a:cubicBezTo>
                  <a:cubicBezTo>
                    <a:pt x="19" y="60"/>
                    <a:pt x="19" y="60"/>
                    <a:pt x="19" y="60"/>
                  </a:cubicBezTo>
                  <a:lnTo>
                    <a:pt x="21" y="58"/>
                  </a:lnTo>
                  <a:close/>
                  <a:moveTo>
                    <a:pt x="19" y="61"/>
                  </a:moveTo>
                  <a:cubicBezTo>
                    <a:pt x="27" y="61"/>
                    <a:pt x="27" y="61"/>
                    <a:pt x="27" y="61"/>
                  </a:cubicBezTo>
                  <a:cubicBezTo>
                    <a:pt x="25" y="64"/>
                    <a:pt x="25" y="64"/>
                    <a:pt x="25" y="64"/>
                  </a:cubicBezTo>
                  <a:cubicBezTo>
                    <a:pt x="16" y="64"/>
                    <a:pt x="16" y="64"/>
                    <a:pt x="16" y="64"/>
                  </a:cubicBezTo>
                  <a:lnTo>
                    <a:pt x="19" y="61"/>
                  </a:lnTo>
                  <a:close/>
                  <a:moveTo>
                    <a:pt x="37" y="68"/>
                  </a:moveTo>
                  <a:cubicBezTo>
                    <a:pt x="14" y="67"/>
                    <a:pt x="14" y="67"/>
                    <a:pt x="14" y="67"/>
                  </a:cubicBezTo>
                  <a:cubicBezTo>
                    <a:pt x="16" y="64"/>
                    <a:pt x="16" y="64"/>
                    <a:pt x="16" y="64"/>
                  </a:cubicBezTo>
                  <a:cubicBezTo>
                    <a:pt x="38" y="64"/>
                    <a:pt x="38" y="64"/>
                    <a:pt x="38" y="64"/>
                  </a:cubicBezTo>
                  <a:lnTo>
                    <a:pt x="37" y="68"/>
                  </a:lnTo>
                  <a:close/>
                  <a:moveTo>
                    <a:pt x="55" y="80"/>
                  </a:moveTo>
                  <a:cubicBezTo>
                    <a:pt x="56" y="77"/>
                    <a:pt x="56" y="77"/>
                    <a:pt x="56" y="77"/>
                  </a:cubicBezTo>
                  <a:cubicBezTo>
                    <a:pt x="56" y="77"/>
                    <a:pt x="56" y="77"/>
                    <a:pt x="56" y="77"/>
                  </a:cubicBezTo>
                  <a:cubicBezTo>
                    <a:pt x="57" y="72"/>
                    <a:pt x="57" y="72"/>
                    <a:pt x="57" y="72"/>
                  </a:cubicBezTo>
                  <a:cubicBezTo>
                    <a:pt x="58" y="72"/>
                    <a:pt x="58" y="72"/>
                    <a:pt x="58" y="72"/>
                  </a:cubicBezTo>
                  <a:cubicBezTo>
                    <a:pt x="58" y="70"/>
                    <a:pt x="58" y="70"/>
                    <a:pt x="58" y="70"/>
                  </a:cubicBezTo>
                  <a:cubicBezTo>
                    <a:pt x="86" y="71"/>
                    <a:pt x="86" y="71"/>
                    <a:pt x="86" y="71"/>
                  </a:cubicBezTo>
                  <a:cubicBezTo>
                    <a:pt x="87" y="72"/>
                    <a:pt x="87" y="72"/>
                    <a:pt x="87" y="72"/>
                  </a:cubicBezTo>
                  <a:cubicBezTo>
                    <a:pt x="87" y="72"/>
                    <a:pt x="87" y="72"/>
                    <a:pt x="87" y="72"/>
                  </a:cubicBezTo>
                  <a:cubicBezTo>
                    <a:pt x="87" y="77"/>
                    <a:pt x="87" y="77"/>
                    <a:pt x="87" y="77"/>
                  </a:cubicBezTo>
                  <a:cubicBezTo>
                    <a:pt x="87" y="77"/>
                    <a:pt x="87" y="78"/>
                    <a:pt x="87" y="78"/>
                  </a:cubicBezTo>
                  <a:cubicBezTo>
                    <a:pt x="88" y="80"/>
                    <a:pt x="88" y="80"/>
                    <a:pt x="88" y="80"/>
                  </a:cubicBezTo>
                  <a:lnTo>
                    <a:pt x="55" y="80"/>
                  </a:lnTo>
                  <a:close/>
                  <a:moveTo>
                    <a:pt x="39" y="68"/>
                  </a:moveTo>
                  <a:cubicBezTo>
                    <a:pt x="40" y="64"/>
                    <a:pt x="40" y="64"/>
                    <a:pt x="40" y="64"/>
                  </a:cubicBezTo>
                  <a:cubicBezTo>
                    <a:pt x="94" y="65"/>
                    <a:pt x="94" y="65"/>
                    <a:pt x="94" y="65"/>
                  </a:cubicBezTo>
                  <a:cubicBezTo>
                    <a:pt x="94" y="68"/>
                    <a:pt x="94" y="68"/>
                    <a:pt x="94" y="68"/>
                  </a:cubicBezTo>
                  <a:lnTo>
                    <a:pt x="39" y="68"/>
                  </a:lnTo>
                  <a:close/>
                  <a:moveTo>
                    <a:pt x="96" y="68"/>
                  </a:moveTo>
                  <a:cubicBezTo>
                    <a:pt x="96" y="65"/>
                    <a:pt x="96" y="65"/>
                    <a:pt x="96" y="65"/>
                  </a:cubicBezTo>
                  <a:cubicBezTo>
                    <a:pt x="106" y="65"/>
                    <a:pt x="106" y="65"/>
                    <a:pt x="106" y="65"/>
                  </a:cubicBezTo>
                  <a:cubicBezTo>
                    <a:pt x="107" y="68"/>
                    <a:pt x="107" y="68"/>
                    <a:pt x="107" y="68"/>
                  </a:cubicBezTo>
                  <a:lnTo>
                    <a:pt x="96" y="68"/>
                  </a:lnTo>
                  <a:close/>
                  <a:moveTo>
                    <a:pt x="108" y="68"/>
                  </a:moveTo>
                  <a:cubicBezTo>
                    <a:pt x="107" y="65"/>
                    <a:pt x="107" y="65"/>
                    <a:pt x="107" y="65"/>
                  </a:cubicBezTo>
                  <a:cubicBezTo>
                    <a:pt x="129" y="65"/>
                    <a:pt x="129" y="65"/>
                    <a:pt x="129" y="65"/>
                  </a:cubicBezTo>
                  <a:cubicBezTo>
                    <a:pt x="131" y="68"/>
                    <a:pt x="131" y="68"/>
                    <a:pt x="131" y="68"/>
                  </a:cubicBezTo>
                  <a:lnTo>
                    <a:pt x="108" y="6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55" name="Rectangle 189"/>
            <p:cNvSpPr/>
            <p:nvPr/>
          </p:nvSpPr>
          <p:spPr bwMode="auto">
            <a:xfrm>
              <a:off x="4987547" y="3218406"/>
              <a:ext cx="35615" cy="15829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56" name="Rectangle 190"/>
            <p:cNvSpPr/>
            <p:nvPr/>
          </p:nvSpPr>
          <p:spPr bwMode="auto">
            <a:xfrm>
              <a:off x="5038991" y="3139261"/>
              <a:ext cx="39572" cy="23743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57" name="Rectangle 191"/>
            <p:cNvSpPr/>
            <p:nvPr/>
          </p:nvSpPr>
          <p:spPr bwMode="auto">
            <a:xfrm>
              <a:off x="5094392" y="3265894"/>
              <a:ext cx="37594" cy="11080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58" name="Rectangle 192"/>
            <p:cNvSpPr/>
            <p:nvPr/>
          </p:nvSpPr>
          <p:spPr bwMode="auto">
            <a:xfrm>
              <a:off x="5149793" y="3210492"/>
              <a:ext cx="35615" cy="16620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53" name="Freeform: Shape 194"/>
            <p:cNvSpPr/>
            <p:nvPr/>
          </p:nvSpPr>
          <p:spPr bwMode="auto">
            <a:xfrm>
              <a:off x="5448615" y="2553600"/>
              <a:ext cx="193906" cy="191928"/>
            </a:xfrm>
            <a:custGeom>
              <a:avLst/>
              <a:gdLst/>
              <a:ahLst/>
              <a:cxnLst>
                <a:cxn ang="0">
                  <a:pos x="49" y="51"/>
                </a:cxn>
                <a:cxn ang="0">
                  <a:pos x="66" y="3"/>
                </a:cxn>
                <a:cxn ang="0">
                  <a:pos x="50" y="0"/>
                </a:cxn>
                <a:cxn ang="0">
                  <a:pos x="0" y="50"/>
                </a:cxn>
                <a:cxn ang="0">
                  <a:pos x="50" y="99"/>
                </a:cxn>
                <a:cxn ang="0">
                  <a:pos x="99" y="50"/>
                </a:cxn>
                <a:cxn ang="0">
                  <a:pos x="96" y="32"/>
                </a:cxn>
                <a:cxn ang="0">
                  <a:pos x="49" y="51"/>
                </a:cxn>
              </a:cxnLst>
              <a:rect l="0" t="0" r="r" b="b"/>
              <a:pathLst>
                <a:path w="99" h="99">
                  <a:moveTo>
                    <a:pt x="49" y="51"/>
                  </a:moveTo>
                  <a:cubicBezTo>
                    <a:pt x="66" y="3"/>
                    <a:pt x="66" y="3"/>
                    <a:pt x="66" y="3"/>
                  </a:cubicBezTo>
                  <a:cubicBezTo>
                    <a:pt x="61" y="1"/>
                    <a:pt x="55" y="0"/>
                    <a:pt x="50" y="0"/>
                  </a:cubicBezTo>
                  <a:cubicBezTo>
                    <a:pt x="22" y="0"/>
                    <a:pt x="0" y="22"/>
                    <a:pt x="0" y="50"/>
                  </a:cubicBezTo>
                  <a:cubicBezTo>
                    <a:pt x="0" y="77"/>
                    <a:pt x="22" y="99"/>
                    <a:pt x="50" y="99"/>
                  </a:cubicBezTo>
                  <a:cubicBezTo>
                    <a:pt x="77" y="99"/>
                    <a:pt x="99" y="77"/>
                    <a:pt x="99" y="50"/>
                  </a:cubicBezTo>
                  <a:cubicBezTo>
                    <a:pt x="99" y="44"/>
                    <a:pt x="98" y="38"/>
                    <a:pt x="96" y="32"/>
                  </a:cubicBezTo>
                  <a:lnTo>
                    <a:pt x="49" y="5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54" name="Freeform: Shape 195"/>
            <p:cNvSpPr/>
            <p:nvPr/>
          </p:nvSpPr>
          <p:spPr bwMode="auto">
            <a:xfrm>
              <a:off x="5561398" y="2545685"/>
              <a:ext cx="91017" cy="89039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46" y="27"/>
                </a:cxn>
                <a:cxn ang="0">
                  <a:pos x="0" y="45"/>
                </a:cxn>
                <a:cxn ang="0">
                  <a:pos x="16" y="0"/>
                </a:cxn>
              </a:cxnLst>
              <a:rect l="0" t="0" r="r" b="b"/>
              <a:pathLst>
                <a:path w="46" h="45">
                  <a:moveTo>
                    <a:pt x="16" y="0"/>
                  </a:moveTo>
                  <a:lnTo>
                    <a:pt x="46" y="27"/>
                  </a:lnTo>
                  <a:lnTo>
                    <a:pt x="0" y="45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</a:p>
          </p:txBody>
        </p:sp>
      </p:grpSp>
      <p:sp>
        <p:nvSpPr>
          <p:cNvPr id="21" name="Freeform: Shape 196"/>
          <p:cNvSpPr/>
          <p:nvPr/>
        </p:nvSpPr>
        <p:spPr bwMode="auto">
          <a:xfrm>
            <a:off x="869094" y="1436382"/>
            <a:ext cx="333381" cy="336048"/>
          </a:xfrm>
          <a:custGeom>
            <a:avLst/>
            <a:gdLst/>
            <a:ahLst/>
            <a:cxnLst>
              <a:cxn ang="0">
                <a:pos x="58" y="47"/>
              </a:cxn>
              <a:cxn ang="0">
                <a:pos x="47" y="58"/>
              </a:cxn>
              <a:cxn ang="0">
                <a:pos x="11" y="58"/>
              </a:cxn>
              <a:cxn ang="0">
                <a:pos x="0" y="47"/>
              </a:cxn>
              <a:cxn ang="0">
                <a:pos x="0" y="10"/>
              </a:cxn>
              <a:cxn ang="0">
                <a:pos x="11" y="0"/>
              </a:cxn>
              <a:cxn ang="0">
                <a:pos x="47" y="0"/>
              </a:cxn>
              <a:cxn ang="0">
                <a:pos x="58" y="10"/>
              </a:cxn>
              <a:cxn ang="0">
                <a:pos x="58" y="47"/>
              </a:cxn>
              <a:cxn ang="0">
                <a:pos x="49" y="21"/>
              </a:cxn>
              <a:cxn ang="0">
                <a:pos x="49" y="17"/>
              </a:cxn>
              <a:cxn ang="0">
                <a:pos x="45" y="13"/>
              </a:cxn>
              <a:cxn ang="0">
                <a:pos x="42" y="13"/>
              </a:cxn>
              <a:cxn ang="0">
                <a:pos x="24" y="31"/>
              </a:cxn>
              <a:cxn ang="0">
                <a:pos x="16" y="23"/>
              </a:cxn>
              <a:cxn ang="0">
                <a:pos x="13" y="23"/>
              </a:cxn>
              <a:cxn ang="0">
                <a:pos x="9" y="27"/>
              </a:cxn>
              <a:cxn ang="0">
                <a:pos x="9" y="30"/>
              </a:cxn>
              <a:cxn ang="0">
                <a:pos x="22" y="44"/>
              </a:cxn>
              <a:cxn ang="0">
                <a:pos x="26" y="44"/>
              </a:cxn>
              <a:cxn ang="0">
                <a:pos x="49" y="21"/>
              </a:cxn>
            </a:cxnLst>
            <a:rect l="0" t="0" r="r" b="b"/>
            <a:pathLst>
              <a:path w="58" h="58">
                <a:moveTo>
                  <a:pt x="58" y="47"/>
                </a:moveTo>
                <a:cubicBezTo>
                  <a:pt x="58" y="53"/>
                  <a:pt x="53" y="58"/>
                  <a:pt x="47" y="58"/>
                </a:cubicBezTo>
                <a:cubicBezTo>
                  <a:pt x="11" y="58"/>
                  <a:pt x="11" y="58"/>
                  <a:pt x="11" y="58"/>
                </a:cubicBezTo>
                <a:cubicBezTo>
                  <a:pt x="5" y="58"/>
                  <a:pt x="0" y="53"/>
                  <a:pt x="0" y="47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4"/>
                  <a:pt x="5" y="0"/>
                  <a:pt x="11" y="0"/>
                </a:cubicBezTo>
                <a:cubicBezTo>
                  <a:pt x="47" y="0"/>
                  <a:pt x="47" y="0"/>
                  <a:pt x="47" y="0"/>
                </a:cubicBezTo>
                <a:cubicBezTo>
                  <a:pt x="53" y="0"/>
                  <a:pt x="58" y="4"/>
                  <a:pt x="58" y="10"/>
                </a:cubicBezTo>
                <a:lnTo>
                  <a:pt x="58" y="47"/>
                </a:lnTo>
                <a:close/>
                <a:moveTo>
                  <a:pt x="49" y="21"/>
                </a:moveTo>
                <a:cubicBezTo>
                  <a:pt x="50" y="20"/>
                  <a:pt x="50" y="18"/>
                  <a:pt x="49" y="17"/>
                </a:cubicBezTo>
                <a:cubicBezTo>
                  <a:pt x="45" y="13"/>
                  <a:pt x="45" y="13"/>
                  <a:pt x="45" y="13"/>
                </a:cubicBezTo>
                <a:cubicBezTo>
                  <a:pt x="44" y="12"/>
                  <a:pt x="43" y="12"/>
                  <a:pt x="42" y="13"/>
                </a:cubicBezTo>
                <a:cubicBezTo>
                  <a:pt x="24" y="31"/>
                  <a:pt x="24" y="31"/>
                  <a:pt x="24" y="31"/>
                </a:cubicBezTo>
                <a:cubicBezTo>
                  <a:pt x="16" y="23"/>
                  <a:pt x="16" y="23"/>
                  <a:pt x="16" y="23"/>
                </a:cubicBezTo>
                <a:cubicBezTo>
                  <a:pt x="15" y="22"/>
                  <a:pt x="14" y="22"/>
                  <a:pt x="13" y="23"/>
                </a:cubicBezTo>
                <a:cubicBezTo>
                  <a:pt x="9" y="27"/>
                  <a:pt x="9" y="27"/>
                  <a:pt x="9" y="27"/>
                </a:cubicBezTo>
                <a:cubicBezTo>
                  <a:pt x="8" y="28"/>
                  <a:pt x="8" y="29"/>
                  <a:pt x="9" y="30"/>
                </a:cubicBezTo>
                <a:cubicBezTo>
                  <a:pt x="22" y="44"/>
                  <a:pt x="22" y="44"/>
                  <a:pt x="22" y="44"/>
                </a:cubicBezTo>
                <a:cubicBezTo>
                  <a:pt x="23" y="45"/>
                  <a:pt x="25" y="45"/>
                  <a:pt x="26" y="44"/>
                </a:cubicBezTo>
                <a:lnTo>
                  <a:pt x="49" y="21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</a:ln>
        </p:spPr>
        <p:txBody>
          <a:bodyPr anchor="ctr"/>
          <a:lstStyle/>
          <a:p>
            <a:pPr algn="ctr"/>
          </a:p>
        </p:txBody>
      </p:sp>
      <p:sp>
        <p:nvSpPr>
          <p:cNvPr id="22" name="Freeform: Shape 198"/>
          <p:cNvSpPr/>
          <p:nvPr/>
        </p:nvSpPr>
        <p:spPr bwMode="auto">
          <a:xfrm>
            <a:off x="869094" y="2700699"/>
            <a:ext cx="333381" cy="336048"/>
          </a:xfrm>
          <a:custGeom>
            <a:avLst/>
            <a:gdLst/>
            <a:ahLst/>
            <a:cxnLst>
              <a:cxn ang="0">
                <a:pos x="58" y="47"/>
              </a:cxn>
              <a:cxn ang="0">
                <a:pos x="47" y="58"/>
              </a:cxn>
              <a:cxn ang="0">
                <a:pos x="11" y="58"/>
              </a:cxn>
              <a:cxn ang="0">
                <a:pos x="0" y="47"/>
              </a:cxn>
              <a:cxn ang="0">
                <a:pos x="0" y="10"/>
              </a:cxn>
              <a:cxn ang="0">
                <a:pos x="11" y="0"/>
              </a:cxn>
              <a:cxn ang="0">
                <a:pos x="47" y="0"/>
              </a:cxn>
              <a:cxn ang="0">
                <a:pos x="58" y="10"/>
              </a:cxn>
              <a:cxn ang="0">
                <a:pos x="58" y="47"/>
              </a:cxn>
              <a:cxn ang="0">
                <a:pos x="49" y="21"/>
              </a:cxn>
              <a:cxn ang="0">
                <a:pos x="49" y="17"/>
              </a:cxn>
              <a:cxn ang="0">
                <a:pos x="45" y="13"/>
              </a:cxn>
              <a:cxn ang="0">
                <a:pos x="42" y="13"/>
              </a:cxn>
              <a:cxn ang="0">
                <a:pos x="24" y="31"/>
              </a:cxn>
              <a:cxn ang="0">
                <a:pos x="16" y="23"/>
              </a:cxn>
              <a:cxn ang="0">
                <a:pos x="13" y="23"/>
              </a:cxn>
              <a:cxn ang="0">
                <a:pos x="9" y="27"/>
              </a:cxn>
              <a:cxn ang="0">
                <a:pos x="9" y="30"/>
              </a:cxn>
              <a:cxn ang="0">
                <a:pos x="22" y="44"/>
              </a:cxn>
              <a:cxn ang="0">
                <a:pos x="26" y="44"/>
              </a:cxn>
              <a:cxn ang="0">
                <a:pos x="49" y="21"/>
              </a:cxn>
            </a:cxnLst>
            <a:rect l="0" t="0" r="r" b="b"/>
            <a:pathLst>
              <a:path w="58" h="58">
                <a:moveTo>
                  <a:pt x="58" y="47"/>
                </a:moveTo>
                <a:cubicBezTo>
                  <a:pt x="58" y="53"/>
                  <a:pt x="53" y="58"/>
                  <a:pt x="47" y="58"/>
                </a:cubicBezTo>
                <a:cubicBezTo>
                  <a:pt x="11" y="58"/>
                  <a:pt x="11" y="58"/>
                  <a:pt x="11" y="58"/>
                </a:cubicBezTo>
                <a:cubicBezTo>
                  <a:pt x="5" y="58"/>
                  <a:pt x="0" y="53"/>
                  <a:pt x="0" y="47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4"/>
                  <a:pt x="5" y="0"/>
                  <a:pt x="11" y="0"/>
                </a:cubicBezTo>
                <a:cubicBezTo>
                  <a:pt x="47" y="0"/>
                  <a:pt x="47" y="0"/>
                  <a:pt x="47" y="0"/>
                </a:cubicBezTo>
                <a:cubicBezTo>
                  <a:pt x="53" y="0"/>
                  <a:pt x="58" y="4"/>
                  <a:pt x="58" y="10"/>
                </a:cubicBezTo>
                <a:lnTo>
                  <a:pt x="58" y="47"/>
                </a:lnTo>
                <a:close/>
                <a:moveTo>
                  <a:pt x="49" y="21"/>
                </a:moveTo>
                <a:cubicBezTo>
                  <a:pt x="50" y="20"/>
                  <a:pt x="50" y="18"/>
                  <a:pt x="49" y="17"/>
                </a:cubicBezTo>
                <a:cubicBezTo>
                  <a:pt x="45" y="13"/>
                  <a:pt x="45" y="13"/>
                  <a:pt x="45" y="13"/>
                </a:cubicBezTo>
                <a:cubicBezTo>
                  <a:pt x="44" y="12"/>
                  <a:pt x="43" y="12"/>
                  <a:pt x="42" y="13"/>
                </a:cubicBezTo>
                <a:cubicBezTo>
                  <a:pt x="24" y="31"/>
                  <a:pt x="24" y="31"/>
                  <a:pt x="24" y="31"/>
                </a:cubicBezTo>
                <a:cubicBezTo>
                  <a:pt x="16" y="23"/>
                  <a:pt x="16" y="23"/>
                  <a:pt x="16" y="23"/>
                </a:cubicBezTo>
                <a:cubicBezTo>
                  <a:pt x="15" y="22"/>
                  <a:pt x="14" y="22"/>
                  <a:pt x="13" y="23"/>
                </a:cubicBezTo>
                <a:cubicBezTo>
                  <a:pt x="9" y="27"/>
                  <a:pt x="9" y="27"/>
                  <a:pt x="9" y="27"/>
                </a:cubicBezTo>
                <a:cubicBezTo>
                  <a:pt x="8" y="28"/>
                  <a:pt x="8" y="29"/>
                  <a:pt x="9" y="30"/>
                </a:cubicBezTo>
                <a:cubicBezTo>
                  <a:pt x="22" y="44"/>
                  <a:pt x="22" y="44"/>
                  <a:pt x="22" y="44"/>
                </a:cubicBezTo>
                <a:cubicBezTo>
                  <a:pt x="23" y="45"/>
                  <a:pt x="25" y="45"/>
                  <a:pt x="26" y="44"/>
                </a:cubicBezTo>
                <a:lnTo>
                  <a:pt x="49" y="21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</a:ln>
        </p:spPr>
        <p:txBody>
          <a:bodyPr anchor="ctr"/>
          <a:lstStyle/>
          <a:p>
            <a:pPr algn="ctr"/>
          </a:p>
        </p:txBody>
      </p:sp>
      <p:sp>
        <p:nvSpPr>
          <p:cNvPr id="23" name="Freeform: Shape 200"/>
          <p:cNvSpPr/>
          <p:nvPr/>
        </p:nvSpPr>
        <p:spPr bwMode="auto">
          <a:xfrm>
            <a:off x="869094" y="3960092"/>
            <a:ext cx="333381" cy="336048"/>
          </a:xfrm>
          <a:custGeom>
            <a:avLst/>
            <a:gdLst/>
            <a:ahLst/>
            <a:cxnLst>
              <a:cxn ang="0">
                <a:pos x="58" y="47"/>
              </a:cxn>
              <a:cxn ang="0">
                <a:pos x="47" y="58"/>
              </a:cxn>
              <a:cxn ang="0">
                <a:pos x="11" y="58"/>
              </a:cxn>
              <a:cxn ang="0">
                <a:pos x="0" y="47"/>
              </a:cxn>
              <a:cxn ang="0">
                <a:pos x="0" y="10"/>
              </a:cxn>
              <a:cxn ang="0">
                <a:pos x="11" y="0"/>
              </a:cxn>
              <a:cxn ang="0">
                <a:pos x="47" y="0"/>
              </a:cxn>
              <a:cxn ang="0">
                <a:pos x="58" y="10"/>
              </a:cxn>
              <a:cxn ang="0">
                <a:pos x="58" y="47"/>
              </a:cxn>
              <a:cxn ang="0">
                <a:pos x="49" y="21"/>
              </a:cxn>
              <a:cxn ang="0">
                <a:pos x="49" y="17"/>
              </a:cxn>
              <a:cxn ang="0">
                <a:pos x="45" y="13"/>
              </a:cxn>
              <a:cxn ang="0">
                <a:pos x="42" y="13"/>
              </a:cxn>
              <a:cxn ang="0">
                <a:pos x="24" y="31"/>
              </a:cxn>
              <a:cxn ang="0">
                <a:pos x="16" y="23"/>
              </a:cxn>
              <a:cxn ang="0">
                <a:pos x="13" y="23"/>
              </a:cxn>
              <a:cxn ang="0">
                <a:pos x="9" y="27"/>
              </a:cxn>
              <a:cxn ang="0">
                <a:pos x="9" y="30"/>
              </a:cxn>
              <a:cxn ang="0">
                <a:pos x="22" y="44"/>
              </a:cxn>
              <a:cxn ang="0">
                <a:pos x="26" y="44"/>
              </a:cxn>
              <a:cxn ang="0">
                <a:pos x="49" y="21"/>
              </a:cxn>
            </a:cxnLst>
            <a:rect l="0" t="0" r="r" b="b"/>
            <a:pathLst>
              <a:path w="58" h="58">
                <a:moveTo>
                  <a:pt x="58" y="47"/>
                </a:moveTo>
                <a:cubicBezTo>
                  <a:pt x="58" y="53"/>
                  <a:pt x="53" y="58"/>
                  <a:pt x="47" y="58"/>
                </a:cubicBezTo>
                <a:cubicBezTo>
                  <a:pt x="11" y="58"/>
                  <a:pt x="11" y="58"/>
                  <a:pt x="11" y="58"/>
                </a:cubicBezTo>
                <a:cubicBezTo>
                  <a:pt x="5" y="58"/>
                  <a:pt x="0" y="53"/>
                  <a:pt x="0" y="47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4"/>
                  <a:pt x="5" y="0"/>
                  <a:pt x="11" y="0"/>
                </a:cubicBezTo>
                <a:cubicBezTo>
                  <a:pt x="47" y="0"/>
                  <a:pt x="47" y="0"/>
                  <a:pt x="47" y="0"/>
                </a:cubicBezTo>
                <a:cubicBezTo>
                  <a:pt x="53" y="0"/>
                  <a:pt x="58" y="4"/>
                  <a:pt x="58" y="10"/>
                </a:cubicBezTo>
                <a:lnTo>
                  <a:pt x="58" y="47"/>
                </a:lnTo>
                <a:close/>
                <a:moveTo>
                  <a:pt x="49" y="21"/>
                </a:moveTo>
                <a:cubicBezTo>
                  <a:pt x="50" y="20"/>
                  <a:pt x="50" y="18"/>
                  <a:pt x="49" y="17"/>
                </a:cubicBezTo>
                <a:cubicBezTo>
                  <a:pt x="45" y="13"/>
                  <a:pt x="45" y="13"/>
                  <a:pt x="45" y="13"/>
                </a:cubicBezTo>
                <a:cubicBezTo>
                  <a:pt x="44" y="12"/>
                  <a:pt x="43" y="12"/>
                  <a:pt x="42" y="13"/>
                </a:cubicBezTo>
                <a:cubicBezTo>
                  <a:pt x="24" y="31"/>
                  <a:pt x="24" y="31"/>
                  <a:pt x="24" y="31"/>
                </a:cubicBezTo>
                <a:cubicBezTo>
                  <a:pt x="16" y="23"/>
                  <a:pt x="16" y="23"/>
                  <a:pt x="16" y="23"/>
                </a:cubicBezTo>
                <a:cubicBezTo>
                  <a:pt x="15" y="22"/>
                  <a:pt x="14" y="22"/>
                  <a:pt x="13" y="23"/>
                </a:cubicBezTo>
                <a:cubicBezTo>
                  <a:pt x="9" y="27"/>
                  <a:pt x="9" y="27"/>
                  <a:pt x="9" y="27"/>
                </a:cubicBezTo>
                <a:cubicBezTo>
                  <a:pt x="8" y="28"/>
                  <a:pt x="8" y="29"/>
                  <a:pt x="9" y="30"/>
                </a:cubicBezTo>
                <a:cubicBezTo>
                  <a:pt x="22" y="44"/>
                  <a:pt x="22" y="44"/>
                  <a:pt x="22" y="44"/>
                </a:cubicBezTo>
                <a:cubicBezTo>
                  <a:pt x="23" y="45"/>
                  <a:pt x="25" y="45"/>
                  <a:pt x="26" y="44"/>
                </a:cubicBezTo>
                <a:lnTo>
                  <a:pt x="49" y="21"/>
                </a:lnTo>
                <a:close/>
              </a:path>
            </a:pathLst>
          </a:custGeom>
          <a:solidFill>
            <a:schemeClr val="accent3"/>
          </a:solidFill>
          <a:ln w="9525">
            <a:noFill/>
            <a:round/>
          </a:ln>
        </p:spPr>
        <p:txBody>
          <a:bodyPr anchor="ctr"/>
          <a:lstStyle/>
          <a:p>
            <a:pPr algn="ctr"/>
          </a:p>
        </p:txBody>
      </p:sp>
      <p:sp>
        <p:nvSpPr>
          <p:cNvPr id="24" name="Freeform: Shape 202"/>
          <p:cNvSpPr/>
          <p:nvPr/>
        </p:nvSpPr>
        <p:spPr bwMode="auto">
          <a:xfrm>
            <a:off x="869094" y="5219485"/>
            <a:ext cx="333381" cy="336048"/>
          </a:xfrm>
          <a:custGeom>
            <a:avLst/>
            <a:gdLst/>
            <a:ahLst/>
            <a:cxnLst>
              <a:cxn ang="0">
                <a:pos x="58" y="47"/>
              </a:cxn>
              <a:cxn ang="0">
                <a:pos x="47" y="58"/>
              </a:cxn>
              <a:cxn ang="0">
                <a:pos x="11" y="58"/>
              </a:cxn>
              <a:cxn ang="0">
                <a:pos x="0" y="47"/>
              </a:cxn>
              <a:cxn ang="0">
                <a:pos x="0" y="10"/>
              </a:cxn>
              <a:cxn ang="0">
                <a:pos x="11" y="0"/>
              </a:cxn>
              <a:cxn ang="0">
                <a:pos x="47" y="0"/>
              </a:cxn>
              <a:cxn ang="0">
                <a:pos x="58" y="10"/>
              </a:cxn>
              <a:cxn ang="0">
                <a:pos x="58" y="47"/>
              </a:cxn>
              <a:cxn ang="0">
                <a:pos x="49" y="21"/>
              </a:cxn>
              <a:cxn ang="0">
                <a:pos x="49" y="17"/>
              </a:cxn>
              <a:cxn ang="0">
                <a:pos x="45" y="13"/>
              </a:cxn>
              <a:cxn ang="0">
                <a:pos x="42" y="13"/>
              </a:cxn>
              <a:cxn ang="0">
                <a:pos x="24" y="31"/>
              </a:cxn>
              <a:cxn ang="0">
                <a:pos x="16" y="23"/>
              </a:cxn>
              <a:cxn ang="0">
                <a:pos x="13" y="23"/>
              </a:cxn>
              <a:cxn ang="0">
                <a:pos x="9" y="27"/>
              </a:cxn>
              <a:cxn ang="0">
                <a:pos x="9" y="30"/>
              </a:cxn>
              <a:cxn ang="0">
                <a:pos x="22" y="44"/>
              </a:cxn>
              <a:cxn ang="0">
                <a:pos x="26" y="44"/>
              </a:cxn>
              <a:cxn ang="0">
                <a:pos x="49" y="21"/>
              </a:cxn>
            </a:cxnLst>
            <a:rect l="0" t="0" r="r" b="b"/>
            <a:pathLst>
              <a:path w="58" h="58">
                <a:moveTo>
                  <a:pt x="58" y="47"/>
                </a:moveTo>
                <a:cubicBezTo>
                  <a:pt x="58" y="53"/>
                  <a:pt x="53" y="58"/>
                  <a:pt x="47" y="58"/>
                </a:cubicBezTo>
                <a:cubicBezTo>
                  <a:pt x="11" y="58"/>
                  <a:pt x="11" y="58"/>
                  <a:pt x="11" y="58"/>
                </a:cubicBezTo>
                <a:cubicBezTo>
                  <a:pt x="5" y="58"/>
                  <a:pt x="0" y="53"/>
                  <a:pt x="0" y="47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4"/>
                  <a:pt x="5" y="0"/>
                  <a:pt x="11" y="0"/>
                </a:cubicBezTo>
                <a:cubicBezTo>
                  <a:pt x="47" y="0"/>
                  <a:pt x="47" y="0"/>
                  <a:pt x="47" y="0"/>
                </a:cubicBezTo>
                <a:cubicBezTo>
                  <a:pt x="53" y="0"/>
                  <a:pt x="58" y="4"/>
                  <a:pt x="58" y="10"/>
                </a:cubicBezTo>
                <a:lnTo>
                  <a:pt x="58" y="47"/>
                </a:lnTo>
                <a:close/>
                <a:moveTo>
                  <a:pt x="49" y="21"/>
                </a:moveTo>
                <a:cubicBezTo>
                  <a:pt x="50" y="20"/>
                  <a:pt x="50" y="18"/>
                  <a:pt x="49" y="17"/>
                </a:cubicBezTo>
                <a:cubicBezTo>
                  <a:pt x="45" y="13"/>
                  <a:pt x="45" y="13"/>
                  <a:pt x="45" y="13"/>
                </a:cubicBezTo>
                <a:cubicBezTo>
                  <a:pt x="44" y="12"/>
                  <a:pt x="43" y="12"/>
                  <a:pt x="42" y="13"/>
                </a:cubicBezTo>
                <a:cubicBezTo>
                  <a:pt x="24" y="31"/>
                  <a:pt x="24" y="31"/>
                  <a:pt x="24" y="31"/>
                </a:cubicBezTo>
                <a:cubicBezTo>
                  <a:pt x="16" y="23"/>
                  <a:pt x="16" y="23"/>
                  <a:pt x="16" y="23"/>
                </a:cubicBezTo>
                <a:cubicBezTo>
                  <a:pt x="15" y="22"/>
                  <a:pt x="14" y="22"/>
                  <a:pt x="13" y="23"/>
                </a:cubicBezTo>
                <a:cubicBezTo>
                  <a:pt x="9" y="27"/>
                  <a:pt x="9" y="27"/>
                  <a:pt x="9" y="27"/>
                </a:cubicBezTo>
                <a:cubicBezTo>
                  <a:pt x="8" y="28"/>
                  <a:pt x="8" y="29"/>
                  <a:pt x="9" y="30"/>
                </a:cubicBezTo>
                <a:cubicBezTo>
                  <a:pt x="22" y="44"/>
                  <a:pt x="22" y="44"/>
                  <a:pt x="22" y="44"/>
                </a:cubicBezTo>
                <a:cubicBezTo>
                  <a:pt x="23" y="45"/>
                  <a:pt x="25" y="45"/>
                  <a:pt x="26" y="44"/>
                </a:cubicBezTo>
                <a:lnTo>
                  <a:pt x="49" y="21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</a:ln>
        </p:spPr>
        <p:txBody>
          <a:bodyPr anchor="ctr"/>
          <a:lstStyle/>
          <a:p>
            <a:pPr algn="ctr"/>
          </a:p>
        </p:txBody>
      </p:sp>
      <p:sp>
        <p:nvSpPr>
          <p:cNvPr id="25" name="Freeform: Shape 204"/>
          <p:cNvSpPr/>
          <p:nvPr/>
        </p:nvSpPr>
        <p:spPr bwMode="auto">
          <a:xfrm>
            <a:off x="10989525" y="1441306"/>
            <a:ext cx="333381" cy="336048"/>
          </a:xfrm>
          <a:custGeom>
            <a:avLst/>
            <a:gdLst/>
            <a:ahLst/>
            <a:cxnLst>
              <a:cxn ang="0">
                <a:pos x="58" y="47"/>
              </a:cxn>
              <a:cxn ang="0">
                <a:pos x="47" y="58"/>
              </a:cxn>
              <a:cxn ang="0">
                <a:pos x="11" y="58"/>
              </a:cxn>
              <a:cxn ang="0">
                <a:pos x="0" y="47"/>
              </a:cxn>
              <a:cxn ang="0">
                <a:pos x="0" y="10"/>
              </a:cxn>
              <a:cxn ang="0">
                <a:pos x="11" y="0"/>
              </a:cxn>
              <a:cxn ang="0">
                <a:pos x="47" y="0"/>
              </a:cxn>
              <a:cxn ang="0">
                <a:pos x="58" y="10"/>
              </a:cxn>
              <a:cxn ang="0">
                <a:pos x="58" y="47"/>
              </a:cxn>
              <a:cxn ang="0">
                <a:pos x="49" y="21"/>
              </a:cxn>
              <a:cxn ang="0">
                <a:pos x="49" y="17"/>
              </a:cxn>
              <a:cxn ang="0">
                <a:pos x="45" y="13"/>
              </a:cxn>
              <a:cxn ang="0">
                <a:pos x="42" y="13"/>
              </a:cxn>
              <a:cxn ang="0">
                <a:pos x="24" y="31"/>
              </a:cxn>
              <a:cxn ang="0">
                <a:pos x="16" y="23"/>
              </a:cxn>
              <a:cxn ang="0">
                <a:pos x="13" y="23"/>
              </a:cxn>
              <a:cxn ang="0">
                <a:pos x="9" y="27"/>
              </a:cxn>
              <a:cxn ang="0">
                <a:pos x="9" y="30"/>
              </a:cxn>
              <a:cxn ang="0">
                <a:pos x="22" y="44"/>
              </a:cxn>
              <a:cxn ang="0">
                <a:pos x="26" y="44"/>
              </a:cxn>
              <a:cxn ang="0">
                <a:pos x="49" y="21"/>
              </a:cxn>
            </a:cxnLst>
            <a:rect l="0" t="0" r="r" b="b"/>
            <a:pathLst>
              <a:path w="58" h="58">
                <a:moveTo>
                  <a:pt x="58" y="47"/>
                </a:moveTo>
                <a:cubicBezTo>
                  <a:pt x="58" y="53"/>
                  <a:pt x="53" y="58"/>
                  <a:pt x="47" y="58"/>
                </a:cubicBezTo>
                <a:cubicBezTo>
                  <a:pt x="11" y="58"/>
                  <a:pt x="11" y="58"/>
                  <a:pt x="11" y="58"/>
                </a:cubicBezTo>
                <a:cubicBezTo>
                  <a:pt x="5" y="58"/>
                  <a:pt x="0" y="53"/>
                  <a:pt x="0" y="47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4"/>
                  <a:pt x="5" y="0"/>
                  <a:pt x="11" y="0"/>
                </a:cubicBezTo>
                <a:cubicBezTo>
                  <a:pt x="47" y="0"/>
                  <a:pt x="47" y="0"/>
                  <a:pt x="47" y="0"/>
                </a:cubicBezTo>
                <a:cubicBezTo>
                  <a:pt x="53" y="0"/>
                  <a:pt x="58" y="4"/>
                  <a:pt x="58" y="10"/>
                </a:cubicBezTo>
                <a:lnTo>
                  <a:pt x="58" y="47"/>
                </a:lnTo>
                <a:close/>
                <a:moveTo>
                  <a:pt x="49" y="21"/>
                </a:moveTo>
                <a:cubicBezTo>
                  <a:pt x="50" y="20"/>
                  <a:pt x="50" y="18"/>
                  <a:pt x="49" y="17"/>
                </a:cubicBezTo>
                <a:cubicBezTo>
                  <a:pt x="45" y="13"/>
                  <a:pt x="45" y="13"/>
                  <a:pt x="45" y="13"/>
                </a:cubicBezTo>
                <a:cubicBezTo>
                  <a:pt x="44" y="12"/>
                  <a:pt x="43" y="12"/>
                  <a:pt x="42" y="13"/>
                </a:cubicBezTo>
                <a:cubicBezTo>
                  <a:pt x="24" y="31"/>
                  <a:pt x="24" y="31"/>
                  <a:pt x="24" y="31"/>
                </a:cubicBezTo>
                <a:cubicBezTo>
                  <a:pt x="16" y="23"/>
                  <a:pt x="16" y="23"/>
                  <a:pt x="16" y="23"/>
                </a:cubicBezTo>
                <a:cubicBezTo>
                  <a:pt x="15" y="22"/>
                  <a:pt x="14" y="22"/>
                  <a:pt x="13" y="23"/>
                </a:cubicBezTo>
                <a:cubicBezTo>
                  <a:pt x="9" y="27"/>
                  <a:pt x="9" y="27"/>
                  <a:pt x="9" y="27"/>
                </a:cubicBezTo>
                <a:cubicBezTo>
                  <a:pt x="8" y="28"/>
                  <a:pt x="8" y="29"/>
                  <a:pt x="9" y="30"/>
                </a:cubicBezTo>
                <a:cubicBezTo>
                  <a:pt x="22" y="44"/>
                  <a:pt x="22" y="44"/>
                  <a:pt x="22" y="44"/>
                </a:cubicBezTo>
                <a:cubicBezTo>
                  <a:pt x="23" y="45"/>
                  <a:pt x="25" y="45"/>
                  <a:pt x="26" y="44"/>
                </a:cubicBezTo>
                <a:lnTo>
                  <a:pt x="49" y="21"/>
                </a:lnTo>
                <a:close/>
              </a:path>
            </a:pathLst>
          </a:custGeom>
          <a:solidFill>
            <a:schemeClr val="accent5"/>
          </a:solidFill>
          <a:ln w="9525">
            <a:noFill/>
            <a:round/>
          </a:ln>
        </p:spPr>
        <p:txBody>
          <a:bodyPr anchor="ctr"/>
          <a:lstStyle/>
          <a:p>
            <a:pPr algn="ctr"/>
          </a:p>
        </p:txBody>
      </p:sp>
      <p:sp>
        <p:nvSpPr>
          <p:cNvPr id="26" name="Freeform: Shape 206"/>
          <p:cNvSpPr/>
          <p:nvPr/>
        </p:nvSpPr>
        <p:spPr bwMode="auto">
          <a:xfrm>
            <a:off x="10989525" y="2700699"/>
            <a:ext cx="333381" cy="336048"/>
          </a:xfrm>
          <a:custGeom>
            <a:avLst/>
            <a:gdLst/>
            <a:ahLst/>
            <a:cxnLst>
              <a:cxn ang="0">
                <a:pos x="58" y="47"/>
              </a:cxn>
              <a:cxn ang="0">
                <a:pos x="47" y="58"/>
              </a:cxn>
              <a:cxn ang="0">
                <a:pos x="11" y="58"/>
              </a:cxn>
              <a:cxn ang="0">
                <a:pos x="0" y="47"/>
              </a:cxn>
              <a:cxn ang="0">
                <a:pos x="0" y="10"/>
              </a:cxn>
              <a:cxn ang="0">
                <a:pos x="11" y="0"/>
              </a:cxn>
              <a:cxn ang="0">
                <a:pos x="47" y="0"/>
              </a:cxn>
              <a:cxn ang="0">
                <a:pos x="58" y="10"/>
              </a:cxn>
              <a:cxn ang="0">
                <a:pos x="58" y="47"/>
              </a:cxn>
              <a:cxn ang="0">
                <a:pos x="49" y="21"/>
              </a:cxn>
              <a:cxn ang="0">
                <a:pos x="49" y="17"/>
              </a:cxn>
              <a:cxn ang="0">
                <a:pos x="45" y="13"/>
              </a:cxn>
              <a:cxn ang="0">
                <a:pos x="42" y="13"/>
              </a:cxn>
              <a:cxn ang="0">
                <a:pos x="24" y="31"/>
              </a:cxn>
              <a:cxn ang="0">
                <a:pos x="16" y="23"/>
              </a:cxn>
              <a:cxn ang="0">
                <a:pos x="13" y="23"/>
              </a:cxn>
              <a:cxn ang="0">
                <a:pos x="9" y="27"/>
              </a:cxn>
              <a:cxn ang="0">
                <a:pos x="9" y="30"/>
              </a:cxn>
              <a:cxn ang="0">
                <a:pos x="22" y="44"/>
              </a:cxn>
              <a:cxn ang="0">
                <a:pos x="26" y="44"/>
              </a:cxn>
              <a:cxn ang="0">
                <a:pos x="49" y="21"/>
              </a:cxn>
            </a:cxnLst>
            <a:rect l="0" t="0" r="r" b="b"/>
            <a:pathLst>
              <a:path w="58" h="58">
                <a:moveTo>
                  <a:pt x="58" y="47"/>
                </a:moveTo>
                <a:cubicBezTo>
                  <a:pt x="58" y="53"/>
                  <a:pt x="53" y="58"/>
                  <a:pt x="47" y="58"/>
                </a:cubicBezTo>
                <a:cubicBezTo>
                  <a:pt x="11" y="58"/>
                  <a:pt x="11" y="58"/>
                  <a:pt x="11" y="58"/>
                </a:cubicBezTo>
                <a:cubicBezTo>
                  <a:pt x="5" y="58"/>
                  <a:pt x="0" y="53"/>
                  <a:pt x="0" y="47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4"/>
                  <a:pt x="5" y="0"/>
                  <a:pt x="11" y="0"/>
                </a:cubicBezTo>
                <a:cubicBezTo>
                  <a:pt x="47" y="0"/>
                  <a:pt x="47" y="0"/>
                  <a:pt x="47" y="0"/>
                </a:cubicBezTo>
                <a:cubicBezTo>
                  <a:pt x="53" y="0"/>
                  <a:pt x="58" y="4"/>
                  <a:pt x="58" y="10"/>
                </a:cubicBezTo>
                <a:lnTo>
                  <a:pt x="58" y="47"/>
                </a:lnTo>
                <a:close/>
                <a:moveTo>
                  <a:pt x="49" y="21"/>
                </a:moveTo>
                <a:cubicBezTo>
                  <a:pt x="50" y="20"/>
                  <a:pt x="50" y="18"/>
                  <a:pt x="49" y="17"/>
                </a:cubicBezTo>
                <a:cubicBezTo>
                  <a:pt x="45" y="13"/>
                  <a:pt x="45" y="13"/>
                  <a:pt x="45" y="13"/>
                </a:cubicBezTo>
                <a:cubicBezTo>
                  <a:pt x="44" y="12"/>
                  <a:pt x="43" y="12"/>
                  <a:pt x="42" y="13"/>
                </a:cubicBezTo>
                <a:cubicBezTo>
                  <a:pt x="24" y="31"/>
                  <a:pt x="24" y="31"/>
                  <a:pt x="24" y="31"/>
                </a:cubicBezTo>
                <a:cubicBezTo>
                  <a:pt x="16" y="23"/>
                  <a:pt x="16" y="23"/>
                  <a:pt x="16" y="23"/>
                </a:cubicBezTo>
                <a:cubicBezTo>
                  <a:pt x="15" y="22"/>
                  <a:pt x="14" y="22"/>
                  <a:pt x="13" y="23"/>
                </a:cubicBezTo>
                <a:cubicBezTo>
                  <a:pt x="9" y="27"/>
                  <a:pt x="9" y="27"/>
                  <a:pt x="9" y="27"/>
                </a:cubicBezTo>
                <a:cubicBezTo>
                  <a:pt x="8" y="28"/>
                  <a:pt x="8" y="29"/>
                  <a:pt x="9" y="30"/>
                </a:cubicBezTo>
                <a:cubicBezTo>
                  <a:pt x="22" y="44"/>
                  <a:pt x="22" y="44"/>
                  <a:pt x="22" y="44"/>
                </a:cubicBezTo>
                <a:cubicBezTo>
                  <a:pt x="23" y="45"/>
                  <a:pt x="25" y="45"/>
                  <a:pt x="26" y="44"/>
                </a:cubicBezTo>
                <a:lnTo>
                  <a:pt x="49" y="21"/>
                </a:lnTo>
                <a:close/>
              </a:path>
            </a:pathLst>
          </a:custGeom>
          <a:solidFill>
            <a:schemeClr val="accent6"/>
          </a:solidFill>
          <a:ln w="9525">
            <a:noFill/>
            <a:round/>
          </a:ln>
        </p:spPr>
        <p:txBody>
          <a:bodyPr anchor="ctr"/>
          <a:lstStyle/>
          <a:p>
            <a:pPr algn="ctr"/>
          </a:p>
        </p:txBody>
      </p:sp>
      <p:sp>
        <p:nvSpPr>
          <p:cNvPr id="27" name="Freeform: Shape 208"/>
          <p:cNvSpPr/>
          <p:nvPr/>
        </p:nvSpPr>
        <p:spPr bwMode="auto">
          <a:xfrm>
            <a:off x="10989525" y="3960092"/>
            <a:ext cx="333381" cy="336048"/>
          </a:xfrm>
          <a:custGeom>
            <a:avLst/>
            <a:gdLst/>
            <a:ahLst/>
            <a:cxnLst>
              <a:cxn ang="0">
                <a:pos x="58" y="47"/>
              </a:cxn>
              <a:cxn ang="0">
                <a:pos x="47" y="58"/>
              </a:cxn>
              <a:cxn ang="0">
                <a:pos x="11" y="58"/>
              </a:cxn>
              <a:cxn ang="0">
                <a:pos x="0" y="47"/>
              </a:cxn>
              <a:cxn ang="0">
                <a:pos x="0" y="10"/>
              </a:cxn>
              <a:cxn ang="0">
                <a:pos x="11" y="0"/>
              </a:cxn>
              <a:cxn ang="0">
                <a:pos x="47" y="0"/>
              </a:cxn>
              <a:cxn ang="0">
                <a:pos x="58" y="10"/>
              </a:cxn>
              <a:cxn ang="0">
                <a:pos x="58" y="47"/>
              </a:cxn>
              <a:cxn ang="0">
                <a:pos x="49" y="21"/>
              </a:cxn>
              <a:cxn ang="0">
                <a:pos x="49" y="17"/>
              </a:cxn>
              <a:cxn ang="0">
                <a:pos x="45" y="13"/>
              </a:cxn>
              <a:cxn ang="0">
                <a:pos x="42" y="13"/>
              </a:cxn>
              <a:cxn ang="0">
                <a:pos x="24" y="31"/>
              </a:cxn>
              <a:cxn ang="0">
                <a:pos x="16" y="23"/>
              </a:cxn>
              <a:cxn ang="0">
                <a:pos x="13" y="23"/>
              </a:cxn>
              <a:cxn ang="0">
                <a:pos x="9" y="27"/>
              </a:cxn>
              <a:cxn ang="0">
                <a:pos x="9" y="30"/>
              </a:cxn>
              <a:cxn ang="0">
                <a:pos x="22" y="44"/>
              </a:cxn>
              <a:cxn ang="0">
                <a:pos x="26" y="44"/>
              </a:cxn>
              <a:cxn ang="0">
                <a:pos x="49" y="21"/>
              </a:cxn>
            </a:cxnLst>
            <a:rect l="0" t="0" r="r" b="b"/>
            <a:pathLst>
              <a:path w="58" h="58">
                <a:moveTo>
                  <a:pt x="58" y="47"/>
                </a:moveTo>
                <a:cubicBezTo>
                  <a:pt x="58" y="53"/>
                  <a:pt x="53" y="58"/>
                  <a:pt x="47" y="58"/>
                </a:cubicBezTo>
                <a:cubicBezTo>
                  <a:pt x="11" y="58"/>
                  <a:pt x="11" y="58"/>
                  <a:pt x="11" y="58"/>
                </a:cubicBezTo>
                <a:cubicBezTo>
                  <a:pt x="5" y="58"/>
                  <a:pt x="0" y="53"/>
                  <a:pt x="0" y="47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4"/>
                  <a:pt x="5" y="0"/>
                  <a:pt x="11" y="0"/>
                </a:cubicBezTo>
                <a:cubicBezTo>
                  <a:pt x="47" y="0"/>
                  <a:pt x="47" y="0"/>
                  <a:pt x="47" y="0"/>
                </a:cubicBezTo>
                <a:cubicBezTo>
                  <a:pt x="53" y="0"/>
                  <a:pt x="58" y="4"/>
                  <a:pt x="58" y="10"/>
                </a:cubicBezTo>
                <a:lnTo>
                  <a:pt x="58" y="47"/>
                </a:lnTo>
                <a:close/>
                <a:moveTo>
                  <a:pt x="49" y="21"/>
                </a:moveTo>
                <a:cubicBezTo>
                  <a:pt x="50" y="20"/>
                  <a:pt x="50" y="18"/>
                  <a:pt x="49" y="17"/>
                </a:cubicBezTo>
                <a:cubicBezTo>
                  <a:pt x="45" y="13"/>
                  <a:pt x="45" y="13"/>
                  <a:pt x="45" y="13"/>
                </a:cubicBezTo>
                <a:cubicBezTo>
                  <a:pt x="44" y="12"/>
                  <a:pt x="43" y="12"/>
                  <a:pt x="42" y="13"/>
                </a:cubicBezTo>
                <a:cubicBezTo>
                  <a:pt x="24" y="31"/>
                  <a:pt x="24" y="31"/>
                  <a:pt x="24" y="31"/>
                </a:cubicBezTo>
                <a:cubicBezTo>
                  <a:pt x="16" y="23"/>
                  <a:pt x="16" y="23"/>
                  <a:pt x="16" y="23"/>
                </a:cubicBezTo>
                <a:cubicBezTo>
                  <a:pt x="15" y="22"/>
                  <a:pt x="14" y="22"/>
                  <a:pt x="13" y="23"/>
                </a:cubicBezTo>
                <a:cubicBezTo>
                  <a:pt x="9" y="27"/>
                  <a:pt x="9" y="27"/>
                  <a:pt x="9" y="27"/>
                </a:cubicBezTo>
                <a:cubicBezTo>
                  <a:pt x="8" y="28"/>
                  <a:pt x="8" y="29"/>
                  <a:pt x="9" y="30"/>
                </a:cubicBezTo>
                <a:cubicBezTo>
                  <a:pt x="22" y="44"/>
                  <a:pt x="22" y="44"/>
                  <a:pt x="22" y="44"/>
                </a:cubicBezTo>
                <a:cubicBezTo>
                  <a:pt x="23" y="45"/>
                  <a:pt x="25" y="45"/>
                  <a:pt x="26" y="44"/>
                </a:cubicBezTo>
                <a:lnTo>
                  <a:pt x="49" y="21"/>
                </a:lnTo>
                <a:close/>
              </a:path>
            </a:pathLst>
          </a:custGeom>
          <a:solidFill>
            <a:schemeClr val="accent3"/>
          </a:solidFill>
          <a:ln w="9525">
            <a:noFill/>
            <a:round/>
          </a:ln>
        </p:spPr>
        <p:txBody>
          <a:bodyPr anchor="ctr"/>
          <a:lstStyle/>
          <a:p>
            <a:pPr algn="ctr"/>
          </a:p>
        </p:txBody>
      </p:sp>
      <p:sp>
        <p:nvSpPr>
          <p:cNvPr id="28" name="Freeform: Shape 210"/>
          <p:cNvSpPr/>
          <p:nvPr/>
        </p:nvSpPr>
        <p:spPr bwMode="auto">
          <a:xfrm>
            <a:off x="10989525" y="5219485"/>
            <a:ext cx="333381" cy="336048"/>
          </a:xfrm>
          <a:custGeom>
            <a:avLst/>
            <a:gdLst/>
            <a:ahLst/>
            <a:cxnLst>
              <a:cxn ang="0">
                <a:pos x="58" y="47"/>
              </a:cxn>
              <a:cxn ang="0">
                <a:pos x="47" y="58"/>
              </a:cxn>
              <a:cxn ang="0">
                <a:pos x="11" y="58"/>
              </a:cxn>
              <a:cxn ang="0">
                <a:pos x="0" y="47"/>
              </a:cxn>
              <a:cxn ang="0">
                <a:pos x="0" y="10"/>
              </a:cxn>
              <a:cxn ang="0">
                <a:pos x="11" y="0"/>
              </a:cxn>
              <a:cxn ang="0">
                <a:pos x="47" y="0"/>
              </a:cxn>
              <a:cxn ang="0">
                <a:pos x="58" y="10"/>
              </a:cxn>
              <a:cxn ang="0">
                <a:pos x="58" y="47"/>
              </a:cxn>
              <a:cxn ang="0">
                <a:pos x="49" y="21"/>
              </a:cxn>
              <a:cxn ang="0">
                <a:pos x="49" y="17"/>
              </a:cxn>
              <a:cxn ang="0">
                <a:pos x="45" y="13"/>
              </a:cxn>
              <a:cxn ang="0">
                <a:pos x="42" y="13"/>
              </a:cxn>
              <a:cxn ang="0">
                <a:pos x="24" y="31"/>
              </a:cxn>
              <a:cxn ang="0">
                <a:pos x="16" y="23"/>
              </a:cxn>
              <a:cxn ang="0">
                <a:pos x="13" y="23"/>
              </a:cxn>
              <a:cxn ang="0">
                <a:pos x="9" y="27"/>
              </a:cxn>
              <a:cxn ang="0">
                <a:pos x="9" y="30"/>
              </a:cxn>
              <a:cxn ang="0">
                <a:pos x="22" y="44"/>
              </a:cxn>
              <a:cxn ang="0">
                <a:pos x="26" y="44"/>
              </a:cxn>
              <a:cxn ang="0">
                <a:pos x="49" y="21"/>
              </a:cxn>
            </a:cxnLst>
            <a:rect l="0" t="0" r="r" b="b"/>
            <a:pathLst>
              <a:path w="58" h="58">
                <a:moveTo>
                  <a:pt x="58" y="47"/>
                </a:moveTo>
                <a:cubicBezTo>
                  <a:pt x="58" y="53"/>
                  <a:pt x="53" y="58"/>
                  <a:pt x="47" y="58"/>
                </a:cubicBezTo>
                <a:cubicBezTo>
                  <a:pt x="11" y="58"/>
                  <a:pt x="11" y="58"/>
                  <a:pt x="11" y="58"/>
                </a:cubicBezTo>
                <a:cubicBezTo>
                  <a:pt x="5" y="58"/>
                  <a:pt x="0" y="53"/>
                  <a:pt x="0" y="47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4"/>
                  <a:pt x="5" y="0"/>
                  <a:pt x="11" y="0"/>
                </a:cubicBezTo>
                <a:cubicBezTo>
                  <a:pt x="47" y="0"/>
                  <a:pt x="47" y="0"/>
                  <a:pt x="47" y="0"/>
                </a:cubicBezTo>
                <a:cubicBezTo>
                  <a:pt x="53" y="0"/>
                  <a:pt x="58" y="4"/>
                  <a:pt x="58" y="10"/>
                </a:cubicBezTo>
                <a:lnTo>
                  <a:pt x="58" y="47"/>
                </a:lnTo>
                <a:close/>
                <a:moveTo>
                  <a:pt x="49" y="21"/>
                </a:moveTo>
                <a:cubicBezTo>
                  <a:pt x="50" y="20"/>
                  <a:pt x="50" y="18"/>
                  <a:pt x="49" y="17"/>
                </a:cubicBezTo>
                <a:cubicBezTo>
                  <a:pt x="45" y="13"/>
                  <a:pt x="45" y="13"/>
                  <a:pt x="45" y="13"/>
                </a:cubicBezTo>
                <a:cubicBezTo>
                  <a:pt x="44" y="12"/>
                  <a:pt x="43" y="12"/>
                  <a:pt x="42" y="13"/>
                </a:cubicBezTo>
                <a:cubicBezTo>
                  <a:pt x="24" y="31"/>
                  <a:pt x="24" y="31"/>
                  <a:pt x="24" y="31"/>
                </a:cubicBezTo>
                <a:cubicBezTo>
                  <a:pt x="16" y="23"/>
                  <a:pt x="16" y="23"/>
                  <a:pt x="16" y="23"/>
                </a:cubicBezTo>
                <a:cubicBezTo>
                  <a:pt x="15" y="22"/>
                  <a:pt x="14" y="22"/>
                  <a:pt x="13" y="23"/>
                </a:cubicBezTo>
                <a:cubicBezTo>
                  <a:pt x="9" y="27"/>
                  <a:pt x="9" y="27"/>
                  <a:pt x="9" y="27"/>
                </a:cubicBezTo>
                <a:cubicBezTo>
                  <a:pt x="8" y="28"/>
                  <a:pt x="8" y="29"/>
                  <a:pt x="9" y="30"/>
                </a:cubicBezTo>
                <a:cubicBezTo>
                  <a:pt x="22" y="44"/>
                  <a:pt x="22" y="44"/>
                  <a:pt x="22" y="44"/>
                </a:cubicBezTo>
                <a:cubicBezTo>
                  <a:pt x="23" y="45"/>
                  <a:pt x="25" y="45"/>
                  <a:pt x="26" y="44"/>
                </a:cubicBezTo>
                <a:lnTo>
                  <a:pt x="49" y="21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</a:ln>
        </p:spPr>
        <p:txBody>
          <a:bodyPr anchor="ctr"/>
          <a:lstStyle/>
          <a:p>
            <a:pPr algn="ctr"/>
          </a:p>
        </p:txBody>
      </p:sp>
      <p:sp>
        <p:nvSpPr>
          <p:cNvPr id="51" name="TextBox 53"/>
          <p:cNvSpPr txBox="1"/>
          <p:nvPr/>
        </p:nvSpPr>
        <p:spPr bwMode="auto">
          <a:xfrm>
            <a:off x="1202475" y="1436382"/>
            <a:ext cx="2913191" cy="309958"/>
          </a:xfrm>
          <a:prstGeom prst="rect">
            <a:avLst/>
          </a:prstGeom>
          <a:noFill/>
        </p:spPr>
        <p:txBody>
          <a:bodyPr wrap="none" lIns="360000" tIns="0" rIns="0" bIns="0" anchor="ctr" anchorCtr="0">
            <a:normAutofit/>
          </a:bodyPr>
          <a:lstStyle/>
          <a:p>
            <a:pPr algn="l" latinLnBrk="0"/>
            <a:r>
              <a:rPr lang="zh-CN" altLang="en-US" sz="1400" dirty="0">
                <a:solidFill>
                  <a:schemeClr val="accent1">
                    <a:lumMod val="100000"/>
                  </a:schemeClr>
                </a:solidFill>
                <a:effectLst/>
              </a:rPr>
              <a:t>输入标题文本</a:t>
            </a:r>
            <a:endParaRPr lang="zh-CN" altLang="en-US" sz="1400" dirty="0">
              <a:solidFill>
                <a:schemeClr val="accent1">
                  <a:lumMod val="100000"/>
                </a:schemeClr>
              </a:solidFill>
              <a:effectLst/>
            </a:endParaRPr>
          </a:p>
        </p:txBody>
      </p:sp>
      <p:sp>
        <p:nvSpPr>
          <p:cNvPr id="52" name="TextBox 54"/>
          <p:cNvSpPr txBox="1"/>
          <p:nvPr/>
        </p:nvSpPr>
        <p:spPr bwMode="auto">
          <a:xfrm>
            <a:off x="1202475" y="1736840"/>
            <a:ext cx="2913191" cy="556179"/>
          </a:xfrm>
          <a:prstGeom prst="rect">
            <a:avLst/>
          </a:prstGeom>
          <a:noFill/>
        </p:spPr>
        <p:txBody>
          <a:bodyPr wrap="square" lIns="360000" tIns="0" rIns="0" bIns="0" anchor="ctr" anchorCtr="0">
            <a:normAutofit/>
          </a:bodyPr>
          <a:lstStyle/>
          <a:p>
            <a:pPr algn="l" latinLnBrk="0">
              <a:lnSpc>
                <a:spcPct val="120000"/>
              </a:lnSpc>
            </a:pPr>
            <a:r>
              <a:rPr lang="zh-CN" altLang="en-US" sz="1000" b="0" dirty="0">
                <a:solidFill>
                  <a:schemeClr val="tx1"/>
                </a:solidFill>
                <a:effectLst/>
              </a:rPr>
              <a:t>请替换文字内容复制你的内容到此 </a:t>
            </a:r>
            <a:br>
              <a:rPr lang="zh-CN" altLang="en-US" sz="1000" b="0" dirty="0">
                <a:solidFill>
                  <a:schemeClr val="tx1"/>
                </a:solidFill>
                <a:effectLst/>
              </a:rPr>
            </a:br>
            <a:endParaRPr lang="zh-CN" altLang="en-US" sz="1000" b="0" dirty="0">
              <a:solidFill>
                <a:schemeClr val="tx1"/>
              </a:solidFill>
              <a:effectLst/>
            </a:endParaRPr>
          </a:p>
        </p:txBody>
      </p:sp>
      <p:sp>
        <p:nvSpPr>
          <p:cNvPr id="49" name="TextBox 56"/>
          <p:cNvSpPr txBox="1"/>
          <p:nvPr/>
        </p:nvSpPr>
        <p:spPr bwMode="auto">
          <a:xfrm>
            <a:off x="8212116" y="1436382"/>
            <a:ext cx="2777409" cy="30995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432000" bIns="0" anchor="ctr" anchorCtr="0">
            <a:normAutofit/>
          </a:bodyPr>
          <a:lstStyle/>
          <a:p>
            <a:pPr algn="r" latinLnBrk="0"/>
            <a:r>
              <a:rPr lang="zh-CN" altLang="en-US" sz="1400" dirty="0">
                <a:solidFill>
                  <a:schemeClr val="accent5">
                    <a:lumMod val="100000"/>
                  </a:schemeClr>
                </a:solidFill>
                <a:effectLst/>
              </a:rPr>
              <a:t>输入标题文本</a:t>
            </a:r>
            <a:endParaRPr lang="zh-CN" altLang="en-US" sz="1400" dirty="0">
              <a:solidFill>
                <a:schemeClr val="accent5">
                  <a:lumMod val="100000"/>
                </a:schemeClr>
              </a:solidFill>
              <a:effectLst/>
            </a:endParaRPr>
          </a:p>
        </p:txBody>
      </p:sp>
      <p:sp>
        <p:nvSpPr>
          <p:cNvPr id="50" name="TextBox 57"/>
          <p:cNvSpPr txBox="1"/>
          <p:nvPr/>
        </p:nvSpPr>
        <p:spPr bwMode="auto">
          <a:xfrm>
            <a:off x="8212116" y="1746340"/>
            <a:ext cx="2777409" cy="55617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432000" bIns="0" anchor="ctr" anchorCtr="0">
            <a:normAutofit/>
          </a:bodyPr>
          <a:lstStyle/>
          <a:p>
            <a:pPr algn="r" latinLnBrk="0">
              <a:lnSpc>
                <a:spcPct val="120000"/>
              </a:lnSpc>
            </a:pPr>
            <a:r>
              <a:rPr lang="zh-CN" altLang="en-US" sz="1000" b="0" dirty="0">
                <a:solidFill>
                  <a:schemeClr val="tx1"/>
                </a:solidFill>
                <a:effectLst/>
              </a:rPr>
              <a:t>请替换文字内容复制你的内容到此 </a:t>
            </a:r>
            <a:br>
              <a:rPr lang="zh-CN" altLang="en-US" sz="1000" b="0" dirty="0">
                <a:solidFill>
                  <a:schemeClr val="tx1"/>
                </a:solidFill>
                <a:effectLst/>
              </a:rPr>
            </a:br>
            <a:endParaRPr lang="zh-CN" altLang="en-US" sz="1000" b="0" dirty="0">
              <a:solidFill>
                <a:schemeClr val="tx1"/>
              </a:solidFill>
              <a:effectLst/>
            </a:endParaRPr>
          </a:p>
        </p:txBody>
      </p:sp>
      <p:sp>
        <p:nvSpPr>
          <p:cNvPr id="47" name="TextBox 59"/>
          <p:cNvSpPr txBox="1"/>
          <p:nvPr/>
        </p:nvSpPr>
        <p:spPr bwMode="auto">
          <a:xfrm>
            <a:off x="1202475" y="2695775"/>
            <a:ext cx="2913191" cy="309958"/>
          </a:xfrm>
          <a:prstGeom prst="rect">
            <a:avLst/>
          </a:prstGeom>
          <a:noFill/>
        </p:spPr>
        <p:txBody>
          <a:bodyPr wrap="none" lIns="360000" tIns="0" rIns="0" bIns="0" anchor="ctr" anchorCtr="0">
            <a:normAutofit/>
          </a:bodyPr>
          <a:lstStyle/>
          <a:p>
            <a:pPr algn="l" latinLnBrk="0"/>
            <a:r>
              <a:rPr lang="zh-CN" altLang="en-US" sz="1400" dirty="0">
                <a:solidFill>
                  <a:schemeClr val="accent2">
                    <a:lumMod val="100000"/>
                  </a:schemeClr>
                </a:solidFill>
                <a:effectLst/>
              </a:rPr>
              <a:t>输入标题文本</a:t>
            </a:r>
            <a:endParaRPr lang="zh-CN" altLang="en-US" sz="1400" dirty="0">
              <a:solidFill>
                <a:schemeClr val="accent2">
                  <a:lumMod val="100000"/>
                </a:schemeClr>
              </a:solidFill>
              <a:effectLst/>
            </a:endParaRPr>
          </a:p>
        </p:txBody>
      </p:sp>
      <p:sp>
        <p:nvSpPr>
          <p:cNvPr id="48" name="TextBox 60"/>
          <p:cNvSpPr txBox="1"/>
          <p:nvPr/>
        </p:nvSpPr>
        <p:spPr bwMode="auto">
          <a:xfrm>
            <a:off x="1202475" y="2996233"/>
            <a:ext cx="2913191" cy="556179"/>
          </a:xfrm>
          <a:prstGeom prst="rect">
            <a:avLst/>
          </a:prstGeom>
          <a:noFill/>
        </p:spPr>
        <p:txBody>
          <a:bodyPr wrap="square" lIns="360000" tIns="0" rIns="0" bIns="0" anchor="ctr" anchorCtr="0">
            <a:normAutofit/>
          </a:bodyPr>
          <a:lstStyle/>
          <a:p>
            <a:pPr algn="l" latinLnBrk="0">
              <a:lnSpc>
                <a:spcPct val="120000"/>
              </a:lnSpc>
            </a:pPr>
            <a:r>
              <a:rPr lang="zh-CN" altLang="en-US" sz="1000" b="0" dirty="0">
                <a:solidFill>
                  <a:schemeClr val="tx1"/>
                </a:solidFill>
                <a:effectLst/>
              </a:rPr>
              <a:t>请替换文字内容复制你的内容到此 </a:t>
            </a:r>
            <a:br>
              <a:rPr lang="zh-CN" altLang="en-US" sz="1000" b="0" dirty="0">
                <a:solidFill>
                  <a:schemeClr val="tx1"/>
                </a:solidFill>
                <a:effectLst/>
              </a:rPr>
            </a:br>
            <a:endParaRPr lang="zh-CN" altLang="en-US" sz="1000" b="0" dirty="0">
              <a:solidFill>
                <a:schemeClr val="tx1"/>
              </a:solidFill>
              <a:effectLst/>
            </a:endParaRPr>
          </a:p>
        </p:txBody>
      </p:sp>
      <p:sp>
        <p:nvSpPr>
          <p:cNvPr id="45" name="TextBox 62"/>
          <p:cNvSpPr txBox="1"/>
          <p:nvPr/>
        </p:nvSpPr>
        <p:spPr bwMode="auto">
          <a:xfrm>
            <a:off x="1202475" y="3969137"/>
            <a:ext cx="2913191" cy="309958"/>
          </a:xfrm>
          <a:prstGeom prst="rect">
            <a:avLst/>
          </a:prstGeom>
          <a:noFill/>
        </p:spPr>
        <p:txBody>
          <a:bodyPr wrap="none" lIns="360000" tIns="0" rIns="0" bIns="0" anchor="ctr" anchorCtr="0">
            <a:normAutofit/>
          </a:bodyPr>
          <a:lstStyle/>
          <a:p>
            <a:pPr algn="l" latinLnBrk="0"/>
            <a:r>
              <a:rPr lang="zh-CN" altLang="en-US" sz="1400" dirty="0">
                <a:solidFill>
                  <a:schemeClr val="accent3">
                    <a:lumMod val="100000"/>
                  </a:schemeClr>
                </a:solidFill>
                <a:effectLst/>
              </a:rPr>
              <a:t>输入标题文本</a:t>
            </a:r>
            <a:endParaRPr lang="zh-CN" altLang="en-US" sz="1400" dirty="0">
              <a:solidFill>
                <a:schemeClr val="accent3">
                  <a:lumMod val="100000"/>
                </a:schemeClr>
              </a:solidFill>
              <a:effectLst/>
            </a:endParaRPr>
          </a:p>
        </p:txBody>
      </p:sp>
      <p:sp>
        <p:nvSpPr>
          <p:cNvPr id="46" name="TextBox 63"/>
          <p:cNvSpPr txBox="1"/>
          <p:nvPr/>
        </p:nvSpPr>
        <p:spPr bwMode="auto">
          <a:xfrm>
            <a:off x="1202475" y="4269595"/>
            <a:ext cx="2913191" cy="556179"/>
          </a:xfrm>
          <a:prstGeom prst="rect">
            <a:avLst/>
          </a:prstGeom>
          <a:noFill/>
        </p:spPr>
        <p:txBody>
          <a:bodyPr wrap="square" lIns="360000" tIns="0" rIns="0" bIns="0" anchor="ctr" anchorCtr="0">
            <a:normAutofit/>
          </a:bodyPr>
          <a:lstStyle/>
          <a:p>
            <a:pPr algn="l" latinLnBrk="0">
              <a:lnSpc>
                <a:spcPct val="120000"/>
              </a:lnSpc>
            </a:pPr>
            <a:r>
              <a:rPr lang="zh-CN" altLang="en-US" sz="1000" b="0" dirty="0">
                <a:solidFill>
                  <a:schemeClr val="tx1"/>
                </a:solidFill>
                <a:effectLst/>
              </a:rPr>
              <a:t>请替换文字内容复制你的内容到此 </a:t>
            </a:r>
            <a:br>
              <a:rPr lang="zh-CN" altLang="en-US" sz="1000" b="0" dirty="0">
                <a:solidFill>
                  <a:schemeClr val="tx1"/>
                </a:solidFill>
                <a:effectLst/>
              </a:rPr>
            </a:br>
            <a:endParaRPr lang="zh-CN" altLang="en-US" sz="1000" b="0" dirty="0">
              <a:solidFill>
                <a:schemeClr val="tx1"/>
              </a:solidFill>
              <a:effectLst/>
            </a:endParaRPr>
          </a:p>
        </p:txBody>
      </p:sp>
      <p:sp>
        <p:nvSpPr>
          <p:cNvPr id="43" name="TextBox 65"/>
          <p:cNvSpPr txBox="1"/>
          <p:nvPr/>
        </p:nvSpPr>
        <p:spPr bwMode="auto">
          <a:xfrm>
            <a:off x="1202475" y="5217631"/>
            <a:ext cx="2913191" cy="309958"/>
          </a:xfrm>
          <a:prstGeom prst="rect">
            <a:avLst/>
          </a:prstGeom>
          <a:noFill/>
        </p:spPr>
        <p:txBody>
          <a:bodyPr wrap="none" lIns="360000" tIns="0" rIns="0" bIns="0" anchor="ctr" anchorCtr="0">
            <a:normAutofit/>
          </a:bodyPr>
          <a:lstStyle/>
          <a:p>
            <a:pPr algn="l" latinLnBrk="0"/>
            <a:r>
              <a:rPr lang="zh-CN" altLang="en-US" sz="1400" dirty="0">
                <a:solidFill>
                  <a:schemeClr val="accent4">
                    <a:lumMod val="100000"/>
                  </a:schemeClr>
                </a:solidFill>
                <a:effectLst/>
              </a:rPr>
              <a:t>输入标题文本</a:t>
            </a:r>
            <a:endParaRPr lang="zh-CN" altLang="en-US" sz="1400" dirty="0">
              <a:solidFill>
                <a:schemeClr val="accent4">
                  <a:lumMod val="100000"/>
                </a:schemeClr>
              </a:solidFill>
              <a:effectLst/>
            </a:endParaRPr>
          </a:p>
        </p:txBody>
      </p:sp>
      <p:sp>
        <p:nvSpPr>
          <p:cNvPr id="44" name="TextBox 66"/>
          <p:cNvSpPr txBox="1"/>
          <p:nvPr/>
        </p:nvSpPr>
        <p:spPr bwMode="auto">
          <a:xfrm>
            <a:off x="1202475" y="5518089"/>
            <a:ext cx="2913191" cy="556179"/>
          </a:xfrm>
          <a:prstGeom prst="rect">
            <a:avLst/>
          </a:prstGeom>
          <a:noFill/>
        </p:spPr>
        <p:txBody>
          <a:bodyPr wrap="square" lIns="360000" tIns="0" rIns="0" bIns="0" anchor="ctr" anchorCtr="0">
            <a:normAutofit/>
          </a:bodyPr>
          <a:lstStyle/>
          <a:p>
            <a:pPr algn="l" latinLnBrk="0">
              <a:lnSpc>
                <a:spcPct val="120000"/>
              </a:lnSpc>
            </a:pPr>
            <a:r>
              <a:rPr lang="zh-CN" altLang="en-US" sz="1000" b="0" dirty="0">
                <a:solidFill>
                  <a:schemeClr val="tx1"/>
                </a:solidFill>
                <a:effectLst/>
              </a:rPr>
              <a:t>请替换文字内容复制你的内容到此 </a:t>
            </a:r>
            <a:br>
              <a:rPr lang="zh-CN" altLang="en-US" sz="1000" b="0" dirty="0">
                <a:solidFill>
                  <a:schemeClr val="tx1"/>
                </a:solidFill>
                <a:effectLst/>
              </a:rPr>
            </a:br>
            <a:endParaRPr lang="zh-CN" altLang="en-US" sz="1000" b="0" dirty="0">
              <a:solidFill>
                <a:schemeClr val="tx1"/>
              </a:solidFill>
              <a:effectLst/>
            </a:endParaRPr>
          </a:p>
        </p:txBody>
      </p:sp>
      <p:sp>
        <p:nvSpPr>
          <p:cNvPr id="41" name="TextBox 68"/>
          <p:cNvSpPr txBox="1"/>
          <p:nvPr/>
        </p:nvSpPr>
        <p:spPr bwMode="auto">
          <a:xfrm>
            <a:off x="8212116" y="2700699"/>
            <a:ext cx="2777409" cy="309958"/>
          </a:xfrm>
          <a:prstGeom prst="rect">
            <a:avLst/>
          </a:prstGeom>
          <a:noFill/>
        </p:spPr>
        <p:txBody>
          <a:bodyPr wrap="none" lIns="0" tIns="0" rIns="432000" bIns="0" anchor="ctr" anchorCtr="0">
            <a:normAutofit/>
          </a:bodyPr>
          <a:lstStyle/>
          <a:p>
            <a:pPr algn="r" latinLnBrk="0"/>
            <a:r>
              <a:rPr lang="zh-CN" altLang="en-US" sz="1400" dirty="0">
                <a:solidFill>
                  <a:schemeClr val="accent6">
                    <a:lumMod val="100000"/>
                  </a:schemeClr>
                </a:solidFill>
                <a:effectLst/>
              </a:rPr>
              <a:t>输入标题文本</a:t>
            </a:r>
            <a:endParaRPr lang="zh-CN" altLang="en-US" sz="1400" dirty="0">
              <a:solidFill>
                <a:schemeClr val="accent6">
                  <a:lumMod val="100000"/>
                </a:schemeClr>
              </a:solidFill>
              <a:effectLst/>
            </a:endParaRPr>
          </a:p>
        </p:txBody>
      </p:sp>
      <p:sp>
        <p:nvSpPr>
          <p:cNvPr id="42" name="TextBox 69"/>
          <p:cNvSpPr txBox="1"/>
          <p:nvPr/>
        </p:nvSpPr>
        <p:spPr bwMode="auto">
          <a:xfrm>
            <a:off x="8212116" y="3010657"/>
            <a:ext cx="2777409" cy="556179"/>
          </a:xfrm>
          <a:prstGeom prst="rect">
            <a:avLst/>
          </a:prstGeom>
          <a:noFill/>
        </p:spPr>
        <p:txBody>
          <a:bodyPr wrap="square" lIns="0" tIns="0" rIns="432000" bIns="0" anchor="ctr" anchorCtr="0">
            <a:normAutofit/>
          </a:bodyPr>
          <a:lstStyle/>
          <a:p>
            <a:pPr algn="r" latinLnBrk="0">
              <a:lnSpc>
                <a:spcPct val="120000"/>
              </a:lnSpc>
            </a:pPr>
            <a:r>
              <a:rPr lang="zh-CN" altLang="en-US" sz="1000" b="0" dirty="0">
                <a:solidFill>
                  <a:schemeClr val="tx1"/>
                </a:solidFill>
                <a:effectLst/>
              </a:rPr>
              <a:t>请替换文字内容复制你的内容到此 </a:t>
            </a:r>
            <a:br>
              <a:rPr lang="zh-CN" altLang="en-US" sz="1000" b="0" dirty="0">
                <a:solidFill>
                  <a:schemeClr val="tx1"/>
                </a:solidFill>
                <a:effectLst/>
              </a:rPr>
            </a:br>
            <a:endParaRPr lang="zh-CN" altLang="en-US" sz="1000" b="0" dirty="0">
              <a:solidFill>
                <a:schemeClr val="tx1"/>
              </a:solidFill>
              <a:effectLst/>
            </a:endParaRPr>
          </a:p>
        </p:txBody>
      </p:sp>
      <p:sp>
        <p:nvSpPr>
          <p:cNvPr id="39" name="TextBox 71"/>
          <p:cNvSpPr txBox="1"/>
          <p:nvPr/>
        </p:nvSpPr>
        <p:spPr bwMode="auto">
          <a:xfrm>
            <a:off x="8212116" y="3965016"/>
            <a:ext cx="2777409" cy="309958"/>
          </a:xfrm>
          <a:prstGeom prst="rect">
            <a:avLst/>
          </a:prstGeom>
          <a:noFill/>
        </p:spPr>
        <p:txBody>
          <a:bodyPr wrap="none" lIns="0" tIns="0" rIns="432000" bIns="0" anchor="ctr" anchorCtr="0">
            <a:normAutofit/>
          </a:bodyPr>
          <a:lstStyle/>
          <a:p>
            <a:pPr algn="r" latinLnBrk="0"/>
            <a:r>
              <a:rPr lang="zh-CN" altLang="en-US" sz="1400" dirty="0">
                <a:solidFill>
                  <a:schemeClr val="accent3">
                    <a:lumMod val="100000"/>
                  </a:schemeClr>
                </a:solidFill>
                <a:effectLst/>
              </a:rPr>
              <a:t>输入标题文本</a:t>
            </a:r>
            <a:endParaRPr lang="zh-CN" altLang="en-US" sz="1400" dirty="0">
              <a:solidFill>
                <a:schemeClr val="accent3">
                  <a:lumMod val="100000"/>
                </a:schemeClr>
              </a:solidFill>
              <a:effectLst/>
            </a:endParaRPr>
          </a:p>
        </p:txBody>
      </p:sp>
      <p:sp>
        <p:nvSpPr>
          <p:cNvPr id="40" name="TextBox 72"/>
          <p:cNvSpPr txBox="1"/>
          <p:nvPr/>
        </p:nvSpPr>
        <p:spPr bwMode="auto">
          <a:xfrm>
            <a:off x="8212116" y="4274974"/>
            <a:ext cx="2777409" cy="556179"/>
          </a:xfrm>
          <a:prstGeom prst="rect">
            <a:avLst/>
          </a:prstGeom>
          <a:noFill/>
        </p:spPr>
        <p:txBody>
          <a:bodyPr wrap="square" lIns="0" tIns="0" rIns="432000" bIns="0" anchor="ctr" anchorCtr="0">
            <a:normAutofit/>
          </a:bodyPr>
          <a:lstStyle/>
          <a:p>
            <a:pPr algn="r" latinLnBrk="0">
              <a:lnSpc>
                <a:spcPct val="120000"/>
              </a:lnSpc>
            </a:pPr>
            <a:r>
              <a:rPr lang="zh-CN" altLang="en-US" sz="1000" b="0" dirty="0">
                <a:solidFill>
                  <a:schemeClr val="tx1"/>
                </a:solidFill>
                <a:effectLst/>
              </a:rPr>
              <a:t>请替换文字内容复制你的内容到此 </a:t>
            </a:r>
            <a:br>
              <a:rPr lang="zh-CN" altLang="en-US" sz="1000" b="0" dirty="0">
                <a:solidFill>
                  <a:schemeClr val="tx1"/>
                </a:solidFill>
                <a:effectLst/>
              </a:rPr>
            </a:br>
            <a:endParaRPr lang="zh-CN" altLang="en-US" sz="1000" b="0" dirty="0">
              <a:solidFill>
                <a:schemeClr val="tx1"/>
              </a:solidFill>
              <a:effectLst/>
            </a:endParaRPr>
          </a:p>
        </p:txBody>
      </p:sp>
      <p:sp>
        <p:nvSpPr>
          <p:cNvPr id="37" name="TextBox 74"/>
          <p:cNvSpPr txBox="1"/>
          <p:nvPr/>
        </p:nvSpPr>
        <p:spPr bwMode="auto">
          <a:xfrm>
            <a:off x="8212116" y="5229333"/>
            <a:ext cx="2777409" cy="309958"/>
          </a:xfrm>
          <a:prstGeom prst="rect">
            <a:avLst/>
          </a:prstGeom>
          <a:noFill/>
        </p:spPr>
        <p:txBody>
          <a:bodyPr wrap="none" lIns="0" tIns="0" rIns="432000" bIns="0" anchor="ctr" anchorCtr="0">
            <a:normAutofit/>
          </a:bodyPr>
          <a:lstStyle/>
          <a:p>
            <a:pPr algn="r" latinLnBrk="0"/>
            <a:r>
              <a:rPr lang="zh-CN" altLang="en-US" sz="1400" dirty="0">
                <a:solidFill>
                  <a:schemeClr val="accent4">
                    <a:lumMod val="100000"/>
                  </a:schemeClr>
                </a:solidFill>
                <a:effectLst/>
              </a:rPr>
              <a:t>输入标题文本</a:t>
            </a:r>
            <a:endParaRPr lang="zh-CN" altLang="en-US" sz="1400" dirty="0">
              <a:solidFill>
                <a:schemeClr val="accent4">
                  <a:lumMod val="100000"/>
                </a:schemeClr>
              </a:solidFill>
              <a:effectLst/>
            </a:endParaRPr>
          </a:p>
        </p:txBody>
      </p:sp>
      <p:sp>
        <p:nvSpPr>
          <p:cNvPr id="38" name="TextBox 75"/>
          <p:cNvSpPr txBox="1"/>
          <p:nvPr/>
        </p:nvSpPr>
        <p:spPr bwMode="auto">
          <a:xfrm>
            <a:off x="8212116" y="5539291"/>
            <a:ext cx="2777409" cy="556179"/>
          </a:xfrm>
          <a:prstGeom prst="rect">
            <a:avLst/>
          </a:prstGeom>
          <a:noFill/>
        </p:spPr>
        <p:txBody>
          <a:bodyPr wrap="square" lIns="0" tIns="0" rIns="432000" bIns="0" anchor="ctr" anchorCtr="0">
            <a:normAutofit/>
          </a:bodyPr>
          <a:lstStyle/>
          <a:p>
            <a:pPr algn="r" latinLnBrk="0">
              <a:lnSpc>
                <a:spcPct val="120000"/>
              </a:lnSpc>
            </a:pPr>
            <a:r>
              <a:rPr lang="zh-CN" altLang="en-US" sz="1000" b="0" dirty="0">
                <a:solidFill>
                  <a:schemeClr val="tx1"/>
                </a:solidFill>
                <a:effectLst/>
              </a:rPr>
              <a:t>请替换文字内容复制你的内容到此 </a:t>
            </a:r>
            <a:br>
              <a:rPr lang="zh-CN" altLang="en-US" sz="1000" b="0" dirty="0">
                <a:solidFill>
                  <a:schemeClr val="tx1"/>
                </a:solidFill>
                <a:effectLst/>
              </a:rPr>
            </a:br>
            <a:endParaRPr lang="zh-CN" altLang="en-US" sz="1000" b="0" dirty="0">
              <a:solidFill>
                <a:schemeClr val="tx1"/>
              </a:solidFill>
              <a:effectLst/>
            </a:endParaRPr>
          </a:p>
        </p:txBody>
      </p:sp>
      <p:sp>
        <p:nvSpPr>
          <p:cNvPr id="68" name="矩形 67"/>
          <p:cNvSpPr/>
          <p:nvPr/>
        </p:nvSpPr>
        <p:spPr>
          <a:xfrm>
            <a:off x="3814780" y="650997"/>
            <a:ext cx="4164729" cy="7003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zh-CN" altLang="en-US" sz="4550" b="1" dirty="0">
                <a:solidFill>
                  <a:schemeClr val="tx1"/>
                </a:solidFill>
                <a:latin typeface="汉仪乐喵体简" panose="00020600040101010101" pitchFamily="18" charset="-122"/>
                <a:ea typeface="汉仪乐喵体简" panose="00020600040101010101" pitchFamily="18" charset="-122"/>
                <a:cs typeface="+mn-ea"/>
                <a:sym typeface="+mn-lt"/>
              </a:rPr>
              <a:t>请输入您的标题</a:t>
            </a:r>
            <a:endParaRPr lang="zh-CN" altLang="en-US" sz="4550" b="1" dirty="0">
              <a:solidFill>
                <a:schemeClr val="tx1"/>
              </a:solidFill>
              <a:latin typeface="汉仪乐喵体简" panose="00020600040101010101" pitchFamily="18" charset="-122"/>
              <a:ea typeface="汉仪乐喵体简" panose="00020600040101010101" pitchFamily="18" charset="-122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 advTm="3000">
        <p14:ripple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51" grpId="0"/>
      <p:bldP spid="52" grpId="0"/>
      <p:bldP spid="49" grpId="0"/>
      <p:bldP spid="50" grpId="0"/>
      <p:bldP spid="47" grpId="0"/>
      <p:bldP spid="48" grpId="0"/>
      <p:bldP spid="45" grpId="0"/>
      <p:bldP spid="46" grpId="0"/>
      <p:bldP spid="43" grpId="0"/>
      <p:bldP spid="44" grpId="0"/>
      <p:bldP spid="41" grpId="0"/>
      <p:bldP spid="42" grpId="0"/>
      <p:bldP spid="39" grpId="0"/>
      <p:bldP spid="40" grpId="0"/>
      <p:bldP spid="37" grpId="0"/>
      <p:bldP spid="38" grpId="0"/>
      <p:bldP spid="6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千图PPT彼岸天：ID 8661124组合 3"/>
          <p:cNvGrpSpPr/>
          <p:nvPr>
            <p:custDataLst>
              <p:tags r:id="rId1"/>
            </p:custDataLst>
          </p:nvPr>
        </p:nvGrpSpPr>
        <p:grpSpPr bwMode="auto">
          <a:xfrm rot="6300000">
            <a:off x="2205320" y="2603127"/>
            <a:ext cx="716030" cy="1200738"/>
            <a:chOff x="2761517" y="2285998"/>
            <a:chExt cx="1645171" cy="2760229"/>
          </a:xfrm>
          <a:solidFill>
            <a:schemeClr val="accent1"/>
          </a:solidFill>
        </p:grpSpPr>
        <p:sp>
          <p:nvSpPr>
            <p:cNvPr id="70" name="Oval 4"/>
            <p:cNvSpPr/>
            <p:nvPr/>
          </p:nvSpPr>
          <p:spPr bwMode="auto">
            <a:xfrm rot="20866472">
              <a:off x="3352803" y="2285998"/>
              <a:ext cx="304801" cy="380999"/>
            </a:xfrm>
            <a:prstGeom prst="ellipse">
              <a:avLst/>
            </a:prstGeom>
            <a:grpFill/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71" name="Oval 5"/>
            <p:cNvSpPr/>
            <p:nvPr/>
          </p:nvSpPr>
          <p:spPr bwMode="auto">
            <a:xfrm rot="20866472">
              <a:off x="3151535" y="2515499"/>
              <a:ext cx="213631" cy="258040"/>
            </a:xfrm>
            <a:prstGeom prst="ellipse">
              <a:avLst/>
            </a:prstGeom>
            <a:grpFill/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72" name="Oval 6"/>
            <p:cNvSpPr/>
            <p:nvPr/>
          </p:nvSpPr>
          <p:spPr bwMode="auto">
            <a:xfrm rot="20866472">
              <a:off x="2992346" y="2729551"/>
              <a:ext cx="186338" cy="225071"/>
            </a:xfrm>
            <a:prstGeom prst="ellipse">
              <a:avLst/>
            </a:prstGeom>
            <a:grpFill/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73" name="Oval 7"/>
            <p:cNvSpPr/>
            <p:nvPr/>
          </p:nvSpPr>
          <p:spPr bwMode="auto">
            <a:xfrm rot="20866472">
              <a:off x="2879349" y="2921354"/>
              <a:ext cx="150338" cy="189070"/>
            </a:xfrm>
            <a:prstGeom prst="ellipse">
              <a:avLst/>
            </a:prstGeom>
            <a:grpFill/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74" name="Oval 8"/>
            <p:cNvSpPr/>
            <p:nvPr/>
          </p:nvSpPr>
          <p:spPr bwMode="auto">
            <a:xfrm rot="20866472">
              <a:off x="2761517" y="3137975"/>
              <a:ext cx="150338" cy="189070"/>
            </a:xfrm>
            <a:prstGeom prst="ellipse">
              <a:avLst/>
            </a:prstGeom>
            <a:grpFill/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75" name="Freeform: Shape 9"/>
            <p:cNvSpPr/>
            <p:nvPr/>
          </p:nvSpPr>
          <p:spPr bwMode="auto">
            <a:xfrm>
              <a:off x="2939382" y="2737153"/>
              <a:ext cx="1467306" cy="2309074"/>
            </a:xfrm>
            <a:custGeom>
              <a:avLst/>
              <a:gdLst>
                <a:gd name="T0" fmla="*/ 631801 w 1467305"/>
                <a:gd name="T1" fmla="*/ 891166 h 2309075"/>
                <a:gd name="T2" fmla="*/ 669995 w 1467305"/>
                <a:gd name="T3" fmla="*/ 757491 h 2309075"/>
                <a:gd name="T4" fmla="*/ 860968 w 1467305"/>
                <a:gd name="T5" fmla="*/ 547430 h 2309075"/>
                <a:gd name="T6" fmla="*/ 899162 w 1467305"/>
                <a:gd name="T7" fmla="*/ 289629 h 2309075"/>
                <a:gd name="T8" fmla="*/ 794128 w 1467305"/>
                <a:gd name="T9" fmla="*/ 89116 h 2309075"/>
                <a:gd name="T10" fmla="*/ 555412 w 1467305"/>
                <a:gd name="T11" fmla="*/ 60472 h 2309075"/>
                <a:gd name="T12" fmla="*/ 106627 w 1467305"/>
                <a:gd name="T13" fmla="*/ 451948 h 2309075"/>
                <a:gd name="T14" fmla="*/ 20689 w 1467305"/>
                <a:gd name="T15" fmla="*/ 805232 h 2309075"/>
                <a:gd name="T16" fmla="*/ 230759 w 1467305"/>
                <a:gd name="T17" fmla="*/ 1320835 h 2309075"/>
                <a:gd name="T18" fmla="*/ 679544 w 1467305"/>
                <a:gd name="T19" fmla="*/ 2017854 h 2309075"/>
                <a:gd name="T20" fmla="*/ 946906 w 1467305"/>
                <a:gd name="T21" fmla="*/ 2266108 h 2309075"/>
                <a:gd name="T22" fmla="*/ 1204718 w 1467305"/>
                <a:gd name="T23" fmla="*/ 2275656 h 2309075"/>
                <a:gd name="T24" fmla="*/ 1405239 w 1467305"/>
                <a:gd name="T25" fmla="*/ 2103788 h 2309075"/>
                <a:gd name="T26" fmla="*/ 1462531 w 1467305"/>
                <a:gd name="T27" fmla="*/ 1884179 h 2309075"/>
                <a:gd name="T28" fmla="*/ 1376594 w 1467305"/>
                <a:gd name="T29" fmla="*/ 1655022 h 2309075"/>
                <a:gd name="T30" fmla="*/ 1166524 w 1467305"/>
                <a:gd name="T31" fmla="*/ 1530896 h 2309075"/>
                <a:gd name="T32" fmla="*/ 946906 w 1467305"/>
                <a:gd name="T33" fmla="*/ 1483155 h 2309075"/>
                <a:gd name="T34" fmla="*/ 765482 w 1467305"/>
                <a:gd name="T35" fmla="*/ 1349480 h 2309075"/>
                <a:gd name="T36" fmla="*/ 631801 w 1467305"/>
                <a:gd name="T37" fmla="*/ 1063034 h 2309075"/>
                <a:gd name="T38" fmla="*/ 631801 w 1467305"/>
                <a:gd name="T39" fmla="*/ 891166 h 230907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467305"/>
                <a:gd name="T61" fmla="*/ 0 h 2309075"/>
                <a:gd name="T62" fmla="*/ 1467305 w 1467305"/>
                <a:gd name="T63" fmla="*/ 2309075 h 2309075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467305" h="2309075">
                  <a:moveTo>
                    <a:pt x="631801" y="891166"/>
                  </a:moveTo>
                  <a:cubicBezTo>
                    <a:pt x="641342" y="827542"/>
                    <a:pt x="644500" y="814780"/>
                    <a:pt x="669995" y="757491"/>
                  </a:cubicBezTo>
                  <a:cubicBezTo>
                    <a:pt x="708190" y="700202"/>
                    <a:pt x="822774" y="625407"/>
                    <a:pt x="860968" y="547430"/>
                  </a:cubicBezTo>
                  <a:cubicBezTo>
                    <a:pt x="899162" y="469453"/>
                    <a:pt x="910302" y="366015"/>
                    <a:pt x="899162" y="289629"/>
                  </a:cubicBezTo>
                  <a:cubicBezTo>
                    <a:pt x="888022" y="213243"/>
                    <a:pt x="851420" y="127309"/>
                    <a:pt x="794128" y="89116"/>
                  </a:cubicBezTo>
                  <a:cubicBezTo>
                    <a:pt x="736836" y="50923"/>
                    <a:pt x="669995" y="0"/>
                    <a:pt x="555412" y="60472"/>
                  </a:cubicBezTo>
                  <a:cubicBezTo>
                    <a:pt x="440829" y="120944"/>
                    <a:pt x="195748" y="327821"/>
                    <a:pt x="106627" y="451948"/>
                  </a:cubicBezTo>
                  <a:cubicBezTo>
                    <a:pt x="17507" y="576075"/>
                    <a:pt x="0" y="660418"/>
                    <a:pt x="20689" y="805232"/>
                  </a:cubicBezTo>
                  <a:cubicBezTo>
                    <a:pt x="41378" y="950046"/>
                    <a:pt x="120950" y="1118731"/>
                    <a:pt x="230759" y="1320835"/>
                  </a:cubicBezTo>
                  <a:cubicBezTo>
                    <a:pt x="340568" y="1522939"/>
                    <a:pt x="560186" y="1860309"/>
                    <a:pt x="679544" y="2017854"/>
                  </a:cubicBezTo>
                  <a:cubicBezTo>
                    <a:pt x="798902" y="2175399"/>
                    <a:pt x="859377" y="2223141"/>
                    <a:pt x="946906" y="2266108"/>
                  </a:cubicBezTo>
                  <a:cubicBezTo>
                    <a:pt x="1034435" y="2309075"/>
                    <a:pt x="1128329" y="2302709"/>
                    <a:pt x="1204718" y="2275656"/>
                  </a:cubicBezTo>
                  <a:cubicBezTo>
                    <a:pt x="1281107" y="2248603"/>
                    <a:pt x="1362270" y="2169034"/>
                    <a:pt x="1405239" y="2103788"/>
                  </a:cubicBezTo>
                  <a:cubicBezTo>
                    <a:pt x="1448208" y="2038542"/>
                    <a:pt x="1467305" y="1958973"/>
                    <a:pt x="1462531" y="1884179"/>
                  </a:cubicBezTo>
                  <a:cubicBezTo>
                    <a:pt x="1457757" y="1809385"/>
                    <a:pt x="1425928" y="1713902"/>
                    <a:pt x="1376594" y="1655022"/>
                  </a:cubicBezTo>
                  <a:cubicBezTo>
                    <a:pt x="1327260" y="1596142"/>
                    <a:pt x="1238139" y="1559541"/>
                    <a:pt x="1166524" y="1530896"/>
                  </a:cubicBezTo>
                  <a:cubicBezTo>
                    <a:pt x="1094909" y="1502251"/>
                    <a:pt x="1013746" y="1513391"/>
                    <a:pt x="946906" y="1483155"/>
                  </a:cubicBezTo>
                  <a:cubicBezTo>
                    <a:pt x="880066" y="1452919"/>
                    <a:pt x="817999" y="1419500"/>
                    <a:pt x="765482" y="1349480"/>
                  </a:cubicBezTo>
                  <a:cubicBezTo>
                    <a:pt x="712965" y="1279460"/>
                    <a:pt x="654081" y="1139420"/>
                    <a:pt x="631801" y="1063034"/>
                  </a:cubicBezTo>
                  <a:cubicBezTo>
                    <a:pt x="615871" y="945373"/>
                    <a:pt x="625435" y="942090"/>
                    <a:pt x="631801" y="891166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</p:grpSp>
      <p:grpSp>
        <p:nvGrpSpPr>
          <p:cNvPr id="5" name="千图PPT彼岸天：ID 8661124组合 10"/>
          <p:cNvGrpSpPr/>
          <p:nvPr>
            <p:custDataLst>
              <p:tags r:id="rId2"/>
            </p:custDataLst>
          </p:nvPr>
        </p:nvGrpSpPr>
        <p:grpSpPr bwMode="auto">
          <a:xfrm rot="15300000" flipV="1">
            <a:off x="2800047" y="3131699"/>
            <a:ext cx="716032" cy="1200738"/>
            <a:chOff x="2761516" y="2285997"/>
            <a:chExt cx="1645174" cy="2760229"/>
          </a:xfrm>
          <a:solidFill>
            <a:schemeClr val="accent1">
              <a:lumMod val="75000"/>
            </a:schemeClr>
          </a:solidFill>
        </p:grpSpPr>
        <p:sp>
          <p:nvSpPr>
            <p:cNvPr id="64" name="Oval 11"/>
            <p:cNvSpPr/>
            <p:nvPr/>
          </p:nvSpPr>
          <p:spPr bwMode="auto">
            <a:xfrm rot="20866472">
              <a:off x="3352802" y="2285997"/>
              <a:ext cx="304801" cy="380999"/>
            </a:xfrm>
            <a:prstGeom prst="ellipse">
              <a:avLst/>
            </a:prstGeom>
            <a:grpFill/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65" name="Oval 12"/>
            <p:cNvSpPr/>
            <p:nvPr/>
          </p:nvSpPr>
          <p:spPr bwMode="auto">
            <a:xfrm rot="20866472">
              <a:off x="3151534" y="2515499"/>
              <a:ext cx="213631" cy="258040"/>
            </a:xfrm>
            <a:prstGeom prst="ellipse">
              <a:avLst/>
            </a:prstGeom>
            <a:grpFill/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66" name="Oval 13"/>
            <p:cNvSpPr/>
            <p:nvPr/>
          </p:nvSpPr>
          <p:spPr bwMode="auto">
            <a:xfrm rot="20866472">
              <a:off x="2992347" y="2729550"/>
              <a:ext cx="186337" cy="225071"/>
            </a:xfrm>
            <a:prstGeom prst="ellipse">
              <a:avLst/>
            </a:prstGeom>
            <a:grpFill/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67" name="Oval 14"/>
            <p:cNvSpPr/>
            <p:nvPr/>
          </p:nvSpPr>
          <p:spPr bwMode="auto">
            <a:xfrm rot="20866472">
              <a:off x="2879348" y="2921354"/>
              <a:ext cx="150338" cy="189070"/>
            </a:xfrm>
            <a:prstGeom prst="ellipse">
              <a:avLst/>
            </a:prstGeom>
            <a:grpFill/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68" name="Oval 15"/>
            <p:cNvSpPr/>
            <p:nvPr/>
          </p:nvSpPr>
          <p:spPr bwMode="auto">
            <a:xfrm rot="20866472">
              <a:off x="2761516" y="3137975"/>
              <a:ext cx="150338" cy="189070"/>
            </a:xfrm>
            <a:prstGeom prst="ellipse">
              <a:avLst/>
            </a:prstGeom>
            <a:grpFill/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69" name="Freeform: Shape 16"/>
            <p:cNvSpPr/>
            <p:nvPr/>
          </p:nvSpPr>
          <p:spPr bwMode="auto">
            <a:xfrm>
              <a:off x="2939384" y="2737152"/>
              <a:ext cx="1467306" cy="2309074"/>
            </a:xfrm>
            <a:custGeom>
              <a:avLst/>
              <a:gdLst>
                <a:gd name="T0" fmla="*/ 631801 w 1467305"/>
                <a:gd name="T1" fmla="*/ 891166 h 2309075"/>
                <a:gd name="T2" fmla="*/ 669995 w 1467305"/>
                <a:gd name="T3" fmla="*/ 757491 h 2309075"/>
                <a:gd name="T4" fmla="*/ 860968 w 1467305"/>
                <a:gd name="T5" fmla="*/ 547430 h 2309075"/>
                <a:gd name="T6" fmla="*/ 899162 w 1467305"/>
                <a:gd name="T7" fmla="*/ 289629 h 2309075"/>
                <a:gd name="T8" fmla="*/ 794128 w 1467305"/>
                <a:gd name="T9" fmla="*/ 89116 h 2309075"/>
                <a:gd name="T10" fmla="*/ 555412 w 1467305"/>
                <a:gd name="T11" fmla="*/ 60472 h 2309075"/>
                <a:gd name="T12" fmla="*/ 106627 w 1467305"/>
                <a:gd name="T13" fmla="*/ 451948 h 2309075"/>
                <a:gd name="T14" fmla="*/ 20689 w 1467305"/>
                <a:gd name="T15" fmla="*/ 805232 h 2309075"/>
                <a:gd name="T16" fmla="*/ 230759 w 1467305"/>
                <a:gd name="T17" fmla="*/ 1320835 h 2309075"/>
                <a:gd name="T18" fmla="*/ 679544 w 1467305"/>
                <a:gd name="T19" fmla="*/ 2017854 h 2309075"/>
                <a:gd name="T20" fmla="*/ 946906 w 1467305"/>
                <a:gd name="T21" fmla="*/ 2266108 h 2309075"/>
                <a:gd name="T22" fmla="*/ 1204718 w 1467305"/>
                <a:gd name="T23" fmla="*/ 2275656 h 2309075"/>
                <a:gd name="T24" fmla="*/ 1405239 w 1467305"/>
                <a:gd name="T25" fmla="*/ 2103788 h 2309075"/>
                <a:gd name="T26" fmla="*/ 1462531 w 1467305"/>
                <a:gd name="T27" fmla="*/ 1884179 h 2309075"/>
                <a:gd name="T28" fmla="*/ 1376594 w 1467305"/>
                <a:gd name="T29" fmla="*/ 1655022 h 2309075"/>
                <a:gd name="T30" fmla="*/ 1166524 w 1467305"/>
                <a:gd name="T31" fmla="*/ 1530896 h 2309075"/>
                <a:gd name="T32" fmla="*/ 946906 w 1467305"/>
                <a:gd name="T33" fmla="*/ 1483155 h 2309075"/>
                <a:gd name="T34" fmla="*/ 765482 w 1467305"/>
                <a:gd name="T35" fmla="*/ 1349480 h 2309075"/>
                <a:gd name="T36" fmla="*/ 631801 w 1467305"/>
                <a:gd name="T37" fmla="*/ 1063034 h 2309075"/>
                <a:gd name="T38" fmla="*/ 631801 w 1467305"/>
                <a:gd name="T39" fmla="*/ 891166 h 230907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467305"/>
                <a:gd name="T61" fmla="*/ 0 h 2309075"/>
                <a:gd name="T62" fmla="*/ 1467305 w 1467305"/>
                <a:gd name="T63" fmla="*/ 2309075 h 2309075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467305" h="2309075">
                  <a:moveTo>
                    <a:pt x="631801" y="891166"/>
                  </a:moveTo>
                  <a:cubicBezTo>
                    <a:pt x="641342" y="827542"/>
                    <a:pt x="644500" y="814780"/>
                    <a:pt x="669995" y="757491"/>
                  </a:cubicBezTo>
                  <a:cubicBezTo>
                    <a:pt x="708190" y="700202"/>
                    <a:pt x="822774" y="625407"/>
                    <a:pt x="860968" y="547430"/>
                  </a:cubicBezTo>
                  <a:cubicBezTo>
                    <a:pt x="899162" y="469453"/>
                    <a:pt x="910302" y="366015"/>
                    <a:pt x="899162" y="289629"/>
                  </a:cubicBezTo>
                  <a:cubicBezTo>
                    <a:pt x="888022" y="213243"/>
                    <a:pt x="851420" y="127309"/>
                    <a:pt x="794128" y="89116"/>
                  </a:cubicBezTo>
                  <a:cubicBezTo>
                    <a:pt x="736836" y="50923"/>
                    <a:pt x="669995" y="0"/>
                    <a:pt x="555412" y="60472"/>
                  </a:cubicBezTo>
                  <a:cubicBezTo>
                    <a:pt x="440829" y="120944"/>
                    <a:pt x="195748" y="327821"/>
                    <a:pt x="106627" y="451948"/>
                  </a:cubicBezTo>
                  <a:cubicBezTo>
                    <a:pt x="17507" y="576075"/>
                    <a:pt x="0" y="660418"/>
                    <a:pt x="20689" y="805232"/>
                  </a:cubicBezTo>
                  <a:cubicBezTo>
                    <a:pt x="41378" y="950046"/>
                    <a:pt x="120950" y="1118731"/>
                    <a:pt x="230759" y="1320835"/>
                  </a:cubicBezTo>
                  <a:cubicBezTo>
                    <a:pt x="340568" y="1522939"/>
                    <a:pt x="560186" y="1860309"/>
                    <a:pt x="679544" y="2017854"/>
                  </a:cubicBezTo>
                  <a:cubicBezTo>
                    <a:pt x="798902" y="2175399"/>
                    <a:pt x="859377" y="2223141"/>
                    <a:pt x="946906" y="2266108"/>
                  </a:cubicBezTo>
                  <a:cubicBezTo>
                    <a:pt x="1034435" y="2309075"/>
                    <a:pt x="1128329" y="2302709"/>
                    <a:pt x="1204718" y="2275656"/>
                  </a:cubicBezTo>
                  <a:cubicBezTo>
                    <a:pt x="1281107" y="2248603"/>
                    <a:pt x="1362270" y="2169034"/>
                    <a:pt x="1405239" y="2103788"/>
                  </a:cubicBezTo>
                  <a:cubicBezTo>
                    <a:pt x="1448208" y="2038542"/>
                    <a:pt x="1467305" y="1958973"/>
                    <a:pt x="1462531" y="1884179"/>
                  </a:cubicBezTo>
                  <a:cubicBezTo>
                    <a:pt x="1457757" y="1809385"/>
                    <a:pt x="1425928" y="1713902"/>
                    <a:pt x="1376594" y="1655022"/>
                  </a:cubicBezTo>
                  <a:cubicBezTo>
                    <a:pt x="1327260" y="1596142"/>
                    <a:pt x="1238139" y="1559541"/>
                    <a:pt x="1166524" y="1530896"/>
                  </a:cubicBezTo>
                  <a:cubicBezTo>
                    <a:pt x="1094909" y="1502251"/>
                    <a:pt x="1013746" y="1513391"/>
                    <a:pt x="946906" y="1483155"/>
                  </a:cubicBezTo>
                  <a:cubicBezTo>
                    <a:pt x="880066" y="1452919"/>
                    <a:pt x="817999" y="1419500"/>
                    <a:pt x="765482" y="1349480"/>
                  </a:cubicBezTo>
                  <a:cubicBezTo>
                    <a:pt x="712965" y="1279460"/>
                    <a:pt x="654081" y="1139420"/>
                    <a:pt x="631801" y="1063034"/>
                  </a:cubicBezTo>
                  <a:cubicBezTo>
                    <a:pt x="615871" y="945373"/>
                    <a:pt x="625435" y="942090"/>
                    <a:pt x="631801" y="891166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</p:grpSp>
      <p:grpSp>
        <p:nvGrpSpPr>
          <p:cNvPr id="6" name="千图PPT彼岸天：ID 8661124组合 17"/>
          <p:cNvGrpSpPr/>
          <p:nvPr>
            <p:custDataLst>
              <p:tags r:id="rId3"/>
            </p:custDataLst>
          </p:nvPr>
        </p:nvGrpSpPr>
        <p:grpSpPr bwMode="auto">
          <a:xfrm rot="6300000">
            <a:off x="4099228" y="2580878"/>
            <a:ext cx="780879" cy="1310089"/>
            <a:chOff x="2761514" y="2286000"/>
            <a:chExt cx="1645174" cy="2760227"/>
          </a:xfrm>
          <a:solidFill>
            <a:schemeClr val="accent2"/>
          </a:solidFill>
        </p:grpSpPr>
        <p:sp>
          <p:nvSpPr>
            <p:cNvPr id="58" name="Oval 18"/>
            <p:cNvSpPr/>
            <p:nvPr/>
          </p:nvSpPr>
          <p:spPr bwMode="auto">
            <a:xfrm rot="20866472">
              <a:off x="3352800" y="2286000"/>
              <a:ext cx="304800" cy="380999"/>
            </a:xfrm>
            <a:prstGeom prst="ellipse">
              <a:avLst/>
            </a:prstGeom>
            <a:grpFill/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59" name="Oval 19"/>
            <p:cNvSpPr/>
            <p:nvPr/>
          </p:nvSpPr>
          <p:spPr bwMode="auto">
            <a:xfrm rot="20866472">
              <a:off x="3151532" y="2515500"/>
              <a:ext cx="213632" cy="258041"/>
            </a:xfrm>
            <a:prstGeom prst="ellipse">
              <a:avLst/>
            </a:prstGeom>
            <a:grpFill/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60" name="Oval 20"/>
            <p:cNvSpPr/>
            <p:nvPr/>
          </p:nvSpPr>
          <p:spPr bwMode="auto">
            <a:xfrm rot="20866472">
              <a:off x="2992344" y="2729550"/>
              <a:ext cx="186338" cy="225072"/>
            </a:xfrm>
            <a:prstGeom prst="ellipse">
              <a:avLst/>
            </a:prstGeom>
            <a:grpFill/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61" name="Oval 21"/>
            <p:cNvSpPr/>
            <p:nvPr/>
          </p:nvSpPr>
          <p:spPr bwMode="auto">
            <a:xfrm rot="20866472">
              <a:off x="2879347" y="2921355"/>
              <a:ext cx="150339" cy="189071"/>
            </a:xfrm>
            <a:prstGeom prst="ellipse">
              <a:avLst/>
            </a:prstGeom>
            <a:grpFill/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62" name="Oval 22"/>
            <p:cNvSpPr/>
            <p:nvPr/>
          </p:nvSpPr>
          <p:spPr bwMode="auto">
            <a:xfrm rot="20866472">
              <a:off x="2761514" y="3137973"/>
              <a:ext cx="150339" cy="189071"/>
            </a:xfrm>
            <a:prstGeom prst="ellipse">
              <a:avLst/>
            </a:prstGeom>
            <a:grpFill/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63" name="Freeform: Shape 23"/>
            <p:cNvSpPr/>
            <p:nvPr/>
          </p:nvSpPr>
          <p:spPr bwMode="auto">
            <a:xfrm>
              <a:off x="2939383" y="2737152"/>
              <a:ext cx="1467305" cy="2309075"/>
            </a:xfrm>
            <a:custGeom>
              <a:avLst/>
              <a:gdLst>
                <a:gd name="T0" fmla="*/ 631801 w 1467305"/>
                <a:gd name="T1" fmla="*/ 891166 h 2309075"/>
                <a:gd name="T2" fmla="*/ 669995 w 1467305"/>
                <a:gd name="T3" fmla="*/ 757491 h 2309075"/>
                <a:gd name="T4" fmla="*/ 860968 w 1467305"/>
                <a:gd name="T5" fmla="*/ 547430 h 2309075"/>
                <a:gd name="T6" fmla="*/ 899162 w 1467305"/>
                <a:gd name="T7" fmla="*/ 289629 h 2309075"/>
                <a:gd name="T8" fmla="*/ 794128 w 1467305"/>
                <a:gd name="T9" fmla="*/ 89116 h 2309075"/>
                <a:gd name="T10" fmla="*/ 555412 w 1467305"/>
                <a:gd name="T11" fmla="*/ 60472 h 2309075"/>
                <a:gd name="T12" fmla="*/ 106627 w 1467305"/>
                <a:gd name="T13" fmla="*/ 451948 h 2309075"/>
                <a:gd name="T14" fmla="*/ 20689 w 1467305"/>
                <a:gd name="T15" fmla="*/ 805232 h 2309075"/>
                <a:gd name="T16" fmla="*/ 230759 w 1467305"/>
                <a:gd name="T17" fmla="*/ 1320835 h 2309075"/>
                <a:gd name="T18" fmla="*/ 679544 w 1467305"/>
                <a:gd name="T19" fmla="*/ 2017854 h 2309075"/>
                <a:gd name="T20" fmla="*/ 946906 w 1467305"/>
                <a:gd name="T21" fmla="*/ 2266108 h 2309075"/>
                <a:gd name="T22" fmla="*/ 1204718 w 1467305"/>
                <a:gd name="T23" fmla="*/ 2275656 h 2309075"/>
                <a:gd name="T24" fmla="*/ 1405239 w 1467305"/>
                <a:gd name="T25" fmla="*/ 2103788 h 2309075"/>
                <a:gd name="T26" fmla="*/ 1462531 w 1467305"/>
                <a:gd name="T27" fmla="*/ 1884179 h 2309075"/>
                <a:gd name="T28" fmla="*/ 1376594 w 1467305"/>
                <a:gd name="T29" fmla="*/ 1655022 h 2309075"/>
                <a:gd name="T30" fmla="*/ 1166524 w 1467305"/>
                <a:gd name="T31" fmla="*/ 1530896 h 2309075"/>
                <a:gd name="T32" fmla="*/ 946906 w 1467305"/>
                <a:gd name="T33" fmla="*/ 1483155 h 2309075"/>
                <a:gd name="T34" fmla="*/ 765482 w 1467305"/>
                <a:gd name="T35" fmla="*/ 1349480 h 2309075"/>
                <a:gd name="T36" fmla="*/ 631801 w 1467305"/>
                <a:gd name="T37" fmla="*/ 1063034 h 2309075"/>
                <a:gd name="T38" fmla="*/ 631801 w 1467305"/>
                <a:gd name="T39" fmla="*/ 891166 h 230907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467305"/>
                <a:gd name="T61" fmla="*/ 0 h 2309075"/>
                <a:gd name="T62" fmla="*/ 1467305 w 1467305"/>
                <a:gd name="T63" fmla="*/ 2309075 h 2309075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467305" h="2309075">
                  <a:moveTo>
                    <a:pt x="631801" y="891166"/>
                  </a:moveTo>
                  <a:cubicBezTo>
                    <a:pt x="641342" y="827542"/>
                    <a:pt x="644500" y="814780"/>
                    <a:pt x="669995" y="757491"/>
                  </a:cubicBezTo>
                  <a:cubicBezTo>
                    <a:pt x="708190" y="700202"/>
                    <a:pt x="822774" y="625407"/>
                    <a:pt x="860968" y="547430"/>
                  </a:cubicBezTo>
                  <a:cubicBezTo>
                    <a:pt x="899162" y="469453"/>
                    <a:pt x="910302" y="366015"/>
                    <a:pt x="899162" y="289629"/>
                  </a:cubicBezTo>
                  <a:cubicBezTo>
                    <a:pt x="888022" y="213243"/>
                    <a:pt x="851420" y="127309"/>
                    <a:pt x="794128" y="89116"/>
                  </a:cubicBezTo>
                  <a:cubicBezTo>
                    <a:pt x="736836" y="50923"/>
                    <a:pt x="669995" y="0"/>
                    <a:pt x="555412" y="60472"/>
                  </a:cubicBezTo>
                  <a:cubicBezTo>
                    <a:pt x="440829" y="120944"/>
                    <a:pt x="195748" y="327821"/>
                    <a:pt x="106627" y="451948"/>
                  </a:cubicBezTo>
                  <a:cubicBezTo>
                    <a:pt x="17507" y="576075"/>
                    <a:pt x="0" y="660418"/>
                    <a:pt x="20689" y="805232"/>
                  </a:cubicBezTo>
                  <a:cubicBezTo>
                    <a:pt x="41378" y="950046"/>
                    <a:pt x="120950" y="1118731"/>
                    <a:pt x="230759" y="1320835"/>
                  </a:cubicBezTo>
                  <a:cubicBezTo>
                    <a:pt x="340568" y="1522939"/>
                    <a:pt x="560186" y="1860309"/>
                    <a:pt x="679544" y="2017854"/>
                  </a:cubicBezTo>
                  <a:cubicBezTo>
                    <a:pt x="798902" y="2175399"/>
                    <a:pt x="859377" y="2223141"/>
                    <a:pt x="946906" y="2266108"/>
                  </a:cubicBezTo>
                  <a:cubicBezTo>
                    <a:pt x="1034435" y="2309075"/>
                    <a:pt x="1128329" y="2302709"/>
                    <a:pt x="1204718" y="2275656"/>
                  </a:cubicBezTo>
                  <a:cubicBezTo>
                    <a:pt x="1281107" y="2248603"/>
                    <a:pt x="1362270" y="2169034"/>
                    <a:pt x="1405239" y="2103788"/>
                  </a:cubicBezTo>
                  <a:cubicBezTo>
                    <a:pt x="1448208" y="2038542"/>
                    <a:pt x="1467305" y="1958973"/>
                    <a:pt x="1462531" y="1884179"/>
                  </a:cubicBezTo>
                  <a:cubicBezTo>
                    <a:pt x="1457757" y="1809385"/>
                    <a:pt x="1425928" y="1713902"/>
                    <a:pt x="1376594" y="1655022"/>
                  </a:cubicBezTo>
                  <a:cubicBezTo>
                    <a:pt x="1327260" y="1596142"/>
                    <a:pt x="1238139" y="1559541"/>
                    <a:pt x="1166524" y="1530896"/>
                  </a:cubicBezTo>
                  <a:cubicBezTo>
                    <a:pt x="1094909" y="1502251"/>
                    <a:pt x="1013746" y="1513391"/>
                    <a:pt x="946906" y="1483155"/>
                  </a:cubicBezTo>
                  <a:cubicBezTo>
                    <a:pt x="880066" y="1452919"/>
                    <a:pt x="817999" y="1419500"/>
                    <a:pt x="765482" y="1349480"/>
                  </a:cubicBezTo>
                  <a:cubicBezTo>
                    <a:pt x="712965" y="1279460"/>
                    <a:pt x="654081" y="1139420"/>
                    <a:pt x="631801" y="1063034"/>
                  </a:cubicBezTo>
                  <a:cubicBezTo>
                    <a:pt x="615871" y="945373"/>
                    <a:pt x="625435" y="942090"/>
                    <a:pt x="631801" y="891166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</p:grpSp>
      <p:grpSp>
        <p:nvGrpSpPr>
          <p:cNvPr id="7" name="千图PPT彼岸天：ID 8661124组合 24"/>
          <p:cNvGrpSpPr/>
          <p:nvPr>
            <p:custDataLst>
              <p:tags r:id="rId4"/>
            </p:custDataLst>
          </p:nvPr>
        </p:nvGrpSpPr>
        <p:grpSpPr bwMode="auto">
          <a:xfrm rot="15300000" flipV="1">
            <a:off x="4691846" y="3072904"/>
            <a:ext cx="780879" cy="1310089"/>
            <a:chOff x="2761514" y="2286000"/>
            <a:chExt cx="1645174" cy="2760227"/>
          </a:xfrm>
          <a:solidFill>
            <a:schemeClr val="accent2">
              <a:lumMod val="75000"/>
            </a:schemeClr>
          </a:solidFill>
        </p:grpSpPr>
        <p:sp>
          <p:nvSpPr>
            <p:cNvPr id="52" name="Oval 25"/>
            <p:cNvSpPr/>
            <p:nvPr/>
          </p:nvSpPr>
          <p:spPr bwMode="auto">
            <a:xfrm rot="20866472">
              <a:off x="3352800" y="2286000"/>
              <a:ext cx="304800" cy="380999"/>
            </a:xfrm>
            <a:prstGeom prst="ellipse">
              <a:avLst/>
            </a:prstGeom>
            <a:grpFill/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53" name="Oval 26"/>
            <p:cNvSpPr/>
            <p:nvPr/>
          </p:nvSpPr>
          <p:spPr bwMode="auto">
            <a:xfrm rot="20866472">
              <a:off x="3151532" y="2515500"/>
              <a:ext cx="213632" cy="258041"/>
            </a:xfrm>
            <a:prstGeom prst="ellipse">
              <a:avLst/>
            </a:prstGeom>
            <a:grpFill/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54" name="Oval 27"/>
            <p:cNvSpPr/>
            <p:nvPr/>
          </p:nvSpPr>
          <p:spPr bwMode="auto">
            <a:xfrm rot="20866472">
              <a:off x="2992344" y="2729550"/>
              <a:ext cx="186338" cy="225072"/>
            </a:xfrm>
            <a:prstGeom prst="ellipse">
              <a:avLst/>
            </a:prstGeom>
            <a:grpFill/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55" name="Oval 28"/>
            <p:cNvSpPr/>
            <p:nvPr/>
          </p:nvSpPr>
          <p:spPr bwMode="auto">
            <a:xfrm rot="20866472">
              <a:off x="2879347" y="2921355"/>
              <a:ext cx="150339" cy="189071"/>
            </a:xfrm>
            <a:prstGeom prst="ellipse">
              <a:avLst/>
            </a:prstGeom>
            <a:grpFill/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56" name="Oval 29"/>
            <p:cNvSpPr/>
            <p:nvPr/>
          </p:nvSpPr>
          <p:spPr bwMode="auto">
            <a:xfrm rot="20866472">
              <a:off x="2761514" y="3137973"/>
              <a:ext cx="150339" cy="189071"/>
            </a:xfrm>
            <a:prstGeom prst="ellipse">
              <a:avLst/>
            </a:prstGeom>
            <a:grpFill/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57" name="Freeform: Shape 30"/>
            <p:cNvSpPr/>
            <p:nvPr/>
          </p:nvSpPr>
          <p:spPr bwMode="auto">
            <a:xfrm>
              <a:off x="2939383" y="2737152"/>
              <a:ext cx="1467305" cy="2309075"/>
            </a:xfrm>
            <a:custGeom>
              <a:avLst/>
              <a:gdLst>
                <a:gd name="T0" fmla="*/ 631801 w 1467305"/>
                <a:gd name="T1" fmla="*/ 891166 h 2309075"/>
                <a:gd name="T2" fmla="*/ 669995 w 1467305"/>
                <a:gd name="T3" fmla="*/ 757491 h 2309075"/>
                <a:gd name="T4" fmla="*/ 860968 w 1467305"/>
                <a:gd name="T5" fmla="*/ 547430 h 2309075"/>
                <a:gd name="T6" fmla="*/ 899162 w 1467305"/>
                <a:gd name="T7" fmla="*/ 289629 h 2309075"/>
                <a:gd name="T8" fmla="*/ 794128 w 1467305"/>
                <a:gd name="T9" fmla="*/ 89116 h 2309075"/>
                <a:gd name="T10" fmla="*/ 555412 w 1467305"/>
                <a:gd name="T11" fmla="*/ 60472 h 2309075"/>
                <a:gd name="T12" fmla="*/ 106627 w 1467305"/>
                <a:gd name="T13" fmla="*/ 451948 h 2309075"/>
                <a:gd name="T14" fmla="*/ 20689 w 1467305"/>
                <a:gd name="T15" fmla="*/ 805232 h 2309075"/>
                <a:gd name="T16" fmla="*/ 230759 w 1467305"/>
                <a:gd name="T17" fmla="*/ 1320835 h 2309075"/>
                <a:gd name="T18" fmla="*/ 679544 w 1467305"/>
                <a:gd name="T19" fmla="*/ 2017854 h 2309075"/>
                <a:gd name="T20" fmla="*/ 946906 w 1467305"/>
                <a:gd name="T21" fmla="*/ 2266108 h 2309075"/>
                <a:gd name="T22" fmla="*/ 1204718 w 1467305"/>
                <a:gd name="T23" fmla="*/ 2275656 h 2309075"/>
                <a:gd name="T24" fmla="*/ 1405239 w 1467305"/>
                <a:gd name="T25" fmla="*/ 2103788 h 2309075"/>
                <a:gd name="T26" fmla="*/ 1462531 w 1467305"/>
                <a:gd name="T27" fmla="*/ 1884179 h 2309075"/>
                <a:gd name="T28" fmla="*/ 1376594 w 1467305"/>
                <a:gd name="T29" fmla="*/ 1655022 h 2309075"/>
                <a:gd name="T30" fmla="*/ 1166524 w 1467305"/>
                <a:gd name="T31" fmla="*/ 1530896 h 2309075"/>
                <a:gd name="T32" fmla="*/ 946906 w 1467305"/>
                <a:gd name="T33" fmla="*/ 1483155 h 2309075"/>
                <a:gd name="T34" fmla="*/ 765482 w 1467305"/>
                <a:gd name="T35" fmla="*/ 1349480 h 2309075"/>
                <a:gd name="T36" fmla="*/ 631801 w 1467305"/>
                <a:gd name="T37" fmla="*/ 1063034 h 2309075"/>
                <a:gd name="T38" fmla="*/ 631801 w 1467305"/>
                <a:gd name="T39" fmla="*/ 891166 h 230907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467305"/>
                <a:gd name="T61" fmla="*/ 0 h 2309075"/>
                <a:gd name="T62" fmla="*/ 1467305 w 1467305"/>
                <a:gd name="T63" fmla="*/ 2309075 h 2309075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467305" h="2309075">
                  <a:moveTo>
                    <a:pt x="631801" y="891166"/>
                  </a:moveTo>
                  <a:cubicBezTo>
                    <a:pt x="641342" y="827542"/>
                    <a:pt x="644500" y="814780"/>
                    <a:pt x="669995" y="757491"/>
                  </a:cubicBezTo>
                  <a:cubicBezTo>
                    <a:pt x="708190" y="700202"/>
                    <a:pt x="822774" y="625407"/>
                    <a:pt x="860968" y="547430"/>
                  </a:cubicBezTo>
                  <a:cubicBezTo>
                    <a:pt x="899162" y="469453"/>
                    <a:pt x="910302" y="366015"/>
                    <a:pt x="899162" y="289629"/>
                  </a:cubicBezTo>
                  <a:cubicBezTo>
                    <a:pt x="888022" y="213243"/>
                    <a:pt x="851420" y="127309"/>
                    <a:pt x="794128" y="89116"/>
                  </a:cubicBezTo>
                  <a:cubicBezTo>
                    <a:pt x="736836" y="50923"/>
                    <a:pt x="669995" y="0"/>
                    <a:pt x="555412" y="60472"/>
                  </a:cubicBezTo>
                  <a:cubicBezTo>
                    <a:pt x="440829" y="120944"/>
                    <a:pt x="195748" y="327821"/>
                    <a:pt x="106627" y="451948"/>
                  </a:cubicBezTo>
                  <a:cubicBezTo>
                    <a:pt x="17507" y="576075"/>
                    <a:pt x="0" y="660418"/>
                    <a:pt x="20689" y="805232"/>
                  </a:cubicBezTo>
                  <a:cubicBezTo>
                    <a:pt x="41378" y="950046"/>
                    <a:pt x="120950" y="1118731"/>
                    <a:pt x="230759" y="1320835"/>
                  </a:cubicBezTo>
                  <a:cubicBezTo>
                    <a:pt x="340568" y="1522939"/>
                    <a:pt x="560186" y="1860309"/>
                    <a:pt x="679544" y="2017854"/>
                  </a:cubicBezTo>
                  <a:cubicBezTo>
                    <a:pt x="798902" y="2175399"/>
                    <a:pt x="859377" y="2223141"/>
                    <a:pt x="946906" y="2266108"/>
                  </a:cubicBezTo>
                  <a:cubicBezTo>
                    <a:pt x="1034435" y="2309075"/>
                    <a:pt x="1128329" y="2302709"/>
                    <a:pt x="1204718" y="2275656"/>
                  </a:cubicBezTo>
                  <a:cubicBezTo>
                    <a:pt x="1281107" y="2248603"/>
                    <a:pt x="1362270" y="2169034"/>
                    <a:pt x="1405239" y="2103788"/>
                  </a:cubicBezTo>
                  <a:cubicBezTo>
                    <a:pt x="1448208" y="2038542"/>
                    <a:pt x="1467305" y="1958973"/>
                    <a:pt x="1462531" y="1884179"/>
                  </a:cubicBezTo>
                  <a:cubicBezTo>
                    <a:pt x="1457757" y="1809385"/>
                    <a:pt x="1425928" y="1713902"/>
                    <a:pt x="1376594" y="1655022"/>
                  </a:cubicBezTo>
                  <a:cubicBezTo>
                    <a:pt x="1327260" y="1596142"/>
                    <a:pt x="1238139" y="1559541"/>
                    <a:pt x="1166524" y="1530896"/>
                  </a:cubicBezTo>
                  <a:cubicBezTo>
                    <a:pt x="1094909" y="1502251"/>
                    <a:pt x="1013746" y="1513391"/>
                    <a:pt x="946906" y="1483155"/>
                  </a:cubicBezTo>
                  <a:cubicBezTo>
                    <a:pt x="880066" y="1452919"/>
                    <a:pt x="817999" y="1419500"/>
                    <a:pt x="765482" y="1349480"/>
                  </a:cubicBezTo>
                  <a:cubicBezTo>
                    <a:pt x="712965" y="1279460"/>
                    <a:pt x="654081" y="1139420"/>
                    <a:pt x="631801" y="1063034"/>
                  </a:cubicBezTo>
                  <a:cubicBezTo>
                    <a:pt x="615871" y="945373"/>
                    <a:pt x="625435" y="942090"/>
                    <a:pt x="631801" y="891166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</p:grpSp>
      <p:grpSp>
        <p:nvGrpSpPr>
          <p:cNvPr id="8" name="千图PPT彼岸天：ID 8661124组合 31"/>
          <p:cNvGrpSpPr/>
          <p:nvPr>
            <p:custDataLst>
              <p:tags r:id="rId5"/>
            </p:custDataLst>
          </p:nvPr>
        </p:nvGrpSpPr>
        <p:grpSpPr bwMode="auto">
          <a:xfrm rot="6300000">
            <a:off x="5854647" y="2389164"/>
            <a:ext cx="873118" cy="1465081"/>
            <a:chOff x="2761515" y="2286000"/>
            <a:chExt cx="1645174" cy="2760227"/>
          </a:xfrm>
          <a:solidFill>
            <a:schemeClr val="accent3"/>
          </a:solidFill>
        </p:grpSpPr>
        <p:sp>
          <p:nvSpPr>
            <p:cNvPr id="46" name="Oval 32"/>
            <p:cNvSpPr/>
            <p:nvPr/>
          </p:nvSpPr>
          <p:spPr bwMode="auto">
            <a:xfrm rot="20866472">
              <a:off x="3352800" y="2286000"/>
              <a:ext cx="304800" cy="381000"/>
            </a:xfrm>
            <a:prstGeom prst="ellipse">
              <a:avLst/>
            </a:prstGeom>
            <a:grpFill/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47" name="Oval 33"/>
            <p:cNvSpPr/>
            <p:nvPr/>
          </p:nvSpPr>
          <p:spPr bwMode="auto">
            <a:xfrm rot="20866472">
              <a:off x="3151530" y="2515499"/>
              <a:ext cx="213633" cy="258040"/>
            </a:xfrm>
            <a:prstGeom prst="ellipse">
              <a:avLst/>
            </a:prstGeom>
            <a:grpFill/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48" name="Oval 34"/>
            <p:cNvSpPr/>
            <p:nvPr/>
          </p:nvSpPr>
          <p:spPr bwMode="auto">
            <a:xfrm rot="20866472">
              <a:off x="2992344" y="2729550"/>
              <a:ext cx="186337" cy="225071"/>
            </a:xfrm>
            <a:prstGeom prst="ellipse">
              <a:avLst/>
            </a:prstGeom>
            <a:grpFill/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49" name="Oval 35"/>
            <p:cNvSpPr/>
            <p:nvPr/>
          </p:nvSpPr>
          <p:spPr bwMode="auto">
            <a:xfrm rot="20866472">
              <a:off x="2879348" y="2921355"/>
              <a:ext cx="150339" cy="189072"/>
            </a:xfrm>
            <a:prstGeom prst="ellipse">
              <a:avLst/>
            </a:prstGeom>
            <a:grpFill/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50" name="Oval 36"/>
            <p:cNvSpPr/>
            <p:nvPr/>
          </p:nvSpPr>
          <p:spPr bwMode="auto">
            <a:xfrm rot="20866472">
              <a:off x="2761515" y="3137975"/>
              <a:ext cx="150339" cy="189072"/>
            </a:xfrm>
            <a:prstGeom prst="ellipse">
              <a:avLst/>
            </a:prstGeom>
            <a:grpFill/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51" name="Freeform: Shape 37"/>
            <p:cNvSpPr/>
            <p:nvPr/>
          </p:nvSpPr>
          <p:spPr bwMode="auto">
            <a:xfrm>
              <a:off x="2939385" y="2737152"/>
              <a:ext cx="1467304" cy="2309075"/>
            </a:xfrm>
            <a:custGeom>
              <a:avLst/>
              <a:gdLst>
                <a:gd name="T0" fmla="*/ 631801 w 1467305"/>
                <a:gd name="T1" fmla="*/ 891166 h 2309075"/>
                <a:gd name="T2" fmla="*/ 669995 w 1467305"/>
                <a:gd name="T3" fmla="*/ 757491 h 2309075"/>
                <a:gd name="T4" fmla="*/ 860968 w 1467305"/>
                <a:gd name="T5" fmla="*/ 547430 h 2309075"/>
                <a:gd name="T6" fmla="*/ 899162 w 1467305"/>
                <a:gd name="T7" fmla="*/ 289629 h 2309075"/>
                <a:gd name="T8" fmla="*/ 794128 w 1467305"/>
                <a:gd name="T9" fmla="*/ 89116 h 2309075"/>
                <a:gd name="T10" fmla="*/ 555412 w 1467305"/>
                <a:gd name="T11" fmla="*/ 60472 h 2309075"/>
                <a:gd name="T12" fmla="*/ 106627 w 1467305"/>
                <a:gd name="T13" fmla="*/ 451948 h 2309075"/>
                <a:gd name="T14" fmla="*/ 20689 w 1467305"/>
                <a:gd name="T15" fmla="*/ 805232 h 2309075"/>
                <a:gd name="T16" fmla="*/ 230759 w 1467305"/>
                <a:gd name="T17" fmla="*/ 1320835 h 2309075"/>
                <a:gd name="T18" fmla="*/ 679544 w 1467305"/>
                <a:gd name="T19" fmla="*/ 2017854 h 2309075"/>
                <a:gd name="T20" fmla="*/ 946906 w 1467305"/>
                <a:gd name="T21" fmla="*/ 2266108 h 2309075"/>
                <a:gd name="T22" fmla="*/ 1204718 w 1467305"/>
                <a:gd name="T23" fmla="*/ 2275656 h 2309075"/>
                <a:gd name="T24" fmla="*/ 1405239 w 1467305"/>
                <a:gd name="T25" fmla="*/ 2103788 h 2309075"/>
                <a:gd name="T26" fmla="*/ 1462531 w 1467305"/>
                <a:gd name="T27" fmla="*/ 1884179 h 2309075"/>
                <a:gd name="T28" fmla="*/ 1376594 w 1467305"/>
                <a:gd name="T29" fmla="*/ 1655022 h 2309075"/>
                <a:gd name="T30" fmla="*/ 1166524 w 1467305"/>
                <a:gd name="T31" fmla="*/ 1530896 h 2309075"/>
                <a:gd name="T32" fmla="*/ 946906 w 1467305"/>
                <a:gd name="T33" fmla="*/ 1483155 h 2309075"/>
                <a:gd name="T34" fmla="*/ 765482 w 1467305"/>
                <a:gd name="T35" fmla="*/ 1349480 h 2309075"/>
                <a:gd name="T36" fmla="*/ 631801 w 1467305"/>
                <a:gd name="T37" fmla="*/ 1063034 h 2309075"/>
                <a:gd name="T38" fmla="*/ 631801 w 1467305"/>
                <a:gd name="T39" fmla="*/ 891166 h 230907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467305"/>
                <a:gd name="T61" fmla="*/ 0 h 2309075"/>
                <a:gd name="T62" fmla="*/ 1467305 w 1467305"/>
                <a:gd name="T63" fmla="*/ 2309075 h 2309075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467305" h="2309075">
                  <a:moveTo>
                    <a:pt x="631801" y="891166"/>
                  </a:moveTo>
                  <a:cubicBezTo>
                    <a:pt x="641342" y="827542"/>
                    <a:pt x="644500" y="814780"/>
                    <a:pt x="669995" y="757491"/>
                  </a:cubicBezTo>
                  <a:cubicBezTo>
                    <a:pt x="708190" y="700202"/>
                    <a:pt x="822774" y="625407"/>
                    <a:pt x="860968" y="547430"/>
                  </a:cubicBezTo>
                  <a:cubicBezTo>
                    <a:pt x="899162" y="469453"/>
                    <a:pt x="910302" y="366015"/>
                    <a:pt x="899162" y="289629"/>
                  </a:cubicBezTo>
                  <a:cubicBezTo>
                    <a:pt x="888022" y="213243"/>
                    <a:pt x="851420" y="127309"/>
                    <a:pt x="794128" y="89116"/>
                  </a:cubicBezTo>
                  <a:cubicBezTo>
                    <a:pt x="736836" y="50923"/>
                    <a:pt x="669995" y="0"/>
                    <a:pt x="555412" y="60472"/>
                  </a:cubicBezTo>
                  <a:cubicBezTo>
                    <a:pt x="440829" y="120944"/>
                    <a:pt x="195748" y="327821"/>
                    <a:pt x="106627" y="451948"/>
                  </a:cubicBezTo>
                  <a:cubicBezTo>
                    <a:pt x="17507" y="576075"/>
                    <a:pt x="0" y="660418"/>
                    <a:pt x="20689" y="805232"/>
                  </a:cubicBezTo>
                  <a:cubicBezTo>
                    <a:pt x="41378" y="950046"/>
                    <a:pt x="120950" y="1118731"/>
                    <a:pt x="230759" y="1320835"/>
                  </a:cubicBezTo>
                  <a:cubicBezTo>
                    <a:pt x="340568" y="1522939"/>
                    <a:pt x="560186" y="1860309"/>
                    <a:pt x="679544" y="2017854"/>
                  </a:cubicBezTo>
                  <a:cubicBezTo>
                    <a:pt x="798902" y="2175399"/>
                    <a:pt x="859377" y="2223141"/>
                    <a:pt x="946906" y="2266108"/>
                  </a:cubicBezTo>
                  <a:cubicBezTo>
                    <a:pt x="1034435" y="2309075"/>
                    <a:pt x="1128329" y="2302709"/>
                    <a:pt x="1204718" y="2275656"/>
                  </a:cubicBezTo>
                  <a:cubicBezTo>
                    <a:pt x="1281107" y="2248603"/>
                    <a:pt x="1362270" y="2169034"/>
                    <a:pt x="1405239" y="2103788"/>
                  </a:cubicBezTo>
                  <a:cubicBezTo>
                    <a:pt x="1448208" y="2038542"/>
                    <a:pt x="1467305" y="1958973"/>
                    <a:pt x="1462531" y="1884179"/>
                  </a:cubicBezTo>
                  <a:cubicBezTo>
                    <a:pt x="1457757" y="1809385"/>
                    <a:pt x="1425928" y="1713902"/>
                    <a:pt x="1376594" y="1655022"/>
                  </a:cubicBezTo>
                  <a:cubicBezTo>
                    <a:pt x="1327260" y="1596142"/>
                    <a:pt x="1238139" y="1559541"/>
                    <a:pt x="1166524" y="1530896"/>
                  </a:cubicBezTo>
                  <a:cubicBezTo>
                    <a:pt x="1094909" y="1502251"/>
                    <a:pt x="1013746" y="1513391"/>
                    <a:pt x="946906" y="1483155"/>
                  </a:cubicBezTo>
                  <a:cubicBezTo>
                    <a:pt x="880066" y="1452919"/>
                    <a:pt x="817999" y="1419500"/>
                    <a:pt x="765482" y="1349480"/>
                  </a:cubicBezTo>
                  <a:cubicBezTo>
                    <a:pt x="712965" y="1279460"/>
                    <a:pt x="654081" y="1139420"/>
                    <a:pt x="631801" y="1063034"/>
                  </a:cubicBezTo>
                  <a:cubicBezTo>
                    <a:pt x="615871" y="945373"/>
                    <a:pt x="625435" y="942090"/>
                    <a:pt x="631801" y="891166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</p:grpSp>
      <p:grpSp>
        <p:nvGrpSpPr>
          <p:cNvPr id="9" name="千图PPT彼岸天：ID 8661124组合 38"/>
          <p:cNvGrpSpPr/>
          <p:nvPr>
            <p:custDataLst>
              <p:tags r:id="rId6"/>
            </p:custDataLst>
          </p:nvPr>
        </p:nvGrpSpPr>
        <p:grpSpPr bwMode="auto">
          <a:xfrm rot="15300000" flipV="1">
            <a:off x="6580310" y="3033697"/>
            <a:ext cx="873118" cy="1465081"/>
            <a:chOff x="2761515" y="2286000"/>
            <a:chExt cx="1645174" cy="2760227"/>
          </a:xfrm>
          <a:solidFill>
            <a:schemeClr val="accent3">
              <a:lumMod val="75000"/>
            </a:schemeClr>
          </a:solidFill>
        </p:grpSpPr>
        <p:sp>
          <p:nvSpPr>
            <p:cNvPr id="40" name="Oval 39"/>
            <p:cNvSpPr/>
            <p:nvPr/>
          </p:nvSpPr>
          <p:spPr bwMode="auto">
            <a:xfrm rot="20866472">
              <a:off x="3352800" y="2286000"/>
              <a:ext cx="304800" cy="381000"/>
            </a:xfrm>
            <a:prstGeom prst="ellipse">
              <a:avLst/>
            </a:prstGeom>
            <a:grpFill/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41" name="Oval 40"/>
            <p:cNvSpPr/>
            <p:nvPr/>
          </p:nvSpPr>
          <p:spPr bwMode="auto">
            <a:xfrm rot="20866472">
              <a:off x="3151530" y="2515499"/>
              <a:ext cx="213633" cy="258040"/>
            </a:xfrm>
            <a:prstGeom prst="ellipse">
              <a:avLst/>
            </a:prstGeom>
            <a:grpFill/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42" name="Oval 41"/>
            <p:cNvSpPr/>
            <p:nvPr/>
          </p:nvSpPr>
          <p:spPr bwMode="auto">
            <a:xfrm rot="20866472">
              <a:off x="2992345" y="2729550"/>
              <a:ext cx="186337" cy="225071"/>
            </a:xfrm>
            <a:prstGeom prst="ellipse">
              <a:avLst/>
            </a:prstGeom>
            <a:grpFill/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43" name="Oval 42"/>
            <p:cNvSpPr/>
            <p:nvPr/>
          </p:nvSpPr>
          <p:spPr bwMode="auto">
            <a:xfrm rot="20866472">
              <a:off x="2879348" y="2921355"/>
              <a:ext cx="150339" cy="189072"/>
            </a:xfrm>
            <a:prstGeom prst="ellipse">
              <a:avLst/>
            </a:prstGeom>
            <a:grpFill/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44" name="Oval 43"/>
            <p:cNvSpPr/>
            <p:nvPr/>
          </p:nvSpPr>
          <p:spPr bwMode="auto">
            <a:xfrm rot="20866472">
              <a:off x="2761515" y="3137975"/>
              <a:ext cx="150339" cy="189072"/>
            </a:xfrm>
            <a:prstGeom prst="ellipse">
              <a:avLst/>
            </a:prstGeom>
            <a:grpFill/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45" name="Freeform: Shape 44"/>
            <p:cNvSpPr/>
            <p:nvPr/>
          </p:nvSpPr>
          <p:spPr bwMode="auto">
            <a:xfrm>
              <a:off x="2939385" y="2737152"/>
              <a:ext cx="1467304" cy="2309075"/>
            </a:xfrm>
            <a:custGeom>
              <a:avLst/>
              <a:gdLst>
                <a:gd name="T0" fmla="*/ 631801 w 1467305"/>
                <a:gd name="T1" fmla="*/ 891166 h 2309075"/>
                <a:gd name="T2" fmla="*/ 669995 w 1467305"/>
                <a:gd name="T3" fmla="*/ 757491 h 2309075"/>
                <a:gd name="T4" fmla="*/ 860968 w 1467305"/>
                <a:gd name="T5" fmla="*/ 547430 h 2309075"/>
                <a:gd name="T6" fmla="*/ 899162 w 1467305"/>
                <a:gd name="T7" fmla="*/ 289629 h 2309075"/>
                <a:gd name="T8" fmla="*/ 794128 w 1467305"/>
                <a:gd name="T9" fmla="*/ 89116 h 2309075"/>
                <a:gd name="T10" fmla="*/ 555412 w 1467305"/>
                <a:gd name="T11" fmla="*/ 60472 h 2309075"/>
                <a:gd name="T12" fmla="*/ 106627 w 1467305"/>
                <a:gd name="T13" fmla="*/ 451948 h 2309075"/>
                <a:gd name="T14" fmla="*/ 20689 w 1467305"/>
                <a:gd name="T15" fmla="*/ 805232 h 2309075"/>
                <a:gd name="T16" fmla="*/ 230759 w 1467305"/>
                <a:gd name="T17" fmla="*/ 1320835 h 2309075"/>
                <a:gd name="T18" fmla="*/ 679544 w 1467305"/>
                <a:gd name="T19" fmla="*/ 2017854 h 2309075"/>
                <a:gd name="T20" fmla="*/ 946906 w 1467305"/>
                <a:gd name="T21" fmla="*/ 2266108 h 2309075"/>
                <a:gd name="T22" fmla="*/ 1204718 w 1467305"/>
                <a:gd name="T23" fmla="*/ 2275656 h 2309075"/>
                <a:gd name="T24" fmla="*/ 1405239 w 1467305"/>
                <a:gd name="T25" fmla="*/ 2103788 h 2309075"/>
                <a:gd name="T26" fmla="*/ 1462531 w 1467305"/>
                <a:gd name="T27" fmla="*/ 1884179 h 2309075"/>
                <a:gd name="T28" fmla="*/ 1376594 w 1467305"/>
                <a:gd name="T29" fmla="*/ 1655022 h 2309075"/>
                <a:gd name="T30" fmla="*/ 1166524 w 1467305"/>
                <a:gd name="T31" fmla="*/ 1530896 h 2309075"/>
                <a:gd name="T32" fmla="*/ 946906 w 1467305"/>
                <a:gd name="T33" fmla="*/ 1483155 h 2309075"/>
                <a:gd name="T34" fmla="*/ 765482 w 1467305"/>
                <a:gd name="T35" fmla="*/ 1349480 h 2309075"/>
                <a:gd name="T36" fmla="*/ 631801 w 1467305"/>
                <a:gd name="T37" fmla="*/ 1063034 h 2309075"/>
                <a:gd name="T38" fmla="*/ 631801 w 1467305"/>
                <a:gd name="T39" fmla="*/ 891166 h 230907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467305"/>
                <a:gd name="T61" fmla="*/ 0 h 2309075"/>
                <a:gd name="T62" fmla="*/ 1467305 w 1467305"/>
                <a:gd name="T63" fmla="*/ 2309075 h 2309075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467305" h="2309075">
                  <a:moveTo>
                    <a:pt x="631801" y="891166"/>
                  </a:moveTo>
                  <a:cubicBezTo>
                    <a:pt x="641342" y="827542"/>
                    <a:pt x="644500" y="814780"/>
                    <a:pt x="669995" y="757491"/>
                  </a:cubicBezTo>
                  <a:cubicBezTo>
                    <a:pt x="708190" y="700202"/>
                    <a:pt x="822774" y="625407"/>
                    <a:pt x="860968" y="547430"/>
                  </a:cubicBezTo>
                  <a:cubicBezTo>
                    <a:pt x="899162" y="469453"/>
                    <a:pt x="910302" y="366015"/>
                    <a:pt x="899162" y="289629"/>
                  </a:cubicBezTo>
                  <a:cubicBezTo>
                    <a:pt x="888022" y="213243"/>
                    <a:pt x="851420" y="127309"/>
                    <a:pt x="794128" y="89116"/>
                  </a:cubicBezTo>
                  <a:cubicBezTo>
                    <a:pt x="736836" y="50923"/>
                    <a:pt x="669995" y="0"/>
                    <a:pt x="555412" y="60472"/>
                  </a:cubicBezTo>
                  <a:cubicBezTo>
                    <a:pt x="440829" y="120944"/>
                    <a:pt x="195748" y="327821"/>
                    <a:pt x="106627" y="451948"/>
                  </a:cubicBezTo>
                  <a:cubicBezTo>
                    <a:pt x="17507" y="576075"/>
                    <a:pt x="0" y="660418"/>
                    <a:pt x="20689" y="805232"/>
                  </a:cubicBezTo>
                  <a:cubicBezTo>
                    <a:pt x="41378" y="950046"/>
                    <a:pt x="120950" y="1118731"/>
                    <a:pt x="230759" y="1320835"/>
                  </a:cubicBezTo>
                  <a:cubicBezTo>
                    <a:pt x="340568" y="1522939"/>
                    <a:pt x="560186" y="1860309"/>
                    <a:pt x="679544" y="2017854"/>
                  </a:cubicBezTo>
                  <a:cubicBezTo>
                    <a:pt x="798902" y="2175399"/>
                    <a:pt x="859377" y="2223141"/>
                    <a:pt x="946906" y="2266108"/>
                  </a:cubicBezTo>
                  <a:cubicBezTo>
                    <a:pt x="1034435" y="2309075"/>
                    <a:pt x="1128329" y="2302709"/>
                    <a:pt x="1204718" y="2275656"/>
                  </a:cubicBezTo>
                  <a:cubicBezTo>
                    <a:pt x="1281107" y="2248603"/>
                    <a:pt x="1362270" y="2169034"/>
                    <a:pt x="1405239" y="2103788"/>
                  </a:cubicBezTo>
                  <a:cubicBezTo>
                    <a:pt x="1448208" y="2038542"/>
                    <a:pt x="1467305" y="1958973"/>
                    <a:pt x="1462531" y="1884179"/>
                  </a:cubicBezTo>
                  <a:cubicBezTo>
                    <a:pt x="1457757" y="1809385"/>
                    <a:pt x="1425928" y="1713902"/>
                    <a:pt x="1376594" y="1655022"/>
                  </a:cubicBezTo>
                  <a:cubicBezTo>
                    <a:pt x="1327260" y="1596142"/>
                    <a:pt x="1238139" y="1559541"/>
                    <a:pt x="1166524" y="1530896"/>
                  </a:cubicBezTo>
                  <a:cubicBezTo>
                    <a:pt x="1094909" y="1502251"/>
                    <a:pt x="1013746" y="1513391"/>
                    <a:pt x="946906" y="1483155"/>
                  </a:cubicBezTo>
                  <a:cubicBezTo>
                    <a:pt x="880066" y="1452919"/>
                    <a:pt x="817999" y="1419500"/>
                    <a:pt x="765482" y="1349480"/>
                  </a:cubicBezTo>
                  <a:cubicBezTo>
                    <a:pt x="712965" y="1279460"/>
                    <a:pt x="654081" y="1139420"/>
                    <a:pt x="631801" y="1063034"/>
                  </a:cubicBezTo>
                  <a:cubicBezTo>
                    <a:pt x="615871" y="945373"/>
                    <a:pt x="625435" y="942090"/>
                    <a:pt x="631801" y="891166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</p:grpSp>
      <p:grpSp>
        <p:nvGrpSpPr>
          <p:cNvPr id="10" name="千图PPT彼岸天：ID 8661124组合 45"/>
          <p:cNvGrpSpPr/>
          <p:nvPr>
            <p:custDataLst>
              <p:tags r:id="rId7"/>
            </p:custDataLst>
          </p:nvPr>
        </p:nvGrpSpPr>
        <p:grpSpPr bwMode="auto">
          <a:xfrm rot="6300000">
            <a:off x="7918904" y="2277526"/>
            <a:ext cx="989110" cy="1658305"/>
            <a:chOff x="2761515" y="2286000"/>
            <a:chExt cx="1645173" cy="2760228"/>
          </a:xfrm>
          <a:solidFill>
            <a:schemeClr val="accent4"/>
          </a:solidFill>
        </p:grpSpPr>
        <p:sp>
          <p:nvSpPr>
            <p:cNvPr id="34" name="Oval 46"/>
            <p:cNvSpPr/>
            <p:nvPr/>
          </p:nvSpPr>
          <p:spPr bwMode="auto">
            <a:xfrm rot="20866472">
              <a:off x="3352798" y="2286000"/>
              <a:ext cx="304801" cy="380999"/>
            </a:xfrm>
            <a:prstGeom prst="ellipse">
              <a:avLst/>
            </a:prstGeom>
            <a:grpFill/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35" name="Oval 47"/>
            <p:cNvSpPr/>
            <p:nvPr/>
          </p:nvSpPr>
          <p:spPr bwMode="auto">
            <a:xfrm rot="20866472">
              <a:off x="3151528" y="2515500"/>
              <a:ext cx="213632" cy="258041"/>
            </a:xfrm>
            <a:prstGeom prst="ellipse">
              <a:avLst/>
            </a:prstGeom>
            <a:grpFill/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36" name="Oval 48"/>
            <p:cNvSpPr/>
            <p:nvPr/>
          </p:nvSpPr>
          <p:spPr bwMode="auto">
            <a:xfrm rot="20866472">
              <a:off x="2992342" y="2729551"/>
              <a:ext cx="186338" cy="225072"/>
            </a:xfrm>
            <a:prstGeom prst="ellipse">
              <a:avLst/>
            </a:prstGeom>
            <a:grpFill/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37" name="Oval 49"/>
            <p:cNvSpPr/>
            <p:nvPr/>
          </p:nvSpPr>
          <p:spPr bwMode="auto">
            <a:xfrm rot="20866472">
              <a:off x="2879346" y="2921356"/>
              <a:ext cx="150338" cy="189071"/>
            </a:xfrm>
            <a:prstGeom prst="ellipse">
              <a:avLst/>
            </a:prstGeom>
            <a:grpFill/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38" name="Oval 50"/>
            <p:cNvSpPr/>
            <p:nvPr/>
          </p:nvSpPr>
          <p:spPr bwMode="auto">
            <a:xfrm rot="20866472">
              <a:off x="2761515" y="3137975"/>
              <a:ext cx="150338" cy="189071"/>
            </a:xfrm>
            <a:prstGeom prst="ellipse">
              <a:avLst/>
            </a:prstGeom>
            <a:grpFill/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39" name="Freeform: Shape 51"/>
            <p:cNvSpPr/>
            <p:nvPr/>
          </p:nvSpPr>
          <p:spPr bwMode="auto">
            <a:xfrm>
              <a:off x="2939383" y="2737153"/>
              <a:ext cx="1467305" cy="2309075"/>
            </a:xfrm>
            <a:custGeom>
              <a:avLst/>
              <a:gdLst>
                <a:gd name="T0" fmla="*/ 631801 w 1467305"/>
                <a:gd name="T1" fmla="*/ 891166 h 2309075"/>
                <a:gd name="T2" fmla="*/ 669995 w 1467305"/>
                <a:gd name="T3" fmla="*/ 757491 h 2309075"/>
                <a:gd name="T4" fmla="*/ 860968 w 1467305"/>
                <a:gd name="T5" fmla="*/ 547430 h 2309075"/>
                <a:gd name="T6" fmla="*/ 899162 w 1467305"/>
                <a:gd name="T7" fmla="*/ 289629 h 2309075"/>
                <a:gd name="T8" fmla="*/ 794128 w 1467305"/>
                <a:gd name="T9" fmla="*/ 89116 h 2309075"/>
                <a:gd name="T10" fmla="*/ 555412 w 1467305"/>
                <a:gd name="T11" fmla="*/ 60472 h 2309075"/>
                <a:gd name="T12" fmla="*/ 106627 w 1467305"/>
                <a:gd name="T13" fmla="*/ 451948 h 2309075"/>
                <a:gd name="T14" fmla="*/ 20689 w 1467305"/>
                <a:gd name="T15" fmla="*/ 805232 h 2309075"/>
                <a:gd name="T16" fmla="*/ 230759 w 1467305"/>
                <a:gd name="T17" fmla="*/ 1320835 h 2309075"/>
                <a:gd name="T18" fmla="*/ 679544 w 1467305"/>
                <a:gd name="T19" fmla="*/ 2017854 h 2309075"/>
                <a:gd name="T20" fmla="*/ 946906 w 1467305"/>
                <a:gd name="T21" fmla="*/ 2266108 h 2309075"/>
                <a:gd name="T22" fmla="*/ 1204718 w 1467305"/>
                <a:gd name="T23" fmla="*/ 2275656 h 2309075"/>
                <a:gd name="T24" fmla="*/ 1405239 w 1467305"/>
                <a:gd name="T25" fmla="*/ 2103788 h 2309075"/>
                <a:gd name="T26" fmla="*/ 1462531 w 1467305"/>
                <a:gd name="T27" fmla="*/ 1884179 h 2309075"/>
                <a:gd name="T28" fmla="*/ 1376594 w 1467305"/>
                <a:gd name="T29" fmla="*/ 1655022 h 2309075"/>
                <a:gd name="T30" fmla="*/ 1166524 w 1467305"/>
                <a:gd name="T31" fmla="*/ 1530896 h 2309075"/>
                <a:gd name="T32" fmla="*/ 946906 w 1467305"/>
                <a:gd name="T33" fmla="*/ 1483155 h 2309075"/>
                <a:gd name="T34" fmla="*/ 765482 w 1467305"/>
                <a:gd name="T35" fmla="*/ 1349480 h 2309075"/>
                <a:gd name="T36" fmla="*/ 631801 w 1467305"/>
                <a:gd name="T37" fmla="*/ 1063034 h 2309075"/>
                <a:gd name="T38" fmla="*/ 631801 w 1467305"/>
                <a:gd name="T39" fmla="*/ 891166 h 230907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467305"/>
                <a:gd name="T61" fmla="*/ 0 h 2309075"/>
                <a:gd name="T62" fmla="*/ 1467305 w 1467305"/>
                <a:gd name="T63" fmla="*/ 2309075 h 2309075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467305" h="2309075">
                  <a:moveTo>
                    <a:pt x="631801" y="891166"/>
                  </a:moveTo>
                  <a:cubicBezTo>
                    <a:pt x="641342" y="827542"/>
                    <a:pt x="644500" y="814780"/>
                    <a:pt x="669995" y="757491"/>
                  </a:cubicBezTo>
                  <a:cubicBezTo>
                    <a:pt x="708190" y="700202"/>
                    <a:pt x="822774" y="625407"/>
                    <a:pt x="860968" y="547430"/>
                  </a:cubicBezTo>
                  <a:cubicBezTo>
                    <a:pt x="899162" y="469453"/>
                    <a:pt x="910302" y="366015"/>
                    <a:pt x="899162" y="289629"/>
                  </a:cubicBezTo>
                  <a:cubicBezTo>
                    <a:pt x="888022" y="213243"/>
                    <a:pt x="851420" y="127309"/>
                    <a:pt x="794128" y="89116"/>
                  </a:cubicBezTo>
                  <a:cubicBezTo>
                    <a:pt x="736836" y="50923"/>
                    <a:pt x="669995" y="0"/>
                    <a:pt x="555412" y="60472"/>
                  </a:cubicBezTo>
                  <a:cubicBezTo>
                    <a:pt x="440829" y="120944"/>
                    <a:pt x="195748" y="327821"/>
                    <a:pt x="106627" y="451948"/>
                  </a:cubicBezTo>
                  <a:cubicBezTo>
                    <a:pt x="17507" y="576075"/>
                    <a:pt x="0" y="660418"/>
                    <a:pt x="20689" y="805232"/>
                  </a:cubicBezTo>
                  <a:cubicBezTo>
                    <a:pt x="41378" y="950046"/>
                    <a:pt x="120950" y="1118731"/>
                    <a:pt x="230759" y="1320835"/>
                  </a:cubicBezTo>
                  <a:cubicBezTo>
                    <a:pt x="340568" y="1522939"/>
                    <a:pt x="560186" y="1860309"/>
                    <a:pt x="679544" y="2017854"/>
                  </a:cubicBezTo>
                  <a:cubicBezTo>
                    <a:pt x="798902" y="2175399"/>
                    <a:pt x="859377" y="2223141"/>
                    <a:pt x="946906" y="2266108"/>
                  </a:cubicBezTo>
                  <a:cubicBezTo>
                    <a:pt x="1034435" y="2309075"/>
                    <a:pt x="1128329" y="2302709"/>
                    <a:pt x="1204718" y="2275656"/>
                  </a:cubicBezTo>
                  <a:cubicBezTo>
                    <a:pt x="1281107" y="2248603"/>
                    <a:pt x="1362270" y="2169034"/>
                    <a:pt x="1405239" y="2103788"/>
                  </a:cubicBezTo>
                  <a:cubicBezTo>
                    <a:pt x="1448208" y="2038542"/>
                    <a:pt x="1467305" y="1958973"/>
                    <a:pt x="1462531" y="1884179"/>
                  </a:cubicBezTo>
                  <a:cubicBezTo>
                    <a:pt x="1457757" y="1809385"/>
                    <a:pt x="1425928" y="1713902"/>
                    <a:pt x="1376594" y="1655022"/>
                  </a:cubicBezTo>
                  <a:cubicBezTo>
                    <a:pt x="1327260" y="1596142"/>
                    <a:pt x="1238139" y="1559541"/>
                    <a:pt x="1166524" y="1530896"/>
                  </a:cubicBezTo>
                  <a:cubicBezTo>
                    <a:pt x="1094909" y="1502251"/>
                    <a:pt x="1013746" y="1513391"/>
                    <a:pt x="946906" y="1483155"/>
                  </a:cubicBezTo>
                  <a:cubicBezTo>
                    <a:pt x="880066" y="1452919"/>
                    <a:pt x="817999" y="1419500"/>
                    <a:pt x="765482" y="1349480"/>
                  </a:cubicBezTo>
                  <a:cubicBezTo>
                    <a:pt x="712965" y="1279460"/>
                    <a:pt x="654081" y="1139420"/>
                    <a:pt x="631801" y="1063034"/>
                  </a:cubicBezTo>
                  <a:cubicBezTo>
                    <a:pt x="615871" y="945373"/>
                    <a:pt x="625435" y="942090"/>
                    <a:pt x="631801" y="891166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</p:grpSp>
      <p:grpSp>
        <p:nvGrpSpPr>
          <p:cNvPr id="11" name="千图PPT彼岸天：ID 8661124组合 52"/>
          <p:cNvGrpSpPr/>
          <p:nvPr>
            <p:custDataLst>
              <p:tags r:id="rId8"/>
            </p:custDataLst>
          </p:nvPr>
        </p:nvGrpSpPr>
        <p:grpSpPr bwMode="auto">
          <a:xfrm rot="15300000" flipV="1">
            <a:off x="8740271" y="3007674"/>
            <a:ext cx="989110" cy="1658305"/>
            <a:chOff x="2761515" y="2286000"/>
            <a:chExt cx="1645173" cy="2760228"/>
          </a:xfrm>
          <a:solidFill>
            <a:schemeClr val="accent4">
              <a:lumMod val="75000"/>
            </a:schemeClr>
          </a:solidFill>
        </p:grpSpPr>
        <p:sp>
          <p:nvSpPr>
            <p:cNvPr id="28" name="Oval 53"/>
            <p:cNvSpPr/>
            <p:nvPr/>
          </p:nvSpPr>
          <p:spPr bwMode="auto">
            <a:xfrm rot="20866472">
              <a:off x="3352798" y="2286000"/>
              <a:ext cx="304801" cy="380999"/>
            </a:xfrm>
            <a:prstGeom prst="ellipse">
              <a:avLst/>
            </a:prstGeom>
            <a:grpFill/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29" name="Oval 54"/>
            <p:cNvSpPr/>
            <p:nvPr/>
          </p:nvSpPr>
          <p:spPr bwMode="auto">
            <a:xfrm rot="20866472">
              <a:off x="3151528" y="2515500"/>
              <a:ext cx="213632" cy="258041"/>
            </a:xfrm>
            <a:prstGeom prst="ellipse">
              <a:avLst/>
            </a:prstGeom>
            <a:grpFill/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30" name="Oval 55"/>
            <p:cNvSpPr/>
            <p:nvPr/>
          </p:nvSpPr>
          <p:spPr bwMode="auto">
            <a:xfrm rot="20866472">
              <a:off x="2992342" y="2729551"/>
              <a:ext cx="186338" cy="225072"/>
            </a:xfrm>
            <a:prstGeom prst="ellipse">
              <a:avLst/>
            </a:prstGeom>
            <a:grpFill/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31" name="Oval 56"/>
            <p:cNvSpPr/>
            <p:nvPr/>
          </p:nvSpPr>
          <p:spPr bwMode="auto">
            <a:xfrm rot="20866472">
              <a:off x="2879346" y="2921356"/>
              <a:ext cx="150338" cy="189071"/>
            </a:xfrm>
            <a:prstGeom prst="ellipse">
              <a:avLst/>
            </a:prstGeom>
            <a:grpFill/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32" name="Oval 57"/>
            <p:cNvSpPr/>
            <p:nvPr/>
          </p:nvSpPr>
          <p:spPr bwMode="auto">
            <a:xfrm rot="20866472">
              <a:off x="2761515" y="3137975"/>
              <a:ext cx="150338" cy="189071"/>
            </a:xfrm>
            <a:prstGeom prst="ellipse">
              <a:avLst/>
            </a:prstGeom>
            <a:grpFill/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33" name="Freeform: Shape 58"/>
            <p:cNvSpPr/>
            <p:nvPr/>
          </p:nvSpPr>
          <p:spPr bwMode="auto">
            <a:xfrm>
              <a:off x="2939383" y="2737153"/>
              <a:ext cx="1467305" cy="2309075"/>
            </a:xfrm>
            <a:custGeom>
              <a:avLst/>
              <a:gdLst>
                <a:gd name="T0" fmla="*/ 631801 w 1467305"/>
                <a:gd name="T1" fmla="*/ 891166 h 2309075"/>
                <a:gd name="T2" fmla="*/ 669995 w 1467305"/>
                <a:gd name="T3" fmla="*/ 757491 h 2309075"/>
                <a:gd name="T4" fmla="*/ 860968 w 1467305"/>
                <a:gd name="T5" fmla="*/ 547430 h 2309075"/>
                <a:gd name="T6" fmla="*/ 899162 w 1467305"/>
                <a:gd name="T7" fmla="*/ 289629 h 2309075"/>
                <a:gd name="T8" fmla="*/ 794128 w 1467305"/>
                <a:gd name="T9" fmla="*/ 89116 h 2309075"/>
                <a:gd name="T10" fmla="*/ 555412 w 1467305"/>
                <a:gd name="T11" fmla="*/ 60472 h 2309075"/>
                <a:gd name="T12" fmla="*/ 106627 w 1467305"/>
                <a:gd name="T13" fmla="*/ 451948 h 2309075"/>
                <a:gd name="T14" fmla="*/ 20689 w 1467305"/>
                <a:gd name="T15" fmla="*/ 805232 h 2309075"/>
                <a:gd name="T16" fmla="*/ 230759 w 1467305"/>
                <a:gd name="T17" fmla="*/ 1320835 h 2309075"/>
                <a:gd name="T18" fmla="*/ 679544 w 1467305"/>
                <a:gd name="T19" fmla="*/ 2017854 h 2309075"/>
                <a:gd name="T20" fmla="*/ 946906 w 1467305"/>
                <a:gd name="T21" fmla="*/ 2266108 h 2309075"/>
                <a:gd name="T22" fmla="*/ 1204718 w 1467305"/>
                <a:gd name="T23" fmla="*/ 2275656 h 2309075"/>
                <a:gd name="T24" fmla="*/ 1405239 w 1467305"/>
                <a:gd name="T25" fmla="*/ 2103788 h 2309075"/>
                <a:gd name="T26" fmla="*/ 1462531 w 1467305"/>
                <a:gd name="T27" fmla="*/ 1884179 h 2309075"/>
                <a:gd name="T28" fmla="*/ 1376594 w 1467305"/>
                <a:gd name="T29" fmla="*/ 1655022 h 2309075"/>
                <a:gd name="T30" fmla="*/ 1166524 w 1467305"/>
                <a:gd name="T31" fmla="*/ 1530896 h 2309075"/>
                <a:gd name="T32" fmla="*/ 946906 w 1467305"/>
                <a:gd name="T33" fmla="*/ 1483155 h 2309075"/>
                <a:gd name="T34" fmla="*/ 765482 w 1467305"/>
                <a:gd name="T35" fmla="*/ 1349480 h 2309075"/>
                <a:gd name="T36" fmla="*/ 631801 w 1467305"/>
                <a:gd name="T37" fmla="*/ 1063034 h 2309075"/>
                <a:gd name="T38" fmla="*/ 631801 w 1467305"/>
                <a:gd name="T39" fmla="*/ 891166 h 230907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467305"/>
                <a:gd name="T61" fmla="*/ 0 h 2309075"/>
                <a:gd name="T62" fmla="*/ 1467305 w 1467305"/>
                <a:gd name="T63" fmla="*/ 2309075 h 2309075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467305" h="2309075">
                  <a:moveTo>
                    <a:pt x="631801" y="891166"/>
                  </a:moveTo>
                  <a:cubicBezTo>
                    <a:pt x="641342" y="827542"/>
                    <a:pt x="644500" y="814780"/>
                    <a:pt x="669995" y="757491"/>
                  </a:cubicBezTo>
                  <a:cubicBezTo>
                    <a:pt x="708190" y="700202"/>
                    <a:pt x="822774" y="625407"/>
                    <a:pt x="860968" y="547430"/>
                  </a:cubicBezTo>
                  <a:cubicBezTo>
                    <a:pt x="899162" y="469453"/>
                    <a:pt x="910302" y="366015"/>
                    <a:pt x="899162" y="289629"/>
                  </a:cubicBezTo>
                  <a:cubicBezTo>
                    <a:pt x="888022" y="213243"/>
                    <a:pt x="851420" y="127309"/>
                    <a:pt x="794128" y="89116"/>
                  </a:cubicBezTo>
                  <a:cubicBezTo>
                    <a:pt x="736836" y="50923"/>
                    <a:pt x="669995" y="0"/>
                    <a:pt x="555412" y="60472"/>
                  </a:cubicBezTo>
                  <a:cubicBezTo>
                    <a:pt x="440829" y="120944"/>
                    <a:pt x="195748" y="327821"/>
                    <a:pt x="106627" y="451948"/>
                  </a:cubicBezTo>
                  <a:cubicBezTo>
                    <a:pt x="17507" y="576075"/>
                    <a:pt x="0" y="660418"/>
                    <a:pt x="20689" y="805232"/>
                  </a:cubicBezTo>
                  <a:cubicBezTo>
                    <a:pt x="41378" y="950046"/>
                    <a:pt x="120950" y="1118731"/>
                    <a:pt x="230759" y="1320835"/>
                  </a:cubicBezTo>
                  <a:cubicBezTo>
                    <a:pt x="340568" y="1522939"/>
                    <a:pt x="560186" y="1860309"/>
                    <a:pt x="679544" y="2017854"/>
                  </a:cubicBezTo>
                  <a:cubicBezTo>
                    <a:pt x="798902" y="2175399"/>
                    <a:pt x="859377" y="2223141"/>
                    <a:pt x="946906" y="2266108"/>
                  </a:cubicBezTo>
                  <a:cubicBezTo>
                    <a:pt x="1034435" y="2309075"/>
                    <a:pt x="1128329" y="2302709"/>
                    <a:pt x="1204718" y="2275656"/>
                  </a:cubicBezTo>
                  <a:cubicBezTo>
                    <a:pt x="1281107" y="2248603"/>
                    <a:pt x="1362270" y="2169034"/>
                    <a:pt x="1405239" y="2103788"/>
                  </a:cubicBezTo>
                  <a:cubicBezTo>
                    <a:pt x="1448208" y="2038542"/>
                    <a:pt x="1467305" y="1958973"/>
                    <a:pt x="1462531" y="1884179"/>
                  </a:cubicBezTo>
                  <a:cubicBezTo>
                    <a:pt x="1457757" y="1809385"/>
                    <a:pt x="1425928" y="1713902"/>
                    <a:pt x="1376594" y="1655022"/>
                  </a:cubicBezTo>
                  <a:cubicBezTo>
                    <a:pt x="1327260" y="1596142"/>
                    <a:pt x="1238139" y="1559541"/>
                    <a:pt x="1166524" y="1530896"/>
                  </a:cubicBezTo>
                  <a:cubicBezTo>
                    <a:pt x="1094909" y="1502251"/>
                    <a:pt x="1013746" y="1513391"/>
                    <a:pt x="946906" y="1483155"/>
                  </a:cubicBezTo>
                  <a:cubicBezTo>
                    <a:pt x="880066" y="1452919"/>
                    <a:pt x="817999" y="1419500"/>
                    <a:pt x="765482" y="1349480"/>
                  </a:cubicBezTo>
                  <a:cubicBezTo>
                    <a:pt x="712965" y="1279460"/>
                    <a:pt x="654081" y="1139420"/>
                    <a:pt x="631801" y="1063034"/>
                  </a:cubicBezTo>
                  <a:cubicBezTo>
                    <a:pt x="615871" y="945373"/>
                    <a:pt x="625435" y="942090"/>
                    <a:pt x="631801" y="891166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</p:grpSp>
      <p:cxnSp>
        <p:nvCxnSpPr>
          <p:cNvPr id="12" name="千图PPT彼岸天：ID 8661124直接连接符 60"/>
          <p:cNvCxnSpPr/>
          <p:nvPr>
            <p:custDataLst>
              <p:tags r:id="rId9"/>
            </p:custDataLst>
          </p:nvPr>
        </p:nvCxnSpPr>
        <p:spPr>
          <a:xfrm>
            <a:off x="3201084" y="4056120"/>
            <a:ext cx="0" cy="609599"/>
          </a:xfrm>
          <a:prstGeom prst="line">
            <a:avLst/>
          </a:prstGeom>
          <a:ln w="12700">
            <a:solidFill>
              <a:schemeClr val="tx1">
                <a:lumMod val="40000"/>
                <a:lumOff val="60000"/>
              </a:schemeClr>
            </a:solidFill>
            <a:headEnd type="oval" w="sm" len="sm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千图PPT彼岸天：ID 8661124矩形 61"/>
          <p:cNvSpPr/>
          <p:nvPr>
            <p:custDataLst>
              <p:tags r:id="rId10"/>
            </p:custDataLst>
          </p:nvPr>
        </p:nvSpPr>
        <p:spPr bwMode="auto">
          <a:xfrm>
            <a:off x="2777893" y="4666547"/>
            <a:ext cx="846385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anchor="t" anchorCtr="0" compatLnSpc="1">
            <a:norm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1100" b="1" dirty="0">
                <a:solidFill>
                  <a:schemeClr val="accent1">
                    <a:lumMod val="75000"/>
                  </a:schemeClr>
                </a:solidFill>
              </a:rPr>
              <a:t>输入标题文本</a:t>
            </a:r>
            <a:endParaRPr lang="zh-CN" altLang="en-US" sz="11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14" name="千图PPT彼岸天：ID 8661124直接连接符 63"/>
          <p:cNvCxnSpPr/>
          <p:nvPr>
            <p:custDataLst>
              <p:tags r:id="rId11"/>
            </p:custDataLst>
          </p:nvPr>
        </p:nvCxnSpPr>
        <p:spPr>
          <a:xfrm flipV="1">
            <a:off x="2672719" y="2332666"/>
            <a:ext cx="0" cy="509152"/>
          </a:xfrm>
          <a:prstGeom prst="line">
            <a:avLst/>
          </a:prstGeom>
          <a:ln w="12700">
            <a:solidFill>
              <a:schemeClr val="tx1">
                <a:lumMod val="40000"/>
                <a:lumOff val="60000"/>
              </a:schemeClr>
            </a:solidFill>
            <a:headEnd type="oval" w="sm" len="sm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千图PPT彼岸天：ID 8661124矩形 64"/>
          <p:cNvSpPr/>
          <p:nvPr>
            <p:custDataLst>
              <p:tags r:id="rId12"/>
            </p:custDataLst>
          </p:nvPr>
        </p:nvSpPr>
        <p:spPr bwMode="auto">
          <a:xfrm>
            <a:off x="2249531" y="2096409"/>
            <a:ext cx="846385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anchor="t" anchorCtr="0" compatLnSpc="1">
            <a:norm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1100" b="1" dirty="0">
                <a:solidFill>
                  <a:schemeClr val="accent1"/>
                </a:solidFill>
              </a:rPr>
              <a:t>输入标题文本</a:t>
            </a:r>
            <a:endParaRPr lang="zh-CN" altLang="en-US" sz="1100" b="1" dirty="0">
              <a:solidFill>
                <a:schemeClr val="accent1"/>
              </a:solidFill>
            </a:endParaRPr>
          </a:p>
        </p:txBody>
      </p:sp>
      <p:cxnSp>
        <p:nvCxnSpPr>
          <p:cNvPr id="16" name="千图PPT彼岸天：ID 8661124直接连接符 66"/>
          <p:cNvCxnSpPr/>
          <p:nvPr>
            <p:custDataLst>
              <p:tags r:id="rId13"/>
            </p:custDataLst>
          </p:nvPr>
        </p:nvCxnSpPr>
        <p:spPr>
          <a:xfrm>
            <a:off x="5097632" y="4139110"/>
            <a:ext cx="0" cy="539999"/>
          </a:xfrm>
          <a:prstGeom prst="line">
            <a:avLst/>
          </a:prstGeom>
          <a:ln w="12700">
            <a:solidFill>
              <a:schemeClr val="tx1">
                <a:lumMod val="40000"/>
                <a:lumOff val="60000"/>
              </a:schemeClr>
            </a:solidFill>
            <a:headEnd type="oval" w="sm" len="sm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千图PPT彼岸天：ID 8661124矩形 67"/>
          <p:cNvSpPr/>
          <p:nvPr>
            <p:custDataLst>
              <p:tags r:id="rId14"/>
            </p:custDataLst>
          </p:nvPr>
        </p:nvSpPr>
        <p:spPr bwMode="auto">
          <a:xfrm>
            <a:off x="4674440" y="4665129"/>
            <a:ext cx="846385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anchor="t" anchorCtr="0" compatLnSpc="1">
            <a:norm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1100" b="1" dirty="0">
                <a:solidFill>
                  <a:schemeClr val="accent2">
                    <a:lumMod val="75000"/>
                  </a:schemeClr>
                </a:solidFill>
              </a:rPr>
              <a:t>输入标题文本</a:t>
            </a:r>
            <a:endParaRPr lang="zh-CN" altLang="en-US" sz="11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18" name="千图PPT彼岸天：ID 8661124直接连接符 69"/>
          <p:cNvCxnSpPr/>
          <p:nvPr>
            <p:custDataLst>
              <p:tags r:id="rId15"/>
            </p:custDataLst>
          </p:nvPr>
        </p:nvCxnSpPr>
        <p:spPr>
          <a:xfrm flipV="1">
            <a:off x="4569266" y="2331248"/>
            <a:ext cx="0" cy="509152"/>
          </a:xfrm>
          <a:prstGeom prst="line">
            <a:avLst/>
          </a:prstGeom>
          <a:ln w="12700">
            <a:solidFill>
              <a:schemeClr val="tx1">
                <a:lumMod val="40000"/>
                <a:lumOff val="60000"/>
              </a:schemeClr>
            </a:solidFill>
            <a:headEnd type="oval" w="sm" len="sm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千图PPT彼岸天：ID 8661124矩形 70"/>
          <p:cNvSpPr/>
          <p:nvPr>
            <p:custDataLst>
              <p:tags r:id="rId16"/>
            </p:custDataLst>
          </p:nvPr>
        </p:nvSpPr>
        <p:spPr bwMode="auto">
          <a:xfrm>
            <a:off x="4146078" y="2094991"/>
            <a:ext cx="846385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anchor="t" anchorCtr="0" compatLnSpc="1">
            <a:norm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1100" b="1" dirty="0">
                <a:solidFill>
                  <a:schemeClr val="accent2"/>
                </a:solidFill>
              </a:rPr>
              <a:t>输入标题文本</a:t>
            </a:r>
            <a:endParaRPr lang="zh-CN" altLang="en-US" sz="1100" b="1" dirty="0">
              <a:solidFill>
                <a:schemeClr val="accent2"/>
              </a:solidFill>
            </a:endParaRPr>
          </a:p>
        </p:txBody>
      </p:sp>
      <p:cxnSp>
        <p:nvCxnSpPr>
          <p:cNvPr id="20" name="千图PPT彼岸天：ID 8661124直接连接符 72"/>
          <p:cNvCxnSpPr/>
          <p:nvPr>
            <p:custDataLst>
              <p:tags r:id="rId17"/>
            </p:custDataLst>
          </p:nvPr>
        </p:nvCxnSpPr>
        <p:spPr>
          <a:xfrm>
            <a:off x="6884043" y="4167246"/>
            <a:ext cx="0" cy="503999"/>
          </a:xfrm>
          <a:prstGeom prst="line">
            <a:avLst/>
          </a:prstGeom>
          <a:ln w="12700">
            <a:solidFill>
              <a:schemeClr val="tx1">
                <a:lumMod val="40000"/>
                <a:lumOff val="60000"/>
              </a:schemeClr>
            </a:solidFill>
            <a:headEnd type="oval" w="sm" len="sm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千图PPT彼岸天：ID 8661124矩形 73"/>
          <p:cNvSpPr/>
          <p:nvPr>
            <p:custDataLst>
              <p:tags r:id="rId18"/>
            </p:custDataLst>
          </p:nvPr>
        </p:nvSpPr>
        <p:spPr bwMode="auto">
          <a:xfrm>
            <a:off x="6460852" y="4665129"/>
            <a:ext cx="846385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anchor="t" anchorCtr="0" compatLnSpc="1">
            <a:norm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1100" b="1" dirty="0">
                <a:solidFill>
                  <a:schemeClr val="accent3">
                    <a:lumMod val="75000"/>
                  </a:schemeClr>
                </a:solidFill>
              </a:rPr>
              <a:t>输入标题文本</a:t>
            </a:r>
            <a:endParaRPr lang="zh-CN" altLang="en-US" sz="11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cxnSp>
        <p:nvCxnSpPr>
          <p:cNvPr id="22" name="千图PPT彼岸天：ID 8661124直接连接符 75"/>
          <p:cNvCxnSpPr/>
          <p:nvPr>
            <p:custDataLst>
              <p:tags r:id="rId19"/>
            </p:custDataLst>
          </p:nvPr>
        </p:nvCxnSpPr>
        <p:spPr>
          <a:xfrm flipV="1">
            <a:off x="6355678" y="2331248"/>
            <a:ext cx="0" cy="395999"/>
          </a:xfrm>
          <a:prstGeom prst="line">
            <a:avLst/>
          </a:prstGeom>
          <a:ln w="12700">
            <a:solidFill>
              <a:schemeClr val="tx1">
                <a:lumMod val="40000"/>
                <a:lumOff val="60000"/>
              </a:schemeClr>
            </a:solidFill>
            <a:headEnd type="oval" w="sm" len="sm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千图PPT彼岸天：ID 8661124矩形 76"/>
          <p:cNvSpPr/>
          <p:nvPr>
            <p:custDataLst>
              <p:tags r:id="rId20"/>
            </p:custDataLst>
          </p:nvPr>
        </p:nvSpPr>
        <p:spPr bwMode="auto">
          <a:xfrm>
            <a:off x="5932490" y="2094991"/>
            <a:ext cx="846385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anchor="t" anchorCtr="0" compatLnSpc="1">
            <a:norm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1100" b="1" dirty="0">
                <a:solidFill>
                  <a:schemeClr val="accent3"/>
                </a:solidFill>
              </a:rPr>
              <a:t>输入标题文本</a:t>
            </a:r>
            <a:endParaRPr lang="zh-CN" altLang="en-US" sz="1100" b="1" dirty="0">
              <a:solidFill>
                <a:schemeClr val="accent3"/>
              </a:solidFill>
            </a:endParaRPr>
          </a:p>
        </p:txBody>
      </p:sp>
      <p:cxnSp>
        <p:nvCxnSpPr>
          <p:cNvPr id="24" name="千图PPT彼岸天：ID 8661124直接连接符 78"/>
          <p:cNvCxnSpPr/>
          <p:nvPr>
            <p:custDataLst>
              <p:tags r:id="rId21"/>
            </p:custDataLst>
          </p:nvPr>
        </p:nvCxnSpPr>
        <p:spPr>
          <a:xfrm>
            <a:off x="9036629" y="4265717"/>
            <a:ext cx="0" cy="395999"/>
          </a:xfrm>
          <a:prstGeom prst="line">
            <a:avLst/>
          </a:prstGeom>
          <a:ln w="12700">
            <a:solidFill>
              <a:schemeClr val="tx1">
                <a:lumMod val="40000"/>
                <a:lumOff val="60000"/>
              </a:schemeClr>
            </a:solidFill>
            <a:headEnd type="oval" w="sm" len="sm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千图PPT彼岸天：ID 8661124矩形 79"/>
          <p:cNvSpPr/>
          <p:nvPr>
            <p:custDataLst>
              <p:tags r:id="rId22"/>
            </p:custDataLst>
          </p:nvPr>
        </p:nvSpPr>
        <p:spPr bwMode="auto">
          <a:xfrm>
            <a:off x="8613438" y="4665129"/>
            <a:ext cx="846385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anchor="t" anchorCtr="0" compatLnSpc="1">
            <a:norm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1100" b="1" dirty="0">
                <a:solidFill>
                  <a:schemeClr val="accent4">
                    <a:lumMod val="75000"/>
                  </a:schemeClr>
                </a:solidFill>
              </a:rPr>
              <a:t>输入标题文本</a:t>
            </a:r>
            <a:endParaRPr lang="zh-CN" altLang="en-US" sz="11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cxnSp>
        <p:nvCxnSpPr>
          <p:cNvPr id="26" name="千图PPT彼岸天：ID 8661124直接连接符 81"/>
          <p:cNvCxnSpPr/>
          <p:nvPr>
            <p:custDataLst>
              <p:tags r:id="rId23"/>
            </p:custDataLst>
          </p:nvPr>
        </p:nvCxnSpPr>
        <p:spPr>
          <a:xfrm flipV="1">
            <a:off x="8508264" y="2331248"/>
            <a:ext cx="0" cy="324000"/>
          </a:xfrm>
          <a:prstGeom prst="line">
            <a:avLst/>
          </a:prstGeom>
          <a:ln w="12700">
            <a:solidFill>
              <a:schemeClr val="tx1">
                <a:lumMod val="40000"/>
                <a:lumOff val="60000"/>
              </a:schemeClr>
            </a:solidFill>
            <a:headEnd type="oval" w="sm" len="sm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千图PPT彼岸天：ID 8661124矩形 82"/>
          <p:cNvSpPr/>
          <p:nvPr>
            <p:custDataLst>
              <p:tags r:id="rId24"/>
            </p:custDataLst>
          </p:nvPr>
        </p:nvSpPr>
        <p:spPr bwMode="auto">
          <a:xfrm>
            <a:off x="8085076" y="2094991"/>
            <a:ext cx="846385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anchor="t" anchorCtr="0" compatLnSpc="1">
            <a:norm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1100" b="1" dirty="0">
                <a:solidFill>
                  <a:schemeClr val="accent4"/>
                </a:solidFill>
              </a:rPr>
              <a:t>输入标题文本</a:t>
            </a:r>
            <a:endParaRPr lang="zh-CN" altLang="en-US" sz="1100" b="1" dirty="0">
              <a:solidFill>
                <a:schemeClr val="accent4"/>
              </a:solidFill>
            </a:endParaRPr>
          </a:p>
        </p:txBody>
      </p:sp>
      <p:sp>
        <p:nvSpPr>
          <p:cNvPr id="76" name="矩形 75"/>
          <p:cNvSpPr/>
          <p:nvPr/>
        </p:nvSpPr>
        <p:spPr>
          <a:xfrm>
            <a:off x="3814780" y="650997"/>
            <a:ext cx="4164729" cy="7003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zh-CN" altLang="en-US" sz="4550" b="1" dirty="0">
                <a:solidFill>
                  <a:schemeClr val="tx1"/>
                </a:solidFill>
                <a:latin typeface="汉仪乐喵体简" panose="00020600040101010101" pitchFamily="18" charset="-122"/>
                <a:ea typeface="汉仪乐喵体简" panose="00020600040101010101" pitchFamily="18" charset="-122"/>
                <a:cs typeface="+mn-ea"/>
                <a:sym typeface="+mn-lt"/>
              </a:rPr>
              <a:t>请输入您的标题</a:t>
            </a:r>
            <a:endParaRPr lang="zh-CN" altLang="en-US" sz="4550" b="1" dirty="0">
              <a:solidFill>
                <a:schemeClr val="tx1"/>
              </a:solidFill>
              <a:latin typeface="汉仪乐喵体简" panose="00020600040101010101" pitchFamily="18" charset="-122"/>
              <a:ea typeface="汉仪乐喵体简" panose="00020600040101010101" pitchFamily="18" charset="-122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 advTm="3000">
        <p14:ripple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500"/>
                            </p:stCondLst>
                            <p:childTnLst>
                              <p:par>
                                <p:cTn id="7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3000"/>
                            </p:stCondLst>
                            <p:childTnLst>
                              <p:par>
                                <p:cTn id="8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3500"/>
                            </p:stCondLst>
                            <p:childTnLst>
                              <p:par>
                                <p:cTn id="10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7" grpId="0"/>
      <p:bldP spid="19" grpId="0"/>
      <p:bldP spid="21" grpId="0"/>
      <p:bldP spid="23" grpId="0"/>
      <p:bldP spid="25" grpId="0"/>
      <p:bldP spid="27" grpId="0"/>
      <p:bldP spid="7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102487" y="2662537"/>
            <a:ext cx="1866847" cy="186684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</a:p>
        </p:txBody>
      </p:sp>
      <p:sp>
        <p:nvSpPr>
          <p:cNvPr id="5" name="Oval 4"/>
          <p:cNvSpPr/>
          <p:nvPr/>
        </p:nvSpPr>
        <p:spPr>
          <a:xfrm>
            <a:off x="6280591" y="2662537"/>
            <a:ext cx="1866847" cy="186684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</a:p>
        </p:txBody>
      </p:sp>
      <p:sp>
        <p:nvSpPr>
          <p:cNvPr id="6" name="Freeform: Shape 5"/>
          <p:cNvSpPr/>
          <p:nvPr/>
        </p:nvSpPr>
        <p:spPr bwMode="auto">
          <a:xfrm>
            <a:off x="4532573" y="3083754"/>
            <a:ext cx="1006677" cy="979095"/>
          </a:xfrm>
          <a:custGeom>
            <a:avLst/>
            <a:gdLst/>
            <a:ahLst/>
            <a:cxnLst>
              <a:cxn ang="0">
                <a:pos x="362" y="342"/>
              </a:cxn>
              <a:cxn ang="0">
                <a:pos x="277" y="288"/>
              </a:cxn>
              <a:cxn ang="0">
                <a:pos x="278" y="279"/>
              </a:cxn>
              <a:cxn ang="0">
                <a:pos x="281" y="279"/>
              </a:cxn>
              <a:cxn ang="0">
                <a:pos x="376" y="279"/>
              </a:cxn>
              <a:cxn ang="0">
                <a:pos x="339" y="117"/>
              </a:cxn>
              <a:cxn ang="0">
                <a:pos x="226" y="0"/>
              </a:cxn>
              <a:cxn ang="0">
                <a:pos x="224" y="0"/>
              </a:cxn>
              <a:cxn ang="0">
                <a:pos x="224" y="0"/>
              </a:cxn>
              <a:cxn ang="0">
                <a:pos x="224" y="0"/>
              </a:cxn>
              <a:cxn ang="0">
                <a:pos x="223" y="0"/>
              </a:cxn>
              <a:cxn ang="0">
                <a:pos x="223" y="0"/>
              </a:cxn>
              <a:cxn ang="0">
                <a:pos x="222" y="0"/>
              </a:cxn>
              <a:cxn ang="0">
                <a:pos x="222" y="0"/>
              </a:cxn>
              <a:cxn ang="0">
                <a:pos x="222" y="0"/>
              </a:cxn>
              <a:cxn ang="0">
                <a:pos x="222" y="0"/>
              </a:cxn>
              <a:cxn ang="0">
                <a:pos x="221" y="0"/>
              </a:cxn>
              <a:cxn ang="0">
                <a:pos x="221" y="0"/>
              </a:cxn>
              <a:cxn ang="0">
                <a:pos x="221" y="0"/>
              </a:cxn>
              <a:cxn ang="0">
                <a:pos x="220" y="0"/>
              </a:cxn>
              <a:cxn ang="0">
                <a:pos x="219" y="0"/>
              </a:cxn>
              <a:cxn ang="0">
                <a:pos x="105" y="117"/>
              </a:cxn>
              <a:cxn ang="0">
                <a:pos x="68" y="279"/>
              </a:cxn>
              <a:cxn ang="0">
                <a:pos x="163" y="279"/>
              </a:cxn>
              <a:cxn ang="0">
                <a:pos x="167" y="279"/>
              </a:cxn>
              <a:cxn ang="0">
                <a:pos x="167" y="288"/>
              </a:cxn>
              <a:cxn ang="0">
                <a:pos x="83" y="342"/>
              </a:cxn>
              <a:cxn ang="0">
                <a:pos x="0" y="404"/>
              </a:cxn>
              <a:cxn ang="0">
                <a:pos x="0" y="430"/>
              </a:cxn>
              <a:cxn ang="0">
                <a:pos x="444" y="430"/>
              </a:cxn>
              <a:cxn ang="0">
                <a:pos x="444" y="404"/>
              </a:cxn>
              <a:cxn ang="0">
                <a:pos x="362" y="342"/>
              </a:cxn>
              <a:cxn ang="0">
                <a:pos x="362" y="342"/>
              </a:cxn>
              <a:cxn ang="0">
                <a:pos x="362" y="342"/>
              </a:cxn>
            </a:cxnLst>
            <a:rect l="0" t="0" r="r" b="b"/>
            <a:pathLst>
              <a:path w="444" h="430">
                <a:moveTo>
                  <a:pt x="362" y="342"/>
                </a:moveTo>
                <a:cubicBezTo>
                  <a:pt x="298" y="318"/>
                  <a:pt x="277" y="330"/>
                  <a:pt x="277" y="288"/>
                </a:cubicBezTo>
                <a:cubicBezTo>
                  <a:pt x="277" y="286"/>
                  <a:pt x="278" y="283"/>
                  <a:pt x="278" y="279"/>
                </a:cubicBezTo>
                <a:cubicBezTo>
                  <a:pt x="281" y="279"/>
                  <a:pt x="281" y="279"/>
                  <a:pt x="281" y="279"/>
                </a:cubicBezTo>
                <a:cubicBezTo>
                  <a:pt x="325" y="282"/>
                  <a:pt x="367" y="285"/>
                  <a:pt x="376" y="279"/>
                </a:cubicBezTo>
                <a:cubicBezTo>
                  <a:pt x="391" y="268"/>
                  <a:pt x="358" y="251"/>
                  <a:pt x="339" y="117"/>
                </a:cubicBezTo>
                <a:cubicBezTo>
                  <a:pt x="330" y="51"/>
                  <a:pt x="294" y="0"/>
                  <a:pt x="226" y="0"/>
                </a:cubicBezTo>
                <a:cubicBezTo>
                  <a:pt x="225" y="0"/>
                  <a:pt x="225" y="0"/>
                  <a:pt x="224" y="0"/>
                </a:cubicBezTo>
                <a:cubicBezTo>
                  <a:pt x="224" y="0"/>
                  <a:pt x="224" y="0"/>
                  <a:pt x="224" y="0"/>
                </a:cubicBezTo>
                <a:cubicBezTo>
                  <a:pt x="224" y="0"/>
                  <a:pt x="224" y="0"/>
                  <a:pt x="224" y="0"/>
                </a:cubicBezTo>
                <a:cubicBezTo>
                  <a:pt x="223" y="0"/>
                  <a:pt x="223" y="0"/>
                  <a:pt x="223" y="0"/>
                </a:cubicBezTo>
                <a:cubicBezTo>
                  <a:pt x="223" y="0"/>
                  <a:pt x="223" y="0"/>
                  <a:pt x="223" y="0"/>
                </a:cubicBezTo>
                <a:cubicBezTo>
                  <a:pt x="223" y="0"/>
                  <a:pt x="222" y="0"/>
                  <a:pt x="222" y="0"/>
                </a:cubicBezTo>
                <a:cubicBezTo>
                  <a:pt x="222" y="0"/>
                  <a:pt x="222" y="0"/>
                  <a:pt x="222" y="0"/>
                </a:cubicBezTo>
                <a:cubicBezTo>
                  <a:pt x="222" y="0"/>
                  <a:pt x="222" y="0"/>
                  <a:pt x="222" y="0"/>
                </a:cubicBezTo>
                <a:cubicBezTo>
                  <a:pt x="222" y="0"/>
                  <a:pt x="222" y="0"/>
                  <a:pt x="222" y="0"/>
                </a:cubicBezTo>
                <a:cubicBezTo>
                  <a:pt x="222" y="0"/>
                  <a:pt x="222" y="0"/>
                  <a:pt x="221" y="0"/>
                </a:cubicBezTo>
                <a:cubicBezTo>
                  <a:pt x="221" y="0"/>
                  <a:pt x="221" y="0"/>
                  <a:pt x="221" y="0"/>
                </a:cubicBezTo>
                <a:cubicBezTo>
                  <a:pt x="221" y="0"/>
                  <a:pt x="221" y="0"/>
                  <a:pt x="221" y="0"/>
                </a:cubicBezTo>
                <a:cubicBezTo>
                  <a:pt x="221" y="0"/>
                  <a:pt x="220" y="0"/>
                  <a:pt x="220" y="0"/>
                </a:cubicBezTo>
                <a:cubicBezTo>
                  <a:pt x="220" y="0"/>
                  <a:pt x="219" y="0"/>
                  <a:pt x="219" y="0"/>
                </a:cubicBezTo>
                <a:cubicBezTo>
                  <a:pt x="150" y="0"/>
                  <a:pt x="115" y="45"/>
                  <a:pt x="105" y="117"/>
                </a:cubicBezTo>
                <a:cubicBezTo>
                  <a:pt x="87" y="251"/>
                  <a:pt x="53" y="268"/>
                  <a:pt x="68" y="279"/>
                </a:cubicBezTo>
                <a:cubicBezTo>
                  <a:pt x="78" y="285"/>
                  <a:pt x="120" y="282"/>
                  <a:pt x="163" y="279"/>
                </a:cubicBezTo>
                <a:cubicBezTo>
                  <a:pt x="167" y="279"/>
                  <a:pt x="167" y="279"/>
                  <a:pt x="167" y="279"/>
                </a:cubicBezTo>
                <a:cubicBezTo>
                  <a:pt x="167" y="283"/>
                  <a:pt x="167" y="286"/>
                  <a:pt x="167" y="288"/>
                </a:cubicBezTo>
                <a:cubicBezTo>
                  <a:pt x="167" y="330"/>
                  <a:pt x="147" y="318"/>
                  <a:pt x="83" y="342"/>
                </a:cubicBezTo>
                <a:cubicBezTo>
                  <a:pt x="18" y="365"/>
                  <a:pt x="0" y="388"/>
                  <a:pt x="0" y="404"/>
                </a:cubicBezTo>
                <a:cubicBezTo>
                  <a:pt x="0" y="430"/>
                  <a:pt x="0" y="430"/>
                  <a:pt x="0" y="430"/>
                </a:cubicBezTo>
                <a:cubicBezTo>
                  <a:pt x="444" y="430"/>
                  <a:pt x="444" y="430"/>
                  <a:pt x="444" y="430"/>
                </a:cubicBezTo>
                <a:cubicBezTo>
                  <a:pt x="444" y="404"/>
                  <a:pt x="444" y="404"/>
                  <a:pt x="444" y="404"/>
                </a:cubicBezTo>
                <a:cubicBezTo>
                  <a:pt x="444" y="388"/>
                  <a:pt x="426" y="365"/>
                  <a:pt x="362" y="342"/>
                </a:cubicBezTo>
                <a:close/>
                <a:moveTo>
                  <a:pt x="362" y="342"/>
                </a:moveTo>
                <a:cubicBezTo>
                  <a:pt x="362" y="342"/>
                  <a:pt x="362" y="342"/>
                  <a:pt x="362" y="342"/>
                </a:cubicBezTo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anchor="ctr"/>
          <a:lstStyle/>
          <a:p>
            <a:pPr algn="ctr"/>
          </a:p>
        </p:txBody>
      </p:sp>
      <p:sp>
        <p:nvSpPr>
          <p:cNvPr id="7" name="Freeform: Shape 6"/>
          <p:cNvSpPr/>
          <p:nvPr/>
        </p:nvSpPr>
        <p:spPr bwMode="auto">
          <a:xfrm>
            <a:off x="6692750" y="3081685"/>
            <a:ext cx="1042531" cy="983231"/>
          </a:xfrm>
          <a:custGeom>
            <a:avLst/>
            <a:gdLst/>
            <a:ahLst/>
            <a:cxnLst>
              <a:cxn ang="0">
                <a:pos x="440" y="394"/>
              </a:cxn>
              <a:cxn ang="0">
                <a:pos x="322" y="342"/>
              </a:cxn>
              <a:cxn ang="0">
                <a:pos x="314" y="336"/>
              </a:cxn>
              <a:cxn ang="0">
                <a:pos x="306" y="313"/>
              </a:cxn>
              <a:cxn ang="0">
                <a:pos x="298" y="302"/>
              </a:cxn>
              <a:cxn ang="0">
                <a:pos x="295" y="296"/>
              </a:cxn>
              <a:cxn ang="0">
                <a:pos x="304" y="245"/>
              </a:cxn>
              <a:cxn ang="0">
                <a:pos x="305" y="243"/>
              </a:cxn>
              <a:cxn ang="0">
                <a:pos x="324" y="195"/>
              </a:cxn>
              <a:cxn ang="0">
                <a:pos x="324" y="194"/>
              </a:cxn>
              <a:cxn ang="0">
                <a:pos x="327" y="161"/>
              </a:cxn>
              <a:cxn ang="0">
                <a:pos x="325" y="157"/>
              </a:cxn>
              <a:cxn ang="0">
                <a:pos x="320" y="146"/>
              </a:cxn>
              <a:cxn ang="0">
                <a:pos x="320" y="82"/>
              </a:cxn>
              <a:cxn ang="0">
                <a:pos x="307" y="49"/>
              </a:cxn>
              <a:cxn ang="0">
                <a:pos x="274" y="21"/>
              </a:cxn>
              <a:cxn ang="0">
                <a:pos x="273" y="8"/>
              </a:cxn>
              <a:cxn ang="0">
                <a:pos x="280" y="3"/>
              </a:cxn>
              <a:cxn ang="0">
                <a:pos x="279" y="0"/>
              </a:cxn>
              <a:cxn ang="0">
                <a:pos x="269" y="0"/>
              </a:cxn>
              <a:cxn ang="0">
                <a:pos x="232" y="7"/>
              </a:cxn>
              <a:cxn ang="0">
                <a:pos x="169" y="35"/>
              </a:cxn>
              <a:cxn ang="0">
                <a:pos x="144" y="75"/>
              </a:cxn>
              <a:cxn ang="0">
                <a:pos x="144" y="102"/>
              </a:cxn>
              <a:cxn ang="0">
                <a:pos x="144" y="146"/>
              </a:cxn>
              <a:cxn ang="0">
                <a:pos x="141" y="153"/>
              </a:cxn>
              <a:cxn ang="0">
                <a:pos x="135" y="164"/>
              </a:cxn>
              <a:cxn ang="0">
                <a:pos x="136" y="174"/>
              </a:cxn>
              <a:cxn ang="0">
                <a:pos x="143" y="202"/>
              </a:cxn>
              <a:cxn ang="0">
                <a:pos x="150" y="222"/>
              </a:cxn>
              <a:cxn ang="0">
                <a:pos x="166" y="258"/>
              </a:cxn>
              <a:cxn ang="0">
                <a:pos x="169" y="265"/>
              </a:cxn>
              <a:cxn ang="0">
                <a:pos x="166" y="296"/>
              </a:cxn>
              <a:cxn ang="0">
                <a:pos x="161" y="302"/>
              </a:cxn>
              <a:cxn ang="0">
                <a:pos x="152" y="314"/>
              </a:cxn>
              <a:cxn ang="0">
                <a:pos x="144" y="336"/>
              </a:cxn>
              <a:cxn ang="0">
                <a:pos x="139" y="341"/>
              </a:cxn>
              <a:cxn ang="0">
                <a:pos x="101" y="357"/>
              </a:cxn>
              <a:cxn ang="0">
                <a:pos x="61" y="374"/>
              </a:cxn>
              <a:cxn ang="0">
                <a:pos x="21" y="395"/>
              </a:cxn>
              <a:cxn ang="0">
                <a:pos x="0" y="409"/>
              </a:cxn>
              <a:cxn ang="0">
                <a:pos x="0" y="432"/>
              </a:cxn>
              <a:cxn ang="0">
                <a:pos x="460" y="432"/>
              </a:cxn>
              <a:cxn ang="0">
                <a:pos x="460" y="408"/>
              </a:cxn>
              <a:cxn ang="0">
                <a:pos x="440" y="394"/>
              </a:cxn>
              <a:cxn ang="0">
                <a:pos x="440" y="394"/>
              </a:cxn>
              <a:cxn ang="0">
                <a:pos x="440" y="394"/>
              </a:cxn>
            </a:cxnLst>
            <a:rect l="0" t="0" r="r" b="b"/>
            <a:pathLst>
              <a:path w="460" h="432">
                <a:moveTo>
                  <a:pt x="440" y="394"/>
                </a:moveTo>
                <a:cubicBezTo>
                  <a:pt x="402" y="374"/>
                  <a:pt x="362" y="358"/>
                  <a:pt x="322" y="342"/>
                </a:cubicBezTo>
                <a:cubicBezTo>
                  <a:pt x="319" y="341"/>
                  <a:pt x="315" y="339"/>
                  <a:pt x="314" y="336"/>
                </a:cubicBezTo>
                <a:cubicBezTo>
                  <a:pt x="311" y="329"/>
                  <a:pt x="308" y="321"/>
                  <a:pt x="306" y="313"/>
                </a:cubicBezTo>
                <a:cubicBezTo>
                  <a:pt x="304" y="309"/>
                  <a:pt x="303" y="304"/>
                  <a:pt x="298" y="302"/>
                </a:cubicBezTo>
                <a:cubicBezTo>
                  <a:pt x="296" y="301"/>
                  <a:pt x="295" y="298"/>
                  <a:pt x="295" y="296"/>
                </a:cubicBezTo>
                <a:cubicBezTo>
                  <a:pt x="295" y="279"/>
                  <a:pt x="291" y="260"/>
                  <a:pt x="304" y="245"/>
                </a:cubicBezTo>
                <a:cubicBezTo>
                  <a:pt x="305" y="244"/>
                  <a:pt x="305" y="243"/>
                  <a:pt x="305" y="243"/>
                </a:cubicBezTo>
                <a:cubicBezTo>
                  <a:pt x="312" y="227"/>
                  <a:pt x="314" y="210"/>
                  <a:pt x="324" y="195"/>
                </a:cubicBezTo>
                <a:cubicBezTo>
                  <a:pt x="324" y="195"/>
                  <a:pt x="324" y="194"/>
                  <a:pt x="324" y="194"/>
                </a:cubicBezTo>
                <a:cubicBezTo>
                  <a:pt x="325" y="183"/>
                  <a:pt x="326" y="172"/>
                  <a:pt x="327" y="161"/>
                </a:cubicBezTo>
                <a:cubicBezTo>
                  <a:pt x="327" y="160"/>
                  <a:pt x="326" y="157"/>
                  <a:pt x="325" y="157"/>
                </a:cubicBezTo>
                <a:cubicBezTo>
                  <a:pt x="319" y="155"/>
                  <a:pt x="320" y="151"/>
                  <a:pt x="320" y="146"/>
                </a:cubicBezTo>
                <a:cubicBezTo>
                  <a:pt x="320" y="125"/>
                  <a:pt x="320" y="103"/>
                  <a:pt x="320" y="82"/>
                </a:cubicBezTo>
                <a:cubicBezTo>
                  <a:pt x="320" y="69"/>
                  <a:pt x="316" y="58"/>
                  <a:pt x="307" y="49"/>
                </a:cubicBezTo>
                <a:cubicBezTo>
                  <a:pt x="296" y="40"/>
                  <a:pt x="285" y="31"/>
                  <a:pt x="274" y="21"/>
                </a:cubicBezTo>
                <a:cubicBezTo>
                  <a:pt x="268" y="17"/>
                  <a:pt x="268" y="13"/>
                  <a:pt x="273" y="8"/>
                </a:cubicBezTo>
                <a:cubicBezTo>
                  <a:pt x="275" y="6"/>
                  <a:pt x="278" y="4"/>
                  <a:pt x="280" y="3"/>
                </a:cubicBezTo>
                <a:cubicBezTo>
                  <a:pt x="280" y="2"/>
                  <a:pt x="279" y="1"/>
                  <a:pt x="279" y="0"/>
                </a:cubicBezTo>
                <a:cubicBezTo>
                  <a:pt x="275" y="0"/>
                  <a:pt x="272" y="0"/>
                  <a:pt x="269" y="0"/>
                </a:cubicBezTo>
                <a:cubicBezTo>
                  <a:pt x="257" y="2"/>
                  <a:pt x="244" y="4"/>
                  <a:pt x="232" y="7"/>
                </a:cubicBezTo>
                <a:cubicBezTo>
                  <a:pt x="209" y="12"/>
                  <a:pt x="187" y="19"/>
                  <a:pt x="169" y="35"/>
                </a:cubicBezTo>
                <a:cubicBezTo>
                  <a:pt x="156" y="45"/>
                  <a:pt x="146" y="57"/>
                  <a:pt x="144" y="75"/>
                </a:cubicBezTo>
                <a:cubicBezTo>
                  <a:pt x="144" y="84"/>
                  <a:pt x="144" y="93"/>
                  <a:pt x="144" y="102"/>
                </a:cubicBezTo>
                <a:cubicBezTo>
                  <a:pt x="144" y="117"/>
                  <a:pt x="144" y="131"/>
                  <a:pt x="144" y="146"/>
                </a:cubicBezTo>
                <a:cubicBezTo>
                  <a:pt x="143" y="149"/>
                  <a:pt x="142" y="152"/>
                  <a:pt x="141" y="153"/>
                </a:cubicBezTo>
                <a:cubicBezTo>
                  <a:pt x="134" y="155"/>
                  <a:pt x="134" y="159"/>
                  <a:pt x="135" y="164"/>
                </a:cubicBezTo>
                <a:cubicBezTo>
                  <a:pt x="136" y="167"/>
                  <a:pt x="135" y="171"/>
                  <a:pt x="136" y="174"/>
                </a:cubicBezTo>
                <a:cubicBezTo>
                  <a:pt x="138" y="183"/>
                  <a:pt x="140" y="193"/>
                  <a:pt x="143" y="202"/>
                </a:cubicBezTo>
                <a:cubicBezTo>
                  <a:pt x="145" y="208"/>
                  <a:pt x="149" y="215"/>
                  <a:pt x="150" y="222"/>
                </a:cubicBezTo>
                <a:cubicBezTo>
                  <a:pt x="152" y="235"/>
                  <a:pt x="157" y="247"/>
                  <a:pt x="166" y="258"/>
                </a:cubicBezTo>
                <a:cubicBezTo>
                  <a:pt x="168" y="259"/>
                  <a:pt x="169" y="262"/>
                  <a:pt x="169" y="265"/>
                </a:cubicBezTo>
                <a:cubicBezTo>
                  <a:pt x="168" y="275"/>
                  <a:pt x="167" y="286"/>
                  <a:pt x="166" y="296"/>
                </a:cubicBezTo>
                <a:cubicBezTo>
                  <a:pt x="165" y="298"/>
                  <a:pt x="163" y="301"/>
                  <a:pt x="161" y="302"/>
                </a:cubicBezTo>
                <a:cubicBezTo>
                  <a:pt x="154" y="303"/>
                  <a:pt x="153" y="309"/>
                  <a:pt x="152" y="314"/>
                </a:cubicBezTo>
                <a:cubicBezTo>
                  <a:pt x="149" y="321"/>
                  <a:pt x="147" y="329"/>
                  <a:pt x="144" y="336"/>
                </a:cubicBezTo>
                <a:cubicBezTo>
                  <a:pt x="143" y="338"/>
                  <a:pt x="141" y="340"/>
                  <a:pt x="139" y="341"/>
                </a:cubicBezTo>
                <a:cubicBezTo>
                  <a:pt x="126" y="347"/>
                  <a:pt x="114" y="352"/>
                  <a:pt x="101" y="357"/>
                </a:cubicBezTo>
                <a:cubicBezTo>
                  <a:pt x="88" y="362"/>
                  <a:pt x="74" y="368"/>
                  <a:pt x="61" y="374"/>
                </a:cubicBezTo>
                <a:cubicBezTo>
                  <a:pt x="48" y="381"/>
                  <a:pt x="35" y="388"/>
                  <a:pt x="21" y="395"/>
                </a:cubicBezTo>
                <a:cubicBezTo>
                  <a:pt x="14" y="399"/>
                  <a:pt x="6" y="404"/>
                  <a:pt x="0" y="409"/>
                </a:cubicBezTo>
                <a:cubicBezTo>
                  <a:pt x="0" y="432"/>
                  <a:pt x="0" y="432"/>
                  <a:pt x="0" y="432"/>
                </a:cubicBezTo>
                <a:cubicBezTo>
                  <a:pt x="460" y="432"/>
                  <a:pt x="460" y="432"/>
                  <a:pt x="460" y="432"/>
                </a:cubicBezTo>
                <a:cubicBezTo>
                  <a:pt x="460" y="408"/>
                  <a:pt x="460" y="408"/>
                  <a:pt x="460" y="408"/>
                </a:cubicBezTo>
                <a:cubicBezTo>
                  <a:pt x="455" y="403"/>
                  <a:pt x="448" y="398"/>
                  <a:pt x="440" y="394"/>
                </a:cubicBezTo>
                <a:close/>
                <a:moveTo>
                  <a:pt x="440" y="394"/>
                </a:moveTo>
                <a:cubicBezTo>
                  <a:pt x="440" y="394"/>
                  <a:pt x="440" y="394"/>
                  <a:pt x="440" y="394"/>
                </a:cubicBezTo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anchor="ctr"/>
          <a:lstStyle/>
          <a:p>
            <a:pPr algn="ctr"/>
          </a:p>
        </p:txBody>
      </p:sp>
      <p:sp>
        <p:nvSpPr>
          <p:cNvPr id="8" name="Arc 7"/>
          <p:cNvSpPr/>
          <p:nvPr/>
        </p:nvSpPr>
        <p:spPr>
          <a:xfrm>
            <a:off x="3143509" y="1729556"/>
            <a:ext cx="3822185" cy="3822185"/>
          </a:xfrm>
          <a:prstGeom prst="arc">
            <a:avLst>
              <a:gd name="adj1" fmla="val 5386043"/>
              <a:gd name="adj2" fmla="val 16239822"/>
            </a:avLst>
          </a:prstGeom>
          <a:ln w="19050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/>
          </a:p>
        </p:txBody>
      </p:sp>
      <p:sp>
        <p:nvSpPr>
          <p:cNvPr id="68" name="Oval 9"/>
          <p:cNvSpPr/>
          <p:nvPr/>
        </p:nvSpPr>
        <p:spPr>
          <a:xfrm>
            <a:off x="4592557" y="1379167"/>
            <a:ext cx="800815" cy="80081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</a:p>
        </p:txBody>
      </p:sp>
      <p:sp>
        <p:nvSpPr>
          <p:cNvPr id="69" name="Freeform: Shape 10"/>
          <p:cNvSpPr/>
          <p:nvPr/>
        </p:nvSpPr>
        <p:spPr bwMode="auto">
          <a:xfrm>
            <a:off x="4866279" y="1556435"/>
            <a:ext cx="241047" cy="459896"/>
          </a:xfrm>
          <a:custGeom>
            <a:avLst/>
            <a:gdLst/>
            <a:ahLst/>
            <a:cxnLst>
              <a:cxn ang="0">
                <a:pos x="35" y="11"/>
              </a:cxn>
              <a:cxn ang="0">
                <a:pos x="29" y="11"/>
              </a:cxn>
              <a:cxn ang="0">
                <a:pos x="23" y="17"/>
              </a:cxn>
              <a:cxn ang="0">
                <a:pos x="23" y="25"/>
              </a:cxn>
              <a:cxn ang="0">
                <a:pos x="35" y="25"/>
              </a:cxn>
              <a:cxn ang="0">
                <a:pos x="33" y="37"/>
              </a:cxn>
              <a:cxn ang="0">
                <a:pos x="23" y="37"/>
              </a:cxn>
              <a:cxn ang="0">
                <a:pos x="23" y="67"/>
              </a:cxn>
              <a:cxn ang="0">
                <a:pos x="11" y="67"/>
              </a:cxn>
              <a:cxn ang="0">
                <a:pos x="11" y="37"/>
              </a:cxn>
              <a:cxn ang="0">
                <a:pos x="0" y="37"/>
              </a:cxn>
              <a:cxn ang="0">
                <a:pos x="0" y="25"/>
              </a:cxn>
              <a:cxn ang="0">
                <a:pos x="11" y="25"/>
              </a:cxn>
              <a:cxn ang="0">
                <a:pos x="11" y="16"/>
              </a:cxn>
              <a:cxn ang="0">
                <a:pos x="26" y="0"/>
              </a:cxn>
              <a:cxn ang="0">
                <a:pos x="35" y="1"/>
              </a:cxn>
              <a:cxn ang="0">
                <a:pos x="35" y="11"/>
              </a:cxn>
            </a:cxnLst>
            <a:rect l="0" t="0" r="r" b="b"/>
            <a:pathLst>
              <a:path w="35" h="67">
                <a:moveTo>
                  <a:pt x="35" y="11"/>
                </a:moveTo>
                <a:cubicBezTo>
                  <a:pt x="29" y="11"/>
                  <a:pt x="29" y="11"/>
                  <a:pt x="29" y="11"/>
                </a:cubicBezTo>
                <a:cubicBezTo>
                  <a:pt x="24" y="11"/>
                  <a:pt x="23" y="14"/>
                  <a:pt x="23" y="17"/>
                </a:cubicBezTo>
                <a:cubicBezTo>
                  <a:pt x="23" y="25"/>
                  <a:pt x="23" y="25"/>
                  <a:pt x="23" y="25"/>
                </a:cubicBezTo>
                <a:cubicBezTo>
                  <a:pt x="35" y="25"/>
                  <a:pt x="35" y="25"/>
                  <a:pt x="35" y="25"/>
                </a:cubicBezTo>
                <a:cubicBezTo>
                  <a:pt x="33" y="37"/>
                  <a:pt x="33" y="37"/>
                  <a:pt x="33" y="37"/>
                </a:cubicBezTo>
                <a:cubicBezTo>
                  <a:pt x="23" y="37"/>
                  <a:pt x="23" y="37"/>
                  <a:pt x="23" y="37"/>
                </a:cubicBezTo>
                <a:cubicBezTo>
                  <a:pt x="23" y="67"/>
                  <a:pt x="23" y="67"/>
                  <a:pt x="23" y="67"/>
                </a:cubicBezTo>
                <a:cubicBezTo>
                  <a:pt x="11" y="67"/>
                  <a:pt x="11" y="67"/>
                  <a:pt x="11" y="67"/>
                </a:cubicBezTo>
                <a:cubicBezTo>
                  <a:pt x="11" y="37"/>
                  <a:pt x="11" y="37"/>
                  <a:pt x="11" y="37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25"/>
                  <a:pt x="0" y="25"/>
                  <a:pt x="0" y="25"/>
                </a:cubicBezTo>
                <a:cubicBezTo>
                  <a:pt x="11" y="25"/>
                  <a:pt x="11" y="25"/>
                  <a:pt x="11" y="25"/>
                </a:cubicBezTo>
                <a:cubicBezTo>
                  <a:pt x="11" y="16"/>
                  <a:pt x="11" y="16"/>
                  <a:pt x="11" y="16"/>
                </a:cubicBezTo>
                <a:cubicBezTo>
                  <a:pt x="11" y="6"/>
                  <a:pt x="17" y="0"/>
                  <a:pt x="26" y="0"/>
                </a:cubicBezTo>
                <a:cubicBezTo>
                  <a:pt x="30" y="0"/>
                  <a:pt x="34" y="1"/>
                  <a:pt x="35" y="1"/>
                </a:cubicBezTo>
                <a:lnTo>
                  <a:pt x="35" y="11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anchor="ctr"/>
          <a:lstStyle/>
          <a:p>
            <a:pPr algn="ctr"/>
          </a:p>
        </p:txBody>
      </p:sp>
      <p:sp>
        <p:nvSpPr>
          <p:cNvPr id="66" name="Oval 12"/>
          <p:cNvSpPr/>
          <p:nvPr/>
        </p:nvSpPr>
        <p:spPr>
          <a:xfrm>
            <a:off x="3213839" y="2136193"/>
            <a:ext cx="800815" cy="80081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</a:p>
        </p:txBody>
      </p:sp>
      <p:sp>
        <p:nvSpPr>
          <p:cNvPr id="67" name="Freeform: Shape 13"/>
          <p:cNvSpPr/>
          <p:nvPr/>
        </p:nvSpPr>
        <p:spPr bwMode="auto">
          <a:xfrm>
            <a:off x="3368182" y="2353052"/>
            <a:ext cx="491894" cy="392089"/>
          </a:xfrm>
          <a:custGeom>
            <a:avLst/>
            <a:gdLst/>
            <a:ahLst/>
            <a:cxnLst>
              <a:cxn ang="0">
                <a:pos x="57" y="12"/>
              </a:cxn>
              <a:cxn ang="0">
                <a:pos x="57" y="14"/>
              </a:cxn>
              <a:cxn ang="0">
                <a:pos x="20" y="51"/>
              </a:cxn>
              <a:cxn ang="0">
                <a:pos x="0" y="45"/>
              </a:cxn>
              <a:cxn ang="0">
                <a:pos x="3" y="45"/>
              </a:cxn>
              <a:cxn ang="0">
                <a:pos x="19" y="40"/>
              </a:cxn>
              <a:cxn ang="0">
                <a:pos x="7" y="31"/>
              </a:cxn>
              <a:cxn ang="0">
                <a:pos x="10" y="31"/>
              </a:cxn>
              <a:cxn ang="0">
                <a:pos x="13" y="31"/>
              </a:cxn>
              <a:cxn ang="0">
                <a:pos x="3" y="18"/>
              </a:cxn>
              <a:cxn ang="0">
                <a:pos x="3" y="18"/>
              </a:cxn>
              <a:cxn ang="0">
                <a:pos x="9" y="19"/>
              </a:cxn>
              <a:cxn ang="0">
                <a:pos x="3" y="9"/>
              </a:cxn>
              <a:cxn ang="0">
                <a:pos x="5" y="2"/>
              </a:cxn>
              <a:cxn ang="0">
                <a:pos x="31" y="16"/>
              </a:cxn>
              <a:cxn ang="0">
                <a:pos x="31" y="13"/>
              </a:cxn>
              <a:cxn ang="0">
                <a:pos x="44" y="0"/>
              </a:cxn>
              <a:cxn ang="0">
                <a:pos x="54" y="4"/>
              </a:cxn>
              <a:cxn ang="0">
                <a:pos x="62" y="1"/>
              </a:cxn>
              <a:cxn ang="0">
                <a:pos x="56" y="8"/>
              </a:cxn>
              <a:cxn ang="0">
                <a:pos x="64" y="6"/>
              </a:cxn>
              <a:cxn ang="0">
                <a:pos x="57" y="12"/>
              </a:cxn>
            </a:cxnLst>
            <a:rect l="0" t="0" r="r" b="b"/>
            <a:pathLst>
              <a:path w="64" h="51">
                <a:moveTo>
                  <a:pt x="57" y="12"/>
                </a:moveTo>
                <a:cubicBezTo>
                  <a:pt x="57" y="13"/>
                  <a:pt x="57" y="14"/>
                  <a:pt x="57" y="14"/>
                </a:cubicBezTo>
                <a:cubicBezTo>
                  <a:pt x="57" y="31"/>
                  <a:pt x="44" y="51"/>
                  <a:pt x="20" y="51"/>
                </a:cubicBezTo>
                <a:cubicBezTo>
                  <a:pt x="13" y="51"/>
                  <a:pt x="6" y="49"/>
                  <a:pt x="0" y="45"/>
                </a:cubicBezTo>
                <a:cubicBezTo>
                  <a:pt x="1" y="45"/>
                  <a:pt x="2" y="45"/>
                  <a:pt x="3" y="45"/>
                </a:cubicBezTo>
                <a:cubicBezTo>
                  <a:pt x="9" y="45"/>
                  <a:pt x="15" y="43"/>
                  <a:pt x="19" y="40"/>
                </a:cubicBezTo>
                <a:cubicBezTo>
                  <a:pt x="14" y="40"/>
                  <a:pt x="9" y="36"/>
                  <a:pt x="7" y="31"/>
                </a:cubicBezTo>
                <a:cubicBezTo>
                  <a:pt x="8" y="31"/>
                  <a:pt x="9" y="31"/>
                  <a:pt x="10" y="31"/>
                </a:cubicBezTo>
                <a:cubicBezTo>
                  <a:pt x="11" y="31"/>
                  <a:pt x="12" y="31"/>
                  <a:pt x="13" y="31"/>
                </a:cubicBezTo>
                <a:cubicBezTo>
                  <a:pt x="7" y="29"/>
                  <a:pt x="3" y="24"/>
                  <a:pt x="3" y="18"/>
                </a:cubicBezTo>
                <a:cubicBezTo>
                  <a:pt x="3" y="18"/>
                  <a:pt x="3" y="18"/>
                  <a:pt x="3" y="18"/>
                </a:cubicBezTo>
                <a:cubicBezTo>
                  <a:pt x="5" y="19"/>
                  <a:pt x="7" y="19"/>
                  <a:pt x="9" y="19"/>
                </a:cubicBezTo>
                <a:cubicBezTo>
                  <a:pt x="5" y="17"/>
                  <a:pt x="3" y="13"/>
                  <a:pt x="3" y="9"/>
                </a:cubicBezTo>
                <a:cubicBezTo>
                  <a:pt x="3" y="6"/>
                  <a:pt x="4" y="4"/>
                  <a:pt x="5" y="2"/>
                </a:cubicBezTo>
                <a:cubicBezTo>
                  <a:pt x="11" y="10"/>
                  <a:pt x="21" y="15"/>
                  <a:pt x="31" y="16"/>
                </a:cubicBezTo>
                <a:cubicBezTo>
                  <a:pt x="31" y="15"/>
                  <a:pt x="31" y="14"/>
                  <a:pt x="31" y="13"/>
                </a:cubicBezTo>
                <a:cubicBezTo>
                  <a:pt x="31" y="5"/>
                  <a:pt x="37" y="0"/>
                  <a:pt x="44" y="0"/>
                </a:cubicBezTo>
                <a:cubicBezTo>
                  <a:pt x="48" y="0"/>
                  <a:pt x="51" y="1"/>
                  <a:pt x="54" y="4"/>
                </a:cubicBezTo>
                <a:cubicBezTo>
                  <a:pt x="56" y="3"/>
                  <a:pt x="59" y="2"/>
                  <a:pt x="62" y="1"/>
                </a:cubicBezTo>
                <a:cubicBezTo>
                  <a:pt x="61" y="4"/>
                  <a:pt x="59" y="6"/>
                  <a:pt x="56" y="8"/>
                </a:cubicBezTo>
                <a:cubicBezTo>
                  <a:pt x="59" y="7"/>
                  <a:pt x="61" y="7"/>
                  <a:pt x="64" y="6"/>
                </a:cubicBezTo>
                <a:cubicBezTo>
                  <a:pt x="62" y="8"/>
                  <a:pt x="60" y="11"/>
                  <a:pt x="57" y="12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anchor="ctr"/>
          <a:lstStyle/>
          <a:p>
            <a:pPr algn="ctr"/>
          </a:p>
        </p:txBody>
      </p:sp>
      <p:sp>
        <p:nvSpPr>
          <p:cNvPr id="64" name="Oval 15"/>
          <p:cNvSpPr/>
          <p:nvPr/>
        </p:nvSpPr>
        <p:spPr>
          <a:xfrm>
            <a:off x="2790543" y="3240243"/>
            <a:ext cx="800815" cy="800813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</a:p>
        </p:txBody>
      </p:sp>
      <p:sp>
        <p:nvSpPr>
          <p:cNvPr id="65" name="Freeform: Shape 16"/>
          <p:cNvSpPr/>
          <p:nvPr/>
        </p:nvSpPr>
        <p:spPr bwMode="auto">
          <a:xfrm>
            <a:off x="2967108" y="3479240"/>
            <a:ext cx="447684" cy="322818"/>
          </a:xfrm>
          <a:custGeom>
            <a:avLst/>
            <a:gdLst/>
            <a:ahLst/>
            <a:cxnLst>
              <a:cxn ang="0">
                <a:pos x="67" y="41"/>
              </a:cxn>
              <a:cxn ang="0">
                <a:pos x="59" y="48"/>
              </a:cxn>
              <a:cxn ang="0">
                <a:pos x="34" y="49"/>
              </a:cxn>
              <a:cxn ang="0">
                <a:pos x="8" y="48"/>
              </a:cxn>
              <a:cxn ang="0">
                <a:pos x="1" y="41"/>
              </a:cxn>
              <a:cxn ang="0">
                <a:pos x="0" y="25"/>
              </a:cxn>
              <a:cxn ang="0">
                <a:pos x="1" y="8"/>
              </a:cxn>
              <a:cxn ang="0">
                <a:pos x="8" y="1"/>
              </a:cxn>
              <a:cxn ang="0">
                <a:pos x="34" y="0"/>
              </a:cxn>
              <a:cxn ang="0">
                <a:pos x="59" y="1"/>
              </a:cxn>
              <a:cxn ang="0">
                <a:pos x="67" y="8"/>
              </a:cxn>
              <a:cxn ang="0">
                <a:pos x="68" y="25"/>
              </a:cxn>
              <a:cxn ang="0">
                <a:pos x="67" y="41"/>
              </a:cxn>
              <a:cxn ang="0">
                <a:pos x="47" y="23"/>
              </a:cxn>
              <a:cxn ang="0">
                <a:pos x="28" y="11"/>
              </a:cxn>
              <a:cxn ang="0">
                <a:pos x="25" y="10"/>
              </a:cxn>
              <a:cxn ang="0">
                <a:pos x="24" y="13"/>
              </a:cxn>
              <a:cxn ang="0">
                <a:pos x="24" y="37"/>
              </a:cxn>
              <a:cxn ang="0">
                <a:pos x="25" y="39"/>
              </a:cxn>
              <a:cxn ang="0">
                <a:pos x="26" y="39"/>
              </a:cxn>
              <a:cxn ang="0">
                <a:pos x="28" y="39"/>
              </a:cxn>
              <a:cxn ang="0">
                <a:pos x="47" y="27"/>
              </a:cxn>
              <a:cxn ang="0">
                <a:pos x="48" y="25"/>
              </a:cxn>
              <a:cxn ang="0">
                <a:pos x="47" y="23"/>
              </a:cxn>
            </a:cxnLst>
            <a:rect l="0" t="0" r="r" b="b"/>
            <a:pathLst>
              <a:path w="68" h="49">
                <a:moveTo>
                  <a:pt x="67" y="41"/>
                </a:moveTo>
                <a:cubicBezTo>
                  <a:pt x="66" y="45"/>
                  <a:pt x="63" y="48"/>
                  <a:pt x="59" y="48"/>
                </a:cubicBezTo>
                <a:cubicBezTo>
                  <a:pt x="51" y="49"/>
                  <a:pt x="42" y="49"/>
                  <a:pt x="34" y="49"/>
                </a:cubicBezTo>
                <a:cubicBezTo>
                  <a:pt x="25" y="49"/>
                  <a:pt x="17" y="49"/>
                  <a:pt x="8" y="48"/>
                </a:cubicBezTo>
                <a:cubicBezTo>
                  <a:pt x="5" y="48"/>
                  <a:pt x="2" y="45"/>
                  <a:pt x="1" y="41"/>
                </a:cubicBezTo>
                <a:cubicBezTo>
                  <a:pt x="0" y="36"/>
                  <a:pt x="0" y="30"/>
                  <a:pt x="0" y="25"/>
                </a:cubicBezTo>
                <a:cubicBezTo>
                  <a:pt x="0" y="19"/>
                  <a:pt x="0" y="14"/>
                  <a:pt x="1" y="8"/>
                </a:cubicBezTo>
                <a:cubicBezTo>
                  <a:pt x="2" y="5"/>
                  <a:pt x="5" y="2"/>
                  <a:pt x="8" y="1"/>
                </a:cubicBezTo>
                <a:cubicBezTo>
                  <a:pt x="17" y="0"/>
                  <a:pt x="25" y="0"/>
                  <a:pt x="34" y="0"/>
                </a:cubicBezTo>
                <a:cubicBezTo>
                  <a:pt x="42" y="0"/>
                  <a:pt x="51" y="0"/>
                  <a:pt x="59" y="1"/>
                </a:cubicBezTo>
                <a:cubicBezTo>
                  <a:pt x="63" y="2"/>
                  <a:pt x="66" y="5"/>
                  <a:pt x="67" y="8"/>
                </a:cubicBezTo>
                <a:cubicBezTo>
                  <a:pt x="68" y="14"/>
                  <a:pt x="68" y="19"/>
                  <a:pt x="68" y="25"/>
                </a:cubicBezTo>
                <a:cubicBezTo>
                  <a:pt x="68" y="30"/>
                  <a:pt x="68" y="36"/>
                  <a:pt x="67" y="41"/>
                </a:cubicBezTo>
                <a:close/>
                <a:moveTo>
                  <a:pt x="47" y="23"/>
                </a:moveTo>
                <a:cubicBezTo>
                  <a:pt x="28" y="11"/>
                  <a:pt x="28" y="11"/>
                  <a:pt x="28" y="11"/>
                </a:cubicBezTo>
                <a:cubicBezTo>
                  <a:pt x="27" y="10"/>
                  <a:pt x="26" y="10"/>
                  <a:pt x="25" y="10"/>
                </a:cubicBezTo>
                <a:cubicBezTo>
                  <a:pt x="25" y="11"/>
                  <a:pt x="24" y="12"/>
                  <a:pt x="24" y="13"/>
                </a:cubicBezTo>
                <a:cubicBezTo>
                  <a:pt x="24" y="37"/>
                  <a:pt x="24" y="37"/>
                  <a:pt x="24" y="37"/>
                </a:cubicBezTo>
                <a:cubicBezTo>
                  <a:pt x="24" y="38"/>
                  <a:pt x="25" y="39"/>
                  <a:pt x="25" y="39"/>
                </a:cubicBezTo>
                <a:cubicBezTo>
                  <a:pt x="26" y="39"/>
                  <a:pt x="26" y="39"/>
                  <a:pt x="26" y="39"/>
                </a:cubicBezTo>
                <a:cubicBezTo>
                  <a:pt x="27" y="39"/>
                  <a:pt x="27" y="39"/>
                  <a:pt x="28" y="39"/>
                </a:cubicBezTo>
                <a:cubicBezTo>
                  <a:pt x="47" y="27"/>
                  <a:pt x="47" y="27"/>
                  <a:pt x="47" y="27"/>
                </a:cubicBezTo>
                <a:cubicBezTo>
                  <a:pt x="48" y="26"/>
                  <a:pt x="48" y="26"/>
                  <a:pt x="48" y="25"/>
                </a:cubicBezTo>
                <a:cubicBezTo>
                  <a:pt x="48" y="24"/>
                  <a:pt x="48" y="23"/>
                  <a:pt x="47" y="23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anchor="ctr"/>
          <a:lstStyle/>
          <a:p>
            <a:pPr algn="ctr"/>
          </a:p>
        </p:txBody>
      </p:sp>
      <p:sp>
        <p:nvSpPr>
          <p:cNvPr id="62" name="Oval 18"/>
          <p:cNvSpPr/>
          <p:nvPr/>
        </p:nvSpPr>
        <p:spPr>
          <a:xfrm>
            <a:off x="4706918" y="5151334"/>
            <a:ext cx="800815" cy="80081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</a:p>
        </p:txBody>
      </p:sp>
      <p:sp>
        <p:nvSpPr>
          <p:cNvPr id="63" name="Freeform: Shape 19"/>
          <p:cNvSpPr/>
          <p:nvPr/>
        </p:nvSpPr>
        <p:spPr bwMode="auto">
          <a:xfrm>
            <a:off x="4951914" y="5401553"/>
            <a:ext cx="310823" cy="300375"/>
          </a:xfrm>
          <a:custGeom>
            <a:avLst/>
            <a:gdLst/>
            <a:ahLst/>
            <a:cxnLst>
              <a:cxn ang="0">
                <a:pos x="6" y="13"/>
              </a:cxn>
              <a:cxn ang="0">
                <a:pos x="6" y="13"/>
              </a:cxn>
              <a:cxn ang="0">
                <a:pos x="0" y="7"/>
              </a:cxn>
              <a:cxn ang="0">
                <a:pos x="6" y="0"/>
              </a:cxn>
              <a:cxn ang="0">
                <a:pos x="13" y="7"/>
              </a:cxn>
              <a:cxn ang="0">
                <a:pos x="6" y="13"/>
              </a:cxn>
              <a:cxn ang="0">
                <a:pos x="12" y="53"/>
              </a:cxn>
              <a:cxn ang="0">
                <a:pos x="0" y="53"/>
              </a:cxn>
              <a:cxn ang="0">
                <a:pos x="0" y="17"/>
              </a:cxn>
              <a:cxn ang="0">
                <a:pos x="12" y="17"/>
              </a:cxn>
              <a:cxn ang="0">
                <a:pos x="12" y="53"/>
              </a:cxn>
              <a:cxn ang="0">
                <a:pos x="55" y="53"/>
              </a:cxn>
              <a:cxn ang="0">
                <a:pos x="43" y="53"/>
              </a:cxn>
              <a:cxn ang="0">
                <a:pos x="43" y="34"/>
              </a:cxn>
              <a:cxn ang="0">
                <a:pos x="37" y="26"/>
              </a:cxn>
              <a:cxn ang="0">
                <a:pos x="31" y="30"/>
              </a:cxn>
              <a:cxn ang="0">
                <a:pos x="30" y="33"/>
              </a:cxn>
              <a:cxn ang="0">
                <a:pos x="30" y="53"/>
              </a:cxn>
              <a:cxn ang="0">
                <a:pos x="19" y="53"/>
              </a:cxn>
              <a:cxn ang="0">
                <a:pos x="19" y="17"/>
              </a:cxn>
              <a:cxn ang="0">
                <a:pos x="30" y="17"/>
              </a:cxn>
              <a:cxn ang="0">
                <a:pos x="30" y="23"/>
              </a:cxn>
              <a:cxn ang="0">
                <a:pos x="30" y="23"/>
              </a:cxn>
              <a:cxn ang="0">
                <a:pos x="41" y="17"/>
              </a:cxn>
              <a:cxn ang="0">
                <a:pos x="55" y="33"/>
              </a:cxn>
              <a:cxn ang="0">
                <a:pos x="55" y="53"/>
              </a:cxn>
            </a:cxnLst>
            <a:rect l="0" t="0" r="r" b="b"/>
            <a:pathLst>
              <a:path w="55" h="53">
                <a:moveTo>
                  <a:pt x="6" y="13"/>
                </a:moveTo>
                <a:cubicBezTo>
                  <a:pt x="6" y="13"/>
                  <a:pt x="6" y="13"/>
                  <a:pt x="6" y="13"/>
                </a:cubicBezTo>
                <a:cubicBezTo>
                  <a:pt x="2" y="13"/>
                  <a:pt x="0" y="10"/>
                  <a:pt x="0" y="7"/>
                </a:cubicBezTo>
                <a:cubicBezTo>
                  <a:pt x="0" y="3"/>
                  <a:pt x="2" y="0"/>
                  <a:pt x="6" y="0"/>
                </a:cubicBezTo>
                <a:cubicBezTo>
                  <a:pt x="10" y="0"/>
                  <a:pt x="13" y="3"/>
                  <a:pt x="13" y="7"/>
                </a:cubicBezTo>
                <a:cubicBezTo>
                  <a:pt x="13" y="10"/>
                  <a:pt x="10" y="13"/>
                  <a:pt x="6" y="13"/>
                </a:cubicBezTo>
                <a:close/>
                <a:moveTo>
                  <a:pt x="12" y="53"/>
                </a:moveTo>
                <a:cubicBezTo>
                  <a:pt x="0" y="53"/>
                  <a:pt x="0" y="53"/>
                  <a:pt x="0" y="53"/>
                </a:cubicBezTo>
                <a:cubicBezTo>
                  <a:pt x="0" y="17"/>
                  <a:pt x="0" y="17"/>
                  <a:pt x="0" y="17"/>
                </a:cubicBezTo>
                <a:cubicBezTo>
                  <a:pt x="12" y="17"/>
                  <a:pt x="12" y="17"/>
                  <a:pt x="12" y="17"/>
                </a:cubicBezTo>
                <a:lnTo>
                  <a:pt x="12" y="53"/>
                </a:lnTo>
                <a:close/>
                <a:moveTo>
                  <a:pt x="55" y="53"/>
                </a:moveTo>
                <a:cubicBezTo>
                  <a:pt x="43" y="53"/>
                  <a:pt x="43" y="53"/>
                  <a:pt x="43" y="53"/>
                </a:cubicBezTo>
                <a:cubicBezTo>
                  <a:pt x="43" y="34"/>
                  <a:pt x="43" y="34"/>
                  <a:pt x="43" y="34"/>
                </a:cubicBezTo>
                <a:cubicBezTo>
                  <a:pt x="43" y="29"/>
                  <a:pt x="41" y="26"/>
                  <a:pt x="37" y="26"/>
                </a:cubicBezTo>
                <a:cubicBezTo>
                  <a:pt x="34" y="26"/>
                  <a:pt x="32" y="28"/>
                  <a:pt x="31" y="30"/>
                </a:cubicBezTo>
                <a:cubicBezTo>
                  <a:pt x="31" y="31"/>
                  <a:pt x="30" y="32"/>
                  <a:pt x="30" y="33"/>
                </a:cubicBezTo>
                <a:cubicBezTo>
                  <a:pt x="30" y="53"/>
                  <a:pt x="30" y="53"/>
                  <a:pt x="30" y="53"/>
                </a:cubicBezTo>
                <a:cubicBezTo>
                  <a:pt x="19" y="53"/>
                  <a:pt x="19" y="53"/>
                  <a:pt x="19" y="53"/>
                </a:cubicBezTo>
                <a:cubicBezTo>
                  <a:pt x="19" y="21"/>
                  <a:pt x="19" y="17"/>
                  <a:pt x="19" y="17"/>
                </a:cubicBezTo>
                <a:cubicBezTo>
                  <a:pt x="30" y="17"/>
                  <a:pt x="30" y="17"/>
                  <a:pt x="30" y="17"/>
                </a:cubicBezTo>
                <a:cubicBezTo>
                  <a:pt x="30" y="23"/>
                  <a:pt x="30" y="23"/>
                  <a:pt x="30" y="23"/>
                </a:cubicBezTo>
                <a:cubicBezTo>
                  <a:pt x="30" y="23"/>
                  <a:pt x="30" y="23"/>
                  <a:pt x="30" y="23"/>
                </a:cubicBezTo>
                <a:cubicBezTo>
                  <a:pt x="32" y="20"/>
                  <a:pt x="35" y="17"/>
                  <a:pt x="41" y="17"/>
                </a:cubicBezTo>
                <a:cubicBezTo>
                  <a:pt x="49" y="17"/>
                  <a:pt x="55" y="22"/>
                  <a:pt x="55" y="33"/>
                </a:cubicBezTo>
                <a:lnTo>
                  <a:pt x="55" y="53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anchor="ctr"/>
          <a:lstStyle/>
          <a:p>
            <a:pPr algn="ctr"/>
          </a:p>
        </p:txBody>
      </p:sp>
      <p:sp>
        <p:nvSpPr>
          <p:cNvPr id="60" name="Oval 21"/>
          <p:cNvSpPr/>
          <p:nvPr/>
        </p:nvSpPr>
        <p:spPr>
          <a:xfrm>
            <a:off x="3213839" y="4476668"/>
            <a:ext cx="800815" cy="80081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</a:p>
        </p:txBody>
      </p:sp>
      <p:sp>
        <p:nvSpPr>
          <p:cNvPr id="61" name="Freeform: Shape 22"/>
          <p:cNvSpPr/>
          <p:nvPr/>
        </p:nvSpPr>
        <p:spPr bwMode="auto">
          <a:xfrm>
            <a:off x="3413846" y="4665882"/>
            <a:ext cx="400802" cy="422384"/>
          </a:xfrm>
          <a:custGeom>
            <a:avLst/>
            <a:gdLst/>
            <a:ahLst/>
            <a:cxnLst>
              <a:cxn ang="0">
                <a:pos x="38" y="47"/>
              </a:cxn>
              <a:cxn ang="0">
                <a:pos x="36" y="54"/>
              </a:cxn>
              <a:cxn ang="0">
                <a:pos x="17" y="63"/>
              </a:cxn>
              <a:cxn ang="0">
                <a:pos x="1" y="56"/>
              </a:cxn>
              <a:cxn ang="0">
                <a:pos x="0" y="51"/>
              </a:cxn>
              <a:cxn ang="0">
                <a:pos x="6" y="41"/>
              </a:cxn>
              <a:cxn ang="0">
                <a:pos x="21" y="37"/>
              </a:cxn>
              <a:cxn ang="0">
                <a:pos x="19" y="32"/>
              </a:cxn>
              <a:cxn ang="0">
                <a:pos x="20" y="28"/>
              </a:cxn>
              <a:cxn ang="0">
                <a:pos x="17" y="29"/>
              </a:cxn>
              <a:cxn ang="0">
                <a:pos x="4" y="16"/>
              </a:cxn>
              <a:cxn ang="0">
                <a:pos x="9" y="5"/>
              </a:cxn>
              <a:cxn ang="0">
                <a:pos x="24" y="0"/>
              </a:cxn>
              <a:cxn ang="0">
                <a:pos x="40" y="0"/>
              </a:cxn>
              <a:cxn ang="0">
                <a:pos x="35" y="3"/>
              </a:cxn>
              <a:cxn ang="0">
                <a:pos x="30" y="3"/>
              </a:cxn>
              <a:cxn ang="0">
                <a:pos x="35" y="14"/>
              </a:cxn>
              <a:cxn ang="0">
                <a:pos x="26" y="30"/>
              </a:cxn>
              <a:cxn ang="0">
                <a:pos x="38" y="47"/>
              </a:cxn>
              <a:cxn ang="0">
                <a:pos x="33" y="51"/>
              </a:cxn>
              <a:cxn ang="0">
                <a:pos x="24" y="40"/>
              </a:cxn>
              <a:cxn ang="0">
                <a:pos x="22" y="40"/>
              </a:cxn>
              <a:cxn ang="0">
                <a:pos x="7" y="49"/>
              </a:cxn>
              <a:cxn ang="0">
                <a:pos x="21" y="59"/>
              </a:cxn>
              <a:cxn ang="0">
                <a:pos x="33" y="51"/>
              </a:cxn>
              <a:cxn ang="0">
                <a:pos x="26" y="24"/>
              </a:cxn>
              <a:cxn ang="0">
                <a:pos x="28" y="18"/>
              </a:cxn>
              <a:cxn ang="0">
                <a:pos x="18" y="3"/>
              </a:cxn>
              <a:cxn ang="0">
                <a:pos x="13" y="6"/>
              </a:cxn>
              <a:cxn ang="0">
                <a:pos x="11" y="12"/>
              </a:cxn>
              <a:cxn ang="0">
                <a:pos x="21" y="26"/>
              </a:cxn>
              <a:cxn ang="0">
                <a:pos x="26" y="24"/>
              </a:cxn>
              <a:cxn ang="0">
                <a:pos x="60" y="26"/>
              </a:cxn>
              <a:cxn ang="0">
                <a:pos x="60" y="30"/>
              </a:cxn>
              <a:cxn ang="0">
                <a:pos x="52" y="30"/>
              </a:cxn>
              <a:cxn ang="0">
                <a:pos x="52" y="39"/>
              </a:cxn>
              <a:cxn ang="0">
                <a:pos x="48" y="39"/>
              </a:cxn>
              <a:cxn ang="0">
                <a:pos x="48" y="30"/>
              </a:cxn>
              <a:cxn ang="0">
                <a:pos x="40" y="30"/>
              </a:cxn>
              <a:cxn ang="0">
                <a:pos x="40" y="26"/>
              </a:cxn>
              <a:cxn ang="0">
                <a:pos x="48" y="26"/>
              </a:cxn>
              <a:cxn ang="0">
                <a:pos x="48" y="18"/>
              </a:cxn>
              <a:cxn ang="0">
                <a:pos x="52" y="18"/>
              </a:cxn>
              <a:cxn ang="0">
                <a:pos x="52" y="26"/>
              </a:cxn>
              <a:cxn ang="0">
                <a:pos x="60" y="26"/>
              </a:cxn>
            </a:cxnLst>
            <a:rect l="0" t="0" r="r" b="b"/>
            <a:pathLst>
              <a:path w="60" h="63">
                <a:moveTo>
                  <a:pt x="38" y="47"/>
                </a:moveTo>
                <a:cubicBezTo>
                  <a:pt x="38" y="50"/>
                  <a:pt x="37" y="52"/>
                  <a:pt x="36" y="54"/>
                </a:cubicBezTo>
                <a:cubicBezTo>
                  <a:pt x="32" y="61"/>
                  <a:pt x="24" y="63"/>
                  <a:pt x="17" y="63"/>
                </a:cubicBezTo>
                <a:cubicBezTo>
                  <a:pt x="11" y="63"/>
                  <a:pt x="4" y="61"/>
                  <a:pt x="1" y="56"/>
                </a:cubicBezTo>
                <a:cubicBezTo>
                  <a:pt x="0" y="55"/>
                  <a:pt x="0" y="53"/>
                  <a:pt x="0" y="51"/>
                </a:cubicBezTo>
                <a:cubicBezTo>
                  <a:pt x="0" y="47"/>
                  <a:pt x="2" y="43"/>
                  <a:pt x="6" y="41"/>
                </a:cubicBezTo>
                <a:cubicBezTo>
                  <a:pt x="10" y="38"/>
                  <a:pt x="16" y="38"/>
                  <a:pt x="21" y="37"/>
                </a:cubicBezTo>
                <a:cubicBezTo>
                  <a:pt x="20" y="35"/>
                  <a:pt x="19" y="34"/>
                  <a:pt x="19" y="32"/>
                </a:cubicBezTo>
                <a:cubicBezTo>
                  <a:pt x="19" y="30"/>
                  <a:pt x="19" y="29"/>
                  <a:pt x="20" y="28"/>
                </a:cubicBezTo>
                <a:cubicBezTo>
                  <a:pt x="19" y="29"/>
                  <a:pt x="18" y="29"/>
                  <a:pt x="17" y="29"/>
                </a:cubicBezTo>
                <a:cubicBezTo>
                  <a:pt x="10" y="29"/>
                  <a:pt x="4" y="23"/>
                  <a:pt x="4" y="16"/>
                </a:cubicBezTo>
                <a:cubicBezTo>
                  <a:pt x="4" y="11"/>
                  <a:pt x="6" y="7"/>
                  <a:pt x="9" y="5"/>
                </a:cubicBezTo>
                <a:cubicBezTo>
                  <a:pt x="13" y="1"/>
                  <a:pt x="19" y="0"/>
                  <a:pt x="24" y="0"/>
                </a:cubicBezTo>
                <a:cubicBezTo>
                  <a:pt x="40" y="0"/>
                  <a:pt x="40" y="0"/>
                  <a:pt x="40" y="0"/>
                </a:cubicBezTo>
                <a:cubicBezTo>
                  <a:pt x="35" y="3"/>
                  <a:pt x="35" y="3"/>
                  <a:pt x="35" y="3"/>
                </a:cubicBezTo>
                <a:cubicBezTo>
                  <a:pt x="30" y="3"/>
                  <a:pt x="30" y="3"/>
                  <a:pt x="30" y="3"/>
                </a:cubicBezTo>
                <a:cubicBezTo>
                  <a:pt x="33" y="6"/>
                  <a:pt x="35" y="9"/>
                  <a:pt x="35" y="14"/>
                </a:cubicBezTo>
                <a:cubicBezTo>
                  <a:pt x="35" y="24"/>
                  <a:pt x="26" y="25"/>
                  <a:pt x="26" y="30"/>
                </a:cubicBezTo>
                <a:cubicBezTo>
                  <a:pt x="26" y="35"/>
                  <a:pt x="38" y="37"/>
                  <a:pt x="38" y="47"/>
                </a:cubicBezTo>
                <a:close/>
                <a:moveTo>
                  <a:pt x="33" y="51"/>
                </a:moveTo>
                <a:cubicBezTo>
                  <a:pt x="33" y="45"/>
                  <a:pt x="28" y="42"/>
                  <a:pt x="24" y="40"/>
                </a:cubicBezTo>
                <a:cubicBezTo>
                  <a:pt x="23" y="40"/>
                  <a:pt x="23" y="40"/>
                  <a:pt x="22" y="40"/>
                </a:cubicBezTo>
                <a:cubicBezTo>
                  <a:pt x="16" y="40"/>
                  <a:pt x="7" y="42"/>
                  <a:pt x="7" y="49"/>
                </a:cubicBezTo>
                <a:cubicBezTo>
                  <a:pt x="7" y="57"/>
                  <a:pt x="15" y="59"/>
                  <a:pt x="21" y="59"/>
                </a:cubicBezTo>
                <a:cubicBezTo>
                  <a:pt x="26" y="59"/>
                  <a:pt x="33" y="57"/>
                  <a:pt x="33" y="51"/>
                </a:cubicBezTo>
                <a:close/>
                <a:moveTo>
                  <a:pt x="26" y="24"/>
                </a:moveTo>
                <a:cubicBezTo>
                  <a:pt x="28" y="22"/>
                  <a:pt x="28" y="20"/>
                  <a:pt x="28" y="18"/>
                </a:cubicBezTo>
                <a:cubicBezTo>
                  <a:pt x="28" y="12"/>
                  <a:pt x="25" y="3"/>
                  <a:pt x="18" y="3"/>
                </a:cubicBezTo>
                <a:cubicBezTo>
                  <a:pt x="16" y="3"/>
                  <a:pt x="14" y="4"/>
                  <a:pt x="13" y="6"/>
                </a:cubicBezTo>
                <a:cubicBezTo>
                  <a:pt x="11" y="7"/>
                  <a:pt x="11" y="9"/>
                  <a:pt x="11" y="12"/>
                </a:cubicBezTo>
                <a:cubicBezTo>
                  <a:pt x="11" y="17"/>
                  <a:pt x="14" y="26"/>
                  <a:pt x="21" y="26"/>
                </a:cubicBezTo>
                <a:cubicBezTo>
                  <a:pt x="23" y="26"/>
                  <a:pt x="25" y="25"/>
                  <a:pt x="26" y="24"/>
                </a:cubicBezTo>
                <a:close/>
                <a:moveTo>
                  <a:pt x="60" y="26"/>
                </a:moveTo>
                <a:cubicBezTo>
                  <a:pt x="60" y="30"/>
                  <a:pt x="60" y="30"/>
                  <a:pt x="60" y="30"/>
                </a:cubicBezTo>
                <a:cubicBezTo>
                  <a:pt x="52" y="30"/>
                  <a:pt x="52" y="30"/>
                  <a:pt x="52" y="30"/>
                </a:cubicBezTo>
                <a:cubicBezTo>
                  <a:pt x="52" y="39"/>
                  <a:pt x="52" y="39"/>
                  <a:pt x="52" y="39"/>
                </a:cubicBezTo>
                <a:cubicBezTo>
                  <a:pt x="48" y="39"/>
                  <a:pt x="48" y="39"/>
                  <a:pt x="48" y="39"/>
                </a:cubicBezTo>
                <a:cubicBezTo>
                  <a:pt x="48" y="30"/>
                  <a:pt x="48" y="30"/>
                  <a:pt x="48" y="30"/>
                </a:cubicBezTo>
                <a:cubicBezTo>
                  <a:pt x="40" y="30"/>
                  <a:pt x="40" y="30"/>
                  <a:pt x="40" y="30"/>
                </a:cubicBezTo>
                <a:cubicBezTo>
                  <a:pt x="40" y="26"/>
                  <a:pt x="40" y="26"/>
                  <a:pt x="40" y="26"/>
                </a:cubicBezTo>
                <a:cubicBezTo>
                  <a:pt x="48" y="26"/>
                  <a:pt x="48" y="26"/>
                  <a:pt x="48" y="26"/>
                </a:cubicBezTo>
                <a:cubicBezTo>
                  <a:pt x="48" y="18"/>
                  <a:pt x="48" y="18"/>
                  <a:pt x="48" y="18"/>
                </a:cubicBezTo>
                <a:cubicBezTo>
                  <a:pt x="52" y="18"/>
                  <a:pt x="52" y="18"/>
                  <a:pt x="52" y="18"/>
                </a:cubicBezTo>
                <a:cubicBezTo>
                  <a:pt x="52" y="26"/>
                  <a:pt x="52" y="26"/>
                  <a:pt x="52" y="26"/>
                </a:cubicBezTo>
                <a:lnTo>
                  <a:pt x="60" y="26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anchor="ctr"/>
          <a:lstStyle/>
          <a:p>
            <a:pPr algn="ctr"/>
          </a:p>
        </p:txBody>
      </p:sp>
      <p:sp>
        <p:nvSpPr>
          <p:cNvPr id="58" name="TextBox 23"/>
          <p:cNvSpPr txBox="1"/>
          <p:nvPr/>
        </p:nvSpPr>
        <p:spPr>
          <a:xfrm>
            <a:off x="4036766" y="1256056"/>
            <a:ext cx="555776" cy="246221"/>
          </a:xfrm>
          <a:prstGeom prst="rect">
            <a:avLst/>
          </a:prstGeom>
          <a:noFill/>
        </p:spPr>
        <p:txBody>
          <a:bodyPr wrap="none" lIns="0" tIns="0" rIns="144000" bIns="0" anchor="ctr" anchorCtr="0">
            <a:normAutofit/>
          </a:bodyPr>
          <a:lstStyle/>
          <a:p>
            <a:pPr algn="r"/>
            <a:r>
              <a:rPr lang="en-US" sz="1600" b="1">
                <a:solidFill>
                  <a:schemeClr val="accent1"/>
                </a:solidFill>
              </a:rPr>
              <a:t>80%</a:t>
            </a:r>
            <a:endParaRPr lang="en-US" sz="1600" b="1">
              <a:solidFill>
                <a:schemeClr val="accent1"/>
              </a:solidFill>
            </a:endParaRPr>
          </a:p>
        </p:txBody>
      </p:sp>
      <p:sp>
        <p:nvSpPr>
          <p:cNvPr id="59" name="Rectangle 28"/>
          <p:cNvSpPr/>
          <p:nvPr/>
        </p:nvSpPr>
        <p:spPr>
          <a:xfrm>
            <a:off x="3523806" y="1514250"/>
            <a:ext cx="1068736" cy="184666"/>
          </a:xfrm>
          <a:prstGeom prst="rect">
            <a:avLst/>
          </a:prstGeom>
        </p:spPr>
        <p:txBody>
          <a:bodyPr wrap="none" lIns="0" tIns="0" rIns="144000" bIns="0" anchor="ctr" anchorCtr="0">
            <a:normAutofit/>
          </a:bodyPr>
          <a:lstStyle/>
          <a:p>
            <a:pPr lvl="0" algn="r" defTabSz="914400">
              <a:spcBef>
                <a:spcPct val="0"/>
              </a:spcBef>
              <a:defRPr/>
            </a:pPr>
            <a:r>
              <a:rPr lang="zh-CN" altLang="en-US" sz="1200" b="1" dirty="0">
                <a:solidFill>
                  <a:schemeClr val="accent1"/>
                </a:solidFill>
              </a:rPr>
              <a:t>输入标题文本</a:t>
            </a:r>
            <a:endParaRPr lang="zh-CN" altLang="en-US" sz="1200" b="1" dirty="0">
              <a:solidFill>
                <a:schemeClr val="accent1"/>
              </a:solidFill>
            </a:endParaRPr>
          </a:p>
        </p:txBody>
      </p:sp>
      <p:sp>
        <p:nvSpPr>
          <p:cNvPr id="56" name="TextBox 24"/>
          <p:cNvSpPr txBox="1"/>
          <p:nvPr/>
        </p:nvSpPr>
        <p:spPr>
          <a:xfrm>
            <a:off x="2733147" y="2210834"/>
            <a:ext cx="410370" cy="246221"/>
          </a:xfrm>
          <a:prstGeom prst="rect">
            <a:avLst/>
          </a:prstGeom>
          <a:noFill/>
        </p:spPr>
        <p:txBody>
          <a:bodyPr wrap="none" lIns="0" tIns="0" rIns="0" bIns="0" anchor="ctr" anchorCtr="0">
            <a:normAutofit/>
          </a:bodyPr>
          <a:lstStyle/>
          <a:p>
            <a:pPr algn="r"/>
            <a:r>
              <a:rPr lang="en-US" sz="1600" b="1">
                <a:solidFill>
                  <a:schemeClr val="accent2"/>
                </a:solidFill>
              </a:rPr>
              <a:t>60%</a:t>
            </a:r>
            <a:endParaRPr lang="en-US" sz="1600" b="1">
              <a:solidFill>
                <a:schemeClr val="accent2"/>
              </a:solidFill>
            </a:endParaRPr>
          </a:p>
        </p:txBody>
      </p:sp>
      <p:sp>
        <p:nvSpPr>
          <p:cNvPr id="57" name="Rectangle 29"/>
          <p:cNvSpPr/>
          <p:nvPr/>
        </p:nvSpPr>
        <p:spPr>
          <a:xfrm>
            <a:off x="2220185" y="2457055"/>
            <a:ext cx="923332" cy="184666"/>
          </a:xfrm>
          <a:prstGeom prst="rect">
            <a:avLst/>
          </a:prstGeom>
        </p:spPr>
        <p:txBody>
          <a:bodyPr wrap="none" lIns="0" tIns="0" rIns="0" bIns="0" anchor="ctr" anchorCtr="0">
            <a:normAutofit/>
          </a:bodyPr>
          <a:lstStyle/>
          <a:p>
            <a:pPr lvl="0" algn="r" defTabSz="914400">
              <a:spcBef>
                <a:spcPct val="0"/>
              </a:spcBef>
              <a:defRPr/>
            </a:pPr>
            <a:r>
              <a:rPr lang="zh-CN" altLang="en-US" sz="1200" b="1" dirty="0">
                <a:solidFill>
                  <a:schemeClr val="accent2"/>
                </a:solidFill>
              </a:rPr>
              <a:t>输入标题文本</a:t>
            </a:r>
            <a:endParaRPr lang="zh-CN" altLang="en-US" sz="1200" b="1" dirty="0">
              <a:solidFill>
                <a:schemeClr val="accent2"/>
              </a:solidFill>
            </a:endParaRPr>
          </a:p>
        </p:txBody>
      </p:sp>
      <p:sp>
        <p:nvSpPr>
          <p:cNvPr id="54" name="TextBox 25"/>
          <p:cNvSpPr txBox="1"/>
          <p:nvPr/>
        </p:nvSpPr>
        <p:spPr>
          <a:xfrm>
            <a:off x="814382" y="3392316"/>
            <a:ext cx="1976161" cy="246221"/>
          </a:xfrm>
          <a:prstGeom prst="rect">
            <a:avLst/>
          </a:prstGeom>
          <a:noFill/>
        </p:spPr>
        <p:txBody>
          <a:bodyPr wrap="none" lIns="0" tIns="0" rIns="144000" bIns="0" anchor="ctr" anchorCtr="0">
            <a:normAutofit/>
          </a:bodyPr>
          <a:lstStyle/>
          <a:p>
            <a:pPr algn="r"/>
            <a:r>
              <a:rPr lang="en-US" sz="1600" b="1">
                <a:solidFill>
                  <a:schemeClr val="accent3"/>
                </a:solidFill>
              </a:rPr>
              <a:t>90%</a:t>
            </a:r>
            <a:endParaRPr lang="en-US" sz="1600" b="1">
              <a:solidFill>
                <a:schemeClr val="accent3"/>
              </a:solidFill>
            </a:endParaRPr>
          </a:p>
        </p:txBody>
      </p:sp>
      <p:sp>
        <p:nvSpPr>
          <p:cNvPr id="55" name="Rectangle 30"/>
          <p:cNvSpPr/>
          <p:nvPr/>
        </p:nvSpPr>
        <p:spPr>
          <a:xfrm>
            <a:off x="814382" y="3638537"/>
            <a:ext cx="1976161" cy="184666"/>
          </a:xfrm>
          <a:prstGeom prst="rect">
            <a:avLst/>
          </a:prstGeom>
        </p:spPr>
        <p:txBody>
          <a:bodyPr wrap="none" lIns="0" tIns="0" rIns="144000" bIns="0" anchor="ctr" anchorCtr="0">
            <a:normAutofit/>
          </a:bodyPr>
          <a:lstStyle/>
          <a:p>
            <a:pPr lvl="0" algn="r" defTabSz="914400">
              <a:spcBef>
                <a:spcPct val="0"/>
              </a:spcBef>
              <a:defRPr/>
            </a:pPr>
            <a:r>
              <a:rPr lang="zh-CN" altLang="en-US" sz="1200" b="1" dirty="0">
                <a:solidFill>
                  <a:schemeClr val="accent3"/>
                </a:solidFill>
              </a:rPr>
              <a:t>输入标题文本</a:t>
            </a:r>
            <a:endParaRPr lang="zh-CN" altLang="en-US" sz="1200" b="1" dirty="0">
              <a:solidFill>
                <a:schemeClr val="accent3"/>
              </a:solidFill>
            </a:endParaRPr>
          </a:p>
        </p:txBody>
      </p:sp>
      <p:sp>
        <p:nvSpPr>
          <p:cNvPr id="52" name="TextBox 26"/>
          <p:cNvSpPr txBox="1"/>
          <p:nvPr/>
        </p:nvSpPr>
        <p:spPr>
          <a:xfrm>
            <a:off x="2658058" y="4692897"/>
            <a:ext cx="555776" cy="246221"/>
          </a:xfrm>
          <a:prstGeom prst="rect">
            <a:avLst/>
          </a:prstGeom>
          <a:noFill/>
        </p:spPr>
        <p:txBody>
          <a:bodyPr wrap="none" lIns="0" tIns="0" rIns="144000" bIns="0" anchor="ctr" anchorCtr="0">
            <a:normAutofit/>
          </a:bodyPr>
          <a:lstStyle/>
          <a:p>
            <a:pPr algn="r"/>
            <a:r>
              <a:rPr lang="en-US" sz="1600" b="1">
                <a:solidFill>
                  <a:schemeClr val="accent4"/>
                </a:solidFill>
              </a:rPr>
              <a:t>40%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53" name="Rectangle 31"/>
          <p:cNvSpPr/>
          <p:nvPr/>
        </p:nvSpPr>
        <p:spPr>
          <a:xfrm>
            <a:off x="2145098" y="4948090"/>
            <a:ext cx="1068736" cy="184666"/>
          </a:xfrm>
          <a:prstGeom prst="rect">
            <a:avLst/>
          </a:prstGeom>
        </p:spPr>
        <p:txBody>
          <a:bodyPr wrap="none" lIns="0" tIns="0" rIns="144000" bIns="0" anchor="ctr" anchorCtr="0">
            <a:normAutofit/>
          </a:bodyPr>
          <a:lstStyle/>
          <a:p>
            <a:pPr lvl="0" algn="r" defTabSz="914400">
              <a:spcBef>
                <a:spcPct val="0"/>
              </a:spcBef>
              <a:defRPr/>
            </a:pPr>
            <a:r>
              <a:rPr lang="zh-CN" altLang="en-US" sz="1200" b="1" dirty="0">
                <a:solidFill>
                  <a:schemeClr val="accent4"/>
                </a:solidFill>
              </a:rPr>
              <a:t>输入标题文本</a:t>
            </a:r>
            <a:endParaRPr lang="zh-CN" altLang="en-US" sz="1200" b="1" dirty="0">
              <a:solidFill>
                <a:schemeClr val="accent4"/>
              </a:solidFill>
            </a:endParaRPr>
          </a:p>
        </p:txBody>
      </p:sp>
      <p:sp>
        <p:nvSpPr>
          <p:cNvPr id="50" name="TextBox 27"/>
          <p:cNvSpPr txBox="1"/>
          <p:nvPr/>
        </p:nvSpPr>
        <p:spPr>
          <a:xfrm>
            <a:off x="4151143" y="5516497"/>
            <a:ext cx="555775" cy="246221"/>
          </a:xfrm>
          <a:prstGeom prst="rect">
            <a:avLst/>
          </a:prstGeom>
          <a:noFill/>
        </p:spPr>
        <p:txBody>
          <a:bodyPr wrap="none" lIns="0" tIns="0" rIns="144000" bIns="0" anchor="ctr" anchorCtr="0">
            <a:normAutofit/>
          </a:bodyPr>
          <a:lstStyle/>
          <a:p>
            <a:pPr algn="r"/>
            <a:r>
              <a:rPr lang="en-US" sz="1600" b="1">
                <a:solidFill>
                  <a:schemeClr val="accent5"/>
                </a:solidFill>
              </a:rPr>
              <a:t>80%</a:t>
            </a:r>
            <a:endParaRPr lang="en-US" sz="1600" b="1">
              <a:solidFill>
                <a:schemeClr val="accent5"/>
              </a:solidFill>
            </a:endParaRPr>
          </a:p>
        </p:txBody>
      </p:sp>
      <p:sp>
        <p:nvSpPr>
          <p:cNvPr id="51" name="Rectangle 32"/>
          <p:cNvSpPr/>
          <p:nvPr/>
        </p:nvSpPr>
        <p:spPr>
          <a:xfrm>
            <a:off x="3638182" y="5766895"/>
            <a:ext cx="1068736" cy="184666"/>
          </a:xfrm>
          <a:prstGeom prst="rect">
            <a:avLst/>
          </a:prstGeom>
        </p:spPr>
        <p:txBody>
          <a:bodyPr wrap="none" lIns="0" tIns="0" rIns="144000" bIns="0" anchor="ctr" anchorCtr="0">
            <a:normAutofit/>
          </a:bodyPr>
          <a:lstStyle/>
          <a:p>
            <a:pPr lvl="0" algn="r" defTabSz="914400">
              <a:spcBef>
                <a:spcPct val="0"/>
              </a:spcBef>
              <a:defRPr/>
            </a:pPr>
            <a:r>
              <a:rPr lang="zh-CN" altLang="en-US" sz="1200" b="1" dirty="0">
                <a:solidFill>
                  <a:schemeClr val="accent5"/>
                </a:solidFill>
              </a:rPr>
              <a:t>输入标题文本</a:t>
            </a:r>
            <a:endParaRPr lang="zh-CN" altLang="en-US" sz="1200" b="1" dirty="0">
              <a:solidFill>
                <a:schemeClr val="accent5"/>
              </a:solidFill>
            </a:endParaRPr>
          </a:p>
        </p:txBody>
      </p:sp>
      <p:sp>
        <p:nvSpPr>
          <p:cNvPr id="19" name="Arc 33"/>
          <p:cNvSpPr/>
          <p:nvPr/>
        </p:nvSpPr>
        <p:spPr>
          <a:xfrm flipH="1">
            <a:off x="5115917" y="1729556"/>
            <a:ext cx="3822185" cy="3822185"/>
          </a:xfrm>
          <a:prstGeom prst="arc">
            <a:avLst>
              <a:gd name="adj1" fmla="val 5386043"/>
              <a:gd name="adj2" fmla="val 16239822"/>
            </a:avLst>
          </a:prstGeom>
          <a:ln w="19050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/>
          </a:p>
        </p:txBody>
      </p:sp>
      <p:sp>
        <p:nvSpPr>
          <p:cNvPr id="48" name="Oval 35"/>
          <p:cNvSpPr/>
          <p:nvPr/>
        </p:nvSpPr>
        <p:spPr>
          <a:xfrm>
            <a:off x="6578388" y="1379167"/>
            <a:ext cx="800815" cy="80081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</a:p>
        </p:txBody>
      </p:sp>
      <p:sp>
        <p:nvSpPr>
          <p:cNvPr id="49" name="Freeform: Shape 36"/>
          <p:cNvSpPr/>
          <p:nvPr/>
        </p:nvSpPr>
        <p:spPr bwMode="auto">
          <a:xfrm>
            <a:off x="6852110" y="1556435"/>
            <a:ext cx="241047" cy="459896"/>
          </a:xfrm>
          <a:custGeom>
            <a:avLst/>
            <a:gdLst/>
            <a:ahLst/>
            <a:cxnLst>
              <a:cxn ang="0">
                <a:pos x="35" y="11"/>
              </a:cxn>
              <a:cxn ang="0">
                <a:pos x="29" y="11"/>
              </a:cxn>
              <a:cxn ang="0">
                <a:pos x="23" y="17"/>
              </a:cxn>
              <a:cxn ang="0">
                <a:pos x="23" y="25"/>
              </a:cxn>
              <a:cxn ang="0">
                <a:pos x="35" y="25"/>
              </a:cxn>
              <a:cxn ang="0">
                <a:pos x="33" y="37"/>
              </a:cxn>
              <a:cxn ang="0">
                <a:pos x="23" y="37"/>
              </a:cxn>
              <a:cxn ang="0">
                <a:pos x="23" y="67"/>
              </a:cxn>
              <a:cxn ang="0">
                <a:pos x="11" y="67"/>
              </a:cxn>
              <a:cxn ang="0">
                <a:pos x="11" y="37"/>
              </a:cxn>
              <a:cxn ang="0">
                <a:pos x="0" y="37"/>
              </a:cxn>
              <a:cxn ang="0">
                <a:pos x="0" y="25"/>
              </a:cxn>
              <a:cxn ang="0">
                <a:pos x="11" y="25"/>
              </a:cxn>
              <a:cxn ang="0">
                <a:pos x="11" y="16"/>
              </a:cxn>
              <a:cxn ang="0">
                <a:pos x="26" y="0"/>
              </a:cxn>
              <a:cxn ang="0">
                <a:pos x="35" y="1"/>
              </a:cxn>
              <a:cxn ang="0">
                <a:pos x="35" y="11"/>
              </a:cxn>
            </a:cxnLst>
            <a:rect l="0" t="0" r="r" b="b"/>
            <a:pathLst>
              <a:path w="35" h="67">
                <a:moveTo>
                  <a:pt x="35" y="11"/>
                </a:moveTo>
                <a:cubicBezTo>
                  <a:pt x="29" y="11"/>
                  <a:pt x="29" y="11"/>
                  <a:pt x="29" y="11"/>
                </a:cubicBezTo>
                <a:cubicBezTo>
                  <a:pt x="24" y="11"/>
                  <a:pt x="23" y="14"/>
                  <a:pt x="23" y="17"/>
                </a:cubicBezTo>
                <a:cubicBezTo>
                  <a:pt x="23" y="25"/>
                  <a:pt x="23" y="25"/>
                  <a:pt x="23" y="25"/>
                </a:cubicBezTo>
                <a:cubicBezTo>
                  <a:pt x="35" y="25"/>
                  <a:pt x="35" y="25"/>
                  <a:pt x="35" y="25"/>
                </a:cubicBezTo>
                <a:cubicBezTo>
                  <a:pt x="33" y="37"/>
                  <a:pt x="33" y="37"/>
                  <a:pt x="33" y="37"/>
                </a:cubicBezTo>
                <a:cubicBezTo>
                  <a:pt x="23" y="37"/>
                  <a:pt x="23" y="37"/>
                  <a:pt x="23" y="37"/>
                </a:cubicBezTo>
                <a:cubicBezTo>
                  <a:pt x="23" y="67"/>
                  <a:pt x="23" y="67"/>
                  <a:pt x="23" y="67"/>
                </a:cubicBezTo>
                <a:cubicBezTo>
                  <a:pt x="11" y="67"/>
                  <a:pt x="11" y="67"/>
                  <a:pt x="11" y="67"/>
                </a:cubicBezTo>
                <a:cubicBezTo>
                  <a:pt x="11" y="37"/>
                  <a:pt x="11" y="37"/>
                  <a:pt x="11" y="37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25"/>
                  <a:pt x="0" y="25"/>
                  <a:pt x="0" y="25"/>
                </a:cubicBezTo>
                <a:cubicBezTo>
                  <a:pt x="11" y="25"/>
                  <a:pt x="11" y="25"/>
                  <a:pt x="11" y="25"/>
                </a:cubicBezTo>
                <a:cubicBezTo>
                  <a:pt x="11" y="16"/>
                  <a:pt x="11" y="16"/>
                  <a:pt x="11" y="16"/>
                </a:cubicBezTo>
                <a:cubicBezTo>
                  <a:pt x="11" y="6"/>
                  <a:pt x="17" y="0"/>
                  <a:pt x="26" y="0"/>
                </a:cubicBezTo>
                <a:cubicBezTo>
                  <a:pt x="30" y="0"/>
                  <a:pt x="34" y="1"/>
                  <a:pt x="35" y="1"/>
                </a:cubicBezTo>
                <a:lnTo>
                  <a:pt x="35" y="11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anchor="ctr"/>
          <a:lstStyle/>
          <a:p>
            <a:pPr algn="ctr"/>
          </a:p>
        </p:txBody>
      </p:sp>
      <p:sp>
        <p:nvSpPr>
          <p:cNvPr id="46" name="Oval 38"/>
          <p:cNvSpPr/>
          <p:nvPr/>
        </p:nvSpPr>
        <p:spPr>
          <a:xfrm>
            <a:off x="8189967" y="2136193"/>
            <a:ext cx="800815" cy="80081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</a:p>
        </p:txBody>
      </p:sp>
      <p:sp>
        <p:nvSpPr>
          <p:cNvPr id="47" name="Freeform: Shape 39"/>
          <p:cNvSpPr/>
          <p:nvPr/>
        </p:nvSpPr>
        <p:spPr bwMode="auto">
          <a:xfrm>
            <a:off x="8344310" y="2353052"/>
            <a:ext cx="491894" cy="392089"/>
          </a:xfrm>
          <a:custGeom>
            <a:avLst/>
            <a:gdLst/>
            <a:ahLst/>
            <a:cxnLst>
              <a:cxn ang="0">
                <a:pos x="57" y="12"/>
              </a:cxn>
              <a:cxn ang="0">
                <a:pos x="57" y="14"/>
              </a:cxn>
              <a:cxn ang="0">
                <a:pos x="20" y="51"/>
              </a:cxn>
              <a:cxn ang="0">
                <a:pos x="0" y="45"/>
              </a:cxn>
              <a:cxn ang="0">
                <a:pos x="3" y="45"/>
              </a:cxn>
              <a:cxn ang="0">
                <a:pos x="19" y="40"/>
              </a:cxn>
              <a:cxn ang="0">
                <a:pos x="7" y="31"/>
              </a:cxn>
              <a:cxn ang="0">
                <a:pos x="10" y="31"/>
              </a:cxn>
              <a:cxn ang="0">
                <a:pos x="13" y="31"/>
              </a:cxn>
              <a:cxn ang="0">
                <a:pos x="3" y="18"/>
              </a:cxn>
              <a:cxn ang="0">
                <a:pos x="3" y="18"/>
              </a:cxn>
              <a:cxn ang="0">
                <a:pos x="9" y="19"/>
              </a:cxn>
              <a:cxn ang="0">
                <a:pos x="3" y="9"/>
              </a:cxn>
              <a:cxn ang="0">
                <a:pos x="5" y="2"/>
              </a:cxn>
              <a:cxn ang="0">
                <a:pos x="31" y="16"/>
              </a:cxn>
              <a:cxn ang="0">
                <a:pos x="31" y="13"/>
              </a:cxn>
              <a:cxn ang="0">
                <a:pos x="44" y="0"/>
              </a:cxn>
              <a:cxn ang="0">
                <a:pos x="54" y="4"/>
              </a:cxn>
              <a:cxn ang="0">
                <a:pos x="62" y="1"/>
              </a:cxn>
              <a:cxn ang="0">
                <a:pos x="56" y="8"/>
              </a:cxn>
              <a:cxn ang="0">
                <a:pos x="64" y="6"/>
              </a:cxn>
              <a:cxn ang="0">
                <a:pos x="57" y="12"/>
              </a:cxn>
            </a:cxnLst>
            <a:rect l="0" t="0" r="r" b="b"/>
            <a:pathLst>
              <a:path w="64" h="51">
                <a:moveTo>
                  <a:pt x="57" y="12"/>
                </a:moveTo>
                <a:cubicBezTo>
                  <a:pt x="57" y="13"/>
                  <a:pt x="57" y="14"/>
                  <a:pt x="57" y="14"/>
                </a:cubicBezTo>
                <a:cubicBezTo>
                  <a:pt x="57" y="31"/>
                  <a:pt x="44" y="51"/>
                  <a:pt x="20" y="51"/>
                </a:cubicBezTo>
                <a:cubicBezTo>
                  <a:pt x="13" y="51"/>
                  <a:pt x="6" y="49"/>
                  <a:pt x="0" y="45"/>
                </a:cubicBezTo>
                <a:cubicBezTo>
                  <a:pt x="1" y="45"/>
                  <a:pt x="2" y="45"/>
                  <a:pt x="3" y="45"/>
                </a:cubicBezTo>
                <a:cubicBezTo>
                  <a:pt x="9" y="45"/>
                  <a:pt x="15" y="43"/>
                  <a:pt x="19" y="40"/>
                </a:cubicBezTo>
                <a:cubicBezTo>
                  <a:pt x="14" y="40"/>
                  <a:pt x="9" y="36"/>
                  <a:pt x="7" y="31"/>
                </a:cubicBezTo>
                <a:cubicBezTo>
                  <a:pt x="8" y="31"/>
                  <a:pt x="9" y="31"/>
                  <a:pt x="10" y="31"/>
                </a:cubicBezTo>
                <a:cubicBezTo>
                  <a:pt x="11" y="31"/>
                  <a:pt x="12" y="31"/>
                  <a:pt x="13" y="31"/>
                </a:cubicBezTo>
                <a:cubicBezTo>
                  <a:pt x="7" y="29"/>
                  <a:pt x="3" y="24"/>
                  <a:pt x="3" y="18"/>
                </a:cubicBezTo>
                <a:cubicBezTo>
                  <a:pt x="3" y="18"/>
                  <a:pt x="3" y="18"/>
                  <a:pt x="3" y="18"/>
                </a:cubicBezTo>
                <a:cubicBezTo>
                  <a:pt x="5" y="19"/>
                  <a:pt x="7" y="19"/>
                  <a:pt x="9" y="19"/>
                </a:cubicBezTo>
                <a:cubicBezTo>
                  <a:pt x="5" y="17"/>
                  <a:pt x="3" y="13"/>
                  <a:pt x="3" y="9"/>
                </a:cubicBezTo>
                <a:cubicBezTo>
                  <a:pt x="3" y="6"/>
                  <a:pt x="4" y="4"/>
                  <a:pt x="5" y="2"/>
                </a:cubicBezTo>
                <a:cubicBezTo>
                  <a:pt x="11" y="10"/>
                  <a:pt x="21" y="15"/>
                  <a:pt x="31" y="16"/>
                </a:cubicBezTo>
                <a:cubicBezTo>
                  <a:pt x="31" y="15"/>
                  <a:pt x="31" y="14"/>
                  <a:pt x="31" y="13"/>
                </a:cubicBezTo>
                <a:cubicBezTo>
                  <a:pt x="31" y="5"/>
                  <a:pt x="37" y="0"/>
                  <a:pt x="44" y="0"/>
                </a:cubicBezTo>
                <a:cubicBezTo>
                  <a:pt x="48" y="0"/>
                  <a:pt x="51" y="1"/>
                  <a:pt x="54" y="4"/>
                </a:cubicBezTo>
                <a:cubicBezTo>
                  <a:pt x="56" y="3"/>
                  <a:pt x="59" y="2"/>
                  <a:pt x="62" y="1"/>
                </a:cubicBezTo>
                <a:cubicBezTo>
                  <a:pt x="61" y="4"/>
                  <a:pt x="59" y="6"/>
                  <a:pt x="56" y="8"/>
                </a:cubicBezTo>
                <a:cubicBezTo>
                  <a:pt x="59" y="7"/>
                  <a:pt x="61" y="7"/>
                  <a:pt x="64" y="6"/>
                </a:cubicBezTo>
                <a:cubicBezTo>
                  <a:pt x="62" y="8"/>
                  <a:pt x="60" y="11"/>
                  <a:pt x="57" y="12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anchor="ctr"/>
          <a:lstStyle/>
          <a:p>
            <a:pPr algn="ctr"/>
          </a:p>
        </p:txBody>
      </p:sp>
      <p:sp>
        <p:nvSpPr>
          <p:cNvPr id="44" name="Oval 41"/>
          <p:cNvSpPr/>
          <p:nvPr/>
        </p:nvSpPr>
        <p:spPr>
          <a:xfrm>
            <a:off x="8590374" y="3240243"/>
            <a:ext cx="800815" cy="800813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</a:p>
        </p:txBody>
      </p:sp>
      <p:sp>
        <p:nvSpPr>
          <p:cNvPr id="45" name="Freeform: Shape 42"/>
          <p:cNvSpPr/>
          <p:nvPr/>
        </p:nvSpPr>
        <p:spPr bwMode="auto">
          <a:xfrm>
            <a:off x="8766939" y="3479240"/>
            <a:ext cx="447684" cy="322818"/>
          </a:xfrm>
          <a:custGeom>
            <a:avLst/>
            <a:gdLst/>
            <a:ahLst/>
            <a:cxnLst>
              <a:cxn ang="0">
                <a:pos x="67" y="41"/>
              </a:cxn>
              <a:cxn ang="0">
                <a:pos x="59" y="48"/>
              </a:cxn>
              <a:cxn ang="0">
                <a:pos x="34" y="49"/>
              </a:cxn>
              <a:cxn ang="0">
                <a:pos x="8" y="48"/>
              </a:cxn>
              <a:cxn ang="0">
                <a:pos x="1" y="41"/>
              </a:cxn>
              <a:cxn ang="0">
                <a:pos x="0" y="25"/>
              </a:cxn>
              <a:cxn ang="0">
                <a:pos x="1" y="8"/>
              </a:cxn>
              <a:cxn ang="0">
                <a:pos x="8" y="1"/>
              </a:cxn>
              <a:cxn ang="0">
                <a:pos x="34" y="0"/>
              </a:cxn>
              <a:cxn ang="0">
                <a:pos x="59" y="1"/>
              </a:cxn>
              <a:cxn ang="0">
                <a:pos x="67" y="8"/>
              </a:cxn>
              <a:cxn ang="0">
                <a:pos x="68" y="25"/>
              </a:cxn>
              <a:cxn ang="0">
                <a:pos x="67" y="41"/>
              </a:cxn>
              <a:cxn ang="0">
                <a:pos x="47" y="23"/>
              </a:cxn>
              <a:cxn ang="0">
                <a:pos x="28" y="11"/>
              </a:cxn>
              <a:cxn ang="0">
                <a:pos x="25" y="10"/>
              </a:cxn>
              <a:cxn ang="0">
                <a:pos x="24" y="13"/>
              </a:cxn>
              <a:cxn ang="0">
                <a:pos x="24" y="37"/>
              </a:cxn>
              <a:cxn ang="0">
                <a:pos x="25" y="39"/>
              </a:cxn>
              <a:cxn ang="0">
                <a:pos x="26" y="39"/>
              </a:cxn>
              <a:cxn ang="0">
                <a:pos x="28" y="39"/>
              </a:cxn>
              <a:cxn ang="0">
                <a:pos x="47" y="27"/>
              </a:cxn>
              <a:cxn ang="0">
                <a:pos x="48" y="25"/>
              </a:cxn>
              <a:cxn ang="0">
                <a:pos x="47" y="23"/>
              </a:cxn>
            </a:cxnLst>
            <a:rect l="0" t="0" r="r" b="b"/>
            <a:pathLst>
              <a:path w="68" h="49">
                <a:moveTo>
                  <a:pt x="67" y="41"/>
                </a:moveTo>
                <a:cubicBezTo>
                  <a:pt x="66" y="45"/>
                  <a:pt x="63" y="48"/>
                  <a:pt x="59" y="48"/>
                </a:cubicBezTo>
                <a:cubicBezTo>
                  <a:pt x="51" y="49"/>
                  <a:pt x="42" y="49"/>
                  <a:pt x="34" y="49"/>
                </a:cubicBezTo>
                <a:cubicBezTo>
                  <a:pt x="25" y="49"/>
                  <a:pt x="17" y="49"/>
                  <a:pt x="8" y="48"/>
                </a:cubicBezTo>
                <a:cubicBezTo>
                  <a:pt x="5" y="48"/>
                  <a:pt x="2" y="45"/>
                  <a:pt x="1" y="41"/>
                </a:cubicBezTo>
                <a:cubicBezTo>
                  <a:pt x="0" y="36"/>
                  <a:pt x="0" y="30"/>
                  <a:pt x="0" y="25"/>
                </a:cubicBezTo>
                <a:cubicBezTo>
                  <a:pt x="0" y="19"/>
                  <a:pt x="0" y="14"/>
                  <a:pt x="1" y="8"/>
                </a:cubicBezTo>
                <a:cubicBezTo>
                  <a:pt x="2" y="5"/>
                  <a:pt x="5" y="2"/>
                  <a:pt x="8" y="1"/>
                </a:cubicBezTo>
                <a:cubicBezTo>
                  <a:pt x="17" y="0"/>
                  <a:pt x="25" y="0"/>
                  <a:pt x="34" y="0"/>
                </a:cubicBezTo>
                <a:cubicBezTo>
                  <a:pt x="42" y="0"/>
                  <a:pt x="51" y="0"/>
                  <a:pt x="59" y="1"/>
                </a:cubicBezTo>
                <a:cubicBezTo>
                  <a:pt x="63" y="2"/>
                  <a:pt x="66" y="5"/>
                  <a:pt x="67" y="8"/>
                </a:cubicBezTo>
                <a:cubicBezTo>
                  <a:pt x="68" y="14"/>
                  <a:pt x="68" y="19"/>
                  <a:pt x="68" y="25"/>
                </a:cubicBezTo>
                <a:cubicBezTo>
                  <a:pt x="68" y="30"/>
                  <a:pt x="68" y="36"/>
                  <a:pt x="67" y="41"/>
                </a:cubicBezTo>
                <a:close/>
                <a:moveTo>
                  <a:pt x="47" y="23"/>
                </a:moveTo>
                <a:cubicBezTo>
                  <a:pt x="28" y="11"/>
                  <a:pt x="28" y="11"/>
                  <a:pt x="28" y="11"/>
                </a:cubicBezTo>
                <a:cubicBezTo>
                  <a:pt x="27" y="10"/>
                  <a:pt x="26" y="10"/>
                  <a:pt x="25" y="10"/>
                </a:cubicBezTo>
                <a:cubicBezTo>
                  <a:pt x="25" y="11"/>
                  <a:pt x="24" y="12"/>
                  <a:pt x="24" y="13"/>
                </a:cubicBezTo>
                <a:cubicBezTo>
                  <a:pt x="24" y="37"/>
                  <a:pt x="24" y="37"/>
                  <a:pt x="24" y="37"/>
                </a:cubicBezTo>
                <a:cubicBezTo>
                  <a:pt x="24" y="38"/>
                  <a:pt x="25" y="39"/>
                  <a:pt x="25" y="39"/>
                </a:cubicBezTo>
                <a:cubicBezTo>
                  <a:pt x="26" y="39"/>
                  <a:pt x="26" y="39"/>
                  <a:pt x="26" y="39"/>
                </a:cubicBezTo>
                <a:cubicBezTo>
                  <a:pt x="27" y="39"/>
                  <a:pt x="27" y="39"/>
                  <a:pt x="28" y="39"/>
                </a:cubicBezTo>
                <a:cubicBezTo>
                  <a:pt x="47" y="27"/>
                  <a:pt x="47" y="27"/>
                  <a:pt x="47" y="27"/>
                </a:cubicBezTo>
                <a:cubicBezTo>
                  <a:pt x="48" y="26"/>
                  <a:pt x="48" y="26"/>
                  <a:pt x="48" y="25"/>
                </a:cubicBezTo>
                <a:cubicBezTo>
                  <a:pt x="48" y="24"/>
                  <a:pt x="48" y="23"/>
                  <a:pt x="47" y="23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anchor="ctr"/>
          <a:lstStyle/>
          <a:p>
            <a:pPr algn="ctr"/>
          </a:p>
        </p:txBody>
      </p:sp>
      <p:sp>
        <p:nvSpPr>
          <p:cNvPr id="42" name="Oval 44"/>
          <p:cNvSpPr/>
          <p:nvPr/>
        </p:nvSpPr>
        <p:spPr>
          <a:xfrm>
            <a:off x="6692750" y="5151334"/>
            <a:ext cx="800815" cy="80081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</a:p>
        </p:txBody>
      </p:sp>
      <p:sp>
        <p:nvSpPr>
          <p:cNvPr id="43" name="Freeform: Shape 45"/>
          <p:cNvSpPr/>
          <p:nvPr/>
        </p:nvSpPr>
        <p:spPr bwMode="auto">
          <a:xfrm>
            <a:off x="6937746" y="5401553"/>
            <a:ext cx="310823" cy="300375"/>
          </a:xfrm>
          <a:custGeom>
            <a:avLst/>
            <a:gdLst/>
            <a:ahLst/>
            <a:cxnLst>
              <a:cxn ang="0">
                <a:pos x="6" y="13"/>
              </a:cxn>
              <a:cxn ang="0">
                <a:pos x="6" y="13"/>
              </a:cxn>
              <a:cxn ang="0">
                <a:pos x="0" y="7"/>
              </a:cxn>
              <a:cxn ang="0">
                <a:pos x="6" y="0"/>
              </a:cxn>
              <a:cxn ang="0">
                <a:pos x="13" y="7"/>
              </a:cxn>
              <a:cxn ang="0">
                <a:pos x="6" y="13"/>
              </a:cxn>
              <a:cxn ang="0">
                <a:pos x="12" y="53"/>
              </a:cxn>
              <a:cxn ang="0">
                <a:pos x="0" y="53"/>
              </a:cxn>
              <a:cxn ang="0">
                <a:pos x="0" y="17"/>
              </a:cxn>
              <a:cxn ang="0">
                <a:pos x="12" y="17"/>
              </a:cxn>
              <a:cxn ang="0">
                <a:pos x="12" y="53"/>
              </a:cxn>
              <a:cxn ang="0">
                <a:pos x="55" y="53"/>
              </a:cxn>
              <a:cxn ang="0">
                <a:pos x="43" y="53"/>
              </a:cxn>
              <a:cxn ang="0">
                <a:pos x="43" y="34"/>
              </a:cxn>
              <a:cxn ang="0">
                <a:pos x="37" y="26"/>
              </a:cxn>
              <a:cxn ang="0">
                <a:pos x="31" y="30"/>
              </a:cxn>
              <a:cxn ang="0">
                <a:pos x="30" y="33"/>
              </a:cxn>
              <a:cxn ang="0">
                <a:pos x="30" y="53"/>
              </a:cxn>
              <a:cxn ang="0">
                <a:pos x="19" y="53"/>
              </a:cxn>
              <a:cxn ang="0">
                <a:pos x="19" y="17"/>
              </a:cxn>
              <a:cxn ang="0">
                <a:pos x="30" y="17"/>
              </a:cxn>
              <a:cxn ang="0">
                <a:pos x="30" y="23"/>
              </a:cxn>
              <a:cxn ang="0">
                <a:pos x="30" y="23"/>
              </a:cxn>
              <a:cxn ang="0">
                <a:pos x="41" y="17"/>
              </a:cxn>
              <a:cxn ang="0">
                <a:pos x="55" y="33"/>
              </a:cxn>
              <a:cxn ang="0">
                <a:pos x="55" y="53"/>
              </a:cxn>
            </a:cxnLst>
            <a:rect l="0" t="0" r="r" b="b"/>
            <a:pathLst>
              <a:path w="55" h="53">
                <a:moveTo>
                  <a:pt x="6" y="13"/>
                </a:moveTo>
                <a:cubicBezTo>
                  <a:pt x="6" y="13"/>
                  <a:pt x="6" y="13"/>
                  <a:pt x="6" y="13"/>
                </a:cubicBezTo>
                <a:cubicBezTo>
                  <a:pt x="2" y="13"/>
                  <a:pt x="0" y="10"/>
                  <a:pt x="0" y="7"/>
                </a:cubicBezTo>
                <a:cubicBezTo>
                  <a:pt x="0" y="3"/>
                  <a:pt x="2" y="0"/>
                  <a:pt x="6" y="0"/>
                </a:cubicBezTo>
                <a:cubicBezTo>
                  <a:pt x="10" y="0"/>
                  <a:pt x="13" y="3"/>
                  <a:pt x="13" y="7"/>
                </a:cubicBezTo>
                <a:cubicBezTo>
                  <a:pt x="13" y="10"/>
                  <a:pt x="10" y="13"/>
                  <a:pt x="6" y="13"/>
                </a:cubicBezTo>
                <a:close/>
                <a:moveTo>
                  <a:pt x="12" y="53"/>
                </a:moveTo>
                <a:cubicBezTo>
                  <a:pt x="0" y="53"/>
                  <a:pt x="0" y="53"/>
                  <a:pt x="0" y="53"/>
                </a:cubicBezTo>
                <a:cubicBezTo>
                  <a:pt x="0" y="17"/>
                  <a:pt x="0" y="17"/>
                  <a:pt x="0" y="17"/>
                </a:cubicBezTo>
                <a:cubicBezTo>
                  <a:pt x="12" y="17"/>
                  <a:pt x="12" y="17"/>
                  <a:pt x="12" y="17"/>
                </a:cubicBezTo>
                <a:lnTo>
                  <a:pt x="12" y="53"/>
                </a:lnTo>
                <a:close/>
                <a:moveTo>
                  <a:pt x="55" y="53"/>
                </a:moveTo>
                <a:cubicBezTo>
                  <a:pt x="43" y="53"/>
                  <a:pt x="43" y="53"/>
                  <a:pt x="43" y="53"/>
                </a:cubicBezTo>
                <a:cubicBezTo>
                  <a:pt x="43" y="34"/>
                  <a:pt x="43" y="34"/>
                  <a:pt x="43" y="34"/>
                </a:cubicBezTo>
                <a:cubicBezTo>
                  <a:pt x="43" y="29"/>
                  <a:pt x="41" y="26"/>
                  <a:pt x="37" y="26"/>
                </a:cubicBezTo>
                <a:cubicBezTo>
                  <a:pt x="34" y="26"/>
                  <a:pt x="32" y="28"/>
                  <a:pt x="31" y="30"/>
                </a:cubicBezTo>
                <a:cubicBezTo>
                  <a:pt x="31" y="31"/>
                  <a:pt x="30" y="32"/>
                  <a:pt x="30" y="33"/>
                </a:cubicBezTo>
                <a:cubicBezTo>
                  <a:pt x="30" y="53"/>
                  <a:pt x="30" y="53"/>
                  <a:pt x="30" y="53"/>
                </a:cubicBezTo>
                <a:cubicBezTo>
                  <a:pt x="19" y="53"/>
                  <a:pt x="19" y="53"/>
                  <a:pt x="19" y="53"/>
                </a:cubicBezTo>
                <a:cubicBezTo>
                  <a:pt x="19" y="21"/>
                  <a:pt x="19" y="17"/>
                  <a:pt x="19" y="17"/>
                </a:cubicBezTo>
                <a:cubicBezTo>
                  <a:pt x="30" y="17"/>
                  <a:pt x="30" y="17"/>
                  <a:pt x="30" y="17"/>
                </a:cubicBezTo>
                <a:cubicBezTo>
                  <a:pt x="30" y="23"/>
                  <a:pt x="30" y="23"/>
                  <a:pt x="30" y="23"/>
                </a:cubicBezTo>
                <a:cubicBezTo>
                  <a:pt x="30" y="23"/>
                  <a:pt x="30" y="23"/>
                  <a:pt x="30" y="23"/>
                </a:cubicBezTo>
                <a:cubicBezTo>
                  <a:pt x="32" y="20"/>
                  <a:pt x="35" y="17"/>
                  <a:pt x="41" y="17"/>
                </a:cubicBezTo>
                <a:cubicBezTo>
                  <a:pt x="49" y="17"/>
                  <a:pt x="55" y="22"/>
                  <a:pt x="55" y="33"/>
                </a:cubicBezTo>
                <a:lnTo>
                  <a:pt x="55" y="53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anchor="ctr"/>
          <a:lstStyle/>
          <a:p>
            <a:pPr algn="ctr"/>
          </a:p>
        </p:txBody>
      </p:sp>
      <p:sp>
        <p:nvSpPr>
          <p:cNvPr id="40" name="Oval 47"/>
          <p:cNvSpPr/>
          <p:nvPr/>
        </p:nvSpPr>
        <p:spPr>
          <a:xfrm>
            <a:off x="8189967" y="4476668"/>
            <a:ext cx="800815" cy="80081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</a:p>
        </p:txBody>
      </p:sp>
      <p:sp>
        <p:nvSpPr>
          <p:cNvPr id="41" name="Freeform: Shape 48"/>
          <p:cNvSpPr/>
          <p:nvPr/>
        </p:nvSpPr>
        <p:spPr bwMode="auto">
          <a:xfrm>
            <a:off x="8389974" y="4665882"/>
            <a:ext cx="400802" cy="422384"/>
          </a:xfrm>
          <a:custGeom>
            <a:avLst/>
            <a:gdLst/>
            <a:ahLst/>
            <a:cxnLst>
              <a:cxn ang="0">
                <a:pos x="38" y="47"/>
              </a:cxn>
              <a:cxn ang="0">
                <a:pos x="36" y="54"/>
              </a:cxn>
              <a:cxn ang="0">
                <a:pos x="17" y="63"/>
              </a:cxn>
              <a:cxn ang="0">
                <a:pos x="1" y="56"/>
              </a:cxn>
              <a:cxn ang="0">
                <a:pos x="0" y="51"/>
              </a:cxn>
              <a:cxn ang="0">
                <a:pos x="6" y="41"/>
              </a:cxn>
              <a:cxn ang="0">
                <a:pos x="21" y="37"/>
              </a:cxn>
              <a:cxn ang="0">
                <a:pos x="19" y="32"/>
              </a:cxn>
              <a:cxn ang="0">
                <a:pos x="20" y="28"/>
              </a:cxn>
              <a:cxn ang="0">
                <a:pos x="17" y="29"/>
              </a:cxn>
              <a:cxn ang="0">
                <a:pos x="4" y="16"/>
              </a:cxn>
              <a:cxn ang="0">
                <a:pos x="9" y="5"/>
              </a:cxn>
              <a:cxn ang="0">
                <a:pos x="24" y="0"/>
              </a:cxn>
              <a:cxn ang="0">
                <a:pos x="40" y="0"/>
              </a:cxn>
              <a:cxn ang="0">
                <a:pos x="35" y="3"/>
              </a:cxn>
              <a:cxn ang="0">
                <a:pos x="30" y="3"/>
              </a:cxn>
              <a:cxn ang="0">
                <a:pos x="35" y="14"/>
              </a:cxn>
              <a:cxn ang="0">
                <a:pos x="26" y="30"/>
              </a:cxn>
              <a:cxn ang="0">
                <a:pos x="38" y="47"/>
              </a:cxn>
              <a:cxn ang="0">
                <a:pos x="33" y="51"/>
              </a:cxn>
              <a:cxn ang="0">
                <a:pos x="24" y="40"/>
              </a:cxn>
              <a:cxn ang="0">
                <a:pos x="22" y="40"/>
              </a:cxn>
              <a:cxn ang="0">
                <a:pos x="7" y="49"/>
              </a:cxn>
              <a:cxn ang="0">
                <a:pos x="21" y="59"/>
              </a:cxn>
              <a:cxn ang="0">
                <a:pos x="33" y="51"/>
              </a:cxn>
              <a:cxn ang="0">
                <a:pos x="26" y="24"/>
              </a:cxn>
              <a:cxn ang="0">
                <a:pos x="28" y="18"/>
              </a:cxn>
              <a:cxn ang="0">
                <a:pos x="18" y="3"/>
              </a:cxn>
              <a:cxn ang="0">
                <a:pos x="13" y="6"/>
              </a:cxn>
              <a:cxn ang="0">
                <a:pos x="11" y="12"/>
              </a:cxn>
              <a:cxn ang="0">
                <a:pos x="21" y="26"/>
              </a:cxn>
              <a:cxn ang="0">
                <a:pos x="26" y="24"/>
              </a:cxn>
              <a:cxn ang="0">
                <a:pos x="60" y="26"/>
              </a:cxn>
              <a:cxn ang="0">
                <a:pos x="60" y="30"/>
              </a:cxn>
              <a:cxn ang="0">
                <a:pos x="52" y="30"/>
              </a:cxn>
              <a:cxn ang="0">
                <a:pos x="52" y="39"/>
              </a:cxn>
              <a:cxn ang="0">
                <a:pos x="48" y="39"/>
              </a:cxn>
              <a:cxn ang="0">
                <a:pos x="48" y="30"/>
              </a:cxn>
              <a:cxn ang="0">
                <a:pos x="40" y="30"/>
              </a:cxn>
              <a:cxn ang="0">
                <a:pos x="40" y="26"/>
              </a:cxn>
              <a:cxn ang="0">
                <a:pos x="48" y="26"/>
              </a:cxn>
              <a:cxn ang="0">
                <a:pos x="48" y="18"/>
              </a:cxn>
              <a:cxn ang="0">
                <a:pos x="52" y="18"/>
              </a:cxn>
              <a:cxn ang="0">
                <a:pos x="52" y="26"/>
              </a:cxn>
              <a:cxn ang="0">
                <a:pos x="60" y="26"/>
              </a:cxn>
            </a:cxnLst>
            <a:rect l="0" t="0" r="r" b="b"/>
            <a:pathLst>
              <a:path w="60" h="63">
                <a:moveTo>
                  <a:pt x="38" y="47"/>
                </a:moveTo>
                <a:cubicBezTo>
                  <a:pt x="38" y="50"/>
                  <a:pt x="37" y="52"/>
                  <a:pt x="36" y="54"/>
                </a:cubicBezTo>
                <a:cubicBezTo>
                  <a:pt x="32" y="61"/>
                  <a:pt x="24" y="63"/>
                  <a:pt x="17" y="63"/>
                </a:cubicBezTo>
                <a:cubicBezTo>
                  <a:pt x="11" y="63"/>
                  <a:pt x="4" y="61"/>
                  <a:pt x="1" y="56"/>
                </a:cubicBezTo>
                <a:cubicBezTo>
                  <a:pt x="0" y="55"/>
                  <a:pt x="0" y="53"/>
                  <a:pt x="0" y="51"/>
                </a:cubicBezTo>
                <a:cubicBezTo>
                  <a:pt x="0" y="47"/>
                  <a:pt x="2" y="43"/>
                  <a:pt x="6" y="41"/>
                </a:cubicBezTo>
                <a:cubicBezTo>
                  <a:pt x="10" y="38"/>
                  <a:pt x="16" y="38"/>
                  <a:pt x="21" y="37"/>
                </a:cubicBezTo>
                <a:cubicBezTo>
                  <a:pt x="20" y="35"/>
                  <a:pt x="19" y="34"/>
                  <a:pt x="19" y="32"/>
                </a:cubicBezTo>
                <a:cubicBezTo>
                  <a:pt x="19" y="30"/>
                  <a:pt x="19" y="29"/>
                  <a:pt x="20" y="28"/>
                </a:cubicBezTo>
                <a:cubicBezTo>
                  <a:pt x="19" y="29"/>
                  <a:pt x="18" y="29"/>
                  <a:pt x="17" y="29"/>
                </a:cubicBezTo>
                <a:cubicBezTo>
                  <a:pt x="10" y="29"/>
                  <a:pt x="4" y="23"/>
                  <a:pt x="4" y="16"/>
                </a:cubicBezTo>
                <a:cubicBezTo>
                  <a:pt x="4" y="11"/>
                  <a:pt x="6" y="7"/>
                  <a:pt x="9" y="5"/>
                </a:cubicBezTo>
                <a:cubicBezTo>
                  <a:pt x="13" y="1"/>
                  <a:pt x="19" y="0"/>
                  <a:pt x="24" y="0"/>
                </a:cubicBezTo>
                <a:cubicBezTo>
                  <a:pt x="40" y="0"/>
                  <a:pt x="40" y="0"/>
                  <a:pt x="40" y="0"/>
                </a:cubicBezTo>
                <a:cubicBezTo>
                  <a:pt x="35" y="3"/>
                  <a:pt x="35" y="3"/>
                  <a:pt x="35" y="3"/>
                </a:cubicBezTo>
                <a:cubicBezTo>
                  <a:pt x="30" y="3"/>
                  <a:pt x="30" y="3"/>
                  <a:pt x="30" y="3"/>
                </a:cubicBezTo>
                <a:cubicBezTo>
                  <a:pt x="33" y="6"/>
                  <a:pt x="35" y="9"/>
                  <a:pt x="35" y="14"/>
                </a:cubicBezTo>
                <a:cubicBezTo>
                  <a:pt x="35" y="24"/>
                  <a:pt x="26" y="25"/>
                  <a:pt x="26" y="30"/>
                </a:cubicBezTo>
                <a:cubicBezTo>
                  <a:pt x="26" y="35"/>
                  <a:pt x="38" y="37"/>
                  <a:pt x="38" y="47"/>
                </a:cubicBezTo>
                <a:close/>
                <a:moveTo>
                  <a:pt x="33" y="51"/>
                </a:moveTo>
                <a:cubicBezTo>
                  <a:pt x="33" y="45"/>
                  <a:pt x="28" y="42"/>
                  <a:pt x="24" y="40"/>
                </a:cubicBezTo>
                <a:cubicBezTo>
                  <a:pt x="23" y="40"/>
                  <a:pt x="23" y="40"/>
                  <a:pt x="22" y="40"/>
                </a:cubicBezTo>
                <a:cubicBezTo>
                  <a:pt x="16" y="40"/>
                  <a:pt x="7" y="42"/>
                  <a:pt x="7" y="49"/>
                </a:cubicBezTo>
                <a:cubicBezTo>
                  <a:pt x="7" y="57"/>
                  <a:pt x="15" y="59"/>
                  <a:pt x="21" y="59"/>
                </a:cubicBezTo>
                <a:cubicBezTo>
                  <a:pt x="26" y="59"/>
                  <a:pt x="33" y="57"/>
                  <a:pt x="33" y="51"/>
                </a:cubicBezTo>
                <a:close/>
                <a:moveTo>
                  <a:pt x="26" y="24"/>
                </a:moveTo>
                <a:cubicBezTo>
                  <a:pt x="28" y="22"/>
                  <a:pt x="28" y="20"/>
                  <a:pt x="28" y="18"/>
                </a:cubicBezTo>
                <a:cubicBezTo>
                  <a:pt x="28" y="12"/>
                  <a:pt x="25" y="3"/>
                  <a:pt x="18" y="3"/>
                </a:cubicBezTo>
                <a:cubicBezTo>
                  <a:pt x="16" y="3"/>
                  <a:pt x="14" y="4"/>
                  <a:pt x="13" y="6"/>
                </a:cubicBezTo>
                <a:cubicBezTo>
                  <a:pt x="11" y="7"/>
                  <a:pt x="11" y="9"/>
                  <a:pt x="11" y="12"/>
                </a:cubicBezTo>
                <a:cubicBezTo>
                  <a:pt x="11" y="17"/>
                  <a:pt x="14" y="26"/>
                  <a:pt x="21" y="26"/>
                </a:cubicBezTo>
                <a:cubicBezTo>
                  <a:pt x="23" y="26"/>
                  <a:pt x="25" y="25"/>
                  <a:pt x="26" y="24"/>
                </a:cubicBezTo>
                <a:close/>
                <a:moveTo>
                  <a:pt x="60" y="26"/>
                </a:moveTo>
                <a:cubicBezTo>
                  <a:pt x="60" y="30"/>
                  <a:pt x="60" y="30"/>
                  <a:pt x="60" y="30"/>
                </a:cubicBezTo>
                <a:cubicBezTo>
                  <a:pt x="52" y="30"/>
                  <a:pt x="52" y="30"/>
                  <a:pt x="52" y="30"/>
                </a:cubicBezTo>
                <a:cubicBezTo>
                  <a:pt x="52" y="39"/>
                  <a:pt x="52" y="39"/>
                  <a:pt x="52" y="39"/>
                </a:cubicBezTo>
                <a:cubicBezTo>
                  <a:pt x="48" y="39"/>
                  <a:pt x="48" y="39"/>
                  <a:pt x="48" y="39"/>
                </a:cubicBezTo>
                <a:cubicBezTo>
                  <a:pt x="48" y="30"/>
                  <a:pt x="48" y="30"/>
                  <a:pt x="48" y="30"/>
                </a:cubicBezTo>
                <a:cubicBezTo>
                  <a:pt x="40" y="30"/>
                  <a:pt x="40" y="30"/>
                  <a:pt x="40" y="30"/>
                </a:cubicBezTo>
                <a:cubicBezTo>
                  <a:pt x="40" y="26"/>
                  <a:pt x="40" y="26"/>
                  <a:pt x="40" y="26"/>
                </a:cubicBezTo>
                <a:cubicBezTo>
                  <a:pt x="48" y="26"/>
                  <a:pt x="48" y="26"/>
                  <a:pt x="48" y="26"/>
                </a:cubicBezTo>
                <a:cubicBezTo>
                  <a:pt x="48" y="18"/>
                  <a:pt x="48" y="18"/>
                  <a:pt x="48" y="18"/>
                </a:cubicBezTo>
                <a:cubicBezTo>
                  <a:pt x="52" y="18"/>
                  <a:pt x="52" y="18"/>
                  <a:pt x="52" y="18"/>
                </a:cubicBezTo>
                <a:cubicBezTo>
                  <a:pt x="52" y="26"/>
                  <a:pt x="52" y="26"/>
                  <a:pt x="52" y="26"/>
                </a:cubicBezTo>
                <a:lnTo>
                  <a:pt x="60" y="26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anchor="ctr"/>
          <a:lstStyle/>
          <a:p>
            <a:pPr algn="ctr"/>
          </a:p>
        </p:txBody>
      </p:sp>
      <p:sp>
        <p:nvSpPr>
          <p:cNvPr id="38" name="TextBox 49"/>
          <p:cNvSpPr txBox="1"/>
          <p:nvPr/>
        </p:nvSpPr>
        <p:spPr>
          <a:xfrm>
            <a:off x="7379221" y="1256056"/>
            <a:ext cx="555774" cy="246221"/>
          </a:xfrm>
          <a:prstGeom prst="rect">
            <a:avLst/>
          </a:prstGeom>
          <a:noFill/>
        </p:spPr>
        <p:txBody>
          <a:bodyPr wrap="none" lIns="144000" tIns="0" rIns="0" bIns="0" anchor="ctr" anchorCtr="0">
            <a:normAutofit/>
          </a:bodyPr>
          <a:lstStyle/>
          <a:p>
            <a:r>
              <a:rPr lang="en-US" sz="1600" b="1">
                <a:solidFill>
                  <a:schemeClr val="accent1"/>
                </a:solidFill>
              </a:rPr>
              <a:t>80%</a:t>
            </a:r>
            <a:endParaRPr lang="en-US" sz="1600" b="1">
              <a:solidFill>
                <a:schemeClr val="accent1"/>
              </a:solidFill>
            </a:endParaRPr>
          </a:p>
        </p:txBody>
      </p:sp>
      <p:sp>
        <p:nvSpPr>
          <p:cNvPr id="39" name="Rectangle 54"/>
          <p:cNvSpPr/>
          <p:nvPr/>
        </p:nvSpPr>
        <p:spPr>
          <a:xfrm>
            <a:off x="7379221" y="1502277"/>
            <a:ext cx="1068737" cy="184666"/>
          </a:xfrm>
          <a:prstGeom prst="rect">
            <a:avLst/>
          </a:prstGeom>
        </p:spPr>
        <p:txBody>
          <a:bodyPr wrap="none" lIns="144000" tIns="0" rIns="0" bIns="0" anchor="ctr" anchorCtr="0">
            <a:normAutofit/>
          </a:bodyPr>
          <a:lstStyle/>
          <a:p>
            <a:pPr lvl="0" defTabSz="914400">
              <a:spcBef>
                <a:spcPct val="0"/>
              </a:spcBef>
              <a:defRPr/>
            </a:pPr>
            <a:r>
              <a:rPr lang="zh-CN" altLang="en-US" sz="1200" b="1" dirty="0">
                <a:solidFill>
                  <a:schemeClr val="accent1"/>
                </a:solidFill>
              </a:rPr>
              <a:t>输入标题文本</a:t>
            </a:r>
            <a:endParaRPr lang="zh-CN" altLang="en-US" sz="1200" b="1" dirty="0">
              <a:solidFill>
                <a:schemeClr val="accent1"/>
              </a:solidFill>
            </a:endParaRPr>
          </a:p>
        </p:txBody>
      </p:sp>
      <p:sp>
        <p:nvSpPr>
          <p:cNvPr id="36" name="TextBox 50"/>
          <p:cNvSpPr txBox="1"/>
          <p:nvPr/>
        </p:nvSpPr>
        <p:spPr>
          <a:xfrm>
            <a:off x="8990802" y="2192544"/>
            <a:ext cx="555774" cy="246221"/>
          </a:xfrm>
          <a:prstGeom prst="rect">
            <a:avLst/>
          </a:prstGeom>
          <a:noFill/>
        </p:spPr>
        <p:txBody>
          <a:bodyPr wrap="none" lIns="144000" tIns="0" rIns="0" bIns="0" anchor="ctr" anchorCtr="0">
            <a:normAutofit/>
          </a:bodyPr>
          <a:lstStyle/>
          <a:p>
            <a:r>
              <a:rPr lang="en-US" sz="1600" b="1">
                <a:solidFill>
                  <a:schemeClr val="accent2"/>
                </a:solidFill>
              </a:rPr>
              <a:t>60%</a:t>
            </a:r>
            <a:endParaRPr lang="en-US" sz="1600" b="1">
              <a:solidFill>
                <a:schemeClr val="accent2"/>
              </a:solidFill>
            </a:endParaRPr>
          </a:p>
        </p:txBody>
      </p:sp>
      <p:sp>
        <p:nvSpPr>
          <p:cNvPr id="37" name="Rectangle 55"/>
          <p:cNvSpPr/>
          <p:nvPr/>
        </p:nvSpPr>
        <p:spPr>
          <a:xfrm>
            <a:off x="8990802" y="2438207"/>
            <a:ext cx="1068736" cy="184666"/>
          </a:xfrm>
          <a:prstGeom prst="rect">
            <a:avLst/>
          </a:prstGeom>
        </p:spPr>
        <p:txBody>
          <a:bodyPr wrap="none" lIns="144000" tIns="0" rIns="0" bIns="0" anchor="ctr" anchorCtr="0">
            <a:normAutofit/>
          </a:bodyPr>
          <a:lstStyle/>
          <a:p>
            <a:pPr lvl="0" defTabSz="914400">
              <a:spcBef>
                <a:spcPct val="0"/>
              </a:spcBef>
              <a:defRPr/>
            </a:pPr>
            <a:r>
              <a:rPr lang="zh-CN" altLang="en-US" sz="1200" b="1" dirty="0">
                <a:solidFill>
                  <a:schemeClr val="accent2"/>
                </a:solidFill>
              </a:rPr>
              <a:t>输入标题文本</a:t>
            </a:r>
            <a:endParaRPr lang="zh-CN" altLang="en-US" sz="1200" b="1" dirty="0">
              <a:solidFill>
                <a:schemeClr val="accent2"/>
              </a:solidFill>
            </a:endParaRPr>
          </a:p>
        </p:txBody>
      </p:sp>
      <p:sp>
        <p:nvSpPr>
          <p:cNvPr id="34" name="TextBox 51"/>
          <p:cNvSpPr txBox="1"/>
          <p:nvPr/>
        </p:nvSpPr>
        <p:spPr>
          <a:xfrm>
            <a:off x="9391191" y="3335677"/>
            <a:ext cx="555776" cy="246221"/>
          </a:xfrm>
          <a:prstGeom prst="rect">
            <a:avLst/>
          </a:prstGeom>
          <a:noFill/>
        </p:spPr>
        <p:txBody>
          <a:bodyPr wrap="none" lIns="144000" tIns="0" rIns="0" bIns="0" anchor="ctr" anchorCtr="0">
            <a:normAutofit/>
          </a:bodyPr>
          <a:lstStyle/>
          <a:p>
            <a:r>
              <a:rPr lang="en-US" sz="1600" b="1">
                <a:solidFill>
                  <a:schemeClr val="accent3"/>
                </a:solidFill>
              </a:rPr>
              <a:t>90%</a:t>
            </a:r>
            <a:endParaRPr lang="en-US" sz="1600" b="1">
              <a:solidFill>
                <a:schemeClr val="accent3"/>
              </a:solidFill>
            </a:endParaRPr>
          </a:p>
        </p:txBody>
      </p:sp>
      <p:sp>
        <p:nvSpPr>
          <p:cNvPr id="35" name="Rectangle 56"/>
          <p:cNvSpPr/>
          <p:nvPr/>
        </p:nvSpPr>
        <p:spPr>
          <a:xfrm>
            <a:off x="9391191" y="3580782"/>
            <a:ext cx="1068737" cy="184666"/>
          </a:xfrm>
          <a:prstGeom prst="rect">
            <a:avLst/>
          </a:prstGeom>
        </p:spPr>
        <p:txBody>
          <a:bodyPr wrap="none" lIns="144000" tIns="0" rIns="0" bIns="0" anchor="ctr" anchorCtr="0">
            <a:normAutofit/>
          </a:bodyPr>
          <a:lstStyle/>
          <a:p>
            <a:pPr lvl="0" defTabSz="914400">
              <a:spcBef>
                <a:spcPct val="0"/>
              </a:spcBef>
              <a:defRPr/>
            </a:pPr>
            <a:r>
              <a:rPr lang="zh-CN" altLang="en-US" sz="1200" b="1" dirty="0">
                <a:solidFill>
                  <a:schemeClr val="accent3"/>
                </a:solidFill>
              </a:rPr>
              <a:t>输入标题文本</a:t>
            </a:r>
            <a:endParaRPr lang="zh-CN" altLang="en-US" sz="1200" b="1" dirty="0">
              <a:solidFill>
                <a:schemeClr val="accent3"/>
              </a:solidFill>
            </a:endParaRPr>
          </a:p>
        </p:txBody>
      </p:sp>
      <p:sp>
        <p:nvSpPr>
          <p:cNvPr id="32" name="TextBox 52"/>
          <p:cNvSpPr txBox="1"/>
          <p:nvPr/>
        </p:nvSpPr>
        <p:spPr>
          <a:xfrm>
            <a:off x="8990764" y="4620644"/>
            <a:ext cx="555776" cy="246221"/>
          </a:xfrm>
          <a:prstGeom prst="rect">
            <a:avLst/>
          </a:prstGeom>
          <a:noFill/>
        </p:spPr>
        <p:txBody>
          <a:bodyPr wrap="none" lIns="144000" tIns="0" rIns="0" bIns="0" anchor="ctr" anchorCtr="0">
            <a:normAutofit/>
          </a:bodyPr>
          <a:lstStyle/>
          <a:p>
            <a:r>
              <a:rPr lang="en-US" sz="1600" b="1">
                <a:solidFill>
                  <a:schemeClr val="accent4"/>
                </a:solidFill>
              </a:rPr>
              <a:t>40%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33" name="Rectangle 57"/>
          <p:cNvSpPr/>
          <p:nvPr/>
        </p:nvSpPr>
        <p:spPr>
          <a:xfrm>
            <a:off x="8990764" y="4885485"/>
            <a:ext cx="1068734" cy="184666"/>
          </a:xfrm>
          <a:prstGeom prst="rect">
            <a:avLst/>
          </a:prstGeom>
        </p:spPr>
        <p:txBody>
          <a:bodyPr wrap="none" lIns="144000" tIns="0" rIns="0" bIns="0" anchor="ctr" anchorCtr="0">
            <a:normAutofit/>
          </a:bodyPr>
          <a:lstStyle/>
          <a:p>
            <a:pPr lvl="0" defTabSz="914400">
              <a:spcBef>
                <a:spcPct val="0"/>
              </a:spcBef>
              <a:defRPr/>
            </a:pPr>
            <a:r>
              <a:rPr lang="zh-CN" altLang="en-US" sz="1200" b="1" dirty="0">
                <a:solidFill>
                  <a:schemeClr val="accent4"/>
                </a:solidFill>
              </a:rPr>
              <a:t>输入标题文本</a:t>
            </a:r>
            <a:endParaRPr lang="zh-CN" altLang="en-US" sz="1200" b="1" dirty="0">
              <a:solidFill>
                <a:schemeClr val="accent4"/>
              </a:solidFill>
            </a:endParaRPr>
          </a:p>
        </p:txBody>
      </p:sp>
      <p:sp>
        <p:nvSpPr>
          <p:cNvPr id="30" name="TextBox 53"/>
          <p:cNvSpPr txBox="1"/>
          <p:nvPr/>
        </p:nvSpPr>
        <p:spPr>
          <a:xfrm>
            <a:off x="7493543" y="5516497"/>
            <a:ext cx="555773" cy="246221"/>
          </a:xfrm>
          <a:prstGeom prst="rect">
            <a:avLst/>
          </a:prstGeom>
          <a:noFill/>
        </p:spPr>
        <p:txBody>
          <a:bodyPr wrap="none" lIns="144000" tIns="0" rIns="0" bIns="0" anchor="ctr" anchorCtr="0">
            <a:normAutofit/>
          </a:bodyPr>
          <a:lstStyle/>
          <a:p>
            <a:r>
              <a:rPr lang="en-US" sz="1600" b="1">
                <a:solidFill>
                  <a:schemeClr val="accent5"/>
                </a:solidFill>
              </a:rPr>
              <a:t>80%</a:t>
            </a:r>
            <a:endParaRPr lang="en-US" sz="1600" b="1">
              <a:solidFill>
                <a:schemeClr val="accent5"/>
              </a:solidFill>
            </a:endParaRPr>
          </a:p>
        </p:txBody>
      </p:sp>
      <p:sp>
        <p:nvSpPr>
          <p:cNvPr id="31" name="Rectangle 58"/>
          <p:cNvSpPr/>
          <p:nvPr/>
        </p:nvSpPr>
        <p:spPr>
          <a:xfrm>
            <a:off x="7493543" y="5764805"/>
            <a:ext cx="1068734" cy="184666"/>
          </a:xfrm>
          <a:prstGeom prst="rect">
            <a:avLst/>
          </a:prstGeom>
        </p:spPr>
        <p:txBody>
          <a:bodyPr wrap="none" lIns="144000" tIns="0" rIns="0" bIns="0" anchor="ctr" anchorCtr="0">
            <a:normAutofit/>
          </a:bodyPr>
          <a:lstStyle/>
          <a:p>
            <a:pPr lvl="0" defTabSz="914400">
              <a:spcBef>
                <a:spcPct val="0"/>
              </a:spcBef>
              <a:defRPr/>
            </a:pPr>
            <a:r>
              <a:rPr lang="zh-CN" altLang="en-US" sz="1200" b="1" dirty="0">
                <a:solidFill>
                  <a:schemeClr val="accent5"/>
                </a:solidFill>
              </a:rPr>
              <a:t>输入标题文本</a:t>
            </a:r>
            <a:endParaRPr lang="zh-CN" altLang="en-US" sz="1200" b="1" dirty="0">
              <a:solidFill>
                <a:schemeClr val="accent5"/>
              </a:solidFill>
            </a:endParaRPr>
          </a:p>
        </p:txBody>
      </p:sp>
      <p:sp>
        <p:nvSpPr>
          <p:cNvPr id="70" name="矩形 69"/>
          <p:cNvSpPr/>
          <p:nvPr/>
        </p:nvSpPr>
        <p:spPr>
          <a:xfrm>
            <a:off x="3814780" y="650997"/>
            <a:ext cx="4164729" cy="7003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zh-CN" altLang="en-US" sz="4550" b="1" dirty="0">
                <a:solidFill>
                  <a:schemeClr val="tx1"/>
                </a:solidFill>
                <a:latin typeface="汉仪乐喵体简" panose="00020600040101010101" pitchFamily="18" charset="-122"/>
                <a:ea typeface="汉仪乐喵体简" panose="00020600040101010101" pitchFamily="18" charset="-122"/>
                <a:cs typeface="+mn-ea"/>
                <a:sym typeface="+mn-lt"/>
              </a:rPr>
              <a:t>请输入您的标题</a:t>
            </a:r>
            <a:endParaRPr lang="zh-CN" altLang="en-US" sz="4550" b="1" dirty="0">
              <a:solidFill>
                <a:schemeClr val="tx1"/>
              </a:solidFill>
              <a:latin typeface="汉仪乐喵体简" panose="00020600040101010101" pitchFamily="18" charset="-122"/>
              <a:ea typeface="汉仪乐喵体简" panose="00020600040101010101" pitchFamily="18" charset="-122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 advTm="3000">
        <p14:ripple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68" grpId="0" animBg="1"/>
      <p:bldP spid="69" grpId="0" animBg="1"/>
      <p:bldP spid="66" grpId="0" animBg="1"/>
      <p:bldP spid="67" grpId="0" animBg="1"/>
      <p:bldP spid="64" grpId="0" animBg="1"/>
      <p:bldP spid="65" grpId="0" animBg="1"/>
      <p:bldP spid="62" grpId="0" animBg="1"/>
      <p:bldP spid="63" grpId="0" animBg="1"/>
      <p:bldP spid="60" grpId="0" animBg="1"/>
      <p:bldP spid="61" grpId="0" animBg="1"/>
      <p:bldP spid="58" grpId="0"/>
      <p:bldP spid="59" grpId="0"/>
      <p:bldP spid="56" grpId="0"/>
      <p:bldP spid="57" grpId="0"/>
      <p:bldP spid="54" grpId="0"/>
      <p:bldP spid="55" grpId="0"/>
      <p:bldP spid="52" grpId="0"/>
      <p:bldP spid="53" grpId="0"/>
      <p:bldP spid="50" grpId="0"/>
      <p:bldP spid="51" grpId="0"/>
      <p:bldP spid="19" grpId="0" animBg="1"/>
      <p:bldP spid="48" grpId="0" animBg="1"/>
      <p:bldP spid="49" grpId="0" animBg="1"/>
      <p:bldP spid="46" grpId="0" animBg="1"/>
      <p:bldP spid="47" grpId="0" animBg="1"/>
      <p:bldP spid="44" grpId="0" animBg="1"/>
      <p:bldP spid="45" grpId="0" animBg="1"/>
      <p:bldP spid="42" grpId="0" animBg="1"/>
      <p:bldP spid="43" grpId="0" animBg="1"/>
      <p:bldP spid="40" grpId="0" animBg="1"/>
      <p:bldP spid="41" grpId="0" animBg="1"/>
      <p:bldP spid="38" grpId="0"/>
      <p:bldP spid="39" grpId="0"/>
      <p:bldP spid="36" grpId="0"/>
      <p:bldP spid="37" grpId="0"/>
      <p:bldP spid="34" grpId="0"/>
      <p:bldP spid="35" grpId="0"/>
      <p:bldP spid="32" grpId="0"/>
      <p:bldP spid="33" grpId="0"/>
      <p:bldP spid="30" grpId="0"/>
      <p:bldP spid="31" grpId="0"/>
      <p:bldP spid="7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千图PPT彼岸天：ID 8661124库_组合 3"/>
          <p:cNvGrpSpPr/>
          <p:nvPr>
            <p:custDataLst>
              <p:tags r:id="rId1"/>
            </p:custDataLst>
          </p:nvPr>
        </p:nvGrpSpPr>
        <p:grpSpPr>
          <a:xfrm>
            <a:off x="1358137" y="1376507"/>
            <a:ext cx="2137580" cy="3181152"/>
            <a:chOff x="6525490" y="1135117"/>
            <a:chExt cx="3179695" cy="4732029"/>
          </a:xfrm>
        </p:grpSpPr>
        <p:sp>
          <p:nvSpPr>
            <p:cNvPr id="53" name="Parallelogram 4"/>
            <p:cNvSpPr/>
            <p:nvPr/>
          </p:nvSpPr>
          <p:spPr>
            <a:xfrm flipH="1">
              <a:off x="7565355" y="4304425"/>
              <a:ext cx="372709" cy="728681"/>
            </a:xfrm>
            <a:prstGeom prst="parallelogram">
              <a:avLst>
                <a:gd name="adj" fmla="val 62021"/>
              </a:avLst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54" name="Parallelogram 5"/>
            <p:cNvSpPr/>
            <p:nvPr/>
          </p:nvSpPr>
          <p:spPr>
            <a:xfrm rot="661894">
              <a:off x="8245743" y="4484082"/>
              <a:ext cx="332215" cy="632352"/>
            </a:xfrm>
            <a:prstGeom prst="parallelogram">
              <a:avLst>
                <a:gd name="adj" fmla="val 62021"/>
              </a:avLst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55" name="Freeform: Shape 6"/>
            <p:cNvSpPr/>
            <p:nvPr/>
          </p:nvSpPr>
          <p:spPr>
            <a:xfrm>
              <a:off x="8147311" y="1135117"/>
              <a:ext cx="1557874" cy="3386592"/>
            </a:xfrm>
            <a:custGeom>
              <a:avLst/>
              <a:gdLst>
                <a:gd name="connsiteX0" fmla="*/ 8401 w 1557875"/>
                <a:gd name="connsiteY0" fmla="*/ 0 h 3386592"/>
                <a:gd name="connsiteX1" fmla="*/ 829175 w 1557875"/>
                <a:gd name="connsiteY1" fmla="*/ 198264 h 3386592"/>
                <a:gd name="connsiteX2" fmla="*/ 1447547 w 1557875"/>
                <a:gd name="connsiteY2" fmla="*/ 894635 h 3386592"/>
                <a:gd name="connsiteX3" fmla="*/ 1530477 w 1557875"/>
                <a:gd name="connsiteY3" fmla="*/ 1870799 h 3386592"/>
                <a:gd name="connsiteX4" fmla="*/ 1138627 w 1557875"/>
                <a:gd name="connsiteY4" fmla="*/ 2912037 h 3386592"/>
                <a:gd name="connsiteX5" fmla="*/ 825568 w 1557875"/>
                <a:gd name="connsiteY5" fmla="*/ 3355102 h 3386592"/>
                <a:gd name="connsiteX6" fmla="*/ 26087 w 1557875"/>
                <a:gd name="connsiteY6" fmla="*/ 3386443 h 3386592"/>
                <a:gd name="connsiteX7" fmla="*/ 0 w 1557875"/>
                <a:gd name="connsiteY7" fmla="*/ 3386592 h 3386592"/>
                <a:gd name="connsiteX8" fmla="*/ 0 w 1557875"/>
                <a:gd name="connsiteY8" fmla="*/ 3066486 h 3386592"/>
                <a:gd name="connsiteX9" fmla="*/ 3744 w 1557875"/>
                <a:gd name="connsiteY9" fmla="*/ 3066465 h 3386592"/>
                <a:gd name="connsiteX10" fmla="*/ 652087 w 1557875"/>
                <a:gd name="connsiteY10" fmla="*/ 3041048 h 3386592"/>
                <a:gd name="connsiteX11" fmla="*/ 905963 w 1557875"/>
                <a:gd name="connsiteY11" fmla="*/ 2681744 h 3386592"/>
                <a:gd name="connsiteX12" fmla="*/ 1223736 w 1557875"/>
                <a:gd name="connsiteY12" fmla="*/ 1837349 h 3386592"/>
                <a:gd name="connsiteX13" fmla="*/ 1156483 w 1557875"/>
                <a:gd name="connsiteY13" fmla="*/ 1045725 h 3386592"/>
                <a:gd name="connsiteX14" fmla="*/ 655013 w 1557875"/>
                <a:gd name="connsiteY14" fmla="*/ 481001 h 3386592"/>
                <a:gd name="connsiteX15" fmla="*/ 176073 w 1557875"/>
                <a:gd name="connsiteY15" fmla="*/ 334072 h 3386592"/>
                <a:gd name="connsiteX16" fmla="*/ 0 w 1557875"/>
                <a:gd name="connsiteY16" fmla="*/ 321006 h 3386592"/>
                <a:gd name="connsiteX17" fmla="*/ 0 w 1557875"/>
                <a:gd name="connsiteY17" fmla="*/ 288 h 33865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557875" h="3386592">
                  <a:moveTo>
                    <a:pt x="8401" y="0"/>
                  </a:moveTo>
                  <a:cubicBezTo>
                    <a:pt x="324225" y="3339"/>
                    <a:pt x="606618" y="89434"/>
                    <a:pt x="829175" y="198264"/>
                  </a:cubicBezTo>
                  <a:cubicBezTo>
                    <a:pt x="1118259" y="358189"/>
                    <a:pt x="1330663" y="615879"/>
                    <a:pt x="1447547" y="894635"/>
                  </a:cubicBezTo>
                  <a:cubicBezTo>
                    <a:pt x="1564431" y="1173392"/>
                    <a:pt x="1581963" y="1534567"/>
                    <a:pt x="1530477" y="1870799"/>
                  </a:cubicBezTo>
                  <a:cubicBezTo>
                    <a:pt x="1478991" y="2207032"/>
                    <a:pt x="1256112" y="2664653"/>
                    <a:pt x="1138627" y="2912037"/>
                  </a:cubicBezTo>
                  <a:cubicBezTo>
                    <a:pt x="1021141" y="3159420"/>
                    <a:pt x="1018619" y="3229288"/>
                    <a:pt x="825568" y="3355102"/>
                  </a:cubicBezTo>
                  <a:cubicBezTo>
                    <a:pt x="671404" y="3376617"/>
                    <a:pt x="330292" y="3383931"/>
                    <a:pt x="26087" y="3386443"/>
                  </a:cubicBezTo>
                  <a:lnTo>
                    <a:pt x="0" y="3386592"/>
                  </a:lnTo>
                  <a:lnTo>
                    <a:pt x="0" y="3066486"/>
                  </a:lnTo>
                  <a:lnTo>
                    <a:pt x="3744" y="3066465"/>
                  </a:lnTo>
                  <a:cubicBezTo>
                    <a:pt x="250440" y="3064428"/>
                    <a:pt x="527066" y="3058496"/>
                    <a:pt x="652087" y="3041048"/>
                  </a:cubicBezTo>
                  <a:cubicBezTo>
                    <a:pt x="808642" y="2939019"/>
                    <a:pt x="810688" y="2882360"/>
                    <a:pt x="905963" y="2681744"/>
                  </a:cubicBezTo>
                  <a:cubicBezTo>
                    <a:pt x="1001238" y="2481127"/>
                    <a:pt x="1181983" y="2110018"/>
                    <a:pt x="1223736" y="1837349"/>
                  </a:cubicBezTo>
                  <a:cubicBezTo>
                    <a:pt x="1265488" y="1564680"/>
                    <a:pt x="1251271" y="1271784"/>
                    <a:pt x="1156483" y="1045725"/>
                  </a:cubicBezTo>
                  <a:cubicBezTo>
                    <a:pt x="1061695" y="819668"/>
                    <a:pt x="889446" y="610692"/>
                    <a:pt x="655013" y="481001"/>
                  </a:cubicBezTo>
                  <a:cubicBezTo>
                    <a:pt x="519650" y="414809"/>
                    <a:pt x="356991" y="358988"/>
                    <a:pt x="176073" y="334072"/>
                  </a:cubicBezTo>
                  <a:lnTo>
                    <a:pt x="0" y="321006"/>
                  </a:lnTo>
                  <a:lnTo>
                    <a:pt x="0" y="288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  <a:alpha val="43922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56" name="Freeform: Shape 7"/>
            <p:cNvSpPr/>
            <p:nvPr/>
          </p:nvSpPr>
          <p:spPr>
            <a:xfrm flipH="1">
              <a:off x="6525490" y="1135117"/>
              <a:ext cx="1632134" cy="3386592"/>
            </a:xfrm>
            <a:custGeom>
              <a:avLst/>
              <a:gdLst>
                <a:gd name="connsiteX0" fmla="*/ 8401 w 1557875"/>
                <a:gd name="connsiteY0" fmla="*/ 0 h 3386592"/>
                <a:gd name="connsiteX1" fmla="*/ 829175 w 1557875"/>
                <a:gd name="connsiteY1" fmla="*/ 198264 h 3386592"/>
                <a:gd name="connsiteX2" fmla="*/ 1447547 w 1557875"/>
                <a:gd name="connsiteY2" fmla="*/ 894635 h 3386592"/>
                <a:gd name="connsiteX3" fmla="*/ 1530477 w 1557875"/>
                <a:gd name="connsiteY3" fmla="*/ 1870799 h 3386592"/>
                <a:gd name="connsiteX4" fmla="*/ 1138627 w 1557875"/>
                <a:gd name="connsiteY4" fmla="*/ 2912037 h 3386592"/>
                <a:gd name="connsiteX5" fmla="*/ 825568 w 1557875"/>
                <a:gd name="connsiteY5" fmla="*/ 3355102 h 3386592"/>
                <a:gd name="connsiteX6" fmla="*/ 26087 w 1557875"/>
                <a:gd name="connsiteY6" fmla="*/ 3386443 h 3386592"/>
                <a:gd name="connsiteX7" fmla="*/ 0 w 1557875"/>
                <a:gd name="connsiteY7" fmla="*/ 3386592 h 3386592"/>
                <a:gd name="connsiteX8" fmla="*/ 0 w 1557875"/>
                <a:gd name="connsiteY8" fmla="*/ 3066486 h 3386592"/>
                <a:gd name="connsiteX9" fmla="*/ 3744 w 1557875"/>
                <a:gd name="connsiteY9" fmla="*/ 3066465 h 3386592"/>
                <a:gd name="connsiteX10" fmla="*/ 652087 w 1557875"/>
                <a:gd name="connsiteY10" fmla="*/ 3041048 h 3386592"/>
                <a:gd name="connsiteX11" fmla="*/ 905963 w 1557875"/>
                <a:gd name="connsiteY11" fmla="*/ 2681744 h 3386592"/>
                <a:gd name="connsiteX12" fmla="*/ 1223736 w 1557875"/>
                <a:gd name="connsiteY12" fmla="*/ 1837349 h 3386592"/>
                <a:gd name="connsiteX13" fmla="*/ 1156483 w 1557875"/>
                <a:gd name="connsiteY13" fmla="*/ 1045725 h 3386592"/>
                <a:gd name="connsiteX14" fmla="*/ 655013 w 1557875"/>
                <a:gd name="connsiteY14" fmla="*/ 481001 h 3386592"/>
                <a:gd name="connsiteX15" fmla="*/ 176073 w 1557875"/>
                <a:gd name="connsiteY15" fmla="*/ 334072 h 3386592"/>
                <a:gd name="connsiteX16" fmla="*/ 0 w 1557875"/>
                <a:gd name="connsiteY16" fmla="*/ 321006 h 3386592"/>
                <a:gd name="connsiteX17" fmla="*/ 0 w 1557875"/>
                <a:gd name="connsiteY17" fmla="*/ 288 h 33865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557875" h="3386592">
                  <a:moveTo>
                    <a:pt x="8401" y="0"/>
                  </a:moveTo>
                  <a:cubicBezTo>
                    <a:pt x="324225" y="3339"/>
                    <a:pt x="606618" y="89434"/>
                    <a:pt x="829175" y="198264"/>
                  </a:cubicBezTo>
                  <a:cubicBezTo>
                    <a:pt x="1118259" y="358189"/>
                    <a:pt x="1330663" y="615879"/>
                    <a:pt x="1447547" y="894635"/>
                  </a:cubicBezTo>
                  <a:cubicBezTo>
                    <a:pt x="1564431" y="1173392"/>
                    <a:pt x="1581963" y="1534567"/>
                    <a:pt x="1530477" y="1870799"/>
                  </a:cubicBezTo>
                  <a:cubicBezTo>
                    <a:pt x="1478991" y="2207032"/>
                    <a:pt x="1256112" y="2664653"/>
                    <a:pt x="1138627" y="2912037"/>
                  </a:cubicBezTo>
                  <a:cubicBezTo>
                    <a:pt x="1021141" y="3159420"/>
                    <a:pt x="1018619" y="3229288"/>
                    <a:pt x="825568" y="3355102"/>
                  </a:cubicBezTo>
                  <a:cubicBezTo>
                    <a:pt x="671404" y="3376617"/>
                    <a:pt x="330292" y="3383931"/>
                    <a:pt x="26087" y="3386443"/>
                  </a:cubicBezTo>
                  <a:lnTo>
                    <a:pt x="0" y="3386592"/>
                  </a:lnTo>
                  <a:lnTo>
                    <a:pt x="0" y="3066486"/>
                  </a:lnTo>
                  <a:lnTo>
                    <a:pt x="3744" y="3066465"/>
                  </a:lnTo>
                  <a:cubicBezTo>
                    <a:pt x="250440" y="3064428"/>
                    <a:pt x="527066" y="3058496"/>
                    <a:pt x="652087" y="3041048"/>
                  </a:cubicBezTo>
                  <a:cubicBezTo>
                    <a:pt x="808642" y="2939019"/>
                    <a:pt x="810688" y="2882360"/>
                    <a:pt x="905963" y="2681744"/>
                  </a:cubicBezTo>
                  <a:cubicBezTo>
                    <a:pt x="1001238" y="2481127"/>
                    <a:pt x="1181983" y="2110018"/>
                    <a:pt x="1223736" y="1837349"/>
                  </a:cubicBezTo>
                  <a:cubicBezTo>
                    <a:pt x="1265488" y="1564680"/>
                    <a:pt x="1251271" y="1271784"/>
                    <a:pt x="1156483" y="1045725"/>
                  </a:cubicBezTo>
                  <a:cubicBezTo>
                    <a:pt x="1061695" y="819668"/>
                    <a:pt x="889446" y="610692"/>
                    <a:pt x="655013" y="481001"/>
                  </a:cubicBezTo>
                  <a:cubicBezTo>
                    <a:pt x="519650" y="414809"/>
                    <a:pt x="356991" y="358988"/>
                    <a:pt x="176073" y="334072"/>
                  </a:cubicBezTo>
                  <a:lnTo>
                    <a:pt x="0" y="321006"/>
                  </a:lnTo>
                  <a:lnTo>
                    <a:pt x="0" y="288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57" name="Freeform: Shape 8"/>
            <p:cNvSpPr/>
            <p:nvPr/>
          </p:nvSpPr>
          <p:spPr>
            <a:xfrm rot="10800000">
              <a:off x="8401430" y="1624321"/>
              <a:ext cx="779318" cy="2408184"/>
            </a:xfrm>
            <a:custGeom>
              <a:avLst/>
              <a:gdLst>
                <a:gd name="connsiteX0" fmla="*/ 779318 w 779318"/>
                <a:gd name="connsiteY0" fmla="*/ 2408183 h 2408183"/>
                <a:gd name="connsiteX1" fmla="*/ 0 w 779318"/>
                <a:gd name="connsiteY1" fmla="*/ 1204091 h 2408183"/>
                <a:gd name="connsiteX2" fmla="*/ 779318 w 779318"/>
                <a:gd name="connsiteY2" fmla="*/ -1 h 2408183"/>
                <a:gd name="connsiteX3" fmla="*/ 246522 w 779318"/>
                <a:gd name="connsiteY3" fmla="*/ 1204090 h 2408183"/>
                <a:gd name="connsiteX4" fmla="*/ 779318 w 779318"/>
                <a:gd name="connsiteY4" fmla="*/ 2408181 h 2408183"/>
                <a:gd name="connsiteX5" fmla="*/ 779318 w 779318"/>
                <a:gd name="connsiteY5" fmla="*/ 2408183 h 2408183"/>
                <a:gd name="connsiteX0-1" fmla="*/ 779318 w 779318"/>
                <a:gd name="connsiteY0-2" fmla="*/ 2408184 h 2408184"/>
                <a:gd name="connsiteX1-3" fmla="*/ 0 w 779318"/>
                <a:gd name="connsiteY1-4" fmla="*/ 1204092 h 2408184"/>
                <a:gd name="connsiteX2-5" fmla="*/ 779318 w 779318"/>
                <a:gd name="connsiteY2-6" fmla="*/ 0 h 2408184"/>
                <a:gd name="connsiteX3-7" fmla="*/ 246522 w 779318"/>
                <a:gd name="connsiteY3-8" fmla="*/ 1204091 h 2408184"/>
                <a:gd name="connsiteX4-9" fmla="*/ 779318 w 779318"/>
                <a:gd name="connsiteY4-10" fmla="*/ 2408182 h 2408184"/>
                <a:gd name="connsiteX5-11" fmla="*/ 779318 w 779318"/>
                <a:gd name="connsiteY5-12" fmla="*/ 2408184 h 2408184"/>
                <a:gd name="connsiteX0-13" fmla="*/ 779318 w 779318"/>
                <a:gd name="connsiteY0-14" fmla="*/ 2408184 h 2408184"/>
                <a:gd name="connsiteX1-15" fmla="*/ 0 w 779318"/>
                <a:gd name="connsiteY1-16" fmla="*/ 1204092 h 2408184"/>
                <a:gd name="connsiteX2-17" fmla="*/ 779318 w 779318"/>
                <a:gd name="connsiteY2-18" fmla="*/ 0 h 2408184"/>
                <a:gd name="connsiteX3-19" fmla="*/ 246522 w 779318"/>
                <a:gd name="connsiteY3-20" fmla="*/ 1204091 h 2408184"/>
                <a:gd name="connsiteX4-21" fmla="*/ 779318 w 779318"/>
                <a:gd name="connsiteY4-22" fmla="*/ 2408182 h 2408184"/>
                <a:gd name="connsiteX5-23" fmla="*/ 779318 w 779318"/>
                <a:gd name="connsiteY5-24" fmla="*/ 2408184 h 2408184"/>
                <a:gd name="connsiteX0-25" fmla="*/ 779318 w 779318"/>
                <a:gd name="connsiteY0-26" fmla="*/ 2408184 h 2408184"/>
                <a:gd name="connsiteX1-27" fmla="*/ 0 w 779318"/>
                <a:gd name="connsiteY1-28" fmla="*/ 1204092 h 2408184"/>
                <a:gd name="connsiteX2-29" fmla="*/ 779318 w 779318"/>
                <a:gd name="connsiteY2-30" fmla="*/ 0 h 2408184"/>
                <a:gd name="connsiteX3-31" fmla="*/ 246522 w 779318"/>
                <a:gd name="connsiteY3-32" fmla="*/ 1204091 h 2408184"/>
                <a:gd name="connsiteX4-33" fmla="*/ 779318 w 779318"/>
                <a:gd name="connsiteY4-34" fmla="*/ 2408182 h 2408184"/>
                <a:gd name="connsiteX5-35" fmla="*/ 779318 w 779318"/>
                <a:gd name="connsiteY5-36" fmla="*/ 2408184 h 2408184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</a:cxnLst>
              <a:rect l="l" t="t" r="r" b="b"/>
              <a:pathLst>
                <a:path w="779318" h="2408184">
                  <a:moveTo>
                    <a:pt x="779318" y="2408184"/>
                  </a:moveTo>
                  <a:cubicBezTo>
                    <a:pt x="369695" y="2231539"/>
                    <a:pt x="0" y="1869094"/>
                    <a:pt x="0" y="1204092"/>
                  </a:cubicBezTo>
                  <a:cubicBezTo>
                    <a:pt x="0" y="539090"/>
                    <a:pt x="411258" y="145473"/>
                    <a:pt x="779318" y="0"/>
                  </a:cubicBezTo>
                  <a:cubicBezTo>
                    <a:pt x="478853" y="276460"/>
                    <a:pt x="246522" y="671422"/>
                    <a:pt x="246522" y="1204091"/>
                  </a:cubicBezTo>
                  <a:cubicBezTo>
                    <a:pt x="246522" y="1736760"/>
                    <a:pt x="458071" y="2214850"/>
                    <a:pt x="779318" y="2408182"/>
                  </a:cubicBezTo>
                  <a:lnTo>
                    <a:pt x="779318" y="240818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58" name="Freeform: Shape 9"/>
            <p:cNvSpPr/>
            <p:nvPr/>
          </p:nvSpPr>
          <p:spPr>
            <a:xfrm>
              <a:off x="7087360" y="1624321"/>
              <a:ext cx="779318" cy="2408184"/>
            </a:xfrm>
            <a:custGeom>
              <a:avLst/>
              <a:gdLst>
                <a:gd name="connsiteX0" fmla="*/ 779318 w 779318"/>
                <a:gd name="connsiteY0" fmla="*/ 2408183 h 2408183"/>
                <a:gd name="connsiteX1" fmla="*/ 0 w 779318"/>
                <a:gd name="connsiteY1" fmla="*/ 1204091 h 2408183"/>
                <a:gd name="connsiteX2" fmla="*/ 779318 w 779318"/>
                <a:gd name="connsiteY2" fmla="*/ -1 h 2408183"/>
                <a:gd name="connsiteX3" fmla="*/ 246522 w 779318"/>
                <a:gd name="connsiteY3" fmla="*/ 1204090 h 2408183"/>
                <a:gd name="connsiteX4" fmla="*/ 779318 w 779318"/>
                <a:gd name="connsiteY4" fmla="*/ 2408181 h 2408183"/>
                <a:gd name="connsiteX5" fmla="*/ 779318 w 779318"/>
                <a:gd name="connsiteY5" fmla="*/ 2408183 h 2408183"/>
                <a:gd name="connsiteX0-1" fmla="*/ 779318 w 779318"/>
                <a:gd name="connsiteY0-2" fmla="*/ 2408184 h 2408184"/>
                <a:gd name="connsiteX1-3" fmla="*/ 0 w 779318"/>
                <a:gd name="connsiteY1-4" fmla="*/ 1204092 h 2408184"/>
                <a:gd name="connsiteX2-5" fmla="*/ 779318 w 779318"/>
                <a:gd name="connsiteY2-6" fmla="*/ 0 h 2408184"/>
                <a:gd name="connsiteX3-7" fmla="*/ 246522 w 779318"/>
                <a:gd name="connsiteY3-8" fmla="*/ 1204091 h 2408184"/>
                <a:gd name="connsiteX4-9" fmla="*/ 779318 w 779318"/>
                <a:gd name="connsiteY4-10" fmla="*/ 2408182 h 2408184"/>
                <a:gd name="connsiteX5-11" fmla="*/ 779318 w 779318"/>
                <a:gd name="connsiteY5-12" fmla="*/ 2408184 h 2408184"/>
                <a:gd name="connsiteX0-13" fmla="*/ 779318 w 779318"/>
                <a:gd name="connsiteY0-14" fmla="*/ 2408184 h 2408184"/>
                <a:gd name="connsiteX1-15" fmla="*/ 0 w 779318"/>
                <a:gd name="connsiteY1-16" fmla="*/ 1204092 h 2408184"/>
                <a:gd name="connsiteX2-17" fmla="*/ 779318 w 779318"/>
                <a:gd name="connsiteY2-18" fmla="*/ 0 h 2408184"/>
                <a:gd name="connsiteX3-19" fmla="*/ 246522 w 779318"/>
                <a:gd name="connsiteY3-20" fmla="*/ 1204091 h 2408184"/>
                <a:gd name="connsiteX4-21" fmla="*/ 779318 w 779318"/>
                <a:gd name="connsiteY4-22" fmla="*/ 2408182 h 2408184"/>
                <a:gd name="connsiteX5-23" fmla="*/ 779318 w 779318"/>
                <a:gd name="connsiteY5-24" fmla="*/ 2408184 h 2408184"/>
                <a:gd name="connsiteX0-25" fmla="*/ 779318 w 779318"/>
                <a:gd name="connsiteY0-26" fmla="*/ 2408184 h 2408184"/>
                <a:gd name="connsiteX1-27" fmla="*/ 0 w 779318"/>
                <a:gd name="connsiteY1-28" fmla="*/ 1204092 h 2408184"/>
                <a:gd name="connsiteX2-29" fmla="*/ 779318 w 779318"/>
                <a:gd name="connsiteY2-30" fmla="*/ 0 h 2408184"/>
                <a:gd name="connsiteX3-31" fmla="*/ 246522 w 779318"/>
                <a:gd name="connsiteY3-32" fmla="*/ 1204091 h 2408184"/>
                <a:gd name="connsiteX4-33" fmla="*/ 779318 w 779318"/>
                <a:gd name="connsiteY4-34" fmla="*/ 2408182 h 2408184"/>
                <a:gd name="connsiteX5-35" fmla="*/ 779318 w 779318"/>
                <a:gd name="connsiteY5-36" fmla="*/ 2408184 h 2408184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</a:cxnLst>
              <a:rect l="l" t="t" r="r" b="b"/>
              <a:pathLst>
                <a:path w="779318" h="2408184">
                  <a:moveTo>
                    <a:pt x="779318" y="2408184"/>
                  </a:moveTo>
                  <a:cubicBezTo>
                    <a:pt x="369695" y="2231539"/>
                    <a:pt x="0" y="1869094"/>
                    <a:pt x="0" y="1204092"/>
                  </a:cubicBezTo>
                  <a:cubicBezTo>
                    <a:pt x="0" y="539090"/>
                    <a:pt x="411258" y="145473"/>
                    <a:pt x="779318" y="0"/>
                  </a:cubicBezTo>
                  <a:cubicBezTo>
                    <a:pt x="478853" y="276460"/>
                    <a:pt x="246522" y="671422"/>
                    <a:pt x="246522" y="1204091"/>
                  </a:cubicBezTo>
                  <a:cubicBezTo>
                    <a:pt x="246522" y="1736760"/>
                    <a:pt x="458071" y="2214850"/>
                    <a:pt x="779318" y="2408182"/>
                  </a:cubicBezTo>
                  <a:lnTo>
                    <a:pt x="779318" y="240818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59" name="Freeform: Shape 10"/>
            <p:cNvSpPr/>
            <p:nvPr/>
          </p:nvSpPr>
          <p:spPr>
            <a:xfrm>
              <a:off x="7954889" y="1634154"/>
              <a:ext cx="363525" cy="2313432"/>
            </a:xfrm>
            <a:custGeom>
              <a:avLst/>
              <a:gdLst>
                <a:gd name="connsiteX0" fmla="*/ 779318 w 779318"/>
                <a:gd name="connsiteY0" fmla="*/ 2408183 h 2408183"/>
                <a:gd name="connsiteX1" fmla="*/ 0 w 779318"/>
                <a:gd name="connsiteY1" fmla="*/ 1204091 h 2408183"/>
                <a:gd name="connsiteX2" fmla="*/ 779318 w 779318"/>
                <a:gd name="connsiteY2" fmla="*/ -1 h 2408183"/>
                <a:gd name="connsiteX3" fmla="*/ 246522 w 779318"/>
                <a:gd name="connsiteY3" fmla="*/ 1204090 h 2408183"/>
                <a:gd name="connsiteX4" fmla="*/ 779318 w 779318"/>
                <a:gd name="connsiteY4" fmla="*/ 2408181 h 2408183"/>
                <a:gd name="connsiteX5" fmla="*/ 779318 w 779318"/>
                <a:gd name="connsiteY5" fmla="*/ 2408183 h 2408183"/>
                <a:gd name="connsiteX0-1" fmla="*/ 779318 w 779318"/>
                <a:gd name="connsiteY0-2" fmla="*/ 2408184 h 2408184"/>
                <a:gd name="connsiteX1-3" fmla="*/ 0 w 779318"/>
                <a:gd name="connsiteY1-4" fmla="*/ 1204092 h 2408184"/>
                <a:gd name="connsiteX2-5" fmla="*/ 779318 w 779318"/>
                <a:gd name="connsiteY2-6" fmla="*/ 0 h 2408184"/>
                <a:gd name="connsiteX3-7" fmla="*/ 246522 w 779318"/>
                <a:gd name="connsiteY3-8" fmla="*/ 1204091 h 2408184"/>
                <a:gd name="connsiteX4-9" fmla="*/ 779318 w 779318"/>
                <a:gd name="connsiteY4-10" fmla="*/ 2408182 h 2408184"/>
                <a:gd name="connsiteX5-11" fmla="*/ 779318 w 779318"/>
                <a:gd name="connsiteY5-12" fmla="*/ 2408184 h 2408184"/>
                <a:gd name="connsiteX0-13" fmla="*/ 779318 w 779318"/>
                <a:gd name="connsiteY0-14" fmla="*/ 2408184 h 2408184"/>
                <a:gd name="connsiteX1-15" fmla="*/ 0 w 779318"/>
                <a:gd name="connsiteY1-16" fmla="*/ 1204092 h 2408184"/>
                <a:gd name="connsiteX2-17" fmla="*/ 779318 w 779318"/>
                <a:gd name="connsiteY2-18" fmla="*/ 0 h 2408184"/>
                <a:gd name="connsiteX3-19" fmla="*/ 246522 w 779318"/>
                <a:gd name="connsiteY3-20" fmla="*/ 1204091 h 2408184"/>
                <a:gd name="connsiteX4-21" fmla="*/ 779318 w 779318"/>
                <a:gd name="connsiteY4-22" fmla="*/ 2408182 h 2408184"/>
                <a:gd name="connsiteX5-23" fmla="*/ 779318 w 779318"/>
                <a:gd name="connsiteY5-24" fmla="*/ 2408184 h 2408184"/>
                <a:gd name="connsiteX0-25" fmla="*/ 779318 w 779318"/>
                <a:gd name="connsiteY0-26" fmla="*/ 2408184 h 2408184"/>
                <a:gd name="connsiteX1-27" fmla="*/ 0 w 779318"/>
                <a:gd name="connsiteY1-28" fmla="*/ 1204092 h 2408184"/>
                <a:gd name="connsiteX2-29" fmla="*/ 779318 w 779318"/>
                <a:gd name="connsiteY2-30" fmla="*/ 0 h 2408184"/>
                <a:gd name="connsiteX3-31" fmla="*/ 246522 w 779318"/>
                <a:gd name="connsiteY3-32" fmla="*/ 1204091 h 2408184"/>
                <a:gd name="connsiteX4-33" fmla="*/ 779318 w 779318"/>
                <a:gd name="connsiteY4-34" fmla="*/ 2408182 h 2408184"/>
                <a:gd name="connsiteX5-35" fmla="*/ 779318 w 779318"/>
                <a:gd name="connsiteY5-36" fmla="*/ 2408184 h 2408184"/>
                <a:gd name="connsiteX0-37" fmla="*/ 779318 w 779318"/>
                <a:gd name="connsiteY0-38" fmla="*/ 2408184 h 2408184"/>
                <a:gd name="connsiteX1-39" fmla="*/ 0 w 779318"/>
                <a:gd name="connsiteY1-40" fmla="*/ 1204092 h 2408184"/>
                <a:gd name="connsiteX2-41" fmla="*/ 779318 w 779318"/>
                <a:gd name="connsiteY2-42" fmla="*/ 0 h 2408184"/>
                <a:gd name="connsiteX3-43" fmla="*/ 693643 w 779318"/>
                <a:gd name="connsiteY3-44" fmla="*/ 1309195 h 2408184"/>
                <a:gd name="connsiteX4-45" fmla="*/ 779318 w 779318"/>
                <a:gd name="connsiteY4-46" fmla="*/ 2408182 h 2408184"/>
                <a:gd name="connsiteX5-47" fmla="*/ 779318 w 779318"/>
                <a:gd name="connsiteY5-48" fmla="*/ 2408184 h 2408184"/>
                <a:gd name="connsiteX0-49" fmla="*/ 399289 w 399289"/>
                <a:gd name="connsiteY0-50" fmla="*/ 2408184 h 2408184"/>
                <a:gd name="connsiteX1-51" fmla="*/ 23 w 399289"/>
                <a:gd name="connsiteY1-52" fmla="*/ 1214602 h 2408184"/>
                <a:gd name="connsiteX2-53" fmla="*/ 399289 w 399289"/>
                <a:gd name="connsiteY2-54" fmla="*/ 0 h 2408184"/>
                <a:gd name="connsiteX3-55" fmla="*/ 313614 w 399289"/>
                <a:gd name="connsiteY3-56" fmla="*/ 1309195 h 2408184"/>
                <a:gd name="connsiteX4-57" fmla="*/ 399289 w 399289"/>
                <a:gd name="connsiteY4-58" fmla="*/ 2408182 h 2408184"/>
                <a:gd name="connsiteX5-59" fmla="*/ 399289 w 399289"/>
                <a:gd name="connsiteY5-60" fmla="*/ 2408184 h 2408184"/>
                <a:gd name="connsiteX0-61" fmla="*/ 440915 w 440915"/>
                <a:gd name="connsiteY0-62" fmla="*/ 2429204 h 2429204"/>
                <a:gd name="connsiteX1-63" fmla="*/ 41649 w 440915"/>
                <a:gd name="connsiteY1-64" fmla="*/ 1235622 h 2429204"/>
                <a:gd name="connsiteX2-65" fmla="*/ 262069 w 440915"/>
                <a:gd name="connsiteY2-66" fmla="*/ 0 h 2429204"/>
                <a:gd name="connsiteX3-67" fmla="*/ 355240 w 440915"/>
                <a:gd name="connsiteY3-68" fmla="*/ 1330215 h 2429204"/>
                <a:gd name="connsiteX4-69" fmla="*/ 440915 w 440915"/>
                <a:gd name="connsiteY4-70" fmla="*/ 2429202 h 2429204"/>
                <a:gd name="connsiteX5-71" fmla="*/ 440915 w 440915"/>
                <a:gd name="connsiteY5-72" fmla="*/ 2429204 h 2429204"/>
                <a:gd name="connsiteX0-73" fmla="*/ 489378 w 489378"/>
                <a:gd name="connsiteY0-74" fmla="*/ 2597369 h 2597369"/>
                <a:gd name="connsiteX1-75" fmla="*/ 90112 w 489378"/>
                <a:gd name="connsiteY1-76" fmla="*/ 1403787 h 2597369"/>
                <a:gd name="connsiteX2-77" fmla="*/ 221109 w 489378"/>
                <a:gd name="connsiteY2-78" fmla="*/ 0 h 2597369"/>
                <a:gd name="connsiteX3-79" fmla="*/ 403703 w 489378"/>
                <a:gd name="connsiteY3-80" fmla="*/ 1498380 h 2597369"/>
                <a:gd name="connsiteX4-81" fmla="*/ 489378 w 489378"/>
                <a:gd name="connsiteY4-82" fmla="*/ 2597367 h 2597369"/>
                <a:gd name="connsiteX5-83" fmla="*/ 489378 w 489378"/>
                <a:gd name="connsiteY5-84" fmla="*/ 2597369 h 2597369"/>
                <a:gd name="connsiteX0-85" fmla="*/ 489378 w 489378"/>
                <a:gd name="connsiteY0-86" fmla="*/ 2597369 h 2597369"/>
                <a:gd name="connsiteX1-87" fmla="*/ 90112 w 489378"/>
                <a:gd name="connsiteY1-88" fmla="*/ 1403787 h 2597369"/>
                <a:gd name="connsiteX2-89" fmla="*/ 221109 w 489378"/>
                <a:gd name="connsiteY2-90" fmla="*/ 0 h 2597369"/>
                <a:gd name="connsiteX3-91" fmla="*/ 403703 w 489378"/>
                <a:gd name="connsiteY3-92" fmla="*/ 1498380 h 2597369"/>
                <a:gd name="connsiteX4-93" fmla="*/ 489378 w 489378"/>
                <a:gd name="connsiteY4-94" fmla="*/ 2597367 h 2597369"/>
                <a:gd name="connsiteX5-95" fmla="*/ 489378 w 489378"/>
                <a:gd name="connsiteY5-96" fmla="*/ 2597369 h 2597369"/>
                <a:gd name="connsiteX0-97" fmla="*/ 440135 w 440135"/>
                <a:gd name="connsiteY0-98" fmla="*/ 2597369 h 2597369"/>
                <a:gd name="connsiteX1-99" fmla="*/ 40869 w 440135"/>
                <a:gd name="connsiteY1-100" fmla="*/ 1403787 h 2597369"/>
                <a:gd name="connsiteX2-101" fmla="*/ 171866 w 440135"/>
                <a:gd name="connsiteY2-102" fmla="*/ 0 h 2597369"/>
                <a:gd name="connsiteX3-103" fmla="*/ 354460 w 440135"/>
                <a:gd name="connsiteY3-104" fmla="*/ 1498380 h 2597369"/>
                <a:gd name="connsiteX4-105" fmla="*/ 440135 w 440135"/>
                <a:gd name="connsiteY4-106" fmla="*/ 2597367 h 2597369"/>
                <a:gd name="connsiteX5-107" fmla="*/ 440135 w 440135"/>
                <a:gd name="connsiteY5-108" fmla="*/ 2597369 h 2597369"/>
                <a:gd name="connsiteX0-109" fmla="*/ 412392 w 412392"/>
                <a:gd name="connsiteY0-110" fmla="*/ 2597369 h 2597369"/>
                <a:gd name="connsiteX1-111" fmla="*/ 13126 w 412392"/>
                <a:gd name="connsiteY1-112" fmla="*/ 1403787 h 2597369"/>
                <a:gd name="connsiteX2-113" fmla="*/ 144123 w 412392"/>
                <a:gd name="connsiteY2-114" fmla="*/ 0 h 2597369"/>
                <a:gd name="connsiteX3-115" fmla="*/ 326717 w 412392"/>
                <a:gd name="connsiteY3-116" fmla="*/ 1498380 h 2597369"/>
                <a:gd name="connsiteX4-117" fmla="*/ 412392 w 412392"/>
                <a:gd name="connsiteY4-118" fmla="*/ 2597367 h 2597369"/>
                <a:gd name="connsiteX5-119" fmla="*/ 412392 w 412392"/>
                <a:gd name="connsiteY5-120" fmla="*/ 2597369 h 2597369"/>
                <a:gd name="connsiteX0-121" fmla="*/ 388612 w 410967"/>
                <a:gd name="connsiteY0-122" fmla="*/ 2744513 h 2744513"/>
                <a:gd name="connsiteX1-123" fmla="*/ 11701 w 410967"/>
                <a:gd name="connsiteY1-124" fmla="*/ 1403787 h 2744513"/>
                <a:gd name="connsiteX2-125" fmla="*/ 142698 w 410967"/>
                <a:gd name="connsiteY2-126" fmla="*/ 0 h 2744513"/>
                <a:gd name="connsiteX3-127" fmla="*/ 325292 w 410967"/>
                <a:gd name="connsiteY3-128" fmla="*/ 1498380 h 2744513"/>
                <a:gd name="connsiteX4-129" fmla="*/ 410967 w 410967"/>
                <a:gd name="connsiteY4-130" fmla="*/ 2597367 h 2744513"/>
                <a:gd name="connsiteX5-131" fmla="*/ 388612 w 410967"/>
                <a:gd name="connsiteY5-132" fmla="*/ 2744513 h 2744513"/>
                <a:gd name="connsiteX0-133" fmla="*/ 388612 w 410967"/>
                <a:gd name="connsiteY0-134" fmla="*/ 2744513 h 2744513"/>
                <a:gd name="connsiteX1-135" fmla="*/ 11701 w 410967"/>
                <a:gd name="connsiteY1-136" fmla="*/ 1403787 h 2744513"/>
                <a:gd name="connsiteX2-137" fmla="*/ 142698 w 410967"/>
                <a:gd name="connsiteY2-138" fmla="*/ 0 h 2744513"/>
                <a:gd name="connsiteX3-139" fmla="*/ 325292 w 410967"/>
                <a:gd name="connsiteY3-140" fmla="*/ 1498380 h 2744513"/>
                <a:gd name="connsiteX4-141" fmla="*/ 410967 w 410967"/>
                <a:gd name="connsiteY4-142" fmla="*/ 2597367 h 2744513"/>
                <a:gd name="connsiteX5-143" fmla="*/ 388612 w 410967"/>
                <a:gd name="connsiteY5-144" fmla="*/ 2744513 h 2744513"/>
                <a:gd name="connsiteX0-145" fmla="*/ 228631 w 407477"/>
                <a:gd name="connsiteY0-146" fmla="*/ 2471244 h 2597367"/>
                <a:gd name="connsiteX1-147" fmla="*/ 8211 w 407477"/>
                <a:gd name="connsiteY1-148" fmla="*/ 1403787 h 2597367"/>
                <a:gd name="connsiteX2-149" fmla="*/ 139208 w 407477"/>
                <a:gd name="connsiteY2-150" fmla="*/ 0 h 2597367"/>
                <a:gd name="connsiteX3-151" fmla="*/ 321802 w 407477"/>
                <a:gd name="connsiteY3-152" fmla="*/ 1498380 h 2597367"/>
                <a:gd name="connsiteX4-153" fmla="*/ 407477 w 407477"/>
                <a:gd name="connsiteY4-154" fmla="*/ 2597367 h 2597367"/>
                <a:gd name="connsiteX5-155" fmla="*/ 228631 w 407477"/>
                <a:gd name="connsiteY5-156" fmla="*/ 2471244 h 2597367"/>
                <a:gd name="connsiteX0-157" fmla="*/ 223164 w 318785"/>
                <a:gd name="connsiteY0-158" fmla="*/ 2471244 h 2471560"/>
                <a:gd name="connsiteX1-159" fmla="*/ 2744 w 318785"/>
                <a:gd name="connsiteY1-160" fmla="*/ 1403787 h 2471560"/>
                <a:gd name="connsiteX2-161" fmla="*/ 133741 w 318785"/>
                <a:gd name="connsiteY2-162" fmla="*/ 0 h 2471560"/>
                <a:gd name="connsiteX3-163" fmla="*/ 316335 w 318785"/>
                <a:gd name="connsiteY3-164" fmla="*/ 1498380 h 2471560"/>
                <a:gd name="connsiteX4-165" fmla="*/ 223164 w 318785"/>
                <a:gd name="connsiteY4-166" fmla="*/ 2471244 h 2471560"/>
                <a:gd name="connsiteX0-167" fmla="*/ 220502 w 316123"/>
                <a:gd name="connsiteY0-168" fmla="*/ 2523795 h 2524111"/>
                <a:gd name="connsiteX1-169" fmla="*/ 82 w 316123"/>
                <a:gd name="connsiteY1-170" fmla="*/ 1456338 h 2524111"/>
                <a:gd name="connsiteX2-171" fmla="*/ 200104 w 316123"/>
                <a:gd name="connsiteY2-172" fmla="*/ 0 h 2524111"/>
                <a:gd name="connsiteX3-173" fmla="*/ 313673 w 316123"/>
                <a:gd name="connsiteY3-174" fmla="*/ 1550931 h 2524111"/>
                <a:gd name="connsiteX4-175" fmla="*/ 220502 w 316123"/>
                <a:gd name="connsiteY4-176" fmla="*/ 2523795 h 2524111"/>
                <a:gd name="connsiteX0-177" fmla="*/ 220502 w 316123"/>
                <a:gd name="connsiteY0-178" fmla="*/ 2523795 h 2524111"/>
                <a:gd name="connsiteX1-179" fmla="*/ 82 w 316123"/>
                <a:gd name="connsiteY1-180" fmla="*/ 1456338 h 2524111"/>
                <a:gd name="connsiteX2-181" fmla="*/ 200104 w 316123"/>
                <a:gd name="connsiteY2-182" fmla="*/ 0 h 2524111"/>
                <a:gd name="connsiteX3-183" fmla="*/ 313673 w 316123"/>
                <a:gd name="connsiteY3-184" fmla="*/ 1550931 h 2524111"/>
                <a:gd name="connsiteX4-185" fmla="*/ 220502 w 316123"/>
                <a:gd name="connsiteY4-186" fmla="*/ 2523795 h 2524111"/>
                <a:gd name="connsiteX0-187" fmla="*/ 161437 w 257058"/>
                <a:gd name="connsiteY0-188" fmla="*/ 2523795 h 2524111"/>
                <a:gd name="connsiteX1-189" fmla="*/ 181 w 257058"/>
                <a:gd name="connsiteY1-190" fmla="*/ 1445828 h 2524111"/>
                <a:gd name="connsiteX2-191" fmla="*/ 141039 w 257058"/>
                <a:gd name="connsiteY2-192" fmla="*/ 0 h 2524111"/>
                <a:gd name="connsiteX3-193" fmla="*/ 254608 w 257058"/>
                <a:gd name="connsiteY3-194" fmla="*/ 1550931 h 2524111"/>
                <a:gd name="connsiteX4-195" fmla="*/ 161437 w 257058"/>
                <a:gd name="connsiteY4-196" fmla="*/ 2523795 h 2524111"/>
                <a:gd name="connsiteX0-197" fmla="*/ 112207 w 256113"/>
                <a:gd name="connsiteY0-198" fmla="*/ 2513285 h 2513607"/>
                <a:gd name="connsiteX1-199" fmla="*/ 254 w 256113"/>
                <a:gd name="connsiteY1-200" fmla="*/ 1445828 h 2513607"/>
                <a:gd name="connsiteX2-201" fmla="*/ 141112 w 256113"/>
                <a:gd name="connsiteY2-202" fmla="*/ 0 h 2513607"/>
                <a:gd name="connsiteX3-203" fmla="*/ 254681 w 256113"/>
                <a:gd name="connsiteY3-204" fmla="*/ 1550931 h 2513607"/>
                <a:gd name="connsiteX4-205" fmla="*/ 112207 w 256113"/>
                <a:gd name="connsiteY4-206" fmla="*/ 2513285 h 2513607"/>
                <a:gd name="connsiteX0-207" fmla="*/ 112207 w 209853"/>
                <a:gd name="connsiteY0-208" fmla="*/ 2513285 h 2513503"/>
                <a:gd name="connsiteX1-209" fmla="*/ 254 w 209853"/>
                <a:gd name="connsiteY1-210" fmla="*/ 1445828 h 2513503"/>
                <a:gd name="connsiteX2-211" fmla="*/ 141112 w 209853"/>
                <a:gd name="connsiteY2-212" fmla="*/ 0 h 2513503"/>
                <a:gd name="connsiteX3-213" fmla="*/ 205378 w 209853"/>
                <a:gd name="connsiteY3-214" fmla="*/ 1277662 h 2513503"/>
                <a:gd name="connsiteX4-215" fmla="*/ 112207 w 209853"/>
                <a:gd name="connsiteY4-216" fmla="*/ 2513285 h 2513503"/>
                <a:gd name="connsiteX0-217" fmla="*/ 112236 w 207857"/>
                <a:gd name="connsiteY0-218" fmla="*/ 2502774 h 2502992"/>
                <a:gd name="connsiteX1-219" fmla="*/ 283 w 207857"/>
                <a:gd name="connsiteY1-220" fmla="*/ 1435317 h 2502992"/>
                <a:gd name="connsiteX2-221" fmla="*/ 101699 w 207857"/>
                <a:gd name="connsiteY2-222" fmla="*/ 0 h 2502992"/>
                <a:gd name="connsiteX3-223" fmla="*/ 205407 w 207857"/>
                <a:gd name="connsiteY3-224" fmla="*/ 1267151 h 2502992"/>
                <a:gd name="connsiteX4-225" fmla="*/ 112236 w 207857"/>
                <a:gd name="connsiteY4-226" fmla="*/ 2502774 h 2502992"/>
                <a:gd name="connsiteX0-227" fmla="*/ 118518 w 214139"/>
                <a:gd name="connsiteY0-228" fmla="*/ 3206967 h 3207185"/>
                <a:gd name="connsiteX1-229" fmla="*/ 6565 w 214139"/>
                <a:gd name="connsiteY1-230" fmla="*/ 2139510 h 3207185"/>
                <a:gd name="connsiteX2-231" fmla="*/ 78399 w 214139"/>
                <a:gd name="connsiteY2-232" fmla="*/ 0 h 3207185"/>
                <a:gd name="connsiteX3-233" fmla="*/ 211689 w 214139"/>
                <a:gd name="connsiteY3-234" fmla="*/ 1971344 h 3207185"/>
                <a:gd name="connsiteX4-235" fmla="*/ 118518 w 214139"/>
                <a:gd name="connsiteY4-236" fmla="*/ 3206967 h 3207185"/>
                <a:gd name="connsiteX0-237" fmla="*/ 118518 w 214139"/>
                <a:gd name="connsiteY0-238" fmla="*/ 3206967 h 3207185"/>
                <a:gd name="connsiteX1-239" fmla="*/ 6565 w 214139"/>
                <a:gd name="connsiteY1-240" fmla="*/ 2139510 h 3207185"/>
                <a:gd name="connsiteX2-241" fmla="*/ 78399 w 214139"/>
                <a:gd name="connsiteY2-242" fmla="*/ 0 h 3207185"/>
                <a:gd name="connsiteX3-243" fmla="*/ 211689 w 214139"/>
                <a:gd name="connsiteY3-244" fmla="*/ 1971344 h 3207185"/>
                <a:gd name="connsiteX4-245" fmla="*/ 118518 w 214139"/>
                <a:gd name="connsiteY4-246" fmla="*/ 3206967 h 3207185"/>
                <a:gd name="connsiteX0-247" fmla="*/ 112724 w 208345"/>
                <a:gd name="connsiteY0-248" fmla="*/ 3206967 h 3207185"/>
                <a:gd name="connsiteX1-249" fmla="*/ 771 w 208345"/>
                <a:gd name="connsiteY1-250" fmla="*/ 2139510 h 3207185"/>
                <a:gd name="connsiteX2-251" fmla="*/ 72605 w 208345"/>
                <a:gd name="connsiteY2-252" fmla="*/ 0 h 3207185"/>
                <a:gd name="connsiteX3-253" fmla="*/ 205895 w 208345"/>
                <a:gd name="connsiteY3-254" fmla="*/ 1971344 h 3207185"/>
                <a:gd name="connsiteX4-255" fmla="*/ 112724 w 208345"/>
                <a:gd name="connsiteY4-256" fmla="*/ 3206967 h 3207185"/>
                <a:gd name="connsiteX0-257" fmla="*/ 112333 w 207954"/>
                <a:gd name="connsiteY0-258" fmla="*/ 2555326 h 2555544"/>
                <a:gd name="connsiteX1-259" fmla="*/ 380 w 207954"/>
                <a:gd name="connsiteY1-260" fmla="*/ 1487869 h 2555544"/>
                <a:gd name="connsiteX2-261" fmla="*/ 82074 w 207954"/>
                <a:gd name="connsiteY2-262" fmla="*/ 0 h 2555544"/>
                <a:gd name="connsiteX3-263" fmla="*/ 205504 w 207954"/>
                <a:gd name="connsiteY3-264" fmla="*/ 1319703 h 2555544"/>
                <a:gd name="connsiteX4-265" fmla="*/ 112333 w 207954"/>
                <a:gd name="connsiteY4-266" fmla="*/ 2555326 h 2555544"/>
                <a:gd name="connsiteX0-267" fmla="*/ 113360 w 208981"/>
                <a:gd name="connsiteY0-268" fmla="*/ 2250526 h 2250744"/>
                <a:gd name="connsiteX1-269" fmla="*/ 1407 w 208981"/>
                <a:gd name="connsiteY1-270" fmla="*/ 1183069 h 2250744"/>
                <a:gd name="connsiteX2-271" fmla="*/ 63380 w 208981"/>
                <a:gd name="connsiteY2-272" fmla="*/ 0 h 2250744"/>
                <a:gd name="connsiteX3-273" fmla="*/ 206531 w 208981"/>
                <a:gd name="connsiteY3-274" fmla="*/ 1014903 h 2250744"/>
                <a:gd name="connsiteX4-275" fmla="*/ 113360 w 208981"/>
                <a:gd name="connsiteY4-276" fmla="*/ 2250526 h 2250744"/>
                <a:gd name="connsiteX0-277" fmla="*/ 117785 w 294603"/>
                <a:gd name="connsiteY0-278" fmla="*/ 2271546 h 2271764"/>
                <a:gd name="connsiteX1-279" fmla="*/ 5832 w 294603"/>
                <a:gd name="connsiteY1-280" fmla="*/ 1204089 h 2271764"/>
                <a:gd name="connsiteX2-281" fmla="*/ 294602 w 294603"/>
                <a:gd name="connsiteY2-282" fmla="*/ 0 h 2271764"/>
                <a:gd name="connsiteX3-283" fmla="*/ 210956 w 294603"/>
                <a:gd name="connsiteY3-284" fmla="*/ 1035923 h 2271764"/>
                <a:gd name="connsiteX4-285" fmla="*/ 117785 w 294603"/>
                <a:gd name="connsiteY4-286" fmla="*/ 2271546 h 2271764"/>
                <a:gd name="connsiteX0-287" fmla="*/ 112877 w 208498"/>
                <a:gd name="connsiteY0-288" fmla="*/ 2303077 h 2303295"/>
                <a:gd name="connsiteX1-289" fmla="*/ 924 w 208498"/>
                <a:gd name="connsiteY1-290" fmla="*/ 1235620 h 2303295"/>
                <a:gd name="connsiteX2-291" fmla="*/ 171365 w 208498"/>
                <a:gd name="connsiteY2-292" fmla="*/ 0 h 2303295"/>
                <a:gd name="connsiteX3-293" fmla="*/ 206048 w 208498"/>
                <a:gd name="connsiteY3-294" fmla="*/ 1067454 h 2303295"/>
                <a:gd name="connsiteX4-295" fmla="*/ 112877 w 208498"/>
                <a:gd name="connsiteY4-296" fmla="*/ 2303077 h 2303295"/>
                <a:gd name="connsiteX0-297" fmla="*/ 111982 w 207603"/>
                <a:gd name="connsiteY0-298" fmla="*/ 2324098 h 2324316"/>
                <a:gd name="connsiteX1-299" fmla="*/ 29 w 207603"/>
                <a:gd name="connsiteY1-300" fmla="*/ 1256641 h 2324316"/>
                <a:gd name="connsiteX2-301" fmla="*/ 121166 w 207603"/>
                <a:gd name="connsiteY2-302" fmla="*/ 0 h 2324316"/>
                <a:gd name="connsiteX3-303" fmla="*/ 205153 w 207603"/>
                <a:gd name="connsiteY3-304" fmla="*/ 1088475 h 2324316"/>
                <a:gd name="connsiteX4-305" fmla="*/ 111982 w 207603"/>
                <a:gd name="connsiteY4-306" fmla="*/ 2324098 h 2324316"/>
                <a:gd name="connsiteX0-307" fmla="*/ 111982 w 207603"/>
                <a:gd name="connsiteY0-308" fmla="*/ 2197974 h 2198230"/>
                <a:gd name="connsiteX1-309" fmla="*/ 29 w 207603"/>
                <a:gd name="connsiteY1-310" fmla="*/ 1256641 h 2198230"/>
                <a:gd name="connsiteX2-311" fmla="*/ 121166 w 207603"/>
                <a:gd name="connsiteY2-312" fmla="*/ 0 h 2198230"/>
                <a:gd name="connsiteX3-313" fmla="*/ 205153 w 207603"/>
                <a:gd name="connsiteY3-314" fmla="*/ 1088475 h 2198230"/>
                <a:gd name="connsiteX4-315" fmla="*/ 111982 w 207603"/>
                <a:gd name="connsiteY4-316" fmla="*/ 2197974 h 2198230"/>
                <a:gd name="connsiteX0-317" fmla="*/ 111982 w 206487"/>
                <a:gd name="connsiteY0-318" fmla="*/ 2197974 h 2197974"/>
                <a:gd name="connsiteX1-319" fmla="*/ 29 w 206487"/>
                <a:gd name="connsiteY1-320" fmla="*/ 1256641 h 2197974"/>
                <a:gd name="connsiteX2-321" fmla="*/ 121166 w 206487"/>
                <a:gd name="connsiteY2-322" fmla="*/ 0 h 2197974"/>
                <a:gd name="connsiteX3-323" fmla="*/ 205153 w 206487"/>
                <a:gd name="connsiteY3-324" fmla="*/ 1088475 h 2197974"/>
                <a:gd name="connsiteX4-325" fmla="*/ 111982 w 206487"/>
                <a:gd name="connsiteY4-326" fmla="*/ 2197974 h 2197974"/>
                <a:gd name="connsiteX0-327" fmla="*/ 283728 w 283728"/>
                <a:gd name="connsiteY0-328" fmla="*/ 2124402 h 2124402"/>
                <a:gd name="connsiteX1-329" fmla="*/ 4142 w 283728"/>
                <a:gd name="connsiteY1-330" fmla="*/ 1256641 h 2124402"/>
                <a:gd name="connsiteX2-331" fmla="*/ 125279 w 283728"/>
                <a:gd name="connsiteY2-332" fmla="*/ 0 h 2124402"/>
                <a:gd name="connsiteX3-333" fmla="*/ 209266 w 283728"/>
                <a:gd name="connsiteY3-334" fmla="*/ 1088475 h 2124402"/>
                <a:gd name="connsiteX4-335" fmla="*/ 283728 w 283728"/>
                <a:gd name="connsiteY4-336" fmla="*/ 2124402 h 2124402"/>
                <a:gd name="connsiteX0-337" fmla="*/ 283728 w 284476"/>
                <a:gd name="connsiteY0-338" fmla="*/ 2124402 h 2124402"/>
                <a:gd name="connsiteX1-339" fmla="*/ 4142 w 284476"/>
                <a:gd name="connsiteY1-340" fmla="*/ 1256641 h 2124402"/>
                <a:gd name="connsiteX2-341" fmla="*/ 125279 w 284476"/>
                <a:gd name="connsiteY2-342" fmla="*/ 0 h 2124402"/>
                <a:gd name="connsiteX3-343" fmla="*/ 209266 w 284476"/>
                <a:gd name="connsiteY3-344" fmla="*/ 1088475 h 2124402"/>
                <a:gd name="connsiteX4-345" fmla="*/ 283728 w 284476"/>
                <a:gd name="connsiteY4-346" fmla="*/ 2124402 h 2124402"/>
                <a:gd name="connsiteX0-347" fmla="*/ 102153 w 206421"/>
                <a:gd name="connsiteY0-348" fmla="*/ 2208485 h 2208485"/>
                <a:gd name="connsiteX1-349" fmla="*/ 61 w 206421"/>
                <a:gd name="connsiteY1-350" fmla="*/ 1256641 h 2208485"/>
                <a:gd name="connsiteX2-351" fmla="*/ 121198 w 206421"/>
                <a:gd name="connsiteY2-352" fmla="*/ 0 h 2208485"/>
                <a:gd name="connsiteX3-353" fmla="*/ 205185 w 206421"/>
                <a:gd name="connsiteY3-354" fmla="*/ 1088475 h 2208485"/>
                <a:gd name="connsiteX4-355" fmla="*/ 102153 w 206421"/>
                <a:gd name="connsiteY4-356" fmla="*/ 2208485 h 2208485"/>
                <a:gd name="connsiteX0-357" fmla="*/ 102093 w 206361"/>
                <a:gd name="connsiteY0-358" fmla="*/ 2199099 h 2199099"/>
                <a:gd name="connsiteX1-359" fmla="*/ 1 w 206361"/>
                <a:gd name="connsiteY1-360" fmla="*/ 1247255 h 2199099"/>
                <a:gd name="connsiteX2-361" fmla="*/ 104397 w 206361"/>
                <a:gd name="connsiteY2-362" fmla="*/ 0 h 2199099"/>
                <a:gd name="connsiteX3-363" fmla="*/ 205125 w 206361"/>
                <a:gd name="connsiteY3-364" fmla="*/ 1079089 h 2199099"/>
                <a:gd name="connsiteX4-365" fmla="*/ 102093 w 206361"/>
                <a:gd name="connsiteY4-366" fmla="*/ 2199099 h 2199099"/>
                <a:gd name="connsiteX0-367" fmla="*/ 102093 w 206361"/>
                <a:gd name="connsiteY0-368" fmla="*/ 2199099 h 2199099"/>
                <a:gd name="connsiteX1-369" fmla="*/ 1 w 206361"/>
                <a:gd name="connsiteY1-370" fmla="*/ 1247255 h 2199099"/>
                <a:gd name="connsiteX2-371" fmla="*/ 104397 w 206361"/>
                <a:gd name="connsiteY2-372" fmla="*/ 0 h 2199099"/>
                <a:gd name="connsiteX3-373" fmla="*/ 205125 w 206361"/>
                <a:gd name="connsiteY3-374" fmla="*/ 1079089 h 2199099"/>
                <a:gd name="connsiteX4-375" fmla="*/ 102093 w 206361"/>
                <a:gd name="connsiteY4-376" fmla="*/ 2199099 h 2199099"/>
                <a:gd name="connsiteX0-377" fmla="*/ 102093 w 206361"/>
                <a:gd name="connsiteY0-378" fmla="*/ 2199099 h 2199099"/>
                <a:gd name="connsiteX1-379" fmla="*/ 1 w 206361"/>
                <a:gd name="connsiteY1-380" fmla="*/ 1247255 h 2199099"/>
                <a:gd name="connsiteX2-381" fmla="*/ 104397 w 206361"/>
                <a:gd name="connsiteY2-382" fmla="*/ 0 h 2199099"/>
                <a:gd name="connsiteX3-383" fmla="*/ 205125 w 206361"/>
                <a:gd name="connsiteY3-384" fmla="*/ 1079089 h 2199099"/>
                <a:gd name="connsiteX4-385" fmla="*/ 102093 w 206361"/>
                <a:gd name="connsiteY4-386" fmla="*/ 2199099 h 2199099"/>
                <a:gd name="connsiteX0-387" fmla="*/ 102093 w 206361"/>
                <a:gd name="connsiteY0-388" fmla="*/ 2199099 h 2199099"/>
                <a:gd name="connsiteX1-389" fmla="*/ 1 w 206361"/>
                <a:gd name="connsiteY1-390" fmla="*/ 1247255 h 2199099"/>
                <a:gd name="connsiteX2-391" fmla="*/ 104397 w 206361"/>
                <a:gd name="connsiteY2-392" fmla="*/ 0 h 2199099"/>
                <a:gd name="connsiteX3-393" fmla="*/ 205125 w 206361"/>
                <a:gd name="connsiteY3-394" fmla="*/ 1079089 h 2199099"/>
                <a:gd name="connsiteX4-395" fmla="*/ 102093 w 206361"/>
                <a:gd name="connsiteY4-396" fmla="*/ 2199099 h 2199099"/>
                <a:gd name="connsiteX0-397" fmla="*/ 102093 w 206361"/>
                <a:gd name="connsiteY0-398" fmla="*/ 2208485 h 2208485"/>
                <a:gd name="connsiteX1-399" fmla="*/ 1 w 206361"/>
                <a:gd name="connsiteY1-400" fmla="*/ 1247255 h 2208485"/>
                <a:gd name="connsiteX2-401" fmla="*/ 104397 w 206361"/>
                <a:gd name="connsiteY2-402" fmla="*/ 0 h 2208485"/>
                <a:gd name="connsiteX3-403" fmla="*/ 205125 w 206361"/>
                <a:gd name="connsiteY3-404" fmla="*/ 1079089 h 2208485"/>
                <a:gd name="connsiteX4-405" fmla="*/ 102093 w 206361"/>
                <a:gd name="connsiteY4-406" fmla="*/ 2208485 h 2208485"/>
                <a:gd name="connsiteX0-407" fmla="*/ 102093 w 206313"/>
                <a:gd name="connsiteY0-408" fmla="*/ 2208485 h 2208485"/>
                <a:gd name="connsiteX1-409" fmla="*/ 1 w 206313"/>
                <a:gd name="connsiteY1-410" fmla="*/ 1247255 h 2208485"/>
                <a:gd name="connsiteX2-411" fmla="*/ 104397 w 206313"/>
                <a:gd name="connsiteY2-412" fmla="*/ 0 h 2208485"/>
                <a:gd name="connsiteX3-413" fmla="*/ 205125 w 206313"/>
                <a:gd name="connsiteY3-414" fmla="*/ 1079089 h 2208485"/>
                <a:gd name="connsiteX4-415" fmla="*/ 102093 w 206313"/>
                <a:gd name="connsiteY4-416" fmla="*/ 2208485 h 220848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206313" h="2208485">
                  <a:moveTo>
                    <a:pt x="102093" y="2208485"/>
                  </a:moveTo>
                  <a:cubicBezTo>
                    <a:pt x="118854" y="2118023"/>
                    <a:pt x="-383" y="1615336"/>
                    <a:pt x="1" y="1247255"/>
                  </a:cubicBezTo>
                  <a:cubicBezTo>
                    <a:pt x="385" y="879174"/>
                    <a:pt x="69353" y="237819"/>
                    <a:pt x="104397" y="0"/>
                  </a:cubicBezTo>
                  <a:cubicBezTo>
                    <a:pt x="121768" y="338398"/>
                    <a:pt x="205125" y="546420"/>
                    <a:pt x="205125" y="1079089"/>
                  </a:cubicBezTo>
                  <a:cubicBezTo>
                    <a:pt x="220029" y="1490963"/>
                    <a:pt x="89614" y="2140168"/>
                    <a:pt x="102093" y="220848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60" name="Rectangle: Rounded Corners 11"/>
            <p:cNvSpPr/>
            <p:nvPr/>
          </p:nvSpPr>
          <p:spPr>
            <a:xfrm>
              <a:off x="7477019" y="5010913"/>
              <a:ext cx="1133581" cy="856233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65000"/>
              </a:schemeClr>
            </a:solidFill>
            <a:ln w="476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61" name="Freeform: Shape 12"/>
            <p:cNvSpPr/>
            <p:nvPr/>
          </p:nvSpPr>
          <p:spPr>
            <a:xfrm>
              <a:off x="7954784" y="5043279"/>
              <a:ext cx="120616" cy="680729"/>
            </a:xfrm>
            <a:custGeom>
              <a:avLst/>
              <a:gdLst>
                <a:gd name="connsiteX0" fmla="*/ 779318 w 779318"/>
                <a:gd name="connsiteY0" fmla="*/ 2408183 h 2408183"/>
                <a:gd name="connsiteX1" fmla="*/ 0 w 779318"/>
                <a:gd name="connsiteY1" fmla="*/ 1204091 h 2408183"/>
                <a:gd name="connsiteX2" fmla="*/ 779318 w 779318"/>
                <a:gd name="connsiteY2" fmla="*/ -1 h 2408183"/>
                <a:gd name="connsiteX3" fmla="*/ 246522 w 779318"/>
                <a:gd name="connsiteY3" fmla="*/ 1204090 h 2408183"/>
                <a:gd name="connsiteX4" fmla="*/ 779318 w 779318"/>
                <a:gd name="connsiteY4" fmla="*/ 2408181 h 2408183"/>
                <a:gd name="connsiteX5" fmla="*/ 779318 w 779318"/>
                <a:gd name="connsiteY5" fmla="*/ 2408183 h 2408183"/>
                <a:gd name="connsiteX0-1" fmla="*/ 779318 w 779318"/>
                <a:gd name="connsiteY0-2" fmla="*/ 2408184 h 2408184"/>
                <a:gd name="connsiteX1-3" fmla="*/ 0 w 779318"/>
                <a:gd name="connsiteY1-4" fmla="*/ 1204092 h 2408184"/>
                <a:gd name="connsiteX2-5" fmla="*/ 779318 w 779318"/>
                <a:gd name="connsiteY2-6" fmla="*/ 0 h 2408184"/>
                <a:gd name="connsiteX3-7" fmla="*/ 246522 w 779318"/>
                <a:gd name="connsiteY3-8" fmla="*/ 1204091 h 2408184"/>
                <a:gd name="connsiteX4-9" fmla="*/ 779318 w 779318"/>
                <a:gd name="connsiteY4-10" fmla="*/ 2408182 h 2408184"/>
                <a:gd name="connsiteX5-11" fmla="*/ 779318 w 779318"/>
                <a:gd name="connsiteY5-12" fmla="*/ 2408184 h 2408184"/>
                <a:gd name="connsiteX0-13" fmla="*/ 779318 w 779318"/>
                <a:gd name="connsiteY0-14" fmla="*/ 2408184 h 2408184"/>
                <a:gd name="connsiteX1-15" fmla="*/ 0 w 779318"/>
                <a:gd name="connsiteY1-16" fmla="*/ 1204092 h 2408184"/>
                <a:gd name="connsiteX2-17" fmla="*/ 779318 w 779318"/>
                <a:gd name="connsiteY2-18" fmla="*/ 0 h 2408184"/>
                <a:gd name="connsiteX3-19" fmla="*/ 246522 w 779318"/>
                <a:gd name="connsiteY3-20" fmla="*/ 1204091 h 2408184"/>
                <a:gd name="connsiteX4-21" fmla="*/ 779318 w 779318"/>
                <a:gd name="connsiteY4-22" fmla="*/ 2408182 h 2408184"/>
                <a:gd name="connsiteX5-23" fmla="*/ 779318 w 779318"/>
                <a:gd name="connsiteY5-24" fmla="*/ 2408184 h 2408184"/>
                <a:gd name="connsiteX0-25" fmla="*/ 779318 w 779318"/>
                <a:gd name="connsiteY0-26" fmla="*/ 2408184 h 2408184"/>
                <a:gd name="connsiteX1-27" fmla="*/ 0 w 779318"/>
                <a:gd name="connsiteY1-28" fmla="*/ 1204092 h 2408184"/>
                <a:gd name="connsiteX2-29" fmla="*/ 779318 w 779318"/>
                <a:gd name="connsiteY2-30" fmla="*/ 0 h 2408184"/>
                <a:gd name="connsiteX3-31" fmla="*/ 246522 w 779318"/>
                <a:gd name="connsiteY3-32" fmla="*/ 1204091 h 2408184"/>
                <a:gd name="connsiteX4-33" fmla="*/ 779318 w 779318"/>
                <a:gd name="connsiteY4-34" fmla="*/ 2408182 h 2408184"/>
                <a:gd name="connsiteX5-35" fmla="*/ 779318 w 779318"/>
                <a:gd name="connsiteY5-36" fmla="*/ 2408184 h 2408184"/>
                <a:gd name="connsiteX0-37" fmla="*/ 779318 w 779318"/>
                <a:gd name="connsiteY0-38" fmla="*/ 2408184 h 2408184"/>
                <a:gd name="connsiteX1-39" fmla="*/ 0 w 779318"/>
                <a:gd name="connsiteY1-40" fmla="*/ 1204092 h 2408184"/>
                <a:gd name="connsiteX2-41" fmla="*/ 779318 w 779318"/>
                <a:gd name="connsiteY2-42" fmla="*/ 0 h 2408184"/>
                <a:gd name="connsiteX3-43" fmla="*/ 693643 w 779318"/>
                <a:gd name="connsiteY3-44" fmla="*/ 1309195 h 2408184"/>
                <a:gd name="connsiteX4-45" fmla="*/ 779318 w 779318"/>
                <a:gd name="connsiteY4-46" fmla="*/ 2408182 h 2408184"/>
                <a:gd name="connsiteX5-47" fmla="*/ 779318 w 779318"/>
                <a:gd name="connsiteY5-48" fmla="*/ 2408184 h 2408184"/>
                <a:gd name="connsiteX0-49" fmla="*/ 399289 w 399289"/>
                <a:gd name="connsiteY0-50" fmla="*/ 2408184 h 2408184"/>
                <a:gd name="connsiteX1-51" fmla="*/ 23 w 399289"/>
                <a:gd name="connsiteY1-52" fmla="*/ 1214602 h 2408184"/>
                <a:gd name="connsiteX2-53" fmla="*/ 399289 w 399289"/>
                <a:gd name="connsiteY2-54" fmla="*/ 0 h 2408184"/>
                <a:gd name="connsiteX3-55" fmla="*/ 313614 w 399289"/>
                <a:gd name="connsiteY3-56" fmla="*/ 1309195 h 2408184"/>
                <a:gd name="connsiteX4-57" fmla="*/ 399289 w 399289"/>
                <a:gd name="connsiteY4-58" fmla="*/ 2408182 h 2408184"/>
                <a:gd name="connsiteX5-59" fmla="*/ 399289 w 399289"/>
                <a:gd name="connsiteY5-60" fmla="*/ 2408184 h 2408184"/>
                <a:gd name="connsiteX0-61" fmla="*/ 440915 w 440915"/>
                <a:gd name="connsiteY0-62" fmla="*/ 2429204 h 2429204"/>
                <a:gd name="connsiteX1-63" fmla="*/ 41649 w 440915"/>
                <a:gd name="connsiteY1-64" fmla="*/ 1235622 h 2429204"/>
                <a:gd name="connsiteX2-65" fmla="*/ 262069 w 440915"/>
                <a:gd name="connsiteY2-66" fmla="*/ 0 h 2429204"/>
                <a:gd name="connsiteX3-67" fmla="*/ 355240 w 440915"/>
                <a:gd name="connsiteY3-68" fmla="*/ 1330215 h 2429204"/>
                <a:gd name="connsiteX4-69" fmla="*/ 440915 w 440915"/>
                <a:gd name="connsiteY4-70" fmla="*/ 2429202 h 2429204"/>
                <a:gd name="connsiteX5-71" fmla="*/ 440915 w 440915"/>
                <a:gd name="connsiteY5-72" fmla="*/ 2429204 h 2429204"/>
                <a:gd name="connsiteX0-73" fmla="*/ 489378 w 489378"/>
                <a:gd name="connsiteY0-74" fmla="*/ 2597369 h 2597369"/>
                <a:gd name="connsiteX1-75" fmla="*/ 90112 w 489378"/>
                <a:gd name="connsiteY1-76" fmla="*/ 1403787 h 2597369"/>
                <a:gd name="connsiteX2-77" fmla="*/ 221109 w 489378"/>
                <a:gd name="connsiteY2-78" fmla="*/ 0 h 2597369"/>
                <a:gd name="connsiteX3-79" fmla="*/ 403703 w 489378"/>
                <a:gd name="connsiteY3-80" fmla="*/ 1498380 h 2597369"/>
                <a:gd name="connsiteX4-81" fmla="*/ 489378 w 489378"/>
                <a:gd name="connsiteY4-82" fmla="*/ 2597367 h 2597369"/>
                <a:gd name="connsiteX5-83" fmla="*/ 489378 w 489378"/>
                <a:gd name="connsiteY5-84" fmla="*/ 2597369 h 2597369"/>
                <a:gd name="connsiteX0-85" fmla="*/ 489378 w 489378"/>
                <a:gd name="connsiteY0-86" fmla="*/ 2597369 h 2597369"/>
                <a:gd name="connsiteX1-87" fmla="*/ 90112 w 489378"/>
                <a:gd name="connsiteY1-88" fmla="*/ 1403787 h 2597369"/>
                <a:gd name="connsiteX2-89" fmla="*/ 221109 w 489378"/>
                <a:gd name="connsiteY2-90" fmla="*/ 0 h 2597369"/>
                <a:gd name="connsiteX3-91" fmla="*/ 403703 w 489378"/>
                <a:gd name="connsiteY3-92" fmla="*/ 1498380 h 2597369"/>
                <a:gd name="connsiteX4-93" fmla="*/ 489378 w 489378"/>
                <a:gd name="connsiteY4-94" fmla="*/ 2597367 h 2597369"/>
                <a:gd name="connsiteX5-95" fmla="*/ 489378 w 489378"/>
                <a:gd name="connsiteY5-96" fmla="*/ 2597369 h 2597369"/>
                <a:gd name="connsiteX0-97" fmla="*/ 440135 w 440135"/>
                <a:gd name="connsiteY0-98" fmla="*/ 2597369 h 2597369"/>
                <a:gd name="connsiteX1-99" fmla="*/ 40869 w 440135"/>
                <a:gd name="connsiteY1-100" fmla="*/ 1403787 h 2597369"/>
                <a:gd name="connsiteX2-101" fmla="*/ 171866 w 440135"/>
                <a:gd name="connsiteY2-102" fmla="*/ 0 h 2597369"/>
                <a:gd name="connsiteX3-103" fmla="*/ 354460 w 440135"/>
                <a:gd name="connsiteY3-104" fmla="*/ 1498380 h 2597369"/>
                <a:gd name="connsiteX4-105" fmla="*/ 440135 w 440135"/>
                <a:gd name="connsiteY4-106" fmla="*/ 2597367 h 2597369"/>
                <a:gd name="connsiteX5-107" fmla="*/ 440135 w 440135"/>
                <a:gd name="connsiteY5-108" fmla="*/ 2597369 h 2597369"/>
                <a:gd name="connsiteX0-109" fmla="*/ 412392 w 412392"/>
                <a:gd name="connsiteY0-110" fmla="*/ 2597369 h 2597369"/>
                <a:gd name="connsiteX1-111" fmla="*/ 13126 w 412392"/>
                <a:gd name="connsiteY1-112" fmla="*/ 1403787 h 2597369"/>
                <a:gd name="connsiteX2-113" fmla="*/ 144123 w 412392"/>
                <a:gd name="connsiteY2-114" fmla="*/ 0 h 2597369"/>
                <a:gd name="connsiteX3-115" fmla="*/ 326717 w 412392"/>
                <a:gd name="connsiteY3-116" fmla="*/ 1498380 h 2597369"/>
                <a:gd name="connsiteX4-117" fmla="*/ 412392 w 412392"/>
                <a:gd name="connsiteY4-118" fmla="*/ 2597367 h 2597369"/>
                <a:gd name="connsiteX5-119" fmla="*/ 412392 w 412392"/>
                <a:gd name="connsiteY5-120" fmla="*/ 2597369 h 2597369"/>
                <a:gd name="connsiteX0-121" fmla="*/ 388612 w 410967"/>
                <a:gd name="connsiteY0-122" fmla="*/ 2744513 h 2744513"/>
                <a:gd name="connsiteX1-123" fmla="*/ 11701 w 410967"/>
                <a:gd name="connsiteY1-124" fmla="*/ 1403787 h 2744513"/>
                <a:gd name="connsiteX2-125" fmla="*/ 142698 w 410967"/>
                <a:gd name="connsiteY2-126" fmla="*/ 0 h 2744513"/>
                <a:gd name="connsiteX3-127" fmla="*/ 325292 w 410967"/>
                <a:gd name="connsiteY3-128" fmla="*/ 1498380 h 2744513"/>
                <a:gd name="connsiteX4-129" fmla="*/ 410967 w 410967"/>
                <a:gd name="connsiteY4-130" fmla="*/ 2597367 h 2744513"/>
                <a:gd name="connsiteX5-131" fmla="*/ 388612 w 410967"/>
                <a:gd name="connsiteY5-132" fmla="*/ 2744513 h 2744513"/>
                <a:gd name="connsiteX0-133" fmla="*/ 388612 w 410967"/>
                <a:gd name="connsiteY0-134" fmla="*/ 2744513 h 2744513"/>
                <a:gd name="connsiteX1-135" fmla="*/ 11701 w 410967"/>
                <a:gd name="connsiteY1-136" fmla="*/ 1403787 h 2744513"/>
                <a:gd name="connsiteX2-137" fmla="*/ 142698 w 410967"/>
                <a:gd name="connsiteY2-138" fmla="*/ 0 h 2744513"/>
                <a:gd name="connsiteX3-139" fmla="*/ 325292 w 410967"/>
                <a:gd name="connsiteY3-140" fmla="*/ 1498380 h 2744513"/>
                <a:gd name="connsiteX4-141" fmla="*/ 410967 w 410967"/>
                <a:gd name="connsiteY4-142" fmla="*/ 2597367 h 2744513"/>
                <a:gd name="connsiteX5-143" fmla="*/ 388612 w 410967"/>
                <a:gd name="connsiteY5-144" fmla="*/ 2744513 h 2744513"/>
                <a:gd name="connsiteX0-145" fmla="*/ 228631 w 407477"/>
                <a:gd name="connsiteY0-146" fmla="*/ 2471244 h 2597367"/>
                <a:gd name="connsiteX1-147" fmla="*/ 8211 w 407477"/>
                <a:gd name="connsiteY1-148" fmla="*/ 1403787 h 2597367"/>
                <a:gd name="connsiteX2-149" fmla="*/ 139208 w 407477"/>
                <a:gd name="connsiteY2-150" fmla="*/ 0 h 2597367"/>
                <a:gd name="connsiteX3-151" fmla="*/ 321802 w 407477"/>
                <a:gd name="connsiteY3-152" fmla="*/ 1498380 h 2597367"/>
                <a:gd name="connsiteX4-153" fmla="*/ 407477 w 407477"/>
                <a:gd name="connsiteY4-154" fmla="*/ 2597367 h 2597367"/>
                <a:gd name="connsiteX5-155" fmla="*/ 228631 w 407477"/>
                <a:gd name="connsiteY5-156" fmla="*/ 2471244 h 2597367"/>
                <a:gd name="connsiteX0-157" fmla="*/ 223164 w 318785"/>
                <a:gd name="connsiteY0-158" fmla="*/ 2471244 h 2471560"/>
                <a:gd name="connsiteX1-159" fmla="*/ 2744 w 318785"/>
                <a:gd name="connsiteY1-160" fmla="*/ 1403787 h 2471560"/>
                <a:gd name="connsiteX2-161" fmla="*/ 133741 w 318785"/>
                <a:gd name="connsiteY2-162" fmla="*/ 0 h 2471560"/>
                <a:gd name="connsiteX3-163" fmla="*/ 316335 w 318785"/>
                <a:gd name="connsiteY3-164" fmla="*/ 1498380 h 2471560"/>
                <a:gd name="connsiteX4-165" fmla="*/ 223164 w 318785"/>
                <a:gd name="connsiteY4-166" fmla="*/ 2471244 h 2471560"/>
                <a:gd name="connsiteX0-167" fmla="*/ 220502 w 316123"/>
                <a:gd name="connsiteY0-168" fmla="*/ 2523795 h 2524111"/>
                <a:gd name="connsiteX1-169" fmla="*/ 82 w 316123"/>
                <a:gd name="connsiteY1-170" fmla="*/ 1456338 h 2524111"/>
                <a:gd name="connsiteX2-171" fmla="*/ 200104 w 316123"/>
                <a:gd name="connsiteY2-172" fmla="*/ 0 h 2524111"/>
                <a:gd name="connsiteX3-173" fmla="*/ 313673 w 316123"/>
                <a:gd name="connsiteY3-174" fmla="*/ 1550931 h 2524111"/>
                <a:gd name="connsiteX4-175" fmla="*/ 220502 w 316123"/>
                <a:gd name="connsiteY4-176" fmla="*/ 2523795 h 2524111"/>
                <a:gd name="connsiteX0-177" fmla="*/ 220502 w 316123"/>
                <a:gd name="connsiteY0-178" fmla="*/ 2523795 h 2524111"/>
                <a:gd name="connsiteX1-179" fmla="*/ 82 w 316123"/>
                <a:gd name="connsiteY1-180" fmla="*/ 1456338 h 2524111"/>
                <a:gd name="connsiteX2-181" fmla="*/ 200104 w 316123"/>
                <a:gd name="connsiteY2-182" fmla="*/ 0 h 2524111"/>
                <a:gd name="connsiteX3-183" fmla="*/ 313673 w 316123"/>
                <a:gd name="connsiteY3-184" fmla="*/ 1550931 h 2524111"/>
                <a:gd name="connsiteX4-185" fmla="*/ 220502 w 316123"/>
                <a:gd name="connsiteY4-186" fmla="*/ 2523795 h 2524111"/>
                <a:gd name="connsiteX0-187" fmla="*/ 161437 w 257058"/>
                <a:gd name="connsiteY0-188" fmla="*/ 2523795 h 2524111"/>
                <a:gd name="connsiteX1-189" fmla="*/ 181 w 257058"/>
                <a:gd name="connsiteY1-190" fmla="*/ 1445828 h 2524111"/>
                <a:gd name="connsiteX2-191" fmla="*/ 141039 w 257058"/>
                <a:gd name="connsiteY2-192" fmla="*/ 0 h 2524111"/>
                <a:gd name="connsiteX3-193" fmla="*/ 254608 w 257058"/>
                <a:gd name="connsiteY3-194" fmla="*/ 1550931 h 2524111"/>
                <a:gd name="connsiteX4-195" fmla="*/ 161437 w 257058"/>
                <a:gd name="connsiteY4-196" fmla="*/ 2523795 h 2524111"/>
                <a:gd name="connsiteX0-197" fmla="*/ 112207 w 256113"/>
                <a:gd name="connsiteY0-198" fmla="*/ 2513285 h 2513607"/>
                <a:gd name="connsiteX1-199" fmla="*/ 254 w 256113"/>
                <a:gd name="connsiteY1-200" fmla="*/ 1445828 h 2513607"/>
                <a:gd name="connsiteX2-201" fmla="*/ 141112 w 256113"/>
                <a:gd name="connsiteY2-202" fmla="*/ 0 h 2513607"/>
                <a:gd name="connsiteX3-203" fmla="*/ 254681 w 256113"/>
                <a:gd name="connsiteY3-204" fmla="*/ 1550931 h 2513607"/>
                <a:gd name="connsiteX4-205" fmla="*/ 112207 w 256113"/>
                <a:gd name="connsiteY4-206" fmla="*/ 2513285 h 2513607"/>
                <a:gd name="connsiteX0-207" fmla="*/ 112207 w 209853"/>
                <a:gd name="connsiteY0-208" fmla="*/ 2513285 h 2513503"/>
                <a:gd name="connsiteX1-209" fmla="*/ 254 w 209853"/>
                <a:gd name="connsiteY1-210" fmla="*/ 1445828 h 2513503"/>
                <a:gd name="connsiteX2-211" fmla="*/ 141112 w 209853"/>
                <a:gd name="connsiteY2-212" fmla="*/ 0 h 2513503"/>
                <a:gd name="connsiteX3-213" fmla="*/ 205378 w 209853"/>
                <a:gd name="connsiteY3-214" fmla="*/ 1277662 h 2513503"/>
                <a:gd name="connsiteX4-215" fmla="*/ 112207 w 209853"/>
                <a:gd name="connsiteY4-216" fmla="*/ 2513285 h 2513503"/>
                <a:gd name="connsiteX0-217" fmla="*/ 112236 w 207857"/>
                <a:gd name="connsiteY0-218" fmla="*/ 2502774 h 2502992"/>
                <a:gd name="connsiteX1-219" fmla="*/ 283 w 207857"/>
                <a:gd name="connsiteY1-220" fmla="*/ 1435317 h 2502992"/>
                <a:gd name="connsiteX2-221" fmla="*/ 101699 w 207857"/>
                <a:gd name="connsiteY2-222" fmla="*/ 0 h 2502992"/>
                <a:gd name="connsiteX3-223" fmla="*/ 205407 w 207857"/>
                <a:gd name="connsiteY3-224" fmla="*/ 1267151 h 2502992"/>
                <a:gd name="connsiteX4-225" fmla="*/ 112236 w 207857"/>
                <a:gd name="connsiteY4-226" fmla="*/ 2502774 h 2502992"/>
                <a:gd name="connsiteX0-227" fmla="*/ 118518 w 214139"/>
                <a:gd name="connsiteY0-228" fmla="*/ 3206967 h 3207185"/>
                <a:gd name="connsiteX1-229" fmla="*/ 6565 w 214139"/>
                <a:gd name="connsiteY1-230" fmla="*/ 2139510 h 3207185"/>
                <a:gd name="connsiteX2-231" fmla="*/ 78399 w 214139"/>
                <a:gd name="connsiteY2-232" fmla="*/ 0 h 3207185"/>
                <a:gd name="connsiteX3-233" fmla="*/ 211689 w 214139"/>
                <a:gd name="connsiteY3-234" fmla="*/ 1971344 h 3207185"/>
                <a:gd name="connsiteX4-235" fmla="*/ 118518 w 214139"/>
                <a:gd name="connsiteY4-236" fmla="*/ 3206967 h 3207185"/>
                <a:gd name="connsiteX0-237" fmla="*/ 118518 w 214139"/>
                <a:gd name="connsiteY0-238" fmla="*/ 3206967 h 3207185"/>
                <a:gd name="connsiteX1-239" fmla="*/ 6565 w 214139"/>
                <a:gd name="connsiteY1-240" fmla="*/ 2139510 h 3207185"/>
                <a:gd name="connsiteX2-241" fmla="*/ 78399 w 214139"/>
                <a:gd name="connsiteY2-242" fmla="*/ 0 h 3207185"/>
                <a:gd name="connsiteX3-243" fmla="*/ 211689 w 214139"/>
                <a:gd name="connsiteY3-244" fmla="*/ 1971344 h 3207185"/>
                <a:gd name="connsiteX4-245" fmla="*/ 118518 w 214139"/>
                <a:gd name="connsiteY4-246" fmla="*/ 3206967 h 3207185"/>
                <a:gd name="connsiteX0-247" fmla="*/ 112724 w 208345"/>
                <a:gd name="connsiteY0-248" fmla="*/ 3206967 h 3207185"/>
                <a:gd name="connsiteX1-249" fmla="*/ 771 w 208345"/>
                <a:gd name="connsiteY1-250" fmla="*/ 2139510 h 3207185"/>
                <a:gd name="connsiteX2-251" fmla="*/ 72605 w 208345"/>
                <a:gd name="connsiteY2-252" fmla="*/ 0 h 3207185"/>
                <a:gd name="connsiteX3-253" fmla="*/ 205895 w 208345"/>
                <a:gd name="connsiteY3-254" fmla="*/ 1971344 h 3207185"/>
                <a:gd name="connsiteX4-255" fmla="*/ 112724 w 208345"/>
                <a:gd name="connsiteY4-256" fmla="*/ 3206967 h 3207185"/>
                <a:gd name="connsiteX0-257" fmla="*/ 112333 w 207954"/>
                <a:gd name="connsiteY0-258" fmla="*/ 2555326 h 2555544"/>
                <a:gd name="connsiteX1-259" fmla="*/ 380 w 207954"/>
                <a:gd name="connsiteY1-260" fmla="*/ 1487869 h 2555544"/>
                <a:gd name="connsiteX2-261" fmla="*/ 82074 w 207954"/>
                <a:gd name="connsiteY2-262" fmla="*/ 0 h 2555544"/>
                <a:gd name="connsiteX3-263" fmla="*/ 205504 w 207954"/>
                <a:gd name="connsiteY3-264" fmla="*/ 1319703 h 2555544"/>
                <a:gd name="connsiteX4-265" fmla="*/ 112333 w 207954"/>
                <a:gd name="connsiteY4-266" fmla="*/ 2555326 h 2555544"/>
                <a:gd name="connsiteX0-267" fmla="*/ 113360 w 208981"/>
                <a:gd name="connsiteY0-268" fmla="*/ 2250526 h 2250744"/>
                <a:gd name="connsiteX1-269" fmla="*/ 1407 w 208981"/>
                <a:gd name="connsiteY1-270" fmla="*/ 1183069 h 2250744"/>
                <a:gd name="connsiteX2-271" fmla="*/ 63380 w 208981"/>
                <a:gd name="connsiteY2-272" fmla="*/ 0 h 2250744"/>
                <a:gd name="connsiteX3-273" fmla="*/ 206531 w 208981"/>
                <a:gd name="connsiteY3-274" fmla="*/ 1014903 h 2250744"/>
                <a:gd name="connsiteX4-275" fmla="*/ 113360 w 208981"/>
                <a:gd name="connsiteY4-276" fmla="*/ 2250526 h 2250744"/>
                <a:gd name="connsiteX0-277" fmla="*/ 117785 w 294603"/>
                <a:gd name="connsiteY0-278" fmla="*/ 2271546 h 2271764"/>
                <a:gd name="connsiteX1-279" fmla="*/ 5832 w 294603"/>
                <a:gd name="connsiteY1-280" fmla="*/ 1204089 h 2271764"/>
                <a:gd name="connsiteX2-281" fmla="*/ 294602 w 294603"/>
                <a:gd name="connsiteY2-282" fmla="*/ 0 h 2271764"/>
                <a:gd name="connsiteX3-283" fmla="*/ 210956 w 294603"/>
                <a:gd name="connsiteY3-284" fmla="*/ 1035923 h 2271764"/>
                <a:gd name="connsiteX4-285" fmla="*/ 117785 w 294603"/>
                <a:gd name="connsiteY4-286" fmla="*/ 2271546 h 2271764"/>
                <a:gd name="connsiteX0-287" fmla="*/ 112877 w 208498"/>
                <a:gd name="connsiteY0-288" fmla="*/ 2303077 h 2303295"/>
                <a:gd name="connsiteX1-289" fmla="*/ 924 w 208498"/>
                <a:gd name="connsiteY1-290" fmla="*/ 1235620 h 2303295"/>
                <a:gd name="connsiteX2-291" fmla="*/ 171365 w 208498"/>
                <a:gd name="connsiteY2-292" fmla="*/ 0 h 2303295"/>
                <a:gd name="connsiteX3-293" fmla="*/ 206048 w 208498"/>
                <a:gd name="connsiteY3-294" fmla="*/ 1067454 h 2303295"/>
                <a:gd name="connsiteX4-295" fmla="*/ 112877 w 208498"/>
                <a:gd name="connsiteY4-296" fmla="*/ 2303077 h 2303295"/>
                <a:gd name="connsiteX0-297" fmla="*/ 111982 w 207603"/>
                <a:gd name="connsiteY0-298" fmla="*/ 2324098 h 2324316"/>
                <a:gd name="connsiteX1-299" fmla="*/ 29 w 207603"/>
                <a:gd name="connsiteY1-300" fmla="*/ 1256641 h 2324316"/>
                <a:gd name="connsiteX2-301" fmla="*/ 121166 w 207603"/>
                <a:gd name="connsiteY2-302" fmla="*/ 0 h 2324316"/>
                <a:gd name="connsiteX3-303" fmla="*/ 205153 w 207603"/>
                <a:gd name="connsiteY3-304" fmla="*/ 1088475 h 2324316"/>
                <a:gd name="connsiteX4-305" fmla="*/ 111982 w 207603"/>
                <a:gd name="connsiteY4-306" fmla="*/ 2324098 h 2324316"/>
                <a:gd name="connsiteX0-307" fmla="*/ 111982 w 207603"/>
                <a:gd name="connsiteY0-308" fmla="*/ 2197974 h 2198230"/>
                <a:gd name="connsiteX1-309" fmla="*/ 29 w 207603"/>
                <a:gd name="connsiteY1-310" fmla="*/ 1256641 h 2198230"/>
                <a:gd name="connsiteX2-311" fmla="*/ 121166 w 207603"/>
                <a:gd name="connsiteY2-312" fmla="*/ 0 h 2198230"/>
                <a:gd name="connsiteX3-313" fmla="*/ 205153 w 207603"/>
                <a:gd name="connsiteY3-314" fmla="*/ 1088475 h 2198230"/>
                <a:gd name="connsiteX4-315" fmla="*/ 111982 w 207603"/>
                <a:gd name="connsiteY4-316" fmla="*/ 2197974 h 2198230"/>
                <a:gd name="connsiteX0-317" fmla="*/ 111982 w 206487"/>
                <a:gd name="connsiteY0-318" fmla="*/ 2197974 h 2197974"/>
                <a:gd name="connsiteX1-319" fmla="*/ 29 w 206487"/>
                <a:gd name="connsiteY1-320" fmla="*/ 1256641 h 2197974"/>
                <a:gd name="connsiteX2-321" fmla="*/ 121166 w 206487"/>
                <a:gd name="connsiteY2-322" fmla="*/ 0 h 2197974"/>
                <a:gd name="connsiteX3-323" fmla="*/ 205153 w 206487"/>
                <a:gd name="connsiteY3-324" fmla="*/ 1088475 h 2197974"/>
                <a:gd name="connsiteX4-325" fmla="*/ 111982 w 206487"/>
                <a:gd name="connsiteY4-326" fmla="*/ 2197974 h 2197974"/>
                <a:gd name="connsiteX0-327" fmla="*/ 283728 w 283728"/>
                <a:gd name="connsiteY0-328" fmla="*/ 2124402 h 2124402"/>
                <a:gd name="connsiteX1-329" fmla="*/ 4142 w 283728"/>
                <a:gd name="connsiteY1-330" fmla="*/ 1256641 h 2124402"/>
                <a:gd name="connsiteX2-331" fmla="*/ 125279 w 283728"/>
                <a:gd name="connsiteY2-332" fmla="*/ 0 h 2124402"/>
                <a:gd name="connsiteX3-333" fmla="*/ 209266 w 283728"/>
                <a:gd name="connsiteY3-334" fmla="*/ 1088475 h 2124402"/>
                <a:gd name="connsiteX4-335" fmla="*/ 283728 w 283728"/>
                <a:gd name="connsiteY4-336" fmla="*/ 2124402 h 2124402"/>
                <a:gd name="connsiteX0-337" fmla="*/ 283728 w 284476"/>
                <a:gd name="connsiteY0-338" fmla="*/ 2124402 h 2124402"/>
                <a:gd name="connsiteX1-339" fmla="*/ 4142 w 284476"/>
                <a:gd name="connsiteY1-340" fmla="*/ 1256641 h 2124402"/>
                <a:gd name="connsiteX2-341" fmla="*/ 125279 w 284476"/>
                <a:gd name="connsiteY2-342" fmla="*/ 0 h 2124402"/>
                <a:gd name="connsiteX3-343" fmla="*/ 209266 w 284476"/>
                <a:gd name="connsiteY3-344" fmla="*/ 1088475 h 2124402"/>
                <a:gd name="connsiteX4-345" fmla="*/ 283728 w 284476"/>
                <a:gd name="connsiteY4-346" fmla="*/ 2124402 h 2124402"/>
                <a:gd name="connsiteX0-347" fmla="*/ 102153 w 206421"/>
                <a:gd name="connsiteY0-348" fmla="*/ 2208485 h 2208485"/>
                <a:gd name="connsiteX1-349" fmla="*/ 61 w 206421"/>
                <a:gd name="connsiteY1-350" fmla="*/ 1256641 h 2208485"/>
                <a:gd name="connsiteX2-351" fmla="*/ 121198 w 206421"/>
                <a:gd name="connsiteY2-352" fmla="*/ 0 h 2208485"/>
                <a:gd name="connsiteX3-353" fmla="*/ 205185 w 206421"/>
                <a:gd name="connsiteY3-354" fmla="*/ 1088475 h 2208485"/>
                <a:gd name="connsiteX4-355" fmla="*/ 102153 w 206421"/>
                <a:gd name="connsiteY4-356" fmla="*/ 2208485 h 220848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206421" h="2208485">
                  <a:moveTo>
                    <a:pt x="102153" y="2208485"/>
                  </a:moveTo>
                  <a:cubicBezTo>
                    <a:pt x="118914" y="2108637"/>
                    <a:pt x="-3113" y="1624722"/>
                    <a:pt x="61" y="1256641"/>
                  </a:cubicBezTo>
                  <a:cubicBezTo>
                    <a:pt x="3235" y="888560"/>
                    <a:pt x="80574" y="219046"/>
                    <a:pt x="121198" y="0"/>
                  </a:cubicBezTo>
                  <a:cubicBezTo>
                    <a:pt x="77188" y="329012"/>
                    <a:pt x="205185" y="555806"/>
                    <a:pt x="205185" y="1088475"/>
                  </a:cubicBezTo>
                  <a:cubicBezTo>
                    <a:pt x="220089" y="1500349"/>
                    <a:pt x="95254" y="2140168"/>
                    <a:pt x="102153" y="2208485"/>
                  </a:cubicBez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62" name="Freeform: Shape 13"/>
            <p:cNvSpPr/>
            <p:nvPr/>
          </p:nvSpPr>
          <p:spPr>
            <a:xfrm>
              <a:off x="8318500" y="5098665"/>
              <a:ext cx="120616" cy="680729"/>
            </a:xfrm>
            <a:custGeom>
              <a:avLst/>
              <a:gdLst>
                <a:gd name="connsiteX0" fmla="*/ 779318 w 779318"/>
                <a:gd name="connsiteY0" fmla="*/ 2408183 h 2408183"/>
                <a:gd name="connsiteX1" fmla="*/ 0 w 779318"/>
                <a:gd name="connsiteY1" fmla="*/ 1204091 h 2408183"/>
                <a:gd name="connsiteX2" fmla="*/ 779318 w 779318"/>
                <a:gd name="connsiteY2" fmla="*/ -1 h 2408183"/>
                <a:gd name="connsiteX3" fmla="*/ 246522 w 779318"/>
                <a:gd name="connsiteY3" fmla="*/ 1204090 h 2408183"/>
                <a:gd name="connsiteX4" fmla="*/ 779318 w 779318"/>
                <a:gd name="connsiteY4" fmla="*/ 2408181 h 2408183"/>
                <a:gd name="connsiteX5" fmla="*/ 779318 w 779318"/>
                <a:gd name="connsiteY5" fmla="*/ 2408183 h 2408183"/>
                <a:gd name="connsiteX0-1" fmla="*/ 779318 w 779318"/>
                <a:gd name="connsiteY0-2" fmla="*/ 2408184 h 2408184"/>
                <a:gd name="connsiteX1-3" fmla="*/ 0 w 779318"/>
                <a:gd name="connsiteY1-4" fmla="*/ 1204092 h 2408184"/>
                <a:gd name="connsiteX2-5" fmla="*/ 779318 w 779318"/>
                <a:gd name="connsiteY2-6" fmla="*/ 0 h 2408184"/>
                <a:gd name="connsiteX3-7" fmla="*/ 246522 w 779318"/>
                <a:gd name="connsiteY3-8" fmla="*/ 1204091 h 2408184"/>
                <a:gd name="connsiteX4-9" fmla="*/ 779318 w 779318"/>
                <a:gd name="connsiteY4-10" fmla="*/ 2408182 h 2408184"/>
                <a:gd name="connsiteX5-11" fmla="*/ 779318 w 779318"/>
                <a:gd name="connsiteY5-12" fmla="*/ 2408184 h 2408184"/>
                <a:gd name="connsiteX0-13" fmla="*/ 779318 w 779318"/>
                <a:gd name="connsiteY0-14" fmla="*/ 2408184 h 2408184"/>
                <a:gd name="connsiteX1-15" fmla="*/ 0 w 779318"/>
                <a:gd name="connsiteY1-16" fmla="*/ 1204092 h 2408184"/>
                <a:gd name="connsiteX2-17" fmla="*/ 779318 w 779318"/>
                <a:gd name="connsiteY2-18" fmla="*/ 0 h 2408184"/>
                <a:gd name="connsiteX3-19" fmla="*/ 246522 w 779318"/>
                <a:gd name="connsiteY3-20" fmla="*/ 1204091 h 2408184"/>
                <a:gd name="connsiteX4-21" fmla="*/ 779318 w 779318"/>
                <a:gd name="connsiteY4-22" fmla="*/ 2408182 h 2408184"/>
                <a:gd name="connsiteX5-23" fmla="*/ 779318 w 779318"/>
                <a:gd name="connsiteY5-24" fmla="*/ 2408184 h 2408184"/>
                <a:gd name="connsiteX0-25" fmla="*/ 779318 w 779318"/>
                <a:gd name="connsiteY0-26" fmla="*/ 2408184 h 2408184"/>
                <a:gd name="connsiteX1-27" fmla="*/ 0 w 779318"/>
                <a:gd name="connsiteY1-28" fmla="*/ 1204092 h 2408184"/>
                <a:gd name="connsiteX2-29" fmla="*/ 779318 w 779318"/>
                <a:gd name="connsiteY2-30" fmla="*/ 0 h 2408184"/>
                <a:gd name="connsiteX3-31" fmla="*/ 246522 w 779318"/>
                <a:gd name="connsiteY3-32" fmla="*/ 1204091 h 2408184"/>
                <a:gd name="connsiteX4-33" fmla="*/ 779318 w 779318"/>
                <a:gd name="connsiteY4-34" fmla="*/ 2408182 h 2408184"/>
                <a:gd name="connsiteX5-35" fmla="*/ 779318 w 779318"/>
                <a:gd name="connsiteY5-36" fmla="*/ 2408184 h 2408184"/>
                <a:gd name="connsiteX0-37" fmla="*/ 779318 w 779318"/>
                <a:gd name="connsiteY0-38" fmla="*/ 2408184 h 2408184"/>
                <a:gd name="connsiteX1-39" fmla="*/ 0 w 779318"/>
                <a:gd name="connsiteY1-40" fmla="*/ 1204092 h 2408184"/>
                <a:gd name="connsiteX2-41" fmla="*/ 779318 w 779318"/>
                <a:gd name="connsiteY2-42" fmla="*/ 0 h 2408184"/>
                <a:gd name="connsiteX3-43" fmla="*/ 693643 w 779318"/>
                <a:gd name="connsiteY3-44" fmla="*/ 1309195 h 2408184"/>
                <a:gd name="connsiteX4-45" fmla="*/ 779318 w 779318"/>
                <a:gd name="connsiteY4-46" fmla="*/ 2408182 h 2408184"/>
                <a:gd name="connsiteX5-47" fmla="*/ 779318 w 779318"/>
                <a:gd name="connsiteY5-48" fmla="*/ 2408184 h 2408184"/>
                <a:gd name="connsiteX0-49" fmla="*/ 399289 w 399289"/>
                <a:gd name="connsiteY0-50" fmla="*/ 2408184 h 2408184"/>
                <a:gd name="connsiteX1-51" fmla="*/ 23 w 399289"/>
                <a:gd name="connsiteY1-52" fmla="*/ 1214602 h 2408184"/>
                <a:gd name="connsiteX2-53" fmla="*/ 399289 w 399289"/>
                <a:gd name="connsiteY2-54" fmla="*/ 0 h 2408184"/>
                <a:gd name="connsiteX3-55" fmla="*/ 313614 w 399289"/>
                <a:gd name="connsiteY3-56" fmla="*/ 1309195 h 2408184"/>
                <a:gd name="connsiteX4-57" fmla="*/ 399289 w 399289"/>
                <a:gd name="connsiteY4-58" fmla="*/ 2408182 h 2408184"/>
                <a:gd name="connsiteX5-59" fmla="*/ 399289 w 399289"/>
                <a:gd name="connsiteY5-60" fmla="*/ 2408184 h 2408184"/>
                <a:gd name="connsiteX0-61" fmla="*/ 440915 w 440915"/>
                <a:gd name="connsiteY0-62" fmla="*/ 2429204 h 2429204"/>
                <a:gd name="connsiteX1-63" fmla="*/ 41649 w 440915"/>
                <a:gd name="connsiteY1-64" fmla="*/ 1235622 h 2429204"/>
                <a:gd name="connsiteX2-65" fmla="*/ 262069 w 440915"/>
                <a:gd name="connsiteY2-66" fmla="*/ 0 h 2429204"/>
                <a:gd name="connsiteX3-67" fmla="*/ 355240 w 440915"/>
                <a:gd name="connsiteY3-68" fmla="*/ 1330215 h 2429204"/>
                <a:gd name="connsiteX4-69" fmla="*/ 440915 w 440915"/>
                <a:gd name="connsiteY4-70" fmla="*/ 2429202 h 2429204"/>
                <a:gd name="connsiteX5-71" fmla="*/ 440915 w 440915"/>
                <a:gd name="connsiteY5-72" fmla="*/ 2429204 h 2429204"/>
                <a:gd name="connsiteX0-73" fmla="*/ 489378 w 489378"/>
                <a:gd name="connsiteY0-74" fmla="*/ 2597369 h 2597369"/>
                <a:gd name="connsiteX1-75" fmla="*/ 90112 w 489378"/>
                <a:gd name="connsiteY1-76" fmla="*/ 1403787 h 2597369"/>
                <a:gd name="connsiteX2-77" fmla="*/ 221109 w 489378"/>
                <a:gd name="connsiteY2-78" fmla="*/ 0 h 2597369"/>
                <a:gd name="connsiteX3-79" fmla="*/ 403703 w 489378"/>
                <a:gd name="connsiteY3-80" fmla="*/ 1498380 h 2597369"/>
                <a:gd name="connsiteX4-81" fmla="*/ 489378 w 489378"/>
                <a:gd name="connsiteY4-82" fmla="*/ 2597367 h 2597369"/>
                <a:gd name="connsiteX5-83" fmla="*/ 489378 w 489378"/>
                <a:gd name="connsiteY5-84" fmla="*/ 2597369 h 2597369"/>
                <a:gd name="connsiteX0-85" fmla="*/ 489378 w 489378"/>
                <a:gd name="connsiteY0-86" fmla="*/ 2597369 h 2597369"/>
                <a:gd name="connsiteX1-87" fmla="*/ 90112 w 489378"/>
                <a:gd name="connsiteY1-88" fmla="*/ 1403787 h 2597369"/>
                <a:gd name="connsiteX2-89" fmla="*/ 221109 w 489378"/>
                <a:gd name="connsiteY2-90" fmla="*/ 0 h 2597369"/>
                <a:gd name="connsiteX3-91" fmla="*/ 403703 w 489378"/>
                <a:gd name="connsiteY3-92" fmla="*/ 1498380 h 2597369"/>
                <a:gd name="connsiteX4-93" fmla="*/ 489378 w 489378"/>
                <a:gd name="connsiteY4-94" fmla="*/ 2597367 h 2597369"/>
                <a:gd name="connsiteX5-95" fmla="*/ 489378 w 489378"/>
                <a:gd name="connsiteY5-96" fmla="*/ 2597369 h 2597369"/>
                <a:gd name="connsiteX0-97" fmla="*/ 440135 w 440135"/>
                <a:gd name="connsiteY0-98" fmla="*/ 2597369 h 2597369"/>
                <a:gd name="connsiteX1-99" fmla="*/ 40869 w 440135"/>
                <a:gd name="connsiteY1-100" fmla="*/ 1403787 h 2597369"/>
                <a:gd name="connsiteX2-101" fmla="*/ 171866 w 440135"/>
                <a:gd name="connsiteY2-102" fmla="*/ 0 h 2597369"/>
                <a:gd name="connsiteX3-103" fmla="*/ 354460 w 440135"/>
                <a:gd name="connsiteY3-104" fmla="*/ 1498380 h 2597369"/>
                <a:gd name="connsiteX4-105" fmla="*/ 440135 w 440135"/>
                <a:gd name="connsiteY4-106" fmla="*/ 2597367 h 2597369"/>
                <a:gd name="connsiteX5-107" fmla="*/ 440135 w 440135"/>
                <a:gd name="connsiteY5-108" fmla="*/ 2597369 h 2597369"/>
                <a:gd name="connsiteX0-109" fmla="*/ 412392 w 412392"/>
                <a:gd name="connsiteY0-110" fmla="*/ 2597369 h 2597369"/>
                <a:gd name="connsiteX1-111" fmla="*/ 13126 w 412392"/>
                <a:gd name="connsiteY1-112" fmla="*/ 1403787 h 2597369"/>
                <a:gd name="connsiteX2-113" fmla="*/ 144123 w 412392"/>
                <a:gd name="connsiteY2-114" fmla="*/ 0 h 2597369"/>
                <a:gd name="connsiteX3-115" fmla="*/ 326717 w 412392"/>
                <a:gd name="connsiteY3-116" fmla="*/ 1498380 h 2597369"/>
                <a:gd name="connsiteX4-117" fmla="*/ 412392 w 412392"/>
                <a:gd name="connsiteY4-118" fmla="*/ 2597367 h 2597369"/>
                <a:gd name="connsiteX5-119" fmla="*/ 412392 w 412392"/>
                <a:gd name="connsiteY5-120" fmla="*/ 2597369 h 2597369"/>
                <a:gd name="connsiteX0-121" fmla="*/ 388612 w 410967"/>
                <a:gd name="connsiteY0-122" fmla="*/ 2744513 h 2744513"/>
                <a:gd name="connsiteX1-123" fmla="*/ 11701 w 410967"/>
                <a:gd name="connsiteY1-124" fmla="*/ 1403787 h 2744513"/>
                <a:gd name="connsiteX2-125" fmla="*/ 142698 w 410967"/>
                <a:gd name="connsiteY2-126" fmla="*/ 0 h 2744513"/>
                <a:gd name="connsiteX3-127" fmla="*/ 325292 w 410967"/>
                <a:gd name="connsiteY3-128" fmla="*/ 1498380 h 2744513"/>
                <a:gd name="connsiteX4-129" fmla="*/ 410967 w 410967"/>
                <a:gd name="connsiteY4-130" fmla="*/ 2597367 h 2744513"/>
                <a:gd name="connsiteX5-131" fmla="*/ 388612 w 410967"/>
                <a:gd name="connsiteY5-132" fmla="*/ 2744513 h 2744513"/>
                <a:gd name="connsiteX0-133" fmla="*/ 388612 w 410967"/>
                <a:gd name="connsiteY0-134" fmla="*/ 2744513 h 2744513"/>
                <a:gd name="connsiteX1-135" fmla="*/ 11701 w 410967"/>
                <a:gd name="connsiteY1-136" fmla="*/ 1403787 h 2744513"/>
                <a:gd name="connsiteX2-137" fmla="*/ 142698 w 410967"/>
                <a:gd name="connsiteY2-138" fmla="*/ 0 h 2744513"/>
                <a:gd name="connsiteX3-139" fmla="*/ 325292 w 410967"/>
                <a:gd name="connsiteY3-140" fmla="*/ 1498380 h 2744513"/>
                <a:gd name="connsiteX4-141" fmla="*/ 410967 w 410967"/>
                <a:gd name="connsiteY4-142" fmla="*/ 2597367 h 2744513"/>
                <a:gd name="connsiteX5-143" fmla="*/ 388612 w 410967"/>
                <a:gd name="connsiteY5-144" fmla="*/ 2744513 h 2744513"/>
                <a:gd name="connsiteX0-145" fmla="*/ 228631 w 407477"/>
                <a:gd name="connsiteY0-146" fmla="*/ 2471244 h 2597367"/>
                <a:gd name="connsiteX1-147" fmla="*/ 8211 w 407477"/>
                <a:gd name="connsiteY1-148" fmla="*/ 1403787 h 2597367"/>
                <a:gd name="connsiteX2-149" fmla="*/ 139208 w 407477"/>
                <a:gd name="connsiteY2-150" fmla="*/ 0 h 2597367"/>
                <a:gd name="connsiteX3-151" fmla="*/ 321802 w 407477"/>
                <a:gd name="connsiteY3-152" fmla="*/ 1498380 h 2597367"/>
                <a:gd name="connsiteX4-153" fmla="*/ 407477 w 407477"/>
                <a:gd name="connsiteY4-154" fmla="*/ 2597367 h 2597367"/>
                <a:gd name="connsiteX5-155" fmla="*/ 228631 w 407477"/>
                <a:gd name="connsiteY5-156" fmla="*/ 2471244 h 2597367"/>
                <a:gd name="connsiteX0-157" fmla="*/ 223164 w 318785"/>
                <a:gd name="connsiteY0-158" fmla="*/ 2471244 h 2471560"/>
                <a:gd name="connsiteX1-159" fmla="*/ 2744 w 318785"/>
                <a:gd name="connsiteY1-160" fmla="*/ 1403787 h 2471560"/>
                <a:gd name="connsiteX2-161" fmla="*/ 133741 w 318785"/>
                <a:gd name="connsiteY2-162" fmla="*/ 0 h 2471560"/>
                <a:gd name="connsiteX3-163" fmla="*/ 316335 w 318785"/>
                <a:gd name="connsiteY3-164" fmla="*/ 1498380 h 2471560"/>
                <a:gd name="connsiteX4-165" fmla="*/ 223164 w 318785"/>
                <a:gd name="connsiteY4-166" fmla="*/ 2471244 h 2471560"/>
                <a:gd name="connsiteX0-167" fmla="*/ 220502 w 316123"/>
                <a:gd name="connsiteY0-168" fmla="*/ 2523795 h 2524111"/>
                <a:gd name="connsiteX1-169" fmla="*/ 82 w 316123"/>
                <a:gd name="connsiteY1-170" fmla="*/ 1456338 h 2524111"/>
                <a:gd name="connsiteX2-171" fmla="*/ 200104 w 316123"/>
                <a:gd name="connsiteY2-172" fmla="*/ 0 h 2524111"/>
                <a:gd name="connsiteX3-173" fmla="*/ 313673 w 316123"/>
                <a:gd name="connsiteY3-174" fmla="*/ 1550931 h 2524111"/>
                <a:gd name="connsiteX4-175" fmla="*/ 220502 w 316123"/>
                <a:gd name="connsiteY4-176" fmla="*/ 2523795 h 2524111"/>
                <a:gd name="connsiteX0-177" fmla="*/ 220502 w 316123"/>
                <a:gd name="connsiteY0-178" fmla="*/ 2523795 h 2524111"/>
                <a:gd name="connsiteX1-179" fmla="*/ 82 w 316123"/>
                <a:gd name="connsiteY1-180" fmla="*/ 1456338 h 2524111"/>
                <a:gd name="connsiteX2-181" fmla="*/ 200104 w 316123"/>
                <a:gd name="connsiteY2-182" fmla="*/ 0 h 2524111"/>
                <a:gd name="connsiteX3-183" fmla="*/ 313673 w 316123"/>
                <a:gd name="connsiteY3-184" fmla="*/ 1550931 h 2524111"/>
                <a:gd name="connsiteX4-185" fmla="*/ 220502 w 316123"/>
                <a:gd name="connsiteY4-186" fmla="*/ 2523795 h 2524111"/>
                <a:gd name="connsiteX0-187" fmla="*/ 161437 w 257058"/>
                <a:gd name="connsiteY0-188" fmla="*/ 2523795 h 2524111"/>
                <a:gd name="connsiteX1-189" fmla="*/ 181 w 257058"/>
                <a:gd name="connsiteY1-190" fmla="*/ 1445828 h 2524111"/>
                <a:gd name="connsiteX2-191" fmla="*/ 141039 w 257058"/>
                <a:gd name="connsiteY2-192" fmla="*/ 0 h 2524111"/>
                <a:gd name="connsiteX3-193" fmla="*/ 254608 w 257058"/>
                <a:gd name="connsiteY3-194" fmla="*/ 1550931 h 2524111"/>
                <a:gd name="connsiteX4-195" fmla="*/ 161437 w 257058"/>
                <a:gd name="connsiteY4-196" fmla="*/ 2523795 h 2524111"/>
                <a:gd name="connsiteX0-197" fmla="*/ 112207 w 256113"/>
                <a:gd name="connsiteY0-198" fmla="*/ 2513285 h 2513607"/>
                <a:gd name="connsiteX1-199" fmla="*/ 254 w 256113"/>
                <a:gd name="connsiteY1-200" fmla="*/ 1445828 h 2513607"/>
                <a:gd name="connsiteX2-201" fmla="*/ 141112 w 256113"/>
                <a:gd name="connsiteY2-202" fmla="*/ 0 h 2513607"/>
                <a:gd name="connsiteX3-203" fmla="*/ 254681 w 256113"/>
                <a:gd name="connsiteY3-204" fmla="*/ 1550931 h 2513607"/>
                <a:gd name="connsiteX4-205" fmla="*/ 112207 w 256113"/>
                <a:gd name="connsiteY4-206" fmla="*/ 2513285 h 2513607"/>
                <a:gd name="connsiteX0-207" fmla="*/ 112207 w 209853"/>
                <a:gd name="connsiteY0-208" fmla="*/ 2513285 h 2513503"/>
                <a:gd name="connsiteX1-209" fmla="*/ 254 w 209853"/>
                <a:gd name="connsiteY1-210" fmla="*/ 1445828 h 2513503"/>
                <a:gd name="connsiteX2-211" fmla="*/ 141112 w 209853"/>
                <a:gd name="connsiteY2-212" fmla="*/ 0 h 2513503"/>
                <a:gd name="connsiteX3-213" fmla="*/ 205378 w 209853"/>
                <a:gd name="connsiteY3-214" fmla="*/ 1277662 h 2513503"/>
                <a:gd name="connsiteX4-215" fmla="*/ 112207 w 209853"/>
                <a:gd name="connsiteY4-216" fmla="*/ 2513285 h 2513503"/>
                <a:gd name="connsiteX0-217" fmla="*/ 112236 w 207857"/>
                <a:gd name="connsiteY0-218" fmla="*/ 2502774 h 2502992"/>
                <a:gd name="connsiteX1-219" fmla="*/ 283 w 207857"/>
                <a:gd name="connsiteY1-220" fmla="*/ 1435317 h 2502992"/>
                <a:gd name="connsiteX2-221" fmla="*/ 101699 w 207857"/>
                <a:gd name="connsiteY2-222" fmla="*/ 0 h 2502992"/>
                <a:gd name="connsiteX3-223" fmla="*/ 205407 w 207857"/>
                <a:gd name="connsiteY3-224" fmla="*/ 1267151 h 2502992"/>
                <a:gd name="connsiteX4-225" fmla="*/ 112236 w 207857"/>
                <a:gd name="connsiteY4-226" fmla="*/ 2502774 h 2502992"/>
                <a:gd name="connsiteX0-227" fmla="*/ 118518 w 214139"/>
                <a:gd name="connsiteY0-228" fmla="*/ 3206967 h 3207185"/>
                <a:gd name="connsiteX1-229" fmla="*/ 6565 w 214139"/>
                <a:gd name="connsiteY1-230" fmla="*/ 2139510 h 3207185"/>
                <a:gd name="connsiteX2-231" fmla="*/ 78399 w 214139"/>
                <a:gd name="connsiteY2-232" fmla="*/ 0 h 3207185"/>
                <a:gd name="connsiteX3-233" fmla="*/ 211689 w 214139"/>
                <a:gd name="connsiteY3-234" fmla="*/ 1971344 h 3207185"/>
                <a:gd name="connsiteX4-235" fmla="*/ 118518 w 214139"/>
                <a:gd name="connsiteY4-236" fmla="*/ 3206967 h 3207185"/>
                <a:gd name="connsiteX0-237" fmla="*/ 118518 w 214139"/>
                <a:gd name="connsiteY0-238" fmla="*/ 3206967 h 3207185"/>
                <a:gd name="connsiteX1-239" fmla="*/ 6565 w 214139"/>
                <a:gd name="connsiteY1-240" fmla="*/ 2139510 h 3207185"/>
                <a:gd name="connsiteX2-241" fmla="*/ 78399 w 214139"/>
                <a:gd name="connsiteY2-242" fmla="*/ 0 h 3207185"/>
                <a:gd name="connsiteX3-243" fmla="*/ 211689 w 214139"/>
                <a:gd name="connsiteY3-244" fmla="*/ 1971344 h 3207185"/>
                <a:gd name="connsiteX4-245" fmla="*/ 118518 w 214139"/>
                <a:gd name="connsiteY4-246" fmla="*/ 3206967 h 3207185"/>
                <a:gd name="connsiteX0-247" fmla="*/ 112724 w 208345"/>
                <a:gd name="connsiteY0-248" fmla="*/ 3206967 h 3207185"/>
                <a:gd name="connsiteX1-249" fmla="*/ 771 w 208345"/>
                <a:gd name="connsiteY1-250" fmla="*/ 2139510 h 3207185"/>
                <a:gd name="connsiteX2-251" fmla="*/ 72605 w 208345"/>
                <a:gd name="connsiteY2-252" fmla="*/ 0 h 3207185"/>
                <a:gd name="connsiteX3-253" fmla="*/ 205895 w 208345"/>
                <a:gd name="connsiteY3-254" fmla="*/ 1971344 h 3207185"/>
                <a:gd name="connsiteX4-255" fmla="*/ 112724 w 208345"/>
                <a:gd name="connsiteY4-256" fmla="*/ 3206967 h 3207185"/>
                <a:gd name="connsiteX0-257" fmla="*/ 112333 w 207954"/>
                <a:gd name="connsiteY0-258" fmla="*/ 2555326 h 2555544"/>
                <a:gd name="connsiteX1-259" fmla="*/ 380 w 207954"/>
                <a:gd name="connsiteY1-260" fmla="*/ 1487869 h 2555544"/>
                <a:gd name="connsiteX2-261" fmla="*/ 82074 w 207954"/>
                <a:gd name="connsiteY2-262" fmla="*/ 0 h 2555544"/>
                <a:gd name="connsiteX3-263" fmla="*/ 205504 w 207954"/>
                <a:gd name="connsiteY3-264" fmla="*/ 1319703 h 2555544"/>
                <a:gd name="connsiteX4-265" fmla="*/ 112333 w 207954"/>
                <a:gd name="connsiteY4-266" fmla="*/ 2555326 h 2555544"/>
                <a:gd name="connsiteX0-267" fmla="*/ 113360 w 208981"/>
                <a:gd name="connsiteY0-268" fmla="*/ 2250526 h 2250744"/>
                <a:gd name="connsiteX1-269" fmla="*/ 1407 w 208981"/>
                <a:gd name="connsiteY1-270" fmla="*/ 1183069 h 2250744"/>
                <a:gd name="connsiteX2-271" fmla="*/ 63380 w 208981"/>
                <a:gd name="connsiteY2-272" fmla="*/ 0 h 2250744"/>
                <a:gd name="connsiteX3-273" fmla="*/ 206531 w 208981"/>
                <a:gd name="connsiteY3-274" fmla="*/ 1014903 h 2250744"/>
                <a:gd name="connsiteX4-275" fmla="*/ 113360 w 208981"/>
                <a:gd name="connsiteY4-276" fmla="*/ 2250526 h 2250744"/>
                <a:gd name="connsiteX0-277" fmla="*/ 117785 w 294603"/>
                <a:gd name="connsiteY0-278" fmla="*/ 2271546 h 2271764"/>
                <a:gd name="connsiteX1-279" fmla="*/ 5832 w 294603"/>
                <a:gd name="connsiteY1-280" fmla="*/ 1204089 h 2271764"/>
                <a:gd name="connsiteX2-281" fmla="*/ 294602 w 294603"/>
                <a:gd name="connsiteY2-282" fmla="*/ 0 h 2271764"/>
                <a:gd name="connsiteX3-283" fmla="*/ 210956 w 294603"/>
                <a:gd name="connsiteY3-284" fmla="*/ 1035923 h 2271764"/>
                <a:gd name="connsiteX4-285" fmla="*/ 117785 w 294603"/>
                <a:gd name="connsiteY4-286" fmla="*/ 2271546 h 2271764"/>
                <a:gd name="connsiteX0-287" fmla="*/ 112877 w 208498"/>
                <a:gd name="connsiteY0-288" fmla="*/ 2303077 h 2303295"/>
                <a:gd name="connsiteX1-289" fmla="*/ 924 w 208498"/>
                <a:gd name="connsiteY1-290" fmla="*/ 1235620 h 2303295"/>
                <a:gd name="connsiteX2-291" fmla="*/ 171365 w 208498"/>
                <a:gd name="connsiteY2-292" fmla="*/ 0 h 2303295"/>
                <a:gd name="connsiteX3-293" fmla="*/ 206048 w 208498"/>
                <a:gd name="connsiteY3-294" fmla="*/ 1067454 h 2303295"/>
                <a:gd name="connsiteX4-295" fmla="*/ 112877 w 208498"/>
                <a:gd name="connsiteY4-296" fmla="*/ 2303077 h 2303295"/>
                <a:gd name="connsiteX0-297" fmla="*/ 111982 w 207603"/>
                <a:gd name="connsiteY0-298" fmla="*/ 2324098 h 2324316"/>
                <a:gd name="connsiteX1-299" fmla="*/ 29 w 207603"/>
                <a:gd name="connsiteY1-300" fmla="*/ 1256641 h 2324316"/>
                <a:gd name="connsiteX2-301" fmla="*/ 121166 w 207603"/>
                <a:gd name="connsiteY2-302" fmla="*/ 0 h 2324316"/>
                <a:gd name="connsiteX3-303" fmla="*/ 205153 w 207603"/>
                <a:gd name="connsiteY3-304" fmla="*/ 1088475 h 2324316"/>
                <a:gd name="connsiteX4-305" fmla="*/ 111982 w 207603"/>
                <a:gd name="connsiteY4-306" fmla="*/ 2324098 h 2324316"/>
                <a:gd name="connsiteX0-307" fmla="*/ 111982 w 207603"/>
                <a:gd name="connsiteY0-308" fmla="*/ 2197974 h 2198230"/>
                <a:gd name="connsiteX1-309" fmla="*/ 29 w 207603"/>
                <a:gd name="connsiteY1-310" fmla="*/ 1256641 h 2198230"/>
                <a:gd name="connsiteX2-311" fmla="*/ 121166 w 207603"/>
                <a:gd name="connsiteY2-312" fmla="*/ 0 h 2198230"/>
                <a:gd name="connsiteX3-313" fmla="*/ 205153 w 207603"/>
                <a:gd name="connsiteY3-314" fmla="*/ 1088475 h 2198230"/>
                <a:gd name="connsiteX4-315" fmla="*/ 111982 w 207603"/>
                <a:gd name="connsiteY4-316" fmla="*/ 2197974 h 2198230"/>
                <a:gd name="connsiteX0-317" fmla="*/ 111982 w 206487"/>
                <a:gd name="connsiteY0-318" fmla="*/ 2197974 h 2197974"/>
                <a:gd name="connsiteX1-319" fmla="*/ 29 w 206487"/>
                <a:gd name="connsiteY1-320" fmla="*/ 1256641 h 2197974"/>
                <a:gd name="connsiteX2-321" fmla="*/ 121166 w 206487"/>
                <a:gd name="connsiteY2-322" fmla="*/ 0 h 2197974"/>
                <a:gd name="connsiteX3-323" fmla="*/ 205153 w 206487"/>
                <a:gd name="connsiteY3-324" fmla="*/ 1088475 h 2197974"/>
                <a:gd name="connsiteX4-325" fmla="*/ 111982 w 206487"/>
                <a:gd name="connsiteY4-326" fmla="*/ 2197974 h 2197974"/>
                <a:gd name="connsiteX0-327" fmla="*/ 283728 w 283728"/>
                <a:gd name="connsiteY0-328" fmla="*/ 2124402 h 2124402"/>
                <a:gd name="connsiteX1-329" fmla="*/ 4142 w 283728"/>
                <a:gd name="connsiteY1-330" fmla="*/ 1256641 h 2124402"/>
                <a:gd name="connsiteX2-331" fmla="*/ 125279 w 283728"/>
                <a:gd name="connsiteY2-332" fmla="*/ 0 h 2124402"/>
                <a:gd name="connsiteX3-333" fmla="*/ 209266 w 283728"/>
                <a:gd name="connsiteY3-334" fmla="*/ 1088475 h 2124402"/>
                <a:gd name="connsiteX4-335" fmla="*/ 283728 w 283728"/>
                <a:gd name="connsiteY4-336" fmla="*/ 2124402 h 2124402"/>
                <a:gd name="connsiteX0-337" fmla="*/ 283728 w 284476"/>
                <a:gd name="connsiteY0-338" fmla="*/ 2124402 h 2124402"/>
                <a:gd name="connsiteX1-339" fmla="*/ 4142 w 284476"/>
                <a:gd name="connsiteY1-340" fmla="*/ 1256641 h 2124402"/>
                <a:gd name="connsiteX2-341" fmla="*/ 125279 w 284476"/>
                <a:gd name="connsiteY2-342" fmla="*/ 0 h 2124402"/>
                <a:gd name="connsiteX3-343" fmla="*/ 209266 w 284476"/>
                <a:gd name="connsiteY3-344" fmla="*/ 1088475 h 2124402"/>
                <a:gd name="connsiteX4-345" fmla="*/ 283728 w 284476"/>
                <a:gd name="connsiteY4-346" fmla="*/ 2124402 h 2124402"/>
                <a:gd name="connsiteX0-347" fmla="*/ 102153 w 206421"/>
                <a:gd name="connsiteY0-348" fmla="*/ 2208485 h 2208485"/>
                <a:gd name="connsiteX1-349" fmla="*/ 61 w 206421"/>
                <a:gd name="connsiteY1-350" fmla="*/ 1256641 h 2208485"/>
                <a:gd name="connsiteX2-351" fmla="*/ 121198 w 206421"/>
                <a:gd name="connsiteY2-352" fmla="*/ 0 h 2208485"/>
                <a:gd name="connsiteX3-353" fmla="*/ 205185 w 206421"/>
                <a:gd name="connsiteY3-354" fmla="*/ 1088475 h 2208485"/>
                <a:gd name="connsiteX4-355" fmla="*/ 102153 w 206421"/>
                <a:gd name="connsiteY4-356" fmla="*/ 2208485 h 220848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206421" h="2208485">
                  <a:moveTo>
                    <a:pt x="102153" y="2208485"/>
                  </a:moveTo>
                  <a:cubicBezTo>
                    <a:pt x="118914" y="2108637"/>
                    <a:pt x="-3113" y="1624722"/>
                    <a:pt x="61" y="1256641"/>
                  </a:cubicBezTo>
                  <a:cubicBezTo>
                    <a:pt x="3235" y="888560"/>
                    <a:pt x="80574" y="219046"/>
                    <a:pt x="121198" y="0"/>
                  </a:cubicBezTo>
                  <a:cubicBezTo>
                    <a:pt x="77188" y="329012"/>
                    <a:pt x="205185" y="555806"/>
                    <a:pt x="205185" y="1088475"/>
                  </a:cubicBezTo>
                  <a:cubicBezTo>
                    <a:pt x="220089" y="1500349"/>
                    <a:pt x="95254" y="2140168"/>
                    <a:pt x="102153" y="2208485"/>
                  </a:cubicBez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63" name="Freeform: Shape 14"/>
            <p:cNvSpPr/>
            <p:nvPr/>
          </p:nvSpPr>
          <p:spPr>
            <a:xfrm>
              <a:off x="7631094" y="5091665"/>
              <a:ext cx="120616" cy="680729"/>
            </a:xfrm>
            <a:custGeom>
              <a:avLst/>
              <a:gdLst>
                <a:gd name="connsiteX0" fmla="*/ 779318 w 779318"/>
                <a:gd name="connsiteY0" fmla="*/ 2408183 h 2408183"/>
                <a:gd name="connsiteX1" fmla="*/ 0 w 779318"/>
                <a:gd name="connsiteY1" fmla="*/ 1204091 h 2408183"/>
                <a:gd name="connsiteX2" fmla="*/ 779318 w 779318"/>
                <a:gd name="connsiteY2" fmla="*/ -1 h 2408183"/>
                <a:gd name="connsiteX3" fmla="*/ 246522 w 779318"/>
                <a:gd name="connsiteY3" fmla="*/ 1204090 h 2408183"/>
                <a:gd name="connsiteX4" fmla="*/ 779318 w 779318"/>
                <a:gd name="connsiteY4" fmla="*/ 2408181 h 2408183"/>
                <a:gd name="connsiteX5" fmla="*/ 779318 w 779318"/>
                <a:gd name="connsiteY5" fmla="*/ 2408183 h 2408183"/>
                <a:gd name="connsiteX0-1" fmla="*/ 779318 w 779318"/>
                <a:gd name="connsiteY0-2" fmla="*/ 2408184 h 2408184"/>
                <a:gd name="connsiteX1-3" fmla="*/ 0 w 779318"/>
                <a:gd name="connsiteY1-4" fmla="*/ 1204092 h 2408184"/>
                <a:gd name="connsiteX2-5" fmla="*/ 779318 w 779318"/>
                <a:gd name="connsiteY2-6" fmla="*/ 0 h 2408184"/>
                <a:gd name="connsiteX3-7" fmla="*/ 246522 w 779318"/>
                <a:gd name="connsiteY3-8" fmla="*/ 1204091 h 2408184"/>
                <a:gd name="connsiteX4-9" fmla="*/ 779318 w 779318"/>
                <a:gd name="connsiteY4-10" fmla="*/ 2408182 h 2408184"/>
                <a:gd name="connsiteX5-11" fmla="*/ 779318 w 779318"/>
                <a:gd name="connsiteY5-12" fmla="*/ 2408184 h 2408184"/>
                <a:gd name="connsiteX0-13" fmla="*/ 779318 w 779318"/>
                <a:gd name="connsiteY0-14" fmla="*/ 2408184 h 2408184"/>
                <a:gd name="connsiteX1-15" fmla="*/ 0 w 779318"/>
                <a:gd name="connsiteY1-16" fmla="*/ 1204092 h 2408184"/>
                <a:gd name="connsiteX2-17" fmla="*/ 779318 w 779318"/>
                <a:gd name="connsiteY2-18" fmla="*/ 0 h 2408184"/>
                <a:gd name="connsiteX3-19" fmla="*/ 246522 w 779318"/>
                <a:gd name="connsiteY3-20" fmla="*/ 1204091 h 2408184"/>
                <a:gd name="connsiteX4-21" fmla="*/ 779318 w 779318"/>
                <a:gd name="connsiteY4-22" fmla="*/ 2408182 h 2408184"/>
                <a:gd name="connsiteX5-23" fmla="*/ 779318 w 779318"/>
                <a:gd name="connsiteY5-24" fmla="*/ 2408184 h 2408184"/>
                <a:gd name="connsiteX0-25" fmla="*/ 779318 w 779318"/>
                <a:gd name="connsiteY0-26" fmla="*/ 2408184 h 2408184"/>
                <a:gd name="connsiteX1-27" fmla="*/ 0 w 779318"/>
                <a:gd name="connsiteY1-28" fmla="*/ 1204092 h 2408184"/>
                <a:gd name="connsiteX2-29" fmla="*/ 779318 w 779318"/>
                <a:gd name="connsiteY2-30" fmla="*/ 0 h 2408184"/>
                <a:gd name="connsiteX3-31" fmla="*/ 246522 w 779318"/>
                <a:gd name="connsiteY3-32" fmla="*/ 1204091 h 2408184"/>
                <a:gd name="connsiteX4-33" fmla="*/ 779318 w 779318"/>
                <a:gd name="connsiteY4-34" fmla="*/ 2408182 h 2408184"/>
                <a:gd name="connsiteX5-35" fmla="*/ 779318 w 779318"/>
                <a:gd name="connsiteY5-36" fmla="*/ 2408184 h 2408184"/>
                <a:gd name="connsiteX0-37" fmla="*/ 779318 w 779318"/>
                <a:gd name="connsiteY0-38" fmla="*/ 2408184 h 2408184"/>
                <a:gd name="connsiteX1-39" fmla="*/ 0 w 779318"/>
                <a:gd name="connsiteY1-40" fmla="*/ 1204092 h 2408184"/>
                <a:gd name="connsiteX2-41" fmla="*/ 779318 w 779318"/>
                <a:gd name="connsiteY2-42" fmla="*/ 0 h 2408184"/>
                <a:gd name="connsiteX3-43" fmla="*/ 693643 w 779318"/>
                <a:gd name="connsiteY3-44" fmla="*/ 1309195 h 2408184"/>
                <a:gd name="connsiteX4-45" fmla="*/ 779318 w 779318"/>
                <a:gd name="connsiteY4-46" fmla="*/ 2408182 h 2408184"/>
                <a:gd name="connsiteX5-47" fmla="*/ 779318 w 779318"/>
                <a:gd name="connsiteY5-48" fmla="*/ 2408184 h 2408184"/>
                <a:gd name="connsiteX0-49" fmla="*/ 399289 w 399289"/>
                <a:gd name="connsiteY0-50" fmla="*/ 2408184 h 2408184"/>
                <a:gd name="connsiteX1-51" fmla="*/ 23 w 399289"/>
                <a:gd name="connsiteY1-52" fmla="*/ 1214602 h 2408184"/>
                <a:gd name="connsiteX2-53" fmla="*/ 399289 w 399289"/>
                <a:gd name="connsiteY2-54" fmla="*/ 0 h 2408184"/>
                <a:gd name="connsiteX3-55" fmla="*/ 313614 w 399289"/>
                <a:gd name="connsiteY3-56" fmla="*/ 1309195 h 2408184"/>
                <a:gd name="connsiteX4-57" fmla="*/ 399289 w 399289"/>
                <a:gd name="connsiteY4-58" fmla="*/ 2408182 h 2408184"/>
                <a:gd name="connsiteX5-59" fmla="*/ 399289 w 399289"/>
                <a:gd name="connsiteY5-60" fmla="*/ 2408184 h 2408184"/>
                <a:gd name="connsiteX0-61" fmla="*/ 440915 w 440915"/>
                <a:gd name="connsiteY0-62" fmla="*/ 2429204 h 2429204"/>
                <a:gd name="connsiteX1-63" fmla="*/ 41649 w 440915"/>
                <a:gd name="connsiteY1-64" fmla="*/ 1235622 h 2429204"/>
                <a:gd name="connsiteX2-65" fmla="*/ 262069 w 440915"/>
                <a:gd name="connsiteY2-66" fmla="*/ 0 h 2429204"/>
                <a:gd name="connsiteX3-67" fmla="*/ 355240 w 440915"/>
                <a:gd name="connsiteY3-68" fmla="*/ 1330215 h 2429204"/>
                <a:gd name="connsiteX4-69" fmla="*/ 440915 w 440915"/>
                <a:gd name="connsiteY4-70" fmla="*/ 2429202 h 2429204"/>
                <a:gd name="connsiteX5-71" fmla="*/ 440915 w 440915"/>
                <a:gd name="connsiteY5-72" fmla="*/ 2429204 h 2429204"/>
                <a:gd name="connsiteX0-73" fmla="*/ 489378 w 489378"/>
                <a:gd name="connsiteY0-74" fmla="*/ 2597369 h 2597369"/>
                <a:gd name="connsiteX1-75" fmla="*/ 90112 w 489378"/>
                <a:gd name="connsiteY1-76" fmla="*/ 1403787 h 2597369"/>
                <a:gd name="connsiteX2-77" fmla="*/ 221109 w 489378"/>
                <a:gd name="connsiteY2-78" fmla="*/ 0 h 2597369"/>
                <a:gd name="connsiteX3-79" fmla="*/ 403703 w 489378"/>
                <a:gd name="connsiteY3-80" fmla="*/ 1498380 h 2597369"/>
                <a:gd name="connsiteX4-81" fmla="*/ 489378 w 489378"/>
                <a:gd name="connsiteY4-82" fmla="*/ 2597367 h 2597369"/>
                <a:gd name="connsiteX5-83" fmla="*/ 489378 w 489378"/>
                <a:gd name="connsiteY5-84" fmla="*/ 2597369 h 2597369"/>
                <a:gd name="connsiteX0-85" fmla="*/ 489378 w 489378"/>
                <a:gd name="connsiteY0-86" fmla="*/ 2597369 h 2597369"/>
                <a:gd name="connsiteX1-87" fmla="*/ 90112 w 489378"/>
                <a:gd name="connsiteY1-88" fmla="*/ 1403787 h 2597369"/>
                <a:gd name="connsiteX2-89" fmla="*/ 221109 w 489378"/>
                <a:gd name="connsiteY2-90" fmla="*/ 0 h 2597369"/>
                <a:gd name="connsiteX3-91" fmla="*/ 403703 w 489378"/>
                <a:gd name="connsiteY3-92" fmla="*/ 1498380 h 2597369"/>
                <a:gd name="connsiteX4-93" fmla="*/ 489378 w 489378"/>
                <a:gd name="connsiteY4-94" fmla="*/ 2597367 h 2597369"/>
                <a:gd name="connsiteX5-95" fmla="*/ 489378 w 489378"/>
                <a:gd name="connsiteY5-96" fmla="*/ 2597369 h 2597369"/>
                <a:gd name="connsiteX0-97" fmla="*/ 440135 w 440135"/>
                <a:gd name="connsiteY0-98" fmla="*/ 2597369 h 2597369"/>
                <a:gd name="connsiteX1-99" fmla="*/ 40869 w 440135"/>
                <a:gd name="connsiteY1-100" fmla="*/ 1403787 h 2597369"/>
                <a:gd name="connsiteX2-101" fmla="*/ 171866 w 440135"/>
                <a:gd name="connsiteY2-102" fmla="*/ 0 h 2597369"/>
                <a:gd name="connsiteX3-103" fmla="*/ 354460 w 440135"/>
                <a:gd name="connsiteY3-104" fmla="*/ 1498380 h 2597369"/>
                <a:gd name="connsiteX4-105" fmla="*/ 440135 w 440135"/>
                <a:gd name="connsiteY4-106" fmla="*/ 2597367 h 2597369"/>
                <a:gd name="connsiteX5-107" fmla="*/ 440135 w 440135"/>
                <a:gd name="connsiteY5-108" fmla="*/ 2597369 h 2597369"/>
                <a:gd name="connsiteX0-109" fmla="*/ 412392 w 412392"/>
                <a:gd name="connsiteY0-110" fmla="*/ 2597369 h 2597369"/>
                <a:gd name="connsiteX1-111" fmla="*/ 13126 w 412392"/>
                <a:gd name="connsiteY1-112" fmla="*/ 1403787 h 2597369"/>
                <a:gd name="connsiteX2-113" fmla="*/ 144123 w 412392"/>
                <a:gd name="connsiteY2-114" fmla="*/ 0 h 2597369"/>
                <a:gd name="connsiteX3-115" fmla="*/ 326717 w 412392"/>
                <a:gd name="connsiteY3-116" fmla="*/ 1498380 h 2597369"/>
                <a:gd name="connsiteX4-117" fmla="*/ 412392 w 412392"/>
                <a:gd name="connsiteY4-118" fmla="*/ 2597367 h 2597369"/>
                <a:gd name="connsiteX5-119" fmla="*/ 412392 w 412392"/>
                <a:gd name="connsiteY5-120" fmla="*/ 2597369 h 2597369"/>
                <a:gd name="connsiteX0-121" fmla="*/ 388612 w 410967"/>
                <a:gd name="connsiteY0-122" fmla="*/ 2744513 h 2744513"/>
                <a:gd name="connsiteX1-123" fmla="*/ 11701 w 410967"/>
                <a:gd name="connsiteY1-124" fmla="*/ 1403787 h 2744513"/>
                <a:gd name="connsiteX2-125" fmla="*/ 142698 w 410967"/>
                <a:gd name="connsiteY2-126" fmla="*/ 0 h 2744513"/>
                <a:gd name="connsiteX3-127" fmla="*/ 325292 w 410967"/>
                <a:gd name="connsiteY3-128" fmla="*/ 1498380 h 2744513"/>
                <a:gd name="connsiteX4-129" fmla="*/ 410967 w 410967"/>
                <a:gd name="connsiteY4-130" fmla="*/ 2597367 h 2744513"/>
                <a:gd name="connsiteX5-131" fmla="*/ 388612 w 410967"/>
                <a:gd name="connsiteY5-132" fmla="*/ 2744513 h 2744513"/>
                <a:gd name="connsiteX0-133" fmla="*/ 388612 w 410967"/>
                <a:gd name="connsiteY0-134" fmla="*/ 2744513 h 2744513"/>
                <a:gd name="connsiteX1-135" fmla="*/ 11701 w 410967"/>
                <a:gd name="connsiteY1-136" fmla="*/ 1403787 h 2744513"/>
                <a:gd name="connsiteX2-137" fmla="*/ 142698 w 410967"/>
                <a:gd name="connsiteY2-138" fmla="*/ 0 h 2744513"/>
                <a:gd name="connsiteX3-139" fmla="*/ 325292 w 410967"/>
                <a:gd name="connsiteY3-140" fmla="*/ 1498380 h 2744513"/>
                <a:gd name="connsiteX4-141" fmla="*/ 410967 w 410967"/>
                <a:gd name="connsiteY4-142" fmla="*/ 2597367 h 2744513"/>
                <a:gd name="connsiteX5-143" fmla="*/ 388612 w 410967"/>
                <a:gd name="connsiteY5-144" fmla="*/ 2744513 h 2744513"/>
                <a:gd name="connsiteX0-145" fmla="*/ 228631 w 407477"/>
                <a:gd name="connsiteY0-146" fmla="*/ 2471244 h 2597367"/>
                <a:gd name="connsiteX1-147" fmla="*/ 8211 w 407477"/>
                <a:gd name="connsiteY1-148" fmla="*/ 1403787 h 2597367"/>
                <a:gd name="connsiteX2-149" fmla="*/ 139208 w 407477"/>
                <a:gd name="connsiteY2-150" fmla="*/ 0 h 2597367"/>
                <a:gd name="connsiteX3-151" fmla="*/ 321802 w 407477"/>
                <a:gd name="connsiteY3-152" fmla="*/ 1498380 h 2597367"/>
                <a:gd name="connsiteX4-153" fmla="*/ 407477 w 407477"/>
                <a:gd name="connsiteY4-154" fmla="*/ 2597367 h 2597367"/>
                <a:gd name="connsiteX5-155" fmla="*/ 228631 w 407477"/>
                <a:gd name="connsiteY5-156" fmla="*/ 2471244 h 2597367"/>
                <a:gd name="connsiteX0-157" fmla="*/ 223164 w 318785"/>
                <a:gd name="connsiteY0-158" fmla="*/ 2471244 h 2471560"/>
                <a:gd name="connsiteX1-159" fmla="*/ 2744 w 318785"/>
                <a:gd name="connsiteY1-160" fmla="*/ 1403787 h 2471560"/>
                <a:gd name="connsiteX2-161" fmla="*/ 133741 w 318785"/>
                <a:gd name="connsiteY2-162" fmla="*/ 0 h 2471560"/>
                <a:gd name="connsiteX3-163" fmla="*/ 316335 w 318785"/>
                <a:gd name="connsiteY3-164" fmla="*/ 1498380 h 2471560"/>
                <a:gd name="connsiteX4-165" fmla="*/ 223164 w 318785"/>
                <a:gd name="connsiteY4-166" fmla="*/ 2471244 h 2471560"/>
                <a:gd name="connsiteX0-167" fmla="*/ 220502 w 316123"/>
                <a:gd name="connsiteY0-168" fmla="*/ 2523795 h 2524111"/>
                <a:gd name="connsiteX1-169" fmla="*/ 82 w 316123"/>
                <a:gd name="connsiteY1-170" fmla="*/ 1456338 h 2524111"/>
                <a:gd name="connsiteX2-171" fmla="*/ 200104 w 316123"/>
                <a:gd name="connsiteY2-172" fmla="*/ 0 h 2524111"/>
                <a:gd name="connsiteX3-173" fmla="*/ 313673 w 316123"/>
                <a:gd name="connsiteY3-174" fmla="*/ 1550931 h 2524111"/>
                <a:gd name="connsiteX4-175" fmla="*/ 220502 w 316123"/>
                <a:gd name="connsiteY4-176" fmla="*/ 2523795 h 2524111"/>
                <a:gd name="connsiteX0-177" fmla="*/ 220502 w 316123"/>
                <a:gd name="connsiteY0-178" fmla="*/ 2523795 h 2524111"/>
                <a:gd name="connsiteX1-179" fmla="*/ 82 w 316123"/>
                <a:gd name="connsiteY1-180" fmla="*/ 1456338 h 2524111"/>
                <a:gd name="connsiteX2-181" fmla="*/ 200104 w 316123"/>
                <a:gd name="connsiteY2-182" fmla="*/ 0 h 2524111"/>
                <a:gd name="connsiteX3-183" fmla="*/ 313673 w 316123"/>
                <a:gd name="connsiteY3-184" fmla="*/ 1550931 h 2524111"/>
                <a:gd name="connsiteX4-185" fmla="*/ 220502 w 316123"/>
                <a:gd name="connsiteY4-186" fmla="*/ 2523795 h 2524111"/>
                <a:gd name="connsiteX0-187" fmla="*/ 161437 w 257058"/>
                <a:gd name="connsiteY0-188" fmla="*/ 2523795 h 2524111"/>
                <a:gd name="connsiteX1-189" fmla="*/ 181 w 257058"/>
                <a:gd name="connsiteY1-190" fmla="*/ 1445828 h 2524111"/>
                <a:gd name="connsiteX2-191" fmla="*/ 141039 w 257058"/>
                <a:gd name="connsiteY2-192" fmla="*/ 0 h 2524111"/>
                <a:gd name="connsiteX3-193" fmla="*/ 254608 w 257058"/>
                <a:gd name="connsiteY3-194" fmla="*/ 1550931 h 2524111"/>
                <a:gd name="connsiteX4-195" fmla="*/ 161437 w 257058"/>
                <a:gd name="connsiteY4-196" fmla="*/ 2523795 h 2524111"/>
                <a:gd name="connsiteX0-197" fmla="*/ 112207 w 256113"/>
                <a:gd name="connsiteY0-198" fmla="*/ 2513285 h 2513607"/>
                <a:gd name="connsiteX1-199" fmla="*/ 254 w 256113"/>
                <a:gd name="connsiteY1-200" fmla="*/ 1445828 h 2513607"/>
                <a:gd name="connsiteX2-201" fmla="*/ 141112 w 256113"/>
                <a:gd name="connsiteY2-202" fmla="*/ 0 h 2513607"/>
                <a:gd name="connsiteX3-203" fmla="*/ 254681 w 256113"/>
                <a:gd name="connsiteY3-204" fmla="*/ 1550931 h 2513607"/>
                <a:gd name="connsiteX4-205" fmla="*/ 112207 w 256113"/>
                <a:gd name="connsiteY4-206" fmla="*/ 2513285 h 2513607"/>
                <a:gd name="connsiteX0-207" fmla="*/ 112207 w 209853"/>
                <a:gd name="connsiteY0-208" fmla="*/ 2513285 h 2513503"/>
                <a:gd name="connsiteX1-209" fmla="*/ 254 w 209853"/>
                <a:gd name="connsiteY1-210" fmla="*/ 1445828 h 2513503"/>
                <a:gd name="connsiteX2-211" fmla="*/ 141112 w 209853"/>
                <a:gd name="connsiteY2-212" fmla="*/ 0 h 2513503"/>
                <a:gd name="connsiteX3-213" fmla="*/ 205378 w 209853"/>
                <a:gd name="connsiteY3-214" fmla="*/ 1277662 h 2513503"/>
                <a:gd name="connsiteX4-215" fmla="*/ 112207 w 209853"/>
                <a:gd name="connsiteY4-216" fmla="*/ 2513285 h 2513503"/>
                <a:gd name="connsiteX0-217" fmla="*/ 112236 w 207857"/>
                <a:gd name="connsiteY0-218" fmla="*/ 2502774 h 2502992"/>
                <a:gd name="connsiteX1-219" fmla="*/ 283 w 207857"/>
                <a:gd name="connsiteY1-220" fmla="*/ 1435317 h 2502992"/>
                <a:gd name="connsiteX2-221" fmla="*/ 101699 w 207857"/>
                <a:gd name="connsiteY2-222" fmla="*/ 0 h 2502992"/>
                <a:gd name="connsiteX3-223" fmla="*/ 205407 w 207857"/>
                <a:gd name="connsiteY3-224" fmla="*/ 1267151 h 2502992"/>
                <a:gd name="connsiteX4-225" fmla="*/ 112236 w 207857"/>
                <a:gd name="connsiteY4-226" fmla="*/ 2502774 h 2502992"/>
                <a:gd name="connsiteX0-227" fmla="*/ 118518 w 214139"/>
                <a:gd name="connsiteY0-228" fmla="*/ 3206967 h 3207185"/>
                <a:gd name="connsiteX1-229" fmla="*/ 6565 w 214139"/>
                <a:gd name="connsiteY1-230" fmla="*/ 2139510 h 3207185"/>
                <a:gd name="connsiteX2-231" fmla="*/ 78399 w 214139"/>
                <a:gd name="connsiteY2-232" fmla="*/ 0 h 3207185"/>
                <a:gd name="connsiteX3-233" fmla="*/ 211689 w 214139"/>
                <a:gd name="connsiteY3-234" fmla="*/ 1971344 h 3207185"/>
                <a:gd name="connsiteX4-235" fmla="*/ 118518 w 214139"/>
                <a:gd name="connsiteY4-236" fmla="*/ 3206967 h 3207185"/>
                <a:gd name="connsiteX0-237" fmla="*/ 118518 w 214139"/>
                <a:gd name="connsiteY0-238" fmla="*/ 3206967 h 3207185"/>
                <a:gd name="connsiteX1-239" fmla="*/ 6565 w 214139"/>
                <a:gd name="connsiteY1-240" fmla="*/ 2139510 h 3207185"/>
                <a:gd name="connsiteX2-241" fmla="*/ 78399 w 214139"/>
                <a:gd name="connsiteY2-242" fmla="*/ 0 h 3207185"/>
                <a:gd name="connsiteX3-243" fmla="*/ 211689 w 214139"/>
                <a:gd name="connsiteY3-244" fmla="*/ 1971344 h 3207185"/>
                <a:gd name="connsiteX4-245" fmla="*/ 118518 w 214139"/>
                <a:gd name="connsiteY4-246" fmla="*/ 3206967 h 3207185"/>
                <a:gd name="connsiteX0-247" fmla="*/ 112724 w 208345"/>
                <a:gd name="connsiteY0-248" fmla="*/ 3206967 h 3207185"/>
                <a:gd name="connsiteX1-249" fmla="*/ 771 w 208345"/>
                <a:gd name="connsiteY1-250" fmla="*/ 2139510 h 3207185"/>
                <a:gd name="connsiteX2-251" fmla="*/ 72605 w 208345"/>
                <a:gd name="connsiteY2-252" fmla="*/ 0 h 3207185"/>
                <a:gd name="connsiteX3-253" fmla="*/ 205895 w 208345"/>
                <a:gd name="connsiteY3-254" fmla="*/ 1971344 h 3207185"/>
                <a:gd name="connsiteX4-255" fmla="*/ 112724 w 208345"/>
                <a:gd name="connsiteY4-256" fmla="*/ 3206967 h 3207185"/>
                <a:gd name="connsiteX0-257" fmla="*/ 112333 w 207954"/>
                <a:gd name="connsiteY0-258" fmla="*/ 2555326 h 2555544"/>
                <a:gd name="connsiteX1-259" fmla="*/ 380 w 207954"/>
                <a:gd name="connsiteY1-260" fmla="*/ 1487869 h 2555544"/>
                <a:gd name="connsiteX2-261" fmla="*/ 82074 w 207954"/>
                <a:gd name="connsiteY2-262" fmla="*/ 0 h 2555544"/>
                <a:gd name="connsiteX3-263" fmla="*/ 205504 w 207954"/>
                <a:gd name="connsiteY3-264" fmla="*/ 1319703 h 2555544"/>
                <a:gd name="connsiteX4-265" fmla="*/ 112333 w 207954"/>
                <a:gd name="connsiteY4-266" fmla="*/ 2555326 h 2555544"/>
                <a:gd name="connsiteX0-267" fmla="*/ 113360 w 208981"/>
                <a:gd name="connsiteY0-268" fmla="*/ 2250526 h 2250744"/>
                <a:gd name="connsiteX1-269" fmla="*/ 1407 w 208981"/>
                <a:gd name="connsiteY1-270" fmla="*/ 1183069 h 2250744"/>
                <a:gd name="connsiteX2-271" fmla="*/ 63380 w 208981"/>
                <a:gd name="connsiteY2-272" fmla="*/ 0 h 2250744"/>
                <a:gd name="connsiteX3-273" fmla="*/ 206531 w 208981"/>
                <a:gd name="connsiteY3-274" fmla="*/ 1014903 h 2250744"/>
                <a:gd name="connsiteX4-275" fmla="*/ 113360 w 208981"/>
                <a:gd name="connsiteY4-276" fmla="*/ 2250526 h 2250744"/>
                <a:gd name="connsiteX0-277" fmla="*/ 117785 w 294603"/>
                <a:gd name="connsiteY0-278" fmla="*/ 2271546 h 2271764"/>
                <a:gd name="connsiteX1-279" fmla="*/ 5832 w 294603"/>
                <a:gd name="connsiteY1-280" fmla="*/ 1204089 h 2271764"/>
                <a:gd name="connsiteX2-281" fmla="*/ 294602 w 294603"/>
                <a:gd name="connsiteY2-282" fmla="*/ 0 h 2271764"/>
                <a:gd name="connsiteX3-283" fmla="*/ 210956 w 294603"/>
                <a:gd name="connsiteY3-284" fmla="*/ 1035923 h 2271764"/>
                <a:gd name="connsiteX4-285" fmla="*/ 117785 w 294603"/>
                <a:gd name="connsiteY4-286" fmla="*/ 2271546 h 2271764"/>
                <a:gd name="connsiteX0-287" fmla="*/ 112877 w 208498"/>
                <a:gd name="connsiteY0-288" fmla="*/ 2303077 h 2303295"/>
                <a:gd name="connsiteX1-289" fmla="*/ 924 w 208498"/>
                <a:gd name="connsiteY1-290" fmla="*/ 1235620 h 2303295"/>
                <a:gd name="connsiteX2-291" fmla="*/ 171365 w 208498"/>
                <a:gd name="connsiteY2-292" fmla="*/ 0 h 2303295"/>
                <a:gd name="connsiteX3-293" fmla="*/ 206048 w 208498"/>
                <a:gd name="connsiteY3-294" fmla="*/ 1067454 h 2303295"/>
                <a:gd name="connsiteX4-295" fmla="*/ 112877 w 208498"/>
                <a:gd name="connsiteY4-296" fmla="*/ 2303077 h 2303295"/>
                <a:gd name="connsiteX0-297" fmla="*/ 111982 w 207603"/>
                <a:gd name="connsiteY0-298" fmla="*/ 2324098 h 2324316"/>
                <a:gd name="connsiteX1-299" fmla="*/ 29 w 207603"/>
                <a:gd name="connsiteY1-300" fmla="*/ 1256641 h 2324316"/>
                <a:gd name="connsiteX2-301" fmla="*/ 121166 w 207603"/>
                <a:gd name="connsiteY2-302" fmla="*/ 0 h 2324316"/>
                <a:gd name="connsiteX3-303" fmla="*/ 205153 w 207603"/>
                <a:gd name="connsiteY3-304" fmla="*/ 1088475 h 2324316"/>
                <a:gd name="connsiteX4-305" fmla="*/ 111982 w 207603"/>
                <a:gd name="connsiteY4-306" fmla="*/ 2324098 h 2324316"/>
                <a:gd name="connsiteX0-307" fmla="*/ 111982 w 207603"/>
                <a:gd name="connsiteY0-308" fmla="*/ 2197974 h 2198230"/>
                <a:gd name="connsiteX1-309" fmla="*/ 29 w 207603"/>
                <a:gd name="connsiteY1-310" fmla="*/ 1256641 h 2198230"/>
                <a:gd name="connsiteX2-311" fmla="*/ 121166 w 207603"/>
                <a:gd name="connsiteY2-312" fmla="*/ 0 h 2198230"/>
                <a:gd name="connsiteX3-313" fmla="*/ 205153 w 207603"/>
                <a:gd name="connsiteY3-314" fmla="*/ 1088475 h 2198230"/>
                <a:gd name="connsiteX4-315" fmla="*/ 111982 w 207603"/>
                <a:gd name="connsiteY4-316" fmla="*/ 2197974 h 2198230"/>
                <a:gd name="connsiteX0-317" fmla="*/ 111982 w 206487"/>
                <a:gd name="connsiteY0-318" fmla="*/ 2197974 h 2197974"/>
                <a:gd name="connsiteX1-319" fmla="*/ 29 w 206487"/>
                <a:gd name="connsiteY1-320" fmla="*/ 1256641 h 2197974"/>
                <a:gd name="connsiteX2-321" fmla="*/ 121166 w 206487"/>
                <a:gd name="connsiteY2-322" fmla="*/ 0 h 2197974"/>
                <a:gd name="connsiteX3-323" fmla="*/ 205153 w 206487"/>
                <a:gd name="connsiteY3-324" fmla="*/ 1088475 h 2197974"/>
                <a:gd name="connsiteX4-325" fmla="*/ 111982 w 206487"/>
                <a:gd name="connsiteY4-326" fmla="*/ 2197974 h 2197974"/>
                <a:gd name="connsiteX0-327" fmla="*/ 283728 w 283728"/>
                <a:gd name="connsiteY0-328" fmla="*/ 2124402 h 2124402"/>
                <a:gd name="connsiteX1-329" fmla="*/ 4142 w 283728"/>
                <a:gd name="connsiteY1-330" fmla="*/ 1256641 h 2124402"/>
                <a:gd name="connsiteX2-331" fmla="*/ 125279 w 283728"/>
                <a:gd name="connsiteY2-332" fmla="*/ 0 h 2124402"/>
                <a:gd name="connsiteX3-333" fmla="*/ 209266 w 283728"/>
                <a:gd name="connsiteY3-334" fmla="*/ 1088475 h 2124402"/>
                <a:gd name="connsiteX4-335" fmla="*/ 283728 w 283728"/>
                <a:gd name="connsiteY4-336" fmla="*/ 2124402 h 2124402"/>
                <a:gd name="connsiteX0-337" fmla="*/ 283728 w 284476"/>
                <a:gd name="connsiteY0-338" fmla="*/ 2124402 h 2124402"/>
                <a:gd name="connsiteX1-339" fmla="*/ 4142 w 284476"/>
                <a:gd name="connsiteY1-340" fmla="*/ 1256641 h 2124402"/>
                <a:gd name="connsiteX2-341" fmla="*/ 125279 w 284476"/>
                <a:gd name="connsiteY2-342" fmla="*/ 0 h 2124402"/>
                <a:gd name="connsiteX3-343" fmla="*/ 209266 w 284476"/>
                <a:gd name="connsiteY3-344" fmla="*/ 1088475 h 2124402"/>
                <a:gd name="connsiteX4-345" fmla="*/ 283728 w 284476"/>
                <a:gd name="connsiteY4-346" fmla="*/ 2124402 h 2124402"/>
                <a:gd name="connsiteX0-347" fmla="*/ 102153 w 206421"/>
                <a:gd name="connsiteY0-348" fmla="*/ 2208485 h 2208485"/>
                <a:gd name="connsiteX1-349" fmla="*/ 61 w 206421"/>
                <a:gd name="connsiteY1-350" fmla="*/ 1256641 h 2208485"/>
                <a:gd name="connsiteX2-351" fmla="*/ 121198 w 206421"/>
                <a:gd name="connsiteY2-352" fmla="*/ 0 h 2208485"/>
                <a:gd name="connsiteX3-353" fmla="*/ 205185 w 206421"/>
                <a:gd name="connsiteY3-354" fmla="*/ 1088475 h 2208485"/>
                <a:gd name="connsiteX4-355" fmla="*/ 102153 w 206421"/>
                <a:gd name="connsiteY4-356" fmla="*/ 2208485 h 220848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206421" h="2208485">
                  <a:moveTo>
                    <a:pt x="102153" y="2208485"/>
                  </a:moveTo>
                  <a:cubicBezTo>
                    <a:pt x="118914" y="2108637"/>
                    <a:pt x="-3113" y="1624722"/>
                    <a:pt x="61" y="1256641"/>
                  </a:cubicBezTo>
                  <a:cubicBezTo>
                    <a:pt x="3235" y="888560"/>
                    <a:pt x="80574" y="219046"/>
                    <a:pt x="121198" y="0"/>
                  </a:cubicBezTo>
                  <a:cubicBezTo>
                    <a:pt x="77188" y="329012"/>
                    <a:pt x="205185" y="555806"/>
                    <a:pt x="205185" y="1088475"/>
                  </a:cubicBezTo>
                  <a:cubicBezTo>
                    <a:pt x="220089" y="1500349"/>
                    <a:pt x="95254" y="2140168"/>
                    <a:pt x="102153" y="2208485"/>
                  </a:cubicBez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</p:grpSp>
      <p:grpSp>
        <p:nvGrpSpPr>
          <p:cNvPr id="5" name="千图PPT彼岸天：ID 8661124库_组合 15"/>
          <p:cNvGrpSpPr/>
          <p:nvPr>
            <p:custDataLst>
              <p:tags r:id="rId2"/>
            </p:custDataLst>
          </p:nvPr>
        </p:nvGrpSpPr>
        <p:grpSpPr>
          <a:xfrm>
            <a:off x="4127928" y="2460258"/>
            <a:ext cx="1415408" cy="2097402"/>
            <a:chOff x="6525490" y="1135117"/>
            <a:chExt cx="3193353" cy="4732029"/>
          </a:xfrm>
        </p:grpSpPr>
        <p:sp>
          <p:nvSpPr>
            <p:cNvPr id="42" name="Parallelogram 16"/>
            <p:cNvSpPr/>
            <p:nvPr/>
          </p:nvSpPr>
          <p:spPr>
            <a:xfrm flipH="1">
              <a:off x="7565355" y="4304425"/>
              <a:ext cx="372709" cy="728681"/>
            </a:xfrm>
            <a:prstGeom prst="parallelogram">
              <a:avLst>
                <a:gd name="adj" fmla="val 62021"/>
              </a:avLst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43" name="Parallelogram 17"/>
            <p:cNvSpPr/>
            <p:nvPr/>
          </p:nvSpPr>
          <p:spPr>
            <a:xfrm rot="661894">
              <a:off x="8245743" y="4484082"/>
              <a:ext cx="332215" cy="632352"/>
            </a:xfrm>
            <a:prstGeom prst="parallelogram">
              <a:avLst>
                <a:gd name="adj" fmla="val 62021"/>
              </a:avLst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44" name="Freeform: Shape 18"/>
            <p:cNvSpPr/>
            <p:nvPr/>
          </p:nvSpPr>
          <p:spPr>
            <a:xfrm>
              <a:off x="8160968" y="1135117"/>
              <a:ext cx="1557875" cy="3386592"/>
            </a:xfrm>
            <a:custGeom>
              <a:avLst/>
              <a:gdLst>
                <a:gd name="connsiteX0" fmla="*/ 8401 w 1557875"/>
                <a:gd name="connsiteY0" fmla="*/ 0 h 3386592"/>
                <a:gd name="connsiteX1" fmla="*/ 829175 w 1557875"/>
                <a:gd name="connsiteY1" fmla="*/ 198264 h 3386592"/>
                <a:gd name="connsiteX2" fmla="*/ 1447547 w 1557875"/>
                <a:gd name="connsiteY2" fmla="*/ 894635 h 3386592"/>
                <a:gd name="connsiteX3" fmla="*/ 1530477 w 1557875"/>
                <a:gd name="connsiteY3" fmla="*/ 1870799 h 3386592"/>
                <a:gd name="connsiteX4" fmla="*/ 1138627 w 1557875"/>
                <a:gd name="connsiteY4" fmla="*/ 2912037 h 3386592"/>
                <a:gd name="connsiteX5" fmla="*/ 825568 w 1557875"/>
                <a:gd name="connsiteY5" fmla="*/ 3355102 h 3386592"/>
                <a:gd name="connsiteX6" fmla="*/ 26087 w 1557875"/>
                <a:gd name="connsiteY6" fmla="*/ 3386443 h 3386592"/>
                <a:gd name="connsiteX7" fmla="*/ 0 w 1557875"/>
                <a:gd name="connsiteY7" fmla="*/ 3386592 h 3386592"/>
                <a:gd name="connsiteX8" fmla="*/ 0 w 1557875"/>
                <a:gd name="connsiteY8" fmla="*/ 3066486 h 3386592"/>
                <a:gd name="connsiteX9" fmla="*/ 3744 w 1557875"/>
                <a:gd name="connsiteY9" fmla="*/ 3066465 h 3386592"/>
                <a:gd name="connsiteX10" fmla="*/ 652087 w 1557875"/>
                <a:gd name="connsiteY10" fmla="*/ 3041048 h 3386592"/>
                <a:gd name="connsiteX11" fmla="*/ 905963 w 1557875"/>
                <a:gd name="connsiteY11" fmla="*/ 2681744 h 3386592"/>
                <a:gd name="connsiteX12" fmla="*/ 1223736 w 1557875"/>
                <a:gd name="connsiteY12" fmla="*/ 1837349 h 3386592"/>
                <a:gd name="connsiteX13" fmla="*/ 1156483 w 1557875"/>
                <a:gd name="connsiteY13" fmla="*/ 1045725 h 3386592"/>
                <a:gd name="connsiteX14" fmla="*/ 655013 w 1557875"/>
                <a:gd name="connsiteY14" fmla="*/ 481001 h 3386592"/>
                <a:gd name="connsiteX15" fmla="*/ 176073 w 1557875"/>
                <a:gd name="connsiteY15" fmla="*/ 334072 h 3386592"/>
                <a:gd name="connsiteX16" fmla="*/ 0 w 1557875"/>
                <a:gd name="connsiteY16" fmla="*/ 321006 h 3386592"/>
                <a:gd name="connsiteX17" fmla="*/ 0 w 1557875"/>
                <a:gd name="connsiteY17" fmla="*/ 288 h 33865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557875" h="3386592">
                  <a:moveTo>
                    <a:pt x="8401" y="0"/>
                  </a:moveTo>
                  <a:cubicBezTo>
                    <a:pt x="324225" y="3339"/>
                    <a:pt x="606618" y="89434"/>
                    <a:pt x="829175" y="198264"/>
                  </a:cubicBezTo>
                  <a:cubicBezTo>
                    <a:pt x="1118259" y="358189"/>
                    <a:pt x="1330663" y="615879"/>
                    <a:pt x="1447547" y="894635"/>
                  </a:cubicBezTo>
                  <a:cubicBezTo>
                    <a:pt x="1564431" y="1173392"/>
                    <a:pt x="1581963" y="1534567"/>
                    <a:pt x="1530477" y="1870799"/>
                  </a:cubicBezTo>
                  <a:cubicBezTo>
                    <a:pt x="1478991" y="2207032"/>
                    <a:pt x="1256112" y="2664653"/>
                    <a:pt x="1138627" y="2912037"/>
                  </a:cubicBezTo>
                  <a:cubicBezTo>
                    <a:pt x="1021141" y="3159420"/>
                    <a:pt x="1018619" y="3229288"/>
                    <a:pt x="825568" y="3355102"/>
                  </a:cubicBezTo>
                  <a:cubicBezTo>
                    <a:pt x="671404" y="3376617"/>
                    <a:pt x="330292" y="3383931"/>
                    <a:pt x="26087" y="3386443"/>
                  </a:cubicBezTo>
                  <a:lnTo>
                    <a:pt x="0" y="3386592"/>
                  </a:lnTo>
                  <a:lnTo>
                    <a:pt x="0" y="3066486"/>
                  </a:lnTo>
                  <a:lnTo>
                    <a:pt x="3744" y="3066465"/>
                  </a:lnTo>
                  <a:cubicBezTo>
                    <a:pt x="250440" y="3064428"/>
                    <a:pt x="527066" y="3058496"/>
                    <a:pt x="652087" y="3041048"/>
                  </a:cubicBezTo>
                  <a:cubicBezTo>
                    <a:pt x="808642" y="2939019"/>
                    <a:pt x="810688" y="2882360"/>
                    <a:pt x="905963" y="2681744"/>
                  </a:cubicBezTo>
                  <a:cubicBezTo>
                    <a:pt x="1001238" y="2481127"/>
                    <a:pt x="1181983" y="2110018"/>
                    <a:pt x="1223736" y="1837349"/>
                  </a:cubicBezTo>
                  <a:cubicBezTo>
                    <a:pt x="1265488" y="1564680"/>
                    <a:pt x="1251271" y="1271784"/>
                    <a:pt x="1156483" y="1045725"/>
                  </a:cubicBezTo>
                  <a:cubicBezTo>
                    <a:pt x="1061695" y="819668"/>
                    <a:pt x="889446" y="610692"/>
                    <a:pt x="655013" y="481001"/>
                  </a:cubicBezTo>
                  <a:cubicBezTo>
                    <a:pt x="519650" y="414809"/>
                    <a:pt x="356991" y="358988"/>
                    <a:pt x="176073" y="334072"/>
                  </a:cubicBezTo>
                  <a:lnTo>
                    <a:pt x="0" y="321006"/>
                  </a:lnTo>
                  <a:lnTo>
                    <a:pt x="0" y="288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43922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45" name="Freeform: Shape 19"/>
            <p:cNvSpPr/>
            <p:nvPr/>
          </p:nvSpPr>
          <p:spPr>
            <a:xfrm flipH="1">
              <a:off x="6525490" y="1135117"/>
              <a:ext cx="1632134" cy="3386592"/>
            </a:xfrm>
            <a:custGeom>
              <a:avLst/>
              <a:gdLst>
                <a:gd name="connsiteX0" fmla="*/ 8401 w 1557875"/>
                <a:gd name="connsiteY0" fmla="*/ 0 h 3386592"/>
                <a:gd name="connsiteX1" fmla="*/ 829175 w 1557875"/>
                <a:gd name="connsiteY1" fmla="*/ 198264 h 3386592"/>
                <a:gd name="connsiteX2" fmla="*/ 1447547 w 1557875"/>
                <a:gd name="connsiteY2" fmla="*/ 894635 h 3386592"/>
                <a:gd name="connsiteX3" fmla="*/ 1530477 w 1557875"/>
                <a:gd name="connsiteY3" fmla="*/ 1870799 h 3386592"/>
                <a:gd name="connsiteX4" fmla="*/ 1138627 w 1557875"/>
                <a:gd name="connsiteY4" fmla="*/ 2912037 h 3386592"/>
                <a:gd name="connsiteX5" fmla="*/ 825568 w 1557875"/>
                <a:gd name="connsiteY5" fmla="*/ 3355102 h 3386592"/>
                <a:gd name="connsiteX6" fmla="*/ 26087 w 1557875"/>
                <a:gd name="connsiteY6" fmla="*/ 3386443 h 3386592"/>
                <a:gd name="connsiteX7" fmla="*/ 0 w 1557875"/>
                <a:gd name="connsiteY7" fmla="*/ 3386592 h 3386592"/>
                <a:gd name="connsiteX8" fmla="*/ 0 w 1557875"/>
                <a:gd name="connsiteY8" fmla="*/ 3066486 h 3386592"/>
                <a:gd name="connsiteX9" fmla="*/ 3744 w 1557875"/>
                <a:gd name="connsiteY9" fmla="*/ 3066465 h 3386592"/>
                <a:gd name="connsiteX10" fmla="*/ 652087 w 1557875"/>
                <a:gd name="connsiteY10" fmla="*/ 3041048 h 3386592"/>
                <a:gd name="connsiteX11" fmla="*/ 905963 w 1557875"/>
                <a:gd name="connsiteY11" fmla="*/ 2681744 h 3386592"/>
                <a:gd name="connsiteX12" fmla="*/ 1223736 w 1557875"/>
                <a:gd name="connsiteY12" fmla="*/ 1837349 h 3386592"/>
                <a:gd name="connsiteX13" fmla="*/ 1156483 w 1557875"/>
                <a:gd name="connsiteY13" fmla="*/ 1045725 h 3386592"/>
                <a:gd name="connsiteX14" fmla="*/ 655013 w 1557875"/>
                <a:gd name="connsiteY14" fmla="*/ 481001 h 3386592"/>
                <a:gd name="connsiteX15" fmla="*/ 176073 w 1557875"/>
                <a:gd name="connsiteY15" fmla="*/ 334072 h 3386592"/>
                <a:gd name="connsiteX16" fmla="*/ 0 w 1557875"/>
                <a:gd name="connsiteY16" fmla="*/ 321006 h 3386592"/>
                <a:gd name="connsiteX17" fmla="*/ 0 w 1557875"/>
                <a:gd name="connsiteY17" fmla="*/ 288 h 33865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557875" h="3386592">
                  <a:moveTo>
                    <a:pt x="8401" y="0"/>
                  </a:moveTo>
                  <a:cubicBezTo>
                    <a:pt x="324225" y="3339"/>
                    <a:pt x="606618" y="89434"/>
                    <a:pt x="829175" y="198264"/>
                  </a:cubicBezTo>
                  <a:cubicBezTo>
                    <a:pt x="1118259" y="358189"/>
                    <a:pt x="1330663" y="615879"/>
                    <a:pt x="1447547" y="894635"/>
                  </a:cubicBezTo>
                  <a:cubicBezTo>
                    <a:pt x="1564431" y="1173392"/>
                    <a:pt x="1581963" y="1534567"/>
                    <a:pt x="1530477" y="1870799"/>
                  </a:cubicBezTo>
                  <a:cubicBezTo>
                    <a:pt x="1478991" y="2207032"/>
                    <a:pt x="1256112" y="2664653"/>
                    <a:pt x="1138627" y="2912037"/>
                  </a:cubicBezTo>
                  <a:cubicBezTo>
                    <a:pt x="1021141" y="3159420"/>
                    <a:pt x="1018619" y="3229288"/>
                    <a:pt x="825568" y="3355102"/>
                  </a:cubicBezTo>
                  <a:cubicBezTo>
                    <a:pt x="671404" y="3376617"/>
                    <a:pt x="330292" y="3383931"/>
                    <a:pt x="26087" y="3386443"/>
                  </a:cubicBezTo>
                  <a:lnTo>
                    <a:pt x="0" y="3386592"/>
                  </a:lnTo>
                  <a:lnTo>
                    <a:pt x="0" y="3066486"/>
                  </a:lnTo>
                  <a:lnTo>
                    <a:pt x="3744" y="3066465"/>
                  </a:lnTo>
                  <a:cubicBezTo>
                    <a:pt x="250440" y="3064428"/>
                    <a:pt x="527066" y="3058496"/>
                    <a:pt x="652087" y="3041048"/>
                  </a:cubicBezTo>
                  <a:cubicBezTo>
                    <a:pt x="808642" y="2939019"/>
                    <a:pt x="810688" y="2882360"/>
                    <a:pt x="905963" y="2681744"/>
                  </a:cubicBezTo>
                  <a:cubicBezTo>
                    <a:pt x="1001238" y="2481127"/>
                    <a:pt x="1181983" y="2110018"/>
                    <a:pt x="1223736" y="1837349"/>
                  </a:cubicBezTo>
                  <a:cubicBezTo>
                    <a:pt x="1265488" y="1564680"/>
                    <a:pt x="1251271" y="1271784"/>
                    <a:pt x="1156483" y="1045725"/>
                  </a:cubicBezTo>
                  <a:cubicBezTo>
                    <a:pt x="1061695" y="819668"/>
                    <a:pt x="889446" y="610692"/>
                    <a:pt x="655013" y="481001"/>
                  </a:cubicBezTo>
                  <a:cubicBezTo>
                    <a:pt x="519650" y="414809"/>
                    <a:pt x="356991" y="358988"/>
                    <a:pt x="176073" y="334072"/>
                  </a:cubicBezTo>
                  <a:lnTo>
                    <a:pt x="0" y="321006"/>
                  </a:lnTo>
                  <a:lnTo>
                    <a:pt x="0" y="288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46" name="Freeform: Shape 20"/>
            <p:cNvSpPr/>
            <p:nvPr/>
          </p:nvSpPr>
          <p:spPr>
            <a:xfrm rot="10800000">
              <a:off x="8401430" y="1624321"/>
              <a:ext cx="779318" cy="2408184"/>
            </a:xfrm>
            <a:custGeom>
              <a:avLst/>
              <a:gdLst>
                <a:gd name="connsiteX0" fmla="*/ 779318 w 779318"/>
                <a:gd name="connsiteY0" fmla="*/ 2408183 h 2408183"/>
                <a:gd name="connsiteX1" fmla="*/ 0 w 779318"/>
                <a:gd name="connsiteY1" fmla="*/ 1204091 h 2408183"/>
                <a:gd name="connsiteX2" fmla="*/ 779318 w 779318"/>
                <a:gd name="connsiteY2" fmla="*/ -1 h 2408183"/>
                <a:gd name="connsiteX3" fmla="*/ 246522 w 779318"/>
                <a:gd name="connsiteY3" fmla="*/ 1204090 h 2408183"/>
                <a:gd name="connsiteX4" fmla="*/ 779318 w 779318"/>
                <a:gd name="connsiteY4" fmla="*/ 2408181 h 2408183"/>
                <a:gd name="connsiteX5" fmla="*/ 779318 w 779318"/>
                <a:gd name="connsiteY5" fmla="*/ 2408183 h 2408183"/>
                <a:gd name="connsiteX0-1" fmla="*/ 779318 w 779318"/>
                <a:gd name="connsiteY0-2" fmla="*/ 2408184 h 2408184"/>
                <a:gd name="connsiteX1-3" fmla="*/ 0 w 779318"/>
                <a:gd name="connsiteY1-4" fmla="*/ 1204092 h 2408184"/>
                <a:gd name="connsiteX2-5" fmla="*/ 779318 w 779318"/>
                <a:gd name="connsiteY2-6" fmla="*/ 0 h 2408184"/>
                <a:gd name="connsiteX3-7" fmla="*/ 246522 w 779318"/>
                <a:gd name="connsiteY3-8" fmla="*/ 1204091 h 2408184"/>
                <a:gd name="connsiteX4-9" fmla="*/ 779318 w 779318"/>
                <a:gd name="connsiteY4-10" fmla="*/ 2408182 h 2408184"/>
                <a:gd name="connsiteX5-11" fmla="*/ 779318 w 779318"/>
                <a:gd name="connsiteY5-12" fmla="*/ 2408184 h 2408184"/>
                <a:gd name="connsiteX0-13" fmla="*/ 779318 w 779318"/>
                <a:gd name="connsiteY0-14" fmla="*/ 2408184 h 2408184"/>
                <a:gd name="connsiteX1-15" fmla="*/ 0 w 779318"/>
                <a:gd name="connsiteY1-16" fmla="*/ 1204092 h 2408184"/>
                <a:gd name="connsiteX2-17" fmla="*/ 779318 w 779318"/>
                <a:gd name="connsiteY2-18" fmla="*/ 0 h 2408184"/>
                <a:gd name="connsiteX3-19" fmla="*/ 246522 w 779318"/>
                <a:gd name="connsiteY3-20" fmla="*/ 1204091 h 2408184"/>
                <a:gd name="connsiteX4-21" fmla="*/ 779318 w 779318"/>
                <a:gd name="connsiteY4-22" fmla="*/ 2408182 h 2408184"/>
                <a:gd name="connsiteX5-23" fmla="*/ 779318 w 779318"/>
                <a:gd name="connsiteY5-24" fmla="*/ 2408184 h 2408184"/>
                <a:gd name="connsiteX0-25" fmla="*/ 779318 w 779318"/>
                <a:gd name="connsiteY0-26" fmla="*/ 2408184 h 2408184"/>
                <a:gd name="connsiteX1-27" fmla="*/ 0 w 779318"/>
                <a:gd name="connsiteY1-28" fmla="*/ 1204092 h 2408184"/>
                <a:gd name="connsiteX2-29" fmla="*/ 779318 w 779318"/>
                <a:gd name="connsiteY2-30" fmla="*/ 0 h 2408184"/>
                <a:gd name="connsiteX3-31" fmla="*/ 246522 w 779318"/>
                <a:gd name="connsiteY3-32" fmla="*/ 1204091 h 2408184"/>
                <a:gd name="connsiteX4-33" fmla="*/ 779318 w 779318"/>
                <a:gd name="connsiteY4-34" fmla="*/ 2408182 h 2408184"/>
                <a:gd name="connsiteX5-35" fmla="*/ 779318 w 779318"/>
                <a:gd name="connsiteY5-36" fmla="*/ 2408184 h 2408184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</a:cxnLst>
              <a:rect l="l" t="t" r="r" b="b"/>
              <a:pathLst>
                <a:path w="779318" h="2408184">
                  <a:moveTo>
                    <a:pt x="779318" y="2408184"/>
                  </a:moveTo>
                  <a:cubicBezTo>
                    <a:pt x="369695" y="2231539"/>
                    <a:pt x="0" y="1869094"/>
                    <a:pt x="0" y="1204092"/>
                  </a:cubicBezTo>
                  <a:cubicBezTo>
                    <a:pt x="0" y="539090"/>
                    <a:pt x="411258" y="145473"/>
                    <a:pt x="779318" y="0"/>
                  </a:cubicBezTo>
                  <a:cubicBezTo>
                    <a:pt x="478853" y="276460"/>
                    <a:pt x="246522" y="671422"/>
                    <a:pt x="246522" y="1204091"/>
                  </a:cubicBezTo>
                  <a:cubicBezTo>
                    <a:pt x="246522" y="1736760"/>
                    <a:pt x="458071" y="2214850"/>
                    <a:pt x="779318" y="2408182"/>
                  </a:cubicBezTo>
                  <a:lnTo>
                    <a:pt x="779318" y="2408184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47" name="Freeform: Shape 21"/>
            <p:cNvSpPr/>
            <p:nvPr/>
          </p:nvSpPr>
          <p:spPr>
            <a:xfrm>
              <a:off x="7087360" y="1624321"/>
              <a:ext cx="779318" cy="2408184"/>
            </a:xfrm>
            <a:custGeom>
              <a:avLst/>
              <a:gdLst>
                <a:gd name="connsiteX0" fmla="*/ 779318 w 779318"/>
                <a:gd name="connsiteY0" fmla="*/ 2408183 h 2408183"/>
                <a:gd name="connsiteX1" fmla="*/ 0 w 779318"/>
                <a:gd name="connsiteY1" fmla="*/ 1204091 h 2408183"/>
                <a:gd name="connsiteX2" fmla="*/ 779318 w 779318"/>
                <a:gd name="connsiteY2" fmla="*/ -1 h 2408183"/>
                <a:gd name="connsiteX3" fmla="*/ 246522 w 779318"/>
                <a:gd name="connsiteY3" fmla="*/ 1204090 h 2408183"/>
                <a:gd name="connsiteX4" fmla="*/ 779318 w 779318"/>
                <a:gd name="connsiteY4" fmla="*/ 2408181 h 2408183"/>
                <a:gd name="connsiteX5" fmla="*/ 779318 w 779318"/>
                <a:gd name="connsiteY5" fmla="*/ 2408183 h 2408183"/>
                <a:gd name="connsiteX0-1" fmla="*/ 779318 w 779318"/>
                <a:gd name="connsiteY0-2" fmla="*/ 2408184 h 2408184"/>
                <a:gd name="connsiteX1-3" fmla="*/ 0 w 779318"/>
                <a:gd name="connsiteY1-4" fmla="*/ 1204092 h 2408184"/>
                <a:gd name="connsiteX2-5" fmla="*/ 779318 w 779318"/>
                <a:gd name="connsiteY2-6" fmla="*/ 0 h 2408184"/>
                <a:gd name="connsiteX3-7" fmla="*/ 246522 w 779318"/>
                <a:gd name="connsiteY3-8" fmla="*/ 1204091 h 2408184"/>
                <a:gd name="connsiteX4-9" fmla="*/ 779318 w 779318"/>
                <a:gd name="connsiteY4-10" fmla="*/ 2408182 h 2408184"/>
                <a:gd name="connsiteX5-11" fmla="*/ 779318 w 779318"/>
                <a:gd name="connsiteY5-12" fmla="*/ 2408184 h 2408184"/>
                <a:gd name="connsiteX0-13" fmla="*/ 779318 w 779318"/>
                <a:gd name="connsiteY0-14" fmla="*/ 2408184 h 2408184"/>
                <a:gd name="connsiteX1-15" fmla="*/ 0 w 779318"/>
                <a:gd name="connsiteY1-16" fmla="*/ 1204092 h 2408184"/>
                <a:gd name="connsiteX2-17" fmla="*/ 779318 w 779318"/>
                <a:gd name="connsiteY2-18" fmla="*/ 0 h 2408184"/>
                <a:gd name="connsiteX3-19" fmla="*/ 246522 w 779318"/>
                <a:gd name="connsiteY3-20" fmla="*/ 1204091 h 2408184"/>
                <a:gd name="connsiteX4-21" fmla="*/ 779318 w 779318"/>
                <a:gd name="connsiteY4-22" fmla="*/ 2408182 h 2408184"/>
                <a:gd name="connsiteX5-23" fmla="*/ 779318 w 779318"/>
                <a:gd name="connsiteY5-24" fmla="*/ 2408184 h 2408184"/>
                <a:gd name="connsiteX0-25" fmla="*/ 779318 w 779318"/>
                <a:gd name="connsiteY0-26" fmla="*/ 2408184 h 2408184"/>
                <a:gd name="connsiteX1-27" fmla="*/ 0 w 779318"/>
                <a:gd name="connsiteY1-28" fmla="*/ 1204092 h 2408184"/>
                <a:gd name="connsiteX2-29" fmla="*/ 779318 w 779318"/>
                <a:gd name="connsiteY2-30" fmla="*/ 0 h 2408184"/>
                <a:gd name="connsiteX3-31" fmla="*/ 246522 w 779318"/>
                <a:gd name="connsiteY3-32" fmla="*/ 1204091 h 2408184"/>
                <a:gd name="connsiteX4-33" fmla="*/ 779318 w 779318"/>
                <a:gd name="connsiteY4-34" fmla="*/ 2408182 h 2408184"/>
                <a:gd name="connsiteX5-35" fmla="*/ 779318 w 779318"/>
                <a:gd name="connsiteY5-36" fmla="*/ 2408184 h 2408184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</a:cxnLst>
              <a:rect l="l" t="t" r="r" b="b"/>
              <a:pathLst>
                <a:path w="779318" h="2408184">
                  <a:moveTo>
                    <a:pt x="779318" y="2408184"/>
                  </a:moveTo>
                  <a:cubicBezTo>
                    <a:pt x="369695" y="2231539"/>
                    <a:pt x="0" y="1869094"/>
                    <a:pt x="0" y="1204092"/>
                  </a:cubicBezTo>
                  <a:cubicBezTo>
                    <a:pt x="0" y="539090"/>
                    <a:pt x="411258" y="145473"/>
                    <a:pt x="779318" y="0"/>
                  </a:cubicBezTo>
                  <a:cubicBezTo>
                    <a:pt x="478853" y="276460"/>
                    <a:pt x="246522" y="671422"/>
                    <a:pt x="246522" y="1204091"/>
                  </a:cubicBezTo>
                  <a:cubicBezTo>
                    <a:pt x="246522" y="1736760"/>
                    <a:pt x="458071" y="2214850"/>
                    <a:pt x="779318" y="2408182"/>
                  </a:cubicBezTo>
                  <a:lnTo>
                    <a:pt x="779318" y="2408184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48" name="Freeform: Shape 22"/>
            <p:cNvSpPr/>
            <p:nvPr/>
          </p:nvSpPr>
          <p:spPr>
            <a:xfrm>
              <a:off x="7954889" y="1634154"/>
              <a:ext cx="363525" cy="2313432"/>
            </a:xfrm>
            <a:custGeom>
              <a:avLst/>
              <a:gdLst>
                <a:gd name="connsiteX0" fmla="*/ 779318 w 779318"/>
                <a:gd name="connsiteY0" fmla="*/ 2408183 h 2408183"/>
                <a:gd name="connsiteX1" fmla="*/ 0 w 779318"/>
                <a:gd name="connsiteY1" fmla="*/ 1204091 h 2408183"/>
                <a:gd name="connsiteX2" fmla="*/ 779318 w 779318"/>
                <a:gd name="connsiteY2" fmla="*/ -1 h 2408183"/>
                <a:gd name="connsiteX3" fmla="*/ 246522 w 779318"/>
                <a:gd name="connsiteY3" fmla="*/ 1204090 h 2408183"/>
                <a:gd name="connsiteX4" fmla="*/ 779318 w 779318"/>
                <a:gd name="connsiteY4" fmla="*/ 2408181 h 2408183"/>
                <a:gd name="connsiteX5" fmla="*/ 779318 w 779318"/>
                <a:gd name="connsiteY5" fmla="*/ 2408183 h 2408183"/>
                <a:gd name="connsiteX0-1" fmla="*/ 779318 w 779318"/>
                <a:gd name="connsiteY0-2" fmla="*/ 2408184 h 2408184"/>
                <a:gd name="connsiteX1-3" fmla="*/ 0 w 779318"/>
                <a:gd name="connsiteY1-4" fmla="*/ 1204092 h 2408184"/>
                <a:gd name="connsiteX2-5" fmla="*/ 779318 w 779318"/>
                <a:gd name="connsiteY2-6" fmla="*/ 0 h 2408184"/>
                <a:gd name="connsiteX3-7" fmla="*/ 246522 w 779318"/>
                <a:gd name="connsiteY3-8" fmla="*/ 1204091 h 2408184"/>
                <a:gd name="connsiteX4-9" fmla="*/ 779318 w 779318"/>
                <a:gd name="connsiteY4-10" fmla="*/ 2408182 h 2408184"/>
                <a:gd name="connsiteX5-11" fmla="*/ 779318 w 779318"/>
                <a:gd name="connsiteY5-12" fmla="*/ 2408184 h 2408184"/>
                <a:gd name="connsiteX0-13" fmla="*/ 779318 w 779318"/>
                <a:gd name="connsiteY0-14" fmla="*/ 2408184 h 2408184"/>
                <a:gd name="connsiteX1-15" fmla="*/ 0 w 779318"/>
                <a:gd name="connsiteY1-16" fmla="*/ 1204092 h 2408184"/>
                <a:gd name="connsiteX2-17" fmla="*/ 779318 w 779318"/>
                <a:gd name="connsiteY2-18" fmla="*/ 0 h 2408184"/>
                <a:gd name="connsiteX3-19" fmla="*/ 246522 w 779318"/>
                <a:gd name="connsiteY3-20" fmla="*/ 1204091 h 2408184"/>
                <a:gd name="connsiteX4-21" fmla="*/ 779318 w 779318"/>
                <a:gd name="connsiteY4-22" fmla="*/ 2408182 h 2408184"/>
                <a:gd name="connsiteX5-23" fmla="*/ 779318 w 779318"/>
                <a:gd name="connsiteY5-24" fmla="*/ 2408184 h 2408184"/>
                <a:gd name="connsiteX0-25" fmla="*/ 779318 w 779318"/>
                <a:gd name="connsiteY0-26" fmla="*/ 2408184 h 2408184"/>
                <a:gd name="connsiteX1-27" fmla="*/ 0 w 779318"/>
                <a:gd name="connsiteY1-28" fmla="*/ 1204092 h 2408184"/>
                <a:gd name="connsiteX2-29" fmla="*/ 779318 w 779318"/>
                <a:gd name="connsiteY2-30" fmla="*/ 0 h 2408184"/>
                <a:gd name="connsiteX3-31" fmla="*/ 246522 w 779318"/>
                <a:gd name="connsiteY3-32" fmla="*/ 1204091 h 2408184"/>
                <a:gd name="connsiteX4-33" fmla="*/ 779318 w 779318"/>
                <a:gd name="connsiteY4-34" fmla="*/ 2408182 h 2408184"/>
                <a:gd name="connsiteX5-35" fmla="*/ 779318 w 779318"/>
                <a:gd name="connsiteY5-36" fmla="*/ 2408184 h 2408184"/>
                <a:gd name="connsiteX0-37" fmla="*/ 779318 w 779318"/>
                <a:gd name="connsiteY0-38" fmla="*/ 2408184 h 2408184"/>
                <a:gd name="connsiteX1-39" fmla="*/ 0 w 779318"/>
                <a:gd name="connsiteY1-40" fmla="*/ 1204092 h 2408184"/>
                <a:gd name="connsiteX2-41" fmla="*/ 779318 w 779318"/>
                <a:gd name="connsiteY2-42" fmla="*/ 0 h 2408184"/>
                <a:gd name="connsiteX3-43" fmla="*/ 693643 w 779318"/>
                <a:gd name="connsiteY3-44" fmla="*/ 1309195 h 2408184"/>
                <a:gd name="connsiteX4-45" fmla="*/ 779318 w 779318"/>
                <a:gd name="connsiteY4-46" fmla="*/ 2408182 h 2408184"/>
                <a:gd name="connsiteX5-47" fmla="*/ 779318 w 779318"/>
                <a:gd name="connsiteY5-48" fmla="*/ 2408184 h 2408184"/>
                <a:gd name="connsiteX0-49" fmla="*/ 399289 w 399289"/>
                <a:gd name="connsiteY0-50" fmla="*/ 2408184 h 2408184"/>
                <a:gd name="connsiteX1-51" fmla="*/ 23 w 399289"/>
                <a:gd name="connsiteY1-52" fmla="*/ 1214602 h 2408184"/>
                <a:gd name="connsiteX2-53" fmla="*/ 399289 w 399289"/>
                <a:gd name="connsiteY2-54" fmla="*/ 0 h 2408184"/>
                <a:gd name="connsiteX3-55" fmla="*/ 313614 w 399289"/>
                <a:gd name="connsiteY3-56" fmla="*/ 1309195 h 2408184"/>
                <a:gd name="connsiteX4-57" fmla="*/ 399289 w 399289"/>
                <a:gd name="connsiteY4-58" fmla="*/ 2408182 h 2408184"/>
                <a:gd name="connsiteX5-59" fmla="*/ 399289 w 399289"/>
                <a:gd name="connsiteY5-60" fmla="*/ 2408184 h 2408184"/>
                <a:gd name="connsiteX0-61" fmla="*/ 440915 w 440915"/>
                <a:gd name="connsiteY0-62" fmla="*/ 2429204 h 2429204"/>
                <a:gd name="connsiteX1-63" fmla="*/ 41649 w 440915"/>
                <a:gd name="connsiteY1-64" fmla="*/ 1235622 h 2429204"/>
                <a:gd name="connsiteX2-65" fmla="*/ 262069 w 440915"/>
                <a:gd name="connsiteY2-66" fmla="*/ 0 h 2429204"/>
                <a:gd name="connsiteX3-67" fmla="*/ 355240 w 440915"/>
                <a:gd name="connsiteY3-68" fmla="*/ 1330215 h 2429204"/>
                <a:gd name="connsiteX4-69" fmla="*/ 440915 w 440915"/>
                <a:gd name="connsiteY4-70" fmla="*/ 2429202 h 2429204"/>
                <a:gd name="connsiteX5-71" fmla="*/ 440915 w 440915"/>
                <a:gd name="connsiteY5-72" fmla="*/ 2429204 h 2429204"/>
                <a:gd name="connsiteX0-73" fmla="*/ 489378 w 489378"/>
                <a:gd name="connsiteY0-74" fmla="*/ 2597369 h 2597369"/>
                <a:gd name="connsiteX1-75" fmla="*/ 90112 w 489378"/>
                <a:gd name="connsiteY1-76" fmla="*/ 1403787 h 2597369"/>
                <a:gd name="connsiteX2-77" fmla="*/ 221109 w 489378"/>
                <a:gd name="connsiteY2-78" fmla="*/ 0 h 2597369"/>
                <a:gd name="connsiteX3-79" fmla="*/ 403703 w 489378"/>
                <a:gd name="connsiteY3-80" fmla="*/ 1498380 h 2597369"/>
                <a:gd name="connsiteX4-81" fmla="*/ 489378 w 489378"/>
                <a:gd name="connsiteY4-82" fmla="*/ 2597367 h 2597369"/>
                <a:gd name="connsiteX5-83" fmla="*/ 489378 w 489378"/>
                <a:gd name="connsiteY5-84" fmla="*/ 2597369 h 2597369"/>
                <a:gd name="connsiteX0-85" fmla="*/ 489378 w 489378"/>
                <a:gd name="connsiteY0-86" fmla="*/ 2597369 h 2597369"/>
                <a:gd name="connsiteX1-87" fmla="*/ 90112 w 489378"/>
                <a:gd name="connsiteY1-88" fmla="*/ 1403787 h 2597369"/>
                <a:gd name="connsiteX2-89" fmla="*/ 221109 w 489378"/>
                <a:gd name="connsiteY2-90" fmla="*/ 0 h 2597369"/>
                <a:gd name="connsiteX3-91" fmla="*/ 403703 w 489378"/>
                <a:gd name="connsiteY3-92" fmla="*/ 1498380 h 2597369"/>
                <a:gd name="connsiteX4-93" fmla="*/ 489378 w 489378"/>
                <a:gd name="connsiteY4-94" fmla="*/ 2597367 h 2597369"/>
                <a:gd name="connsiteX5-95" fmla="*/ 489378 w 489378"/>
                <a:gd name="connsiteY5-96" fmla="*/ 2597369 h 2597369"/>
                <a:gd name="connsiteX0-97" fmla="*/ 440135 w 440135"/>
                <a:gd name="connsiteY0-98" fmla="*/ 2597369 h 2597369"/>
                <a:gd name="connsiteX1-99" fmla="*/ 40869 w 440135"/>
                <a:gd name="connsiteY1-100" fmla="*/ 1403787 h 2597369"/>
                <a:gd name="connsiteX2-101" fmla="*/ 171866 w 440135"/>
                <a:gd name="connsiteY2-102" fmla="*/ 0 h 2597369"/>
                <a:gd name="connsiteX3-103" fmla="*/ 354460 w 440135"/>
                <a:gd name="connsiteY3-104" fmla="*/ 1498380 h 2597369"/>
                <a:gd name="connsiteX4-105" fmla="*/ 440135 w 440135"/>
                <a:gd name="connsiteY4-106" fmla="*/ 2597367 h 2597369"/>
                <a:gd name="connsiteX5-107" fmla="*/ 440135 w 440135"/>
                <a:gd name="connsiteY5-108" fmla="*/ 2597369 h 2597369"/>
                <a:gd name="connsiteX0-109" fmla="*/ 412392 w 412392"/>
                <a:gd name="connsiteY0-110" fmla="*/ 2597369 h 2597369"/>
                <a:gd name="connsiteX1-111" fmla="*/ 13126 w 412392"/>
                <a:gd name="connsiteY1-112" fmla="*/ 1403787 h 2597369"/>
                <a:gd name="connsiteX2-113" fmla="*/ 144123 w 412392"/>
                <a:gd name="connsiteY2-114" fmla="*/ 0 h 2597369"/>
                <a:gd name="connsiteX3-115" fmla="*/ 326717 w 412392"/>
                <a:gd name="connsiteY3-116" fmla="*/ 1498380 h 2597369"/>
                <a:gd name="connsiteX4-117" fmla="*/ 412392 w 412392"/>
                <a:gd name="connsiteY4-118" fmla="*/ 2597367 h 2597369"/>
                <a:gd name="connsiteX5-119" fmla="*/ 412392 w 412392"/>
                <a:gd name="connsiteY5-120" fmla="*/ 2597369 h 2597369"/>
                <a:gd name="connsiteX0-121" fmla="*/ 388612 w 410967"/>
                <a:gd name="connsiteY0-122" fmla="*/ 2744513 h 2744513"/>
                <a:gd name="connsiteX1-123" fmla="*/ 11701 w 410967"/>
                <a:gd name="connsiteY1-124" fmla="*/ 1403787 h 2744513"/>
                <a:gd name="connsiteX2-125" fmla="*/ 142698 w 410967"/>
                <a:gd name="connsiteY2-126" fmla="*/ 0 h 2744513"/>
                <a:gd name="connsiteX3-127" fmla="*/ 325292 w 410967"/>
                <a:gd name="connsiteY3-128" fmla="*/ 1498380 h 2744513"/>
                <a:gd name="connsiteX4-129" fmla="*/ 410967 w 410967"/>
                <a:gd name="connsiteY4-130" fmla="*/ 2597367 h 2744513"/>
                <a:gd name="connsiteX5-131" fmla="*/ 388612 w 410967"/>
                <a:gd name="connsiteY5-132" fmla="*/ 2744513 h 2744513"/>
                <a:gd name="connsiteX0-133" fmla="*/ 388612 w 410967"/>
                <a:gd name="connsiteY0-134" fmla="*/ 2744513 h 2744513"/>
                <a:gd name="connsiteX1-135" fmla="*/ 11701 w 410967"/>
                <a:gd name="connsiteY1-136" fmla="*/ 1403787 h 2744513"/>
                <a:gd name="connsiteX2-137" fmla="*/ 142698 w 410967"/>
                <a:gd name="connsiteY2-138" fmla="*/ 0 h 2744513"/>
                <a:gd name="connsiteX3-139" fmla="*/ 325292 w 410967"/>
                <a:gd name="connsiteY3-140" fmla="*/ 1498380 h 2744513"/>
                <a:gd name="connsiteX4-141" fmla="*/ 410967 w 410967"/>
                <a:gd name="connsiteY4-142" fmla="*/ 2597367 h 2744513"/>
                <a:gd name="connsiteX5-143" fmla="*/ 388612 w 410967"/>
                <a:gd name="connsiteY5-144" fmla="*/ 2744513 h 2744513"/>
                <a:gd name="connsiteX0-145" fmla="*/ 228631 w 407477"/>
                <a:gd name="connsiteY0-146" fmla="*/ 2471244 h 2597367"/>
                <a:gd name="connsiteX1-147" fmla="*/ 8211 w 407477"/>
                <a:gd name="connsiteY1-148" fmla="*/ 1403787 h 2597367"/>
                <a:gd name="connsiteX2-149" fmla="*/ 139208 w 407477"/>
                <a:gd name="connsiteY2-150" fmla="*/ 0 h 2597367"/>
                <a:gd name="connsiteX3-151" fmla="*/ 321802 w 407477"/>
                <a:gd name="connsiteY3-152" fmla="*/ 1498380 h 2597367"/>
                <a:gd name="connsiteX4-153" fmla="*/ 407477 w 407477"/>
                <a:gd name="connsiteY4-154" fmla="*/ 2597367 h 2597367"/>
                <a:gd name="connsiteX5-155" fmla="*/ 228631 w 407477"/>
                <a:gd name="connsiteY5-156" fmla="*/ 2471244 h 2597367"/>
                <a:gd name="connsiteX0-157" fmla="*/ 223164 w 318785"/>
                <a:gd name="connsiteY0-158" fmla="*/ 2471244 h 2471560"/>
                <a:gd name="connsiteX1-159" fmla="*/ 2744 w 318785"/>
                <a:gd name="connsiteY1-160" fmla="*/ 1403787 h 2471560"/>
                <a:gd name="connsiteX2-161" fmla="*/ 133741 w 318785"/>
                <a:gd name="connsiteY2-162" fmla="*/ 0 h 2471560"/>
                <a:gd name="connsiteX3-163" fmla="*/ 316335 w 318785"/>
                <a:gd name="connsiteY3-164" fmla="*/ 1498380 h 2471560"/>
                <a:gd name="connsiteX4-165" fmla="*/ 223164 w 318785"/>
                <a:gd name="connsiteY4-166" fmla="*/ 2471244 h 2471560"/>
                <a:gd name="connsiteX0-167" fmla="*/ 220502 w 316123"/>
                <a:gd name="connsiteY0-168" fmla="*/ 2523795 h 2524111"/>
                <a:gd name="connsiteX1-169" fmla="*/ 82 w 316123"/>
                <a:gd name="connsiteY1-170" fmla="*/ 1456338 h 2524111"/>
                <a:gd name="connsiteX2-171" fmla="*/ 200104 w 316123"/>
                <a:gd name="connsiteY2-172" fmla="*/ 0 h 2524111"/>
                <a:gd name="connsiteX3-173" fmla="*/ 313673 w 316123"/>
                <a:gd name="connsiteY3-174" fmla="*/ 1550931 h 2524111"/>
                <a:gd name="connsiteX4-175" fmla="*/ 220502 w 316123"/>
                <a:gd name="connsiteY4-176" fmla="*/ 2523795 h 2524111"/>
                <a:gd name="connsiteX0-177" fmla="*/ 220502 w 316123"/>
                <a:gd name="connsiteY0-178" fmla="*/ 2523795 h 2524111"/>
                <a:gd name="connsiteX1-179" fmla="*/ 82 w 316123"/>
                <a:gd name="connsiteY1-180" fmla="*/ 1456338 h 2524111"/>
                <a:gd name="connsiteX2-181" fmla="*/ 200104 w 316123"/>
                <a:gd name="connsiteY2-182" fmla="*/ 0 h 2524111"/>
                <a:gd name="connsiteX3-183" fmla="*/ 313673 w 316123"/>
                <a:gd name="connsiteY3-184" fmla="*/ 1550931 h 2524111"/>
                <a:gd name="connsiteX4-185" fmla="*/ 220502 w 316123"/>
                <a:gd name="connsiteY4-186" fmla="*/ 2523795 h 2524111"/>
                <a:gd name="connsiteX0-187" fmla="*/ 161437 w 257058"/>
                <a:gd name="connsiteY0-188" fmla="*/ 2523795 h 2524111"/>
                <a:gd name="connsiteX1-189" fmla="*/ 181 w 257058"/>
                <a:gd name="connsiteY1-190" fmla="*/ 1445828 h 2524111"/>
                <a:gd name="connsiteX2-191" fmla="*/ 141039 w 257058"/>
                <a:gd name="connsiteY2-192" fmla="*/ 0 h 2524111"/>
                <a:gd name="connsiteX3-193" fmla="*/ 254608 w 257058"/>
                <a:gd name="connsiteY3-194" fmla="*/ 1550931 h 2524111"/>
                <a:gd name="connsiteX4-195" fmla="*/ 161437 w 257058"/>
                <a:gd name="connsiteY4-196" fmla="*/ 2523795 h 2524111"/>
                <a:gd name="connsiteX0-197" fmla="*/ 112207 w 256113"/>
                <a:gd name="connsiteY0-198" fmla="*/ 2513285 h 2513607"/>
                <a:gd name="connsiteX1-199" fmla="*/ 254 w 256113"/>
                <a:gd name="connsiteY1-200" fmla="*/ 1445828 h 2513607"/>
                <a:gd name="connsiteX2-201" fmla="*/ 141112 w 256113"/>
                <a:gd name="connsiteY2-202" fmla="*/ 0 h 2513607"/>
                <a:gd name="connsiteX3-203" fmla="*/ 254681 w 256113"/>
                <a:gd name="connsiteY3-204" fmla="*/ 1550931 h 2513607"/>
                <a:gd name="connsiteX4-205" fmla="*/ 112207 w 256113"/>
                <a:gd name="connsiteY4-206" fmla="*/ 2513285 h 2513607"/>
                <a:gd name="connsiteX0-207" fmla="*/ 112207 w 209853"/>
                <a:gd name="connsiteY0-208" fmla="*/ 2513285 h 2513503"/>
                <a:gd name="connsiteX1-209" fmla="*/ 254 w 209853"/>
                <a:gd name="connsiteY1-210" fmla="*/ 1445828 h 2513503"/>
                <a:gd name="connsiteX2-211" fmla="*/ 141112 w 209853"/>
                <a:gd name="connsiteY2-212" fmla="*/ 0 h 2513503"/>
                <a:gd name="connsiteX3-213" fmla="*/ 205378 w 209853"/>
                <a:gd name="connsiteY3-214" fmla="*/ 1277662 h 2513503"/>
                <a:gd name="connsiteX4-215" fmla="*/ 112207 w 209853"/>
                <a:gd name="connsiteY4-216" fmla="*/ 2513285 h 2513503"/>
                <a:gd name="connsiteX0-217" fmla="*/ 112236 w 207857"/>
                <a:gd name="connsiteY0-218" fmla="*/ 2502774 h 2502992"/>
                <a:gd name="connsiteX1-219" fmla="*/ 283 w 207857"/>
                <a:gd name="connsiteY1-220" fmla="*/ 1435317 h 2502992"/>
                <a:gd name="connsiteX2-221" fmla="*/ 101699 w 207857"/>
                <a:gd name="connsiteY2-222" fmla="*/ 0 h 2502992"/>
                <a:gd name="connsiteX3-223" fmla="*/ 205407 w 207857"/>
                <a:gd name="connsiteY3-224" fmla="*/ 1267151 h 2502992"/>
                <a:gd name="connsiteX4-225" fmla="*/ 112236 w 207857"/>
                <a:gd name="connsiteY4-226" fmla="*/ 2502774 h 2502992"/>
                <a:gd name="connsiteX0-227" fmla="*/ 118518 w 214139"/>
                <a:gd name="connsiteY0-228" fmla="*/ 3206967 h 3207185"/>
                <a:gd name="connsiteX1-229" fmla="*/ 6565 w 214139"/>
                <a:gd name="connsiteY1-230" fmla="*/ 2139510 h 3207185"/>
                <a:gd name="connsiteX2-231" fmla="*/ 78399 w 214139"/>
                <a:gd name="connsiteY2-232" fmla="*/ 0 h 3207185"/>
                <a:gd name="connsiteX3-233" fmla="*/ 211689 w 214139"/>
                <a:gd name="connsiteY3-234" fmla="*/ 1971344 h 3207185"/>
                <a:gd name="connsiteX4-235" fmla="*/ 118518 w 214139"/>
                <a:gd name="connsiteY4-236" fmla="*/ 3206967 h 3207185"/>
                <a:gd name="connsiteX0-237" fmla="*/ 118518 w 214139"/>
                <a:gd name="connsiteY0-238" fmla="*/ 3206967 h 3207185"/>
                <a:gd name="connsiteX1-239" fmla="*/ 6565 w 214139"/>
                <a:gd name="connsiteY1-240" fmla="*/ 2139510 h 3207185"/>
                <a:gd name="connsiteX2-241" fmla="*/ 78399 w 214139"/>
                <a:gd name="connsiteY2-242" fmla="*/ 0 h 3207185"/>
                <a:gd name="connsiteX3-243" fmla="*/ 211689 w 214139"/>
                <a:gd name="connsiteY3-244" fmla="*/ 1971344 h 3207185"/>
                <a:gd name="connsiteX4-245" fmla="*/ 118518 w 214139"/>
                <a:gd name="connsiteY4-246" fmla="*/ 3206967 h 3207185"/>
                <a:gd name="connsiteX0-247" fmla="*/ 112724 w 208345"/>
                <a:gd name="connsiteY0-248" fmla="*/ 3206967 h 3207185"/>
                <a:gd name="connsiteX1-249" fmla="*/ 771 w 208345"/>
                <a:gd name="connsiteY1-250" fmla="*/ 2139510 h 3207185"/>
                <a:gd name="connsiteX2-251" fmla="*/ 72605 w 208345"/>
                <a:gd name="connsiteY2-252" fmla="*/ 0 h 3207185"/>
                <a:gd name="connsiteX3-253" fmla="*/ 205895 w 208345"/>
                <a:gd name="connsiteY3-254" fmla="*/ 1971344 h 3207185"/>
                <a:gd name="connsiteX4-255" fmla="*/ 112724 w 208345"/>
                <a:gd name="connsiteY4-256" fmla="*/ 3206967 h 3207185"/>
                <a:gd name="connsiteX0-257" fmla="*/ 112333 w 207954"/>
                <a:gd name="connsiteY0-258" fmla="*/ 2555326 h 2555544"/>
                <a:gd name="connsiteX1-259" fmla="*/ 380 w 207954"/>
                <a:gd name="connsiteY1-260" fmla="*/ 1487869 h 2555544"/>
                <a:gd name="connsiteX2-261" fmla="*/ 82074 w 207954"/>
                <a:gd name="connsiteY2-262" fmla="*/ 0 h 2555544"/>
                <a:gd name="connsiteX3-263" fmla="*/ 205504 w 207954"/>
                <a:gd name="connsiteY3-264" fmla="*/ 1319703 h 2555544"/>
                <a:gd name="connsiteX4-265" fmla="*/ 112333 w 207954"/>
                <a:gd name="connsiteY4-266" fmla="*/ 2555326 h 2555544"/>
                <a:gd name="connsiteX0-267" fmla="*/ 113360 w 208981"/>
                <a:gd name="connsiteY0-268" fmla="*/ 2250526 h 2250744"/>
                <a:gd name="connsiteX1-269" fmla="*/ 1407 w 208981"/>
                <a:gd name="connsiteY1-270" fmla="*/ 1183069 h 2250744"/>
                <a:gd name="connsiteX2-271" fmla="*/ 63380 w 208981"/>
                <a:gd name="connsiteY2-272" fmla="*/ 0 h 2250744"/>
                <a:gd name="connsiteX3-273" fmla="*/ 206531 w 208981"/>
                <a:gd name="connsiteY3-274" fmla="*/ 1014903 h 2250744"/>
                <a:gd name="connsiteX4-275" fmla="*/ 113360 w 208981"/>
                <a:gd name="connsiteY4-276" fmla="*/ 2250526 h 2250744"/>
                <a:gd name="connsiteX0-277" fmla="*/ 117785 w 294603"/>
                <a:gd name="connsiteY0-278" fmla="*/ 2271546 h 2271764"/>
                <a:gd name="connsiteX1-279" fmla="*/ 5832 w 294603"/>
                <a:gd name="connsiteY1-280" fmla="*/ 1204089 h 2271764"/>
                <a:gd name="connsiteX2-281" fmla="*/ 294602 w 294603"/>
                <a:gd name="connsiteY2-282" fmla="*/ 0 h 2271764"/>
                <a:gd name="connsiteX3-283" fmla="*/ 210956 w 294603"/>
                <a:gd name="connsiteY3-284" fmla="*/ 1035923 h 2271764"/>
                <a:gd name="connsiteX4-285" fmla="*/ 117785 w 294603"/>
                <a:gd name="connsiteY4-286" fmla="*/ 2271546 h 2271764"/>
                <a:gd name="connsiteX0-287" fmla="*/ 112877 w 208498"/>
                <a:gd name="connsiteY0-288" fmla="*/ 2303077 h 2303295"/>
                <a:gd name="connsiteX1-289" fmla="*/ 924 w 208498"/>
                <a:gd name="connsiteY1-290" fmla="*/ 1235620 h 2303295"/>
                <a:gd name="connsiteX2-291" fmla="*/ 171365 w 208498"/>
                <a:gd name="connsiteY2-292" fmla="*/ 0 h 2303295"/>
                <a:gd name="connsiteX3-293" fmla="*/ 206048 w 208498"/>
                <a:gd name="connsiteY3-294" fmla="*/ 1067454 h 2303295"/>
                <a:gd name="connsiteX4-295" fmla="*/ 112877 w 208498"/>
                <a:gd name="connsiteY4-296" fmla="*/ 2303077 h 2303295"/>
                <a:gd name="connsiteX0-297" fmla="*/ 111982 w 207603"/>
                <a:gd name="connsiteY0-298" fmla="*/ 2324098 h 2324316"/>
                <a:gd name="connsiteX1-299" fmla="*/ 29 w 207603"/>
                <a:gd name="connsiteY1-300" fmla="*/ 1256641 h 2324316"/>
                <a:gd name="connsiteX2-301" fmla="*/ 121166 w 207603"/>
                <a:gd name="connsiteY2-302" fmla="*/ 0 h 2324316"/>
                <a:gd name="connsiteX3-303" fmla="*/ 205153 w 207603"/>
                <a:gd name="connsiteY3-304" fmla="*/ 1088475 h 2324316"/>
                <a:gd name="connsiteX4-305" fmla="*/ 111982 w 207603"/>
                <a:gd name="connsiteY4-306" fmla="*/ 2324098 h 2324316"/>
                <a:gd name="connsiteX0-307" fmla="*/ 111982 w 207603"/>
                <a:gd name="connsiteY0-308" fmla="*/ 2197974 h 2198230"/>
                <a:gd name="connsiteX1-309" fmla="*/ 29 w 207603"/>
                <a:gd name="connsiteY1-310" fmla="*/ 1256641 h 2198230"/>
                <a:gd name="connsiteX2-311" fmla="*/ 121166 w 207603"/>
                <a:gd name="connsiteY2-312" fmla="*/ 0 h 2198230"/>
                <a:gd name="connsiteX3-313" fmla="*/ 205153 w 207603"/>
                <a:gd name="connsiteY3-314" fmla="*/ 1088475 h 2198230"/>
                <a:gd name="connsiteX4-315" fmla="*/ 111982 w 207603"/>
                <a:gd name="connsiteY4-316" fmla="*/ 2197974 h 2198230"/>
                <a:gd name="connsiteX0-317" fmla="*/ 111982 w 206487"/>
                <a:gd name="connsiteY0-318" fmla="*/ 2197974 h 2197974"/>
                <a:gd name="connsiteX1-319" fmla="*/ 29 w 206487"/>
                <a:gd name="connsiteY1-320" fmla="*/ 1256641 h 2197974"/>
                <a:gd name="connsiteX2-321" fmla="*/ 121166 w 206487"/>
                <a:gd name="connsiteY2-322" fmla="*/ 0 h 2197974"/>
                <a:gd name="connsiteX3-323" fmla="*/ 205153 w 206487"/>
                <a:gd name="connsiteY3-324" fmla="*/ 1088475 h 2197974"/>
                <a:gd name="connsiteX4-325" fmla="*/ 111982 w 206487"/>
                <a:gd name="connsiteY4-326" fmla="*/ 2197974 h 2197974"/>
                <a:gd name="connsiteX0-327" fmla="*/ 283728 w 283728"/>
                <a:gd name="connsiteY0-328" fmla="*/ 2124402 h 2124402"/>
                <a:gd name="connsiteX1-329" fmla="*/ 4142 w 283728"/>
                <a:gd name="connsiteY1-330" fmla="*/ 1256641 h 2124402"/>
                <a:gd name="connsiteX2-331" fmla="*/ 125279 w 283728"/>
                <a:gd name="connsiteY2-332" fmla="*/ 0 h 2124402"/>
                <a:gd name="connsiteX3-333" fmla="*/ 209266 w 283728"/>
                <a:gd name="connsiteY3-334" fmla="*/ 1088475 h 2124402"/>
                <a:gd name="connsiteX4-335" fmla="*/ 283728 w 283728"/>
                <a:gd name="connsiteY4-336" fmla="*/ 2124402 h 2124402"/>
                <a:gd name="connsiteX0-337" fmla="*/ 283728 w 284476"/>
                <a:gd name="connsiteY0-338" fmla="*/ 2124402 h 2124402"/>
                <a:gd name="connsiteX1-339" fmla="*/ 4142 w 284476"/>
                <a:gd name="connsiteY1-340" fmla="*/ 1256641 h 2124402"/>
                <a:gd name="connsiteX2-341" fmla="*/ 125279 w 284476"/>
                <a:gd name="connsiteY2-342" fmla="*/ 0 h 2124402"/>
                <a:gd name="connsiteX3-343" fmla="*/ 209266 w 284476"/>
                <a:gd name="connsiteY3-344" fmla="*/ 1088475 h 2124402"/>
                <a:gd name="connsiteX4-345" fmla="*/ 283728 w 284476"/>
                <a:gd name="connsiteY4-346" fmla="*/ 2124402 h 2124402"/>
                <a:gd name="connsiteX0-347" fmla="*/ 102153 w 206421"/>
                <a:gd name="connsiteY0-348" fmla="*/ 2208485 h 2208485"/>
                <a:gd name="connsiteX1-349" fmla="*/ 61 w 206421"/>
                <a:gd name="connsiteY1-350" fmla="*/ 1256641 h 2208485"/>
                <a:gd name="connsiteX2-351" fmla="*/ 121198 w 206421"/>
                <a:gd name="connsiteY2-352" fmla="*/ 0 h 2208485"/>
                <a:gd name="connsiteX3-353" fmla="*/ 205185 w 206421"/>
                <a:gd name="connsiteY3-354" fmla="*/ 1088475 h 2208485"/>
                <a:gd name="connsiteX4-355" fmla="*/ 102153 w 206421"/>
                <a:gd name="connsiteY4-356" fmla="*/ 2208485 h 2208485"/>
                <a:gd name="connsiteX0-357" fmla="*/ 102093 w 206361"/>
                <a:gd name="connsiteY0-358" fmla="*/ 2199099 h 2199099"/>
                <a:gd name="connsiteX1-359" fmla="*/ 1 w 206361"/>
                <a:gd name="connsiteY1-360" fmla="*/ 1247255 h 2199099"/>
                <a:gd name="connsiteX2-361" fmla="*/ 104397 w 206361"/>
                <a:gd name="connsiteY2-362" fmla="*/ 0 h 2199099"/>
                <a:gd name="connsiteX3-363" fmla="*/ 205125 w 206361"/>
                <a:gd name="connsiteY3-364" fmla="*/ 1079089 h 2199099"/>
                <a:gd name="connsiteX4-365" fmla="*/ 102093 w 206361"/>
                <a:gd name="connsiteY4-366" fmla="*/ 2199099 h 2199099"/>
                <a:gd name="connsiteX0-367" fmla="*/ 102093 w 206361"/>
                <a:gd name="connsiteY0-368" fmla="*/ 2199099 h 2199099"/>
                <a:gd name="connsiteX1-369" fmla="*/ 1 w 206361"/>
                <a:gd name="connsiteY1-370" fmla="*/ 1247255 h 2199099"/>
                <a:gd name="connsiteX2-371" fmla="*/ 104397 w 206361"/>
                <a:gd name="connsiteY2-372" fmla="*/ 0 h 2199099"/>
                <a:gd name="connsiteX3-373" fmla="*/ 205125 w 206361"/>
                <a:gd name="connsiteY3-374" fmla="*/ 1079089 h 2199099"/>
                <a:gd name="connsiteX4-375" fmla="*/ 102093 w 206361"/>
                <a:gd name="connsiteY4-376" fmla="*/ 2199099 h 2199099"/>
                <a:gd name="connsiteX0-377" fmla="*/ 102093 w 206361"/>
                <a:gd name="connsiteY0-378" fmla="*/ 2199099 h 2199099"/>
                <a:gd name="connsiteX1-379" fmla="*/ 1 w 206361"/>
                <a:gd name="connsiteY1-380" fmla="*/ 1247255 h 2199099"/>
                <a:gd name="connsiteX2-381" fmla="*/ 104397 w 206361"/>
                <a:gd name="connsiteY2-382" fmla="*/ 0 h 2199099"/>
                <a:gd name="connsiteX3-383" fmla="*/ 205125 w 206361"/>
                <a:gd name="connsiteY3-384" fmla="*/ 1079089 h 2199099"/>
                <a:gd name="connsiteX4-385" fmla="*/ 102093 w 206361"/>
                <a:gd name="connsiteY4-386" fmla="*/ 2199099 h 2199099"/>
                <a:gd name="connsiteX0-387" fmla="*/ 102093 w 206361"/>
                <a:gd name="connsiteY0-388" fmla="*/ 2199099 h 2199099"/>
                <a:gd name="connsiteX1-389" fmla="*/ 1 w 206361"/>
                <a:gd name="connsiteY1-390" fmla="*/ 1247255 h 2199099"/>
                <a:gd name="connsiteX2-391" fmla="*/ 104397 w 206361"/>
                <a:gd name="connsiteY2-392" fmla="*/ 0 h 2199099"/>
                <a:gd name="connsiteX3-393" fmla="*/ 205125 w 206361"/>
                <a:gd name="connsiteY3-394" fmla="*/ 1079089 h 2199099"/>
                <a:gd name="connsiteX4-395" fmla="*/ 102093 w 206361"/>
                <a:gd name="connsiteY4-396" fmla="*/ 2199099 h 2199099"/>
                <a:gd name="connsiteX0-397" fmla="*/ 102093 w 206361"/>
                <a:gd name="connsiteY0-398" fmla="*/ 2208485 h 2208485"/>
                <a:gd name="connsiteX1-399" fmla="*/ 1 w 206361"/>
                <a:gd name="connsiteY1-400" fmla="*/ 1247255 h 2208485"/>
                <a:gd name="connsiteX2-401" fmla="*/ 104397 w 206361"/>
                <a:gd name="connsiteY2-402" fmla="*/ 0 h 2208485"/>
                <a:gd name="connsiteX3-403" fmla="*/ 205125 w 206361"/>
                <a:gd name="connsiteY3-404" fmla="*/ 1079089 h 2208485"/>
                <a:gd name="connsiteX4-405" fmla="*/ 102093 w 206361"/>
                <a:gd name="connsiteY4-406" fmla="*/ 2208485 h 2208485"/>
                <a:gd name="connsiteX0-407" fmla="*/ 102093 w 206313"/>
                <a:gd name="connsiteY0-408" fmla="*/ 2208485 h 2208485"/>
                <a:gd name="connsiteX1-409" fmla="*/ 1 w 206313"/>
                <a:gd name="connsiteY1-410" fmla="*/ 1247255 h 2208485"/>
                <a:gd name="connsiteX2-411" fmla="*/ 104397 w 206313"/>
                <a:gd name="connsiteY2-412" fmla="*/ 0 h 2208485"/>
                <a:gd name="connsiteX3-413" fmla="*/ 205125 w 206313"/>
                <a:gd name="connsiteY3-414" fmla="*/ 1079089 h 2208485"/>
                <a:gd name="connsiteX4-415" fmla="*/ 102093 w 206313"/>
                <a:gd name="connsiteY4-416" fmla="*/ 2208485 h 220848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206313" h="2208485">
                  <a:moveTo>
                    <a:pt x="102093" y="2208485"/>
                  </a:moveTo>
                  <a:cubicBezTo>
                    <a:pt x="118854" y="2118023"/>
                    <a:pt x="-383" y="1615336"/>
                    <a:pt x="1" y="1247255"/>
                  </a:cubicBezTo>
                  <a:cubicBezTo>
                    <a:pt x="385" y="879174"/>
                    <a:pt x="69353" y="237819"/>
                    <a:pt x="104397" y="0"/>
                  </a:cubicBezTo>
                  <a:cubicBezTo>
                    <a:pt x="121768" y="338398"/>
                    <a:pt x="205125" y="546420"/>
                    <a:pt x="205125" y="1079089"/>
                  </a:cubicBezTo>
                  <a:cubicBezTo>
                    <a:pt x="220029" y="1490963"/>
                    <a:pt x="89614" y="2140168"/>
                    <a:pt x="102093" y="220848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49" name="Rectangle: Rounded Corners 23"/>
            <p:cNvSpPr/>
            <p:nvPr/>
          </p:nvSpPr>
          <p:spPr>
            <a:xfrm>
              <a:off x="7477019" y="5010913"/>
              <a:ext cx="1133581" cy="856233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65000"/>
              </a:schemeClr>
            </a:solidFill>
            <a:ln w="476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50" name="Freeform: Shape 24"/>
            <p:cNvSpPr/>
            <p:nvPr/>
          </p:nvSpPr>
          <p:spPr>
            <a:xfrm>
              <a:off x="7954784" y="5043279"/>
              <a:ext cx="120616" cy="680729"/>
            </a:xfrm>
            <a:custGeom>
              <a:avLst/>
              <a:gdLst>
                <a:gd name="connsiteX0" fmla="*/ 779318 w 779318"/>
                <a:gd name="connsiteY0" fmla="*/ 2408183 h 2408183"/>
                <a:gd name="connsiteX1" fmla="*/ 0 w 779318"/>
                <a:gd name="connsiteY1" fmla="*/ 1204091 h 2408183"/>
                <a:gd name="connsiteX2" fmla="*/ 779318 w 779318"/>
                <a:gd name="connsiteY2" fmla="*/ -1 h 2408183"/>
                <a:gd name="connsiteX3" fmla="*/ 246522 w 779318"/>
                <a:gd name="connsiteY3" fmla="*/ 1204090 h 2408183"/>
                <a:gd name="connsiteX4" fmla="*/ 779318 w 779318"/>
                <a:gd name="connsiteY4" fmla="*/ 2408181 h 2408183"/>
                <a:gd name="connsiteX5" fmla="*/ 779318 w 779318"/>
                <a:gd name="connsiteY5" fmla="*/ 2408183 h 2408183"/>
                <a:gd name="connsiteX0-1" fmla="*/ 779318 w 779318"/>
                <a:gd name="connsiteY0-2" fmla="*/ 2408184 h 2408184"/>
                <a:gd name="connsiteX1-3" fmla="*/ 0 w 779318"/>
                <a:gd name="connsiteY1-4" fmla="*/ 1204092 h 2408184"/>
                <a:gd name="connsiteX2-5" fmla="*/ 779318 w 779318"/>
                <a:gd name="connsiteY2-6" fmla="*/ 0 h 2408184"/>
                <a:gd name="connsiteX3-7" fmla="*/ 246522 w 779318"/>
                <a:gd name="connsiteY3-8" fmla="*/ 1204091 h 2408184"/>
                <a:gd name="connsiteX4-9" fmla="*/ 779318 w 779318"/>
                <a:gd name="connsiteY4-10" fmla="*/ 2408182 h 2408184"/>
                <a:gd name="connsiteX5-11" fmla="*/ 779318 w 779318"/>
                <a:gd name="connsiteY5-12" fmla="*/ 2408184 h 2408184"/>
                <a:gd name="connsiteX0-13" fmla="*/ 779318 w 779318"/>
                <a:gd name="connsiteY0-14" fmla="*/ 2408184 h 2408184"/>
                <a:gd name="connsiteX1-15" fmla="*/ 0 w 779318"/>
                <a:gd name="connsiteY1-16" fmla="*/ 1204092 h 2408184"/>
                <a:gd name="connsiteX2-17" fmla="*/ 779318 w 779318"/>
                <a:gd name="connsiteY2-18" fmla="*/ 0 h 2408184"/>
                <a:gd name="connsiteX3-19" fmla="*/ 246522 w 779318"/>
                <a:gd name="connsiteY3-20" fmla="*/ 1204091 h 2408184"/>
                <a:gd name="connsiteX4-21" fmla="*/ 779318 w 779318"/>
                <a:gd name="connsiteY4-22" fmla="*/ 2408182 h 2408184"/>
                <a:gd name="connsiteX5-23" fmla="*/ 779318 w 779318"/>
                <a:gd name="connsiteY5-24" fmla="*/ 2408184 h 2408184"/>
                <a:gd name="connsiteX0-25" fmla="*/ 779318 w 779318"/>
                <a:gd name="connsiteY0-26" fmla="*/ 2408184 h 2408184"/>
                <a:gd name="connsiteX1-27" fmla="*/ 0 w 779318"/>
                <a:gd name="connsiteY1-28" fmla="*/ 1204092 h 2408184"/>
                <a:gd name="connsiteX2-29" fmla="*/ 779318 w 779318"/>
                <a:gd name="connsiteY2-30" fmla="*/ 0 h 2408184"/>
                <a:gd name="connsiteX3-31" fmla="*/ 246522 w 779318"/>
                <a:gd name="connsiteY3-32" fmla="*/ 1204091 h 2408184"/>
                <a:gd name="connsiteX4-33" fmla="*/ 779318 w 779318"/>
                <a:gd name="connsiteY4-34" fmla="*/ 2408182 h 2408184"/>
                <a:gd name="connsiteX5-35" fmla="*/ 779318 w 779318"/>
                <a:gd name="connsiteY5-36" fmla="*/ 2408184 h 2408184"/>
                <a:gd name="connsiteX0-37" fmla="*/ 779318 w 779318"/>
                <a:gd name="connsiteY0-38" fmla="*/ 2408184 h 2408184"/>
                <a:gd name="connsiteX1-39" fmla="*/ 0 w 779318"/>
                <a:gd name="connsiteY1-40" fmla="*/ 1204092 h 2408184"/>
                <a:gd name="connsiteX2-41" fmla="*/ 779318 w 779318"/>
                <a:gd name="connsiteY2-42" fmla="*/ 0 h 2408184"/>
                <a:gd name="connsiteX3-43" fmla="*/ 693643 w 779318"/>
                <a:gd name="connsiteY3-44" fmla="*/ 1309195 h 2408184"/>
                <a:gd name="connsiteX4-45" fmla="*/ 779318 w 779318"/>
                <a:gd name="connsiteY4-46" fmla="*/ 2408182 h 2408184"/>
                <a:gd name="connsiteX5-47" fmla="*/ 779318 w 779318"/>
                <a:gd name="connsiteY5-48" fmla="*/ 2408184 h 2408184"/>
                <a:gd name="connsiteX0-49" fmla="*/ 399289 w 399289"/>
                <a:gd name="connsiteY0-50" fmla="*/ 2408184 h 2408184"/>
                <a:gd name="connsiteX1-51" fmla="*/ 23 w 399289"/>
                <a:gd name="connsiteY1-52" fmla="*/ 1214602 h 2408184"/>
                <a:gd name="connsiteX2-53" fmla="*/ 399289 w 399289"/>
                <a:gd name="connsiteY2-54" fmla="*/ 0 h 2408184"/>
                <a:gd name="connsiteX3-55" fmla="*/ 313614 w 399289"/>
                <a:gd name="connsiteY3-56" fmla="*/ 1309195 h 2408184"/>
                <a:gd name="connsiteX4-57" fmla="*/ 399289 w 399289"/>
                <a:gd name="connsiteY4-58" fmla="*/ 2408182 h 2408184"/>
                <a:gd name="connsiteX5-59" fmla="*/ 399289 w 399289"/>
                <a:gd name="connsiteY5-60" fmla="*/ 2408184 h 2408184"/>
                <a:gd name="connsiteX0-61" fmla="*/ 440915 w 440915"/>
                <a:gd name="connsiteY0-62" fmla="*/ 2429204 h 2429204"/>
                <a:gd name="connsiteX1-63" fmla="*/ 41649 w 440915"/>
                <a:gd name="connsiteY1-64" fmla="*/ 1235622 h 2429204"/>
                <a:gd name="connsiteX2-65" fmla="*/ 262069 w 440915"/>
                <a:gd name="connsiteY2-66" fmla="*/ 0 h 2429204"/>
                <a:gd name="connsiteX3-67" fmla="*/ 355240 w 440915"/>
                <a:gd name="connsiteY3-68" fmla="*/ 1330215 h 2429204"/>
                <a:gd name="connsiteX4-69" fmla="*/ 440915 w 440915"/>
                <a:gd name="connsiteY4-70" fmla="*/ 2429202 h 2429204"/>
                <a:gd name="connsiteX5-71" fmla="*/ 440915 w 440915"/>
                <a:gd name="connsiteY5-72" fmla="*/ 2429204 h 2429204"/>
                <a:gd name="connsiteX0-73" fmla="*/ 489378 w 489378"/>
                <a:gd name="connsiteY0-74" fmla="*/ 2597369 h 2597369"/>
                <a:gd name="connsiteX1-75" fmla="*/ 90112 w 489378"/>
                <a:gd name="connsiteY1-76" fmla="*/ 1403787 h 2597369"/>
                <a:gd name="connsiteX2-77" fmla="*/ 221109 w 489378"/>
                <a:gd name="connsiteY2-78" fmla="*/ 0 h 2597369"/>
                <a:gd name="connsiteX3-79" fmla="*/ 403703 w 489378"/>
                <a:gd name="connsiteY3-80" fmla="*/ 1498380 h 2597369"/>
                <a:gd name="connsiteX4-81" fmla="*/ 489378 w 489378"/>
                <a:gd name="connsiteY4-82" fmla="*/ 2597367 h 2597369"/>
                <a:gd name="connsiteX5-83" fmla="*/ 489378 w 489378"/>
                <a:gd name="connsiteY5-84" fmla="*/ 2597369 h 2597369"/>
                <a:gd name="connsiteX0-85" fmla="*/ 489378 w 489378"/>
                <a:gd name="connsiteY0-86" fmla="*/ 2597369 h 2597369"/>
                <a:gd name="connsiteX1-87" fmla="*/ 90112 w 489378"/>
                <a:gd name="connsiteY1-88" fmla="*/ 1403787 h 2597369"/>
                <a:gd name="connsiteX2-89" fmla="*/ 221109 w 489378"/>
                <a:gd name="connsiteY2-90" fmla="*/ 0 h 2597369"/>
                <a:gd name="connsiteX3-91" fmla="*/ 403703 w 489378"/>
                <a:gd name="connsiteY3-92" fmla="*/ 1498380 h 2597369"/>
                <a:gd name="connsiteX4-93" fmla="*/ 489378 w 489378"/>
                <a:gd name="connsiteY4-94" fmla="*/ 2597367 h 2597369"/>
                <a:gd name="connsiteX5-95" fmla="*/ 489378 w 489378"/>
                <a:gd name="connsiteY5-96" fmla="*/ 2597369 h 2597369"/>
                <a:gd name="connsiteX0-97" fmla="*/ 440135 w 440135"/>
                <a:gd name="connsiteY0-98" fmla="*/ 2597369 h 2597369"/>
                <a:gd name="connsiteX1-99" fmla="*/ 40869 w 440135"/>
                <a:gd name="connsiteY1-100" fmla="*/ 1403787 h 2597369"/>
                <a:gd name="connsiteX2-101" fmla="*/ 171866 w 440135"/>
                <a:gd name="connsiteY2-102" fmla="*/ 0 h 2597369"/>
                <a:gd name="connsiteX3-103" fmla="*/ 354460 w 440135"/>
                <a:gd name="connsiteY3-104" fmla="*/ 1498380 h 2597369"/>
                <a:gd name="connsiteX4-105" fmla="*/ 440135 w 440135"/>
                <a:gd name="connsiteY4-106" fmla="*/ 2597367 h 2597369"/>
                <a:gd name="connsiteX5-107" fmla="*/ 440135 w 440135"/>
                <a:gd name="connsiteY5-108" fmla="*/ 2597369 h 2597369"/>
                <a:gd name="connsiteX0-109" fmla="*/ 412392 w 412392"/>
                <a:gd name="connsiteY0-110" fmla="*/ 2597369 h 2597369"/>
                <a:gd name="connsiteX1-111" fmla="*/ 13126 w 412392"/>
                <a:gd name="connsiteY1-112" fmla="*/ 1403787 h 2597369"/>
                <a:gd name="connsiteX2-113" fmla="*/ 144123 w 412392"/>
                <a:gd name="connsiteY2-114" fmla="*/ 0 h 2597369"/>
                <a:gd name="connsiteX3-115" fmla="*/ 326717 w 412392"/>
                <a:gd name="connsiteY3-116" fmla="*/ 1498380 h 2597369"/>
                <a:gd name="connsiteX4-117" fmla="*/ 412392 w 412392"/>
                <a:gd name="connsiteY4-118" fmla="*/ 2597367 h 2597369"/>
                <a:gd name="connsiteX5-119" fmla="*/ 412392 w 412392"/>
                <a:gd name="connsiteY5-120" fmla="*/ 2597369 h 2597369"/>
                <a:gd name="connsiteX0-121" fmla="*/ 388612 w 410967"/>
                <a:gd name="connsiteY0-122" fmla="*/ 2744513 h 2744513"/>
                <a:gd name="connsiteX1-123" fmla="*/ 11701 w 410967"/>
                <a:gd name="connsiteY1-124" fmla="*/ 1403787 h 2744513"/>
                <a:gd name="connsiteX2-125" fmla="*/ 142698 w 410967"/>
                <a:gd name="connsiteY2-126" fmla="*/ 0 h 2744513"/>
                <a:gd name="connsiteX3-127" fmla="*/ 325292 w 410967"/>
                <a:gd name="connsiteY3-128" fmla="*/ 1498380 h 2744513"/>
                <a:gd name="connsiteX4-129" fmla="*/ 410967 w 410967"/>
                <a:gd name="connsiteY4-130" fmla="*/ 2597367 h 2744513"/>
                <a:gd name="connsiteX5-131" fmla="*/ 388612 w 410967"/>
                <a:gd name="connsiteY5-132" fmla="*/ 2744513 h 2744513"/>
                <a:gd name="connsiteX0-133" fmla="*/ 388612 w 410967"/>
                <a:gd name="connsiteY0-134" fmla="*/ 2744513 h 2744513"/>
                <a:gd name="connsiteX1-135" fmla="*/ 11701 w 410967"/>
                <a:gd name="connsiteY1-136" fmla="*/ 1403787 h 2744513"/>
                <a:gd name="connsiteX2-137" fmla="*/ 142698 w 410967"/>
                <a:gd name="connsiteY2-138" fmla="*/ 0 h 2744513"/>
                <a:gd name="connsiteX3-139" fmla="*/ 325292 w 410967"/>
                <a:gd name="connsiteY3-140" fmla="*/ 1498380 h 2744513"/>
                <a:gd name="connsiteX4-141" fmla="*/ 410967 w 410967"/>
                <a:gd name="connsiteY4-142" fmla="*/ 2597367 h 2744513"/>
                <a:gd name="connsiteX5-143" fmla="*/ 388612 w 410967"/>
                <a:gd name="connsiteY5-144" fmla="*/ 2744513 h 2744513"/>
                <a:gd name="connsiteX0-145" fmla="*/ 228631 w 407477"/>
                <a:gd name="connsiteY0-146" fmla="*/ 2471244 h 2597367"/>
                <a:gd name="connsiteX1-147" fmla="*/ 8211 w 407477"/>
                <a:gd name="connsiteY1-148" fmla="*/ 1403787 h 2597367"/>
                <a:gd name="connsiteX2-149" fmla="*/ 139208 w 407477"/>
                <a:gd name="connsiteY2-150" fmla="*/ 0 h 2597367"/>
                <a:gd name="connsiteX3-151" fmla="*/ 321802 w 407477"/>
                <a:gd name="connsiteY3-152" fmla="*/ 1498380 h 2597367"/>
                <a:gd name="connsiteX4-153" fmla="*/ 407477 w 407477"/>
                <a:gd name="connsiteY4-154" fmla="*/ 2597367 h 2597367"/>
                <a:gd name="connsiteX5-155" fmla="*/ 228631 w 407477"/>
                <a:gd name="connsiteY5-156" fmla="*/ 2471244 h 2597367"/>
                <a:gd name="connsiteX0-157" fmla="*/ 223164 w 318785"/>
                <a:gd name="connsiteY0-158" fmla="*/ 2471244 h 2471560"/>
                <a:gd name="connsiteX1-159" fmla="*/ 2744 w 318785"/>
                <a:gd name="connsiteY1-160" fmla="*/ 1403787 h 2471560"/>
                <a:gd name="connsiteX2-161" fmla="*/ 133741 w 318785"/>
                <a:gd name="connsiteY2-162" fmla="*/ 0 h 2471560"/>
                <a:gd name="connsiteX3-163" fmla="*/ 316335 w 318785"/>
                <a:gd name="connsiteY3-164" fmla="*/ 1498380 h 2471560"/>
                <a:gd name="connsiteX4-165" fmla="*/ 223164 w 318785"/>
                <a:gd name="connsiteY4-166" fmla="*/ 2471244 h 2471560"/>
                <a:gd name="connsiteX0-167" fmla="*/ 220502 w 316123"/>
                <a:gd name="connsiteY0-168" fmla="*/ 2523795 h 2524111"/>
                <a:gd name="connsiteX1-169" fmla="*/ 82 w 316123"/>
                <a:gd name="connsiteY1-170" fmla="*/ 1456338 h 2524111"/>
                <a:gd name="connsiteX2-171" fmla="*/ 200104 w 316123"/>
                <a:gd name="connsiteY2-172" fmla="*/ 0 h 2524111"/>
                <a:gd name="connsiteX3-173" fmla="*/ 313673 w 316123"/>
                <a:gd name="connsiteY3-174" fmla="*/ 1550931 h 2524111"/>
                <a:gd name="connsiteX4-175" fmla="*/ 220502 w 316123"/>
                <a:gd name="connsiteY4-176" fmla="*/ 2523795 h 2524111"/>
                <a:gd name="connsiteX0-177" fmla="*/ 220502 w 316123"/>
                <a:gd name="connsiteY0-178" fmla="*/ 2523795 h 2524111"/>
                <a:gd name="connsiteX1-179" fmla="*/ 82 w 316123"/>
                <a:gd name="connsiteY1-180" fmla="*/ 1456338 h 2524111"/>
                <a:gd name="connsiteX2-181" fmla="*/ 200104 w 316123"/>
                <a:gd name="connsiteY2-182" fmla="*/ 0 h 2524111"/>
                <a:gd name="connsiteX3-183" fmla="*/ 313673 w 316123"/>
                <a:gd name="connsiteY3-184" fmla="*/ 1550931 h 2524111"/>
                <a:gd name="connsiteX4-185" fmla="*/ 220502 w 316123"/>
                <a:gd name="connsiteY4-186" fmla="*/ 2523795 h 2524111"/>
                <a:gd name="connsiteX0-187" fmla="*/ 161437 w 257058"/>
                <a:gd name="connsiteY0-188" fmla="*/ 2523795 h 2524111"/>
                <a:gd name="connsiteX1-189" fmla="*/ 181 w 257058"/>
                <a:gd name="connsiteY1-190" fmla="*/ 1445828 h 2524111"/>
                <a:gd name="connsiteX2-191" fmla="*/ 141039 w 257058"/>
                <a:gd name="connsiteY2-192" fmla="*/ 0 h 2524111"/>
                <a:gd name="connsiteX3-193" fmla="*/ 254608 w 257058"/>
                <a:gd name="connsiteY3-194" fmla="*/ 1550931 h 2524111"/>
                <a:gd name="connsiteX4-195" fmla="*/ 161437 w 257058"/>
                <a:gd name="connsiteY4-196" fmla="*/ 2523795 h 2524111"/>
                <a:gd name="connsiteX0-197" fmla="*/ 112207 w 256113"/>
                <a:gd name="connsiteY0-198" fmla="*/ 2513285 h 2513607"/>
                <a:gd name="connsiteX1-199" fmla="*/ 254 w 256113"/>
                <a:gd name="connsiteY1-200" fmla="*/ 1445828 h 2513607"/>
                <a:gd name="connsiteX2-201" fmla="*/ 141112 w 256113"/>
                <a:gd name="connsiteY2-202" fmla="*/ 0 h 2513607"/>
                <a:gd name="connsiteX3-203" fmla="*/ 254681 w 256113"/>
                <a:gd name="connsiteY3-204" fmla="*/ 1550931 h 2513607"/>
                <a:gd name="connsiteX4-205" fmla="*/ 112207 w 256113"/>
                <a:gd name="connsiteY4-206" fmla="*/ 2513285 h 2513607"/>
                <a:gd name="connsiteX0-207" fmla="*/ 112207 w 209853"/>
                <a:gd name="connsiteY0-208" fmla="*/ 2513285 h 2513503"/>
                <a:gd name="connsiteX1-209" fmla="*/ 254 w 209853"/>
                <a:gd name="connsiteY1-210" fmla="*/ 1445828 h 2513503"/>
                <a:gd name="connsiteX2-211" fmla="*/ 141112 w 209853"/>
                <a:gd name="connsiteY2-212" fmla="*/ 0 h 2513503"/>
                <a:gd name="connsiteX3-213" fmla="*/ 205378 w 209853"/>
                <a:gd name="connsiteY3-214" fmla="*/ 1277662 h 2513503"/>
                <a:gd name="connsiteX4-215" fmla="*/ 112207 w 209853"/>
                <a:gd name="connsiteY4-216" fmla="*/ 2513285 h 2513503"/>
                <a:gd name="connsiteX0-217" fmla="*/ 112236 w 207857"/>
                <a:gd name="connsiteY0-218" fmla="*/ 2502774 h 2502992"/>
                <a:gd name="connsiteX1-219" fmla="*/ 283 w 207857"/>
                <a:gd name="connsiteY1-220" fmla="*/ 1435317 h 2502992"/>
                <a:gd name="connsiteX2-221" fmla="*/ 101699 w 207857"/>
                <a:gd name="connsiteY2-222" fmla="*/ 0 h 2502992"/>
                <a:gd name="connsiteX3-223" fmla="*/ 205407 w 207857"/>
                <a:gd name="connsiteY3-224" fmla="*/ 1267151 h 2502992"/>
                <a:gd name="connsiteX4-225" fmla="*/ 112236 w 207857"/>
                <a:gd name="connsiteY4-226" fmla="*/ 2502774 h 2502992"/>
                <a:gd name="connsiteX0-227" fmla="*/ 118518 w 214139"/>
                <a:gd name="connsiteY0-228" fmla="*/ 3206967 h 3207185"/>
                <a:gd name="connsiteX1-229" fmla="*/ 6565 w 214139"/>
                <a:gd name="connsiteY1-230" fmla="*/ 2139510 h 3207185"/>
                <a:gd name="connsiteX2-231" fmla="*/ 78399 w 214139"/>
                <a:gd name="connsiteY2-232" fmla="*/ 0 h 3207185"/>
                <a:gd name="connsiteX3-233" fmla="*/ 211689 w 214139"/>
                <a:gd name="connsiteY3-234" fmla="*/ 1971344 h 3207185"/>
                <a:gd name="connsiteX4-235" fmla="*/ 118518 w 214139"/>
                <a:gd name="connsiteY4-236" fmla="*/ 3206967 h 3207185"/>
                <a:gd name="connsiteX0-237" fmla="*/ 118518 w 214139"/>
                <a:gd name="connsiteY0-238" fmla="*/ 3206967 h 3207185"/>
                <a:gd name="connsiteX1-239" fmla="*/ 6565 w 214139"/>
                <a:gd name="connsiteY1-240" fmla="*/ 2139510 h 3207185"/>
                <a:gd name="connsiteX2-241" fmla="*/ 78399 w 214139"/>
                <a:gd name="connsiteY2-242" fmla="*/ 0 h 3207185"/>
                <a:gd name="connsiteX3-243" fmla="*/ 211689 w 214139"/>
                <a:gd name="connsiteY3-244" fmla="*/ 1971344 h 3207185"/>
                <a:gd name="connsiteX4-245" fmla="*/ 118518 w 214139"/>
                <a:gd name="connsiteY4-246" fmla="*/ 3206967 h 3207185"/>
                <a:gd name="connsiteX0-247" fmla="*/ 112724 w 208345"/>
                <a:gd name="connsiteY0-248" fmla="*/ 3206967 h 3207185"/>
                <a:gd name="connsiteX1-249" fmla="*/ 771 w 208345"/>
                <a:gd name="connsiteY1-250" fmla="*/ 2139510 h 3207185"/>
                <a:gd name="connsiteX2-251" fmla="*/ 72605 w 208345"/>
                <a:gd name="connsiteY2-252" fmla="*/ 0 h 3207185"/>
                <a:gd name="connsiteX3-253" fmla="*/ 205895 w 208345"/>
                <a:gd name="connsiteY3-254" fmla="*/ 1971344 h 3207185"/>
                <a:gd name="connsiteX4-255" fmla="*/ 112724 w 208345"/>
                <a:gd name="connsiteY4-256" fmla="*/ 3206967 h 3207185"/>
                <a:gd name="connsiteX0-257" fmla="*/ 112333 w 207954"/>
                <a:gd name="connsiteY0-258" fmla="*/ 2555326 h 2555544"/>
                <a:gd name="connsiteX1-259" fmla="*/ 380 w 207954"/>
                <a:gd name="connsiteY1-260" fmla="*/ 1487869 h 2555544"/>
                <a:gd name="connsiteX2-261" fmla="*/ 82074 w 207954"/>
                <a:gd name="connsiteY2-262" fmla="*/ 0 h 2555544"/>
                <a:gd name="connsiteX3-263" fmla="*/ 205504 w 207954"/>
                <a:gd name="connsiteY3-264" fmla="*/ 1319703 h 2555544"/>
                <a:gd name="connsiteX4-265" fmla="*/ 112333 w 207954"/>
                <a:gd name="connsiteY4-266" fmla="*/ 2555326 h 2555544"/>
                <a:gd name="connsiteX0-267" fmla="*/ 113360 w 208981"/>
                <a:gd name="connsiteY0-268" fmla="*/ 2250526 h 2250744"/>
                <a:gd name="connsiteX1-269" fmla="*/ 1407 w 208981"/>
                <a:gd name="connsiteY1-270" fmla="*/ 1183069 h 2250744"/>
                <a:gd name="connsiteX2-271" fmla="*/ 63380 w 208981"/>
                <a:gd name="connsiteY2-272" fmla="*/ 0 h 2250744"/>
                <a:gd name="connsiteX3-273" fmla="*/ 206531 w 208981"/>
                <a:gd name="connsiteY3-274" fmla="*/ 1014903 h 2250744"/>
                <a:gd name="connsiteX4-275" fmla="*/ 113360 w 208981"/>
                <a:gd name="connsiteY4-276" fmla="*/ 2250526 h 2250744"/>
                <a:gd name="connsiteX0-277" fmla="*/ 117785 w 294603"/>
                <a:gd name="connsiteY0-278" fmla="*/ 2271546 h 2271764"/>
                <a:gd name="connsiteX1-279" fmla="*/ 5832 w 294603"/>
                <a:gd name="connsiteY1-280" fmla="*/ 1204089 h 2271764"/>
                <a:gd name="connsiteX2-281" fmla="*/ 294602 w 294603"/>
                <a:gd name="connsiteY2-282" fmla="*/ 0 h 2271764"/>
                <a:gd name="connsiteX3-283" fmla="*/ 210956 w 294603"/>
                <a:gd name="connsiteY3-284" fmla="*/ 1035923 h 2271764"/>
                <a:gd name="connsiteX4-285" fmla="*/ 117785 w 294603"/>
                <a:gd name="connsiteY4-286" fmla="*/ 2271546 h 2271764"/>
                <a:gd name="connsiteX0-287" fmla="*/ 112877 w 208498"/>
                <a:gd name="connsiteY0-288" fmla="*/ 2303077 h 2303295"/>
                <a:gd name="connsiteX1-289" fmla="*/ 924 w 208498"/>
                <a:gd name="connsiteY1-290" fmla="*/ 1235620 h 2303295"/>
                <a:gd name="connsiteX2-291" fmla="*/ 171365 w 208498"/>
                <a:gd name="connsiteY2-292" fmla="*/ 0 h 2303295"/>
                <a:gd name="connsiteX3-293" fmla="*/ 206048 w 208498"/>
                <a:gd name="connsiteY3-294" fmla="*/ 1067454 h 2303295"/>
                <a:gd name="connsiteX4-295" fmla="*/ 112877 w 208498"/>
                <a:gd name="connsiteY4-296" fmla="*/ 2303077 h 2303295"/>
                <a:gd name="connsiteX0-297" fmla="*/ 111982 w 207603"/>
                <a:gd name="connsiteY0-298" fmla="*/ 2324098 h 2324316"/>
                <a:gd name="connsiteX1-299" fmla="*/ 29 w 207603"/>
                <a:gd name="connsiteY1-300" fmla="*/ 1256641 h 2324316"/>
                <a:gd name="connsiteX2-301" fmla="*/ 121166 w 207603"/>
                <a:gd name="connsiteY2-302" fmla="*/ 0 h 2324316"/>
                <a:gd name="connsiteX3-303" fmla="*/ 205153 w 207603"/>
                <a:gd name="connsiteY3-304" fmla="*/ 1088475 h 2324316"/>
                <a:gd name="connsiteX4-305" fmla="*/ 111982 w 207603"/>
                <a:gd name="connsiteY4-306" fmla="*/ 2324098 h 2324316"/>
                <a:gd name="connsiteX0-307" fmla="*/ 111982 w 207603"/>
                <a:gd name="connsiteY0-308" fmla="*/ 2197974 h 2198230"/>
                <a:gd name="connsiteX1-309" fmla="*/ 29 w 207603"/>
                <a:gd name="connsiteY1-310" fmla="*/ 1256641 h 2198230"/>
                <a:gd name="connsiteX2-311" fmla="*/ 121166 w 207603"/>
                <a:gd name="connsiteY2-312" fmla="*/ 0 h 2198230"/>
                <a:gd name="connsiteX3-313" fmla="*/ 205153 w 207603"/>
                <a:gd name="connsiteY3-314" fmla="*/ 1088475 h 2198230"/>
                <a:gd name="connsiteX4-315" fmla="*/ 111982 w 207603"/>
                <a:gd name="connsiteY4-316" fmla="*/ 2197974 h 2198230"/>
                <a:gd name="connsiteX0-317" fmla="*/ 111982 w 206487"/>
                <a:gd name="connsiteY0-318" fmla="*/ 2197974 h 2197974"/>
                <a:gd name="connsiteX1-319" fmla="*/ 29 w 206487"/>
                <a:gd name="connsiteY1-320" fmla="*/ 1256641 h 2197974"/>
                <a:gd name="connsiteX2-321" fmla="*/ 121166 w 206487"/>
                <a:gd name="connsiteY2-322" fmla="*/ 0 h 2197974"/>
                <a:gd name="connsiteX3-323" fmla="*/ 205153 w 206487"/>
                <a:gd name="connsiteY3-324" fmla="*/ 1088475 h 2197974"/>
                <a:gd name="connsiteX4-325" fmla="*/ 111982 w 206487"/>
                <a:gd name="connsiteY4-326" fmla="*/ 2197974 h 2197974"/>
                <a:gd name="connsiteX0-327" fmla="*/ 283728 w 283728"/>
                <a:gd name="connsiteY0-328" fmla="*/ 2124402 h 2124402"/>
                <a:gd name="connsiteX1-329" fmla="*/ 4142 w 283728"/>
                <a:gd name="connsiteY1-330" fmla="*/ 1256641 h 2124402"/>
                <a:gd name="connsiteX2-331" fmla="*/ 125279 w 283728"/>
                <a:gd name="connsiteY2-332" fmla="*/ 0 h 2124402"/>
                <a:gd name="connsiteX3-333" fmla="*/ 209266 w 283728"/>
                <a:gd name="connsiteY3-334" fmla="*/ 1088475 h 2124402"/>
                <a:gd name="connsiteX4-335" fmla="*/ 283728 w 283728"/>
                <a:gd name="connsiteY4-336" fmla="*/ 2124402 h 2124402"/>
                <a:gd name="connsiteX0-337" fmla="*/ 283728 w 284476"/>
                <a:gd name="connsiteY0-338" fmla="*/ 2124402 h 2124402"/>
                <a:gd name="connsiteX1-339" fmla="*/ 4142 w 284476"/>
                <a:gd name="connsiteY1-340" fmla="*/ 1256641 h 2124402"/>
                <a:gd name="connsiteX2-341" fmla="*/ 125279 w 284476"/>
                <a:gd name="connsiteY2-342" fmla="*/ 0 h 2124402"/>
                <a:gd name="connsiteX3-343" fmla="*/ 209266 w 284476"/>
                <a:gd name="connsiteY3-344" fmla="*/ 1088475 h 2124402"/>
                <a:gd name="connsiteX4-345" fmla="*/ 283728 w 284476"/>
                <a:gd name="connsiteY4-346" fmla="*/ 2124402 h 2124402"/>
                <a:gd name="connsiteX0-347" fmla="*/ 102153 w 206421"/>
                <a:gd name="connsiteY0-348" fmla="*/ 2208485 h 2208485"/>
                <a:gd name="connsiteX1-349" fmla="*/ 61 w 206421"/>
                <a:gd name="connsiteY1-350" fmla="*/ 1256641 h 2208485"/>
                <a:gd name="connsiteX2-351" fmla="*/ 121198 w 206421"/>
                <a:gd name="connsiteY2-352" fmla="*/ 0 h 2208485"/>
                <a:gd name="connsiteX3-353" fmla="*/ 205185 w 206421"/>
                <a:gd name="connsiteY3-354" fmla="*/ 1088475 h 2208485"/>
                <a:gd name="connsiteX4-355" fmla="*/ 102153 w 206421"/>
                <a:gd name="connsiteY4-356" fmla="*/ 2208485 h 220848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206421" h="2208485">
                  <a:moveTo>
                    <a:pt x="102153" y="2208485"/>
                  </a:moveTo>
                  <a:cubicBezTo>
                    <a:pt x="118914" y="2108637"/>
                    <a:pt x="-3113" y="1624722"/>
                    <a:pt x="61" y="1256641"/>
                  </a:cubicBezTo>
                  <a:cubicBezTo>
                    <a:pt x="3235" y="888560"/>
                    <a:pt x="80574" y="219046"/>
                    <a:pt x="121198" y="0"/>
                  </a:cubicBezTo>
                  <a:cubicBezTo>
                    <a:pt x="77188" y="329012"/>
                    <a:pt x="205185" y="555806"/>
                    <a:pt x="205185" y="1088475"/>
                  </a:cubicBezTo>
                  <a:cubicBezTo>
                    <a:pt x="220089" y="1500349"/>
                    <a:pt x="95254" y="2140168"/>
                    <a:pt x="102153" y="2208485"/>
                  </a:cubicBez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51" name="Freeform: Shape 25"/>
            <p:cNvSpPr/>
            <p:nvPr/>
          </p:nvSpPr>
          <p:spPr>
            <a:xfrm>
              <a:off x="8318500" y="5098665"/>
              <a:ext cx="120616" cy="680729"/>
            </a:xfrm>
            <a:custGeom>
              <a:avLst/>
              <a:gdLst>
                <a:gd name="connsiteX0" fmla="*/ 779318 w 779318"/>
                <a:gd name="connsiteY0" fmla="*/ 2408183 h 2408183"/>
                <a:gd name="connsiteX1" fmla="*/ 0 w 779318"/>
                <a:gd name="connsiteY1" fmla="*/ 1204091 h 2408183"/>
                <a:gd name="connsiteX2" fmla="*/ 779318 w 779318"/>
                <a:gd name="connsiteY2" fmla="*/ -1 h 2408183"/>
                <a:gd name="connsiteX3" fmla="*/ 246522 w 779318"/>
                <a:gd name="connsiteY3" fmla="*/ 1204090 h 2408183"/>
                <a:gd name="connsiteX4" fmla="*/ 779318 w 779318"/>
                <a:gd name="connsiteY4" fmla="*/ 2408181 h 2408183"/>
                <a:gd name="connsiteX5" fmla="*/ 779318 w 779318"/>
                <a:gd name="connsiteY5" fmla="*/ 2408183 h 2408183"/>
                <a:gd name="connsiteX0-1" fmla="*/ 779318 w 779318"/>
                <a:gd name="connsiteY0-2" fmla="*/ 2408184 h 2408184"/>
                <a:gd name="connsiteX1-3" fmla="*/ 0 w 779318"/>
                <a:gd name="connsiteY1-4" fmla="*/ 1204092 h 2408184"/>
                <a:gd name="connsiteX2-5" fmla="*/ 779318 w 779318"/>
                <a:gd name="connsiteY2-6" fmla="*/ 0 h 2408184"/>
                <a:gd name="connsiteX3-7" fmla="*/ 246522 w 779318"/>
                <a:gd name="connsiteY3-8" fmla="*/ 1204091 h 2408184"/>
                <a:gd name="connsiteX4-9" fmla="*/ 779318 w 779318"/>
                <a:gd name="connsiteY4-10" fmla="*/ 2408182 h 2408184"/>
                <a:gd name="connsiteX5-11" fmla="*/ 779318 w 779318"/>
                <a:gd name="connsiteY5-12" fmla="*/ 2408184 h 2408184"/>
                <a:gd name="connsiteX0-13" fmla="*/ 779318 w 779318"/>
                <a:gd name="connsiteY0-14" fmla="*/ 2408184 h 2408184"/>
                <a:gd name="connsiteX1-15" fmla="*/ 0 w 779318"/>
                <a:gd name="connsiteY1-16" fmla="*/ 1204092 h 2408184"/>
                <a:gd name="connsiteX2-17" fmla="*/ 779318 w 779318"/>
                <a:gd name="connsiteY2-18" fmla="*/ 0 h 2408184"/>
                <a:gd name="connsiteX3-19" fmla="*/ 246522 w 779318"/>
                <a:gd name="connsiteY3-20" fmla="*/ 1204091 h 2408184"/>
                <a:gd name="connsiteX4-21" fmla="*/ 779318 w 779318"/>
                <a:gd name="connsiteY4-22" fmla="*/ 2408182 h 2408184"/>
                <a:gd name="connsiteX5-23" fmla="*/ 779318 w 779318"/>
                <a:gd name="connsiteY5-24" fmla="*/ 2408184 h 2408184"/>
                <a:gd name="connsiteX0-25" fmla="*/ 779318 w 779318"/>
                <a:gd name="connsiteY0-26" fmla="*/ 2408184 h 2408184"/>
                <a:gd name="connsiteX1-27" fmla="*/ 0 w 779318"/>
                <a:gd name="connsiteY1-28" fmla="*/ 1204092 h 2408184"/>
                <a:gd name="connsiteX2-29" fmla="*/ 779318 w 779318"/>
                <a:gd name="connsiteY2-30" fmla="*/ 0 h 2408184"/>
                <a:gd name="connsiteX3-31" fmla="*/ 246522 w 779318"/>
                <a:gd name="connsiteY3-32" fmla="*/ 1204091 h 2408184"/>
                <a:gd name="connsiteX4-33" fmla="*/ 779318 w 779318"/>
                <a:gd name="connsiteY4-34" fmla="*/ 2408182 h 2408184"/>
                <a:gd name="connsiteX5-35" fmla="*/ 779318 w 779318"/>
                <a:gd name="connsiteY5-36" fmla="*/ 2408184 h 2408184"/>
                <a:gd name="connsiteX0-37" fmla="*/ 779318 w 779318"/>
                <a:gd name="connsiteY0-38" fmla="*/ 2408184 h 2408184"/>
                <a:gd name="connsiteX1-39" fmla="*/ 0 w 779318"/>
                <a:gd name="connsiteY1-40" fmla="*/ 1204092 h 2408184"/>
                <a:gd name="connsiteX2-41" fmla="*/ 779318 w 779318"/>
                <a:gd name="connsiteY2-42" fmla="*/ 0 h 2408184"/>
                <a:gd name="connsiteX3-43" fmla="*/ 693643 w 779318"/>
                <a:gd name="connsiteY3-44" fmla="*/ 1309195 h 2408184"/>
                <a:gd name="connsiteX4-45" fmla="*/ 779318 w 779318"/>
                <a:gd name="connsiteY4-46" fmla="*/ 2408182 h 2408184"/>
                <a:gd name="connsiteX5-47" fmla="*/ 779318 w 779318"/>
                <a:gd name="connsiteY5-48" fmla="*/ 2408184 h 2408184"/>
                <a:gd name="connsiteX0-49" fmla="*/ 399289 w 399289"/>
                <a:gd name="connsiteY0-50" fmla="*/ 2408184 h 2408184"/>
                <a:gd name="connsiteX1-51" fmla="*/ 23 w 399289"/>
                <a:gd name="connsiteY1-52" fmla="*/ 1214602 h 2408184"/>
                <a:gd name="connsiteX2-53" fmla="*/ 399289 w 399289"/>
                <a:gd name="connsiteY2-54" fmla="*/ 0 h 2408184"/>
                <a:gd name="connsiteX3-55" fmla="*/ 313614 w 399289"/>
                <a:gd name="connsiteY3-56" fmla="*/ 1309195 h 2408184"/>
                <a:gd name="connsiteX4-57" fmla="*/ 399289 w 399289"/>
                <a:gd name="connsiteY4-58" fmla="*/ 2408182 h 2408184"/>
                <a:gd name="connsiteX5-59" fmla="*/ 399289 w 399289"/>
                <a:gd name="connsiteY5-60" fmla="*/ 2408184 h 2408184"/>
                <a:gd name="connsiteX0-61" fmla="*/ 440915 w 440915"/>
                <a:gd name="connsiteY0-62" fmla="*/ 2429204 h 2429204"/>
                <a:gd name="connsiteX1-63" fmla="*/ 41649 w 440915"/>
                <a:gd name="connsiteY1-64" fmla="*/ 1235622 h 2429204"/>
                <a:gd name="connsiteX2-65" fmla="*/ 262069 w 440915"/>
                <a:gd name="connsiteY2-66" fmla="*/ 0 h 2429204"/>
                <a:gd name="connsiteX3-67" fmla="*/ 355240 w 440915"/>
                <a:gd name="connsiteY3-68" fmla="*/ 1330215 h 2429204"/>
                <a:gd name="connsiteX4-69" fmla="*/ 440915 w 440915"/>
                <a:gd name="connsiteY4-70" fmla="*/ 2429202 h 2429204"/>
                <a:gd name="connsiteX5-71" fmla="*/ 440915 w 440915"/>
                <a:gd name="connsiteY5-72" fmla="*/ 2429204 h 2429204"/>
                <a:gd name="connsiteX0-73" fmla="*/ 489378 w 489378"/>
                <a:gd name="connsiteY0-74" fmla="*/ 2597369 h 2597369"/>
                <a:gd name="connsiteX1-75" fmla="*/ 90112 w 489378"/>
                <a:gd name="connsiteY1-76" fmla="*/ 1403787 h 2597369"/>
                <a:gd name="connsiteX2-77" fmla="*/ 221109 w 489378"/>
                <a:gd name="connsiteY2-78" fmla="*/ 0 h 2597369"/>
                <a:gd name="connsiteX3-79" fmla="*/ 403703 w 489378"/>
                <a:gd name="connsiteY3-80" fmla="*/ 1498380 h 2597369"/>
                <a:gd name="connsiteX4-81" fmla="*/ 489378 w 489378"/>
                <a:gd name="connsiteY4-82" fmla="*/ 2597367 h 2597369"/>
                <a:gd name="connsiteX5-83" fmla="*/ 489378 w 489378"/>
                <a:gd name="connsiteY5-84" fmla="*/ 2597369 h 2597369"/>
                <a:gd name="connsiteX0-85" fmla="*/ 489378 w 489378"/>
                <a:gd name="connsiteY0-86" fmla="*/ 2597369 h 2597369"/>
                <a:gd name="connsiteX1-87" fmla="*/ 90112 w 489378"/>
                <a:gd name="connsiteY1-88" fmla="*/ 1403787 h 2597369"/>
                <a:gd name="connsiteX2-89" fmla="*/ 221109 w 489378"/>
                <a:gd name="connsiteY2-90" fmla="*/ 0 h 2597369"/>
                <a:gd name="connsiteX3-91" fmla="*/ 403703 w 489378"/>
                <a:gd name="connsiteY3-92" fmla="*/ 1498380 h 2597369"/>
                <a:gd name="connsiteX4-93" fmla="*/ 489378 w 489378"/>
                <a:gd name="connsiteY4-94" fmla="*/ 2597367 h 2597369"/>
                <a:gd name="connsiteX5-95" fmla="*/ 489378 w 489378"/>
                <a:gd name="connsiteY5-96" fmla="*/ 2597369 h 2597369"/>
                <a:gd name="connsiteX0-97" fmla="*/ 440135 w 440135"/>
                <a:gd name="connsiteY0-98" fmla="*/ 2597369 h 2597369"/>
                <a:gd name="connsiteX1-99" fmla="*/ 40869 w 440135"/>
                <a:gd name="connsiteY1-100" fmla="*/ 1403787 h 2597369"/>
                <a:gd name="connsiteX2-101" fmla="*/ 171866 w 440135"/>
                <a:gd name="connsiteY2-102" fmla="*/ 0 h 2597369"/>
                <a:gd name="connsiteX3-103" fmla="*/ 354460 w 440135"/>
                <a:gd name="connsiteY3-104" fmla="*/ 1498380 h 2597369"/>
                <a:gd name="connsiteX4-105" fmla="*/ 440135 w 440135"/>
                <a:gd name="connsiteY4-106" fmla="*/ 2597367 h 2597369"/>
                <a:gd name="connsiteX5-107" fmla="*/ 440135 w 440135"/>
                <a:gd name="connsiteY5-108" fmla="*/ 2597369 h 2597369"/>
                <a:gd name="connsiteX0-109" fmla="*/ 412392 w 412392"/>
                <a:gd name="connsiteY0-110" fmla="*/ 2597369 h 2597369"/>
                <a:gd name="connsiteX1-111" fmla="*/ 13126 w 412392"/>
                <a:gd name="connsiteY1-112" fmla="*/ 1403787 h 2597369"/>
                <a:gd name="connsiteX2-113" fmla="*/ 144123 w 412392"/>
                <a:gd name="connsiteY2-114" fmla="*/ 0 h 2597369"/>
                <a:gd name="connsiteX3-115" fmla="*/ 326717 w 412392"/>
                <a:gd name="connsiteY3-116" fmla="*/ 1498380 h 2597369"/>
                <a:gd name="connsiteX4-117" fmla="*/ 412392 w 412392"/>
                <a:gd name="connsiteY4-118" fmla="*/ 2597367 h 2597369"/>
                <a:gd name="connsiteX5-119" fmla="*/ 412392 w 412392"/>
                <a:gd name="connsiteY5-120" fmla="*/ 2597369 h 2597369"/>
                <a:gd name="connsiteX0-121" fmla="*/ 388612 w 410967"/>
                <a:gd name="connsiteY0-122" fmla="*/ 2744513 h 2744513"/>
                <a:gd name="connsiteX1-123" fmla="*/ 11701 w 410967"/>
                <a:gd name="connsiteY1-124" fmla="*/ 1403787 h 2744513"/>
                <a:gd name="connsiteX2-125" fmla="*/ 142698 w 410967"/>
                <a:gd name="connsiteY2-126" fmla="*/ 0 h 2744513"/>
                <a:gd name="connsiteX3-127" fmla="*/ 325292 w 410967"/>
                <a:gd name="connsiteY3-128" fmla="*/ 1498380 h 2744513"/>
                <a:gd name="connsiteX4-129" fmla="*/ 410967 w 410967"/>
                <a:gd name="connsiteY4-130" fmla="*/ 2597367 h 2744513"/>
                <a:gd name="connsiteX5-131" fmla="*/ 388612 w 410967"/>
                <a:gd name="connsiteY5-132" fmla="*/ 2744513 h 2744513"/>
                <a:gd name="connsiteX0-133" fmla="*/ 388612 w 410967"/>
                <a:gd name="connsiteY0-134" fmla="*/ 2744513 h 2744513"/>
                <a:gd name="connsiteX1-135" fmla="*/ 11701 w 410967"/>
                <a:gd name="connsiteY1-136" fmla="*/ 1403787 h 2744513"/>
                <a:gd name="connsiteX2-137" fmla="*/ 142698 w 410967"/>
                <a:gd name="connsiteY2-138" fmla="*/ 0 h 2744513"/>
                <a:gd name="connsiteX3-139" fmla="*/ 325292 w 410967"/>
                <a:gd name="connsiteY3-140" fmla="*/ 1498380 h 2744513"/>
                <a:gd name="connsiteX4-141" fmla="*/ 410967 w 410967"/>
                <a:gd name="connsiteY4-142" fmla="*/ 2597367 h 2744513"/>
                <a:gd name="connsiteX5-143" fmla="*/ 388612 w 410967"/>
                <a:gd name="connsiteY5-144" fmla="*/ 2744513 h 2744513"/>
                <a:gd name="connsiteX0-145" fmla="*/ 228631 w 407477"/>
                <a:gd name="connsiteY0-146" fmla="*/ 2471244 h 2597367"/>
                <a:gd name="connsiteX1-147" fmla="*/ 8211 w 407477"/>
                <a:gd name="connsiteY1-148" fmla="*/ 1403787 h 2597367"/>
                <a:gd name="connsiteX2-149" fmla="*/ 139208 w 407477"/>
                <a:gd name="connsiteY2-150" fmla="*/ 0 h 2597367"/>
                <a:gd name="connsiteX3-151" fmla="*/ 321802 w 407477"/>
                <a:gd name="connsiteY3-152" fmla="*/ 1498380 h 2597367"/>
                <a:gd name="connsiteX4-153" fmla="*/ 407477 w 407477"/>
                <a:gd name="connsiteY4-154" fmla="*/ 2597367 h 2597367"/>
                <a:gd name="connsiteX5-155" fmla="*/ 228631 w 407477"/>
                <a:gd name="connsiteY5-156" fmla="*/ 2471244 h 2597367"/>
                <a:gd name="connsiteX0-157" fmla="*/ 223164 w 318785"/>
                <a:gd name="connsiteY0-158" fmla="*/ 2471244 h 2471560"/>
                <a:gd name="connsiteX1-159" fmla="*/ 2744 w 318785"/>
                <a:gd name="connsiteY1-160" fmla="*/ 1403787 h 2471560"/>
                <a:gd name="connsiteX2-161" fmla="*/ 133741 w 318785"/>
                <a:gd name="connsiteY2-162" fmla="*/ 0 h 2471560"/>
                <a:gd name="connsiteX3-163" fmla="*/ 316335 w 318785"/>
                <a:gd name="connsiteY3-164" fmla="*/ 1498380 h 2471560"/>
                <a:gd name="connsiteX4-165" fmla="*/ 223164 w 318785"/>
                <a:gd name="connsiteY4-166" fmla="*/ 2471244 h 2471560"/>
                <a:gd name="connsiteX0-167" fmla="*/ 220502 w 316123"/>
                <a:gd name="connsiteY0-168" fmla="*/ 2523795 h 2524111"/>
                <a:gd name="connsiteX1-169" fmla="*/ 82 w 316123"/>
                <a:gd name="connsiteY1-170" fmla="*/ 1456338 h 2524111"/>
                <a:gd name="connsiteX2-171" fmla="*/ 200104 w 316123"/>
                <a:gd name="connsiteY2-172" fmla="*/ 0 h 2524111"/>
                <a:gd name="connsiteX3-173" fmla="*/ 313673 w 316123"/>
                <a:gd name="connsiteY3-174" fmla="*/ 1550931 h 2524111"/>
                <a:gd name="connsiteX4-175" fmla="*/ 220502 w 316123"/>
                <a:gd name="connsiteY4-176" fmla="*/ 2523795 h 2524111"/>
                <a:gd name="connsiteX0-177" fmla="*/ 220502 w 316123"/>
                <a:gd name="connsiteY0-178" fmla="*/ 2523795 h 2524111"/>
                <a:gd name="connsiteX1-179" fmla="*/ 82 w 316123"/>
                <a:gd name="connsiteY1-180" fmla="*/ 1456338 h 2524111"/>
                <a:gd name="connsiteX2-181" fmla="*/ 200104 w 316123"/>
                <a:gd name="connsiteY2-182" fmla="*/ 0 h 2524111"/>
                <a:gd name="connsiteX3-183" fmla="*/ 313673 w 316123"/>
                <a:gd name="connsiteY3-184" fmla="*/ 1550931 h 2524111"/>
                <a:gd name="connsiteX4-185" fmla="*/ 220502 w 316123"/>
                <a:gd name="connsiteY4-186" fmla="*/ 2523795 h 2524111"/>
                <a:gd name="connsiteX0-187" fmla="*/ 161437 w 257058"/>
                <a:gd name="connsiteY0-188" fmla="*/ 2523795 h 2524111"/>
                <a:gd name="connsiteX1-189" fmla="*/ 181 w 257058"/>
                <a:gd name="connsiteY1-190" fmla="*/ 1445828 h 2524111"/>
                <a:gd name="connsiteX2-191" fmla="*/ 141039 w 257058"/>
                <a:gd name="connsiteY2-192" fmla="*/ 0 h 2524111"/>
                <a:gd name="connsiteX3-193" fmla="*/ 254608 w 257058"/>
                <a:gd name="connsiteY3-194" fmla="*/ 1550931 h 2524111"/>
                <a:gd name="connsiteX4-195" fmla="*/ 161437 w 257058"/>
                <a:gd name="connsiteY4-196" fmla="*/ 2523795 h 2524111"/>
                <a:gd name="connsiteX0-197" fmla="*/ 112207 w 256113"/>
                <a:gd name="connsiteY0-198" fmla="*/ 2513285 h 2513607"/>
                <a:gd name="connsiteX1-199" fmla="*/ 254 w 256113"/>
                <a:gd name="connsiteY1-200" fmla="*/ 1445828 h 2513607"/>
                <a:gd name="connsiteX2-201" fmla="*/ 141112 w 256113"/>
                <a:gd name="connsiteY2-202" fmla="*/ 0 h 2513607"/>
                <a:gd name="connsiteX3-203" fmla="*/ 254681 w 256113"/>
                <a:gd name="connsiteY3-204" fmla="*/ 1550931 h 2513607"/>
                <a:gd name="connsiteX4-205" fmla="*/ 112207 w 256113"/>
                <a:gd name="connsiteY4-206" fmla="*/ 2513285 h 2513607"/>
                <a:gd name="connsiteX0-207" fmla="*/ 112207 w 209853"/>
                <a:gd name="connsiteY0-208" fmla="*/ 2513285 h 2513503"/>
                <a:gd name="connsiteX1-209" fmla="*/ 254 w 209853"/>
                <a:gd name="connsiteY1-210" fmla="*/ 1445828 h 2513503"/>
                <a:gd name="connsiteX2-211" fmla="*/ 141112 w 209853"/>
                <a:gd name="connsiteY2-212" fmla="*/ 0 h 2513503"/>
                <a:gd name="connsiteX3-213" fmla="*/ 205378 w 209853"/>
                <a:gd name="connsiteY3-214" fmla="*/ 1277662 h 2513503"/>
                <a:gd name="connsiteX4-215" fmla="*/ 112207 w 209853"/>
                <a:gd name="connsiteY4-216" fmla="*/ 2513285 h 2513503"/>
                <a:gd name="connsiteX0-217" fmla="*/ 112236 w 207857"/>
                <a:gd name="connsiteY0-218" fmla="*/ 2502774 h 2502992"/>
                <a:gd name="connsiteX1-219" fmla="*/ 283 w 207857"/>
                <a:gd name="connsiteY1-220" fmla="*/ 1435317 h 2502992"/>
                <a:gd name="connsiteX2-221" fmla="*/ 101699 w 207857"/>
                <a:gd name="connsiteY2-222" fmla="*/ 0 h 2502992"/>
                <a:gd name="connsiteX3-223" fmla="*/ 205407 w 207857"/>
                <a:gd name="connsiteY3-224" fmla="*/ 1267151 h 2502992"/>
                <a:gd name="connsiteX4-225" fmla="*/ 112236 w 207857"/>
                <a:gd name="connsiteY4-226" fmla="*/ 2502774 h 2502992"/>
                <a:gd name="connsiteX0-227" fmla="*/ 118518 w 214139"/>
                <a:gd name="connsiteY0-228" fmla="*/ 3206967 h 3207185"/>
                <a:gd name="connsiteX1-229" fmla="*/ 6565 w 214139"/>
                <a:gd name="connsiteY1-230" fmla="*/ 2139510 h 3207185"/>
                <a:gd name="connsiteX2-231" fmla="*/ 78399 w 214139"/>
                <a:gd name="connsiteY2-232" fmla="*/ 0 h 3207185"/>
                <a:gd name="connsiteX3-233" fmla="*/ 211689 w 214139"/>
                <a:gd name="connsiteY3-234" fmla="*/ 1971344 h 3207185"/>
                <a:gd name="connsiteX4-235" fmla="*/ 118518 w 214139"/>
                <a:gd name="connsiteY4-236" fmla="*/ 3206967 h 3207185"/>
                <a:gd name="connsiteX0-237" fmla="*/ 118518 w 214139"/>
                <a:gd name="connsiteY0-238" fmla="*/ 3206967 h 3207185"/>
                <a:gd name="connsiteX1-239" fmla="*/ 6565 w 214139"/>
                <a:gd name="connsiteY1-240" fmla="*/ 2139510 h 3207185"/>
                <a:gd name="connsiteX2-241" fmla="*/ 78399 w 214139"/>
                <a:gd name="connsiteY2-242" fmla="*/ 0 h 3207185"/>
                <a:gd name="connsiteX3-243" fmla="*/ 211689 w 214139"/>
                <a:gd name="connsiteY3-244" fmla="*/ 1971344 h 3207185"/>
                <a:gd name="connsiteX4-245" fmla="*/ 118518 w 214139"/>
                <a:gd name="connsiteY4-246" fmla="*/ 3206967 h 3207185"/>
                <a:gd name="connsiteX0-247" fmla="*/ 112724 w 208345"/>
                <a:gd name="connsiteY0-248" fmla="*/ 3206967 h 3207185"/>
                <a:gd name="connsiteX1-249" fmla="*/ 771 w 208345"/>
                <a:gd name="connsiteY1-250" fmla="*/ 2139510 h 3207185"/>
                <a:gd name="connsiteX2-251" fmla="*/ 72605 w 208345"/>
                <a:gd name="connsiteY2-252" fmla="*/ 0 h 3207185"/>
                <a:gd name="connsiteX3-253" fmla="*/ 205895 w 208345"/>
                <a:gd name="connsiteY3-254" fmla="*/ 1971344 h 3207185"/>
                <a:gd name="connsiteX4-255" fmla="*/ 112724 w 208345"/>
                <a:gd name="connsiteY4-256" fmla="*/ 3206967 h 3207185"/>
                <a:gd name="connsiteX0-257" fmla="*/ 112333 w 207954"/>
                <a:gd name="connsiteY0-258" fmla="*/ 2555326 h 2555544"/>
                <a:gd name="connsiteX1-259" fmla="*/ 380 w 207954"/>
                <a:gd name="connsiteY1-260" fmla="*/ 1487869 h 2555544"/>
                <a:gd name="connsiteX2-261" fmla="*/ 82074 w 207954"/>
                <a:gd name="connsiteY2-262" fmla="*/ 0 h 2555544"/>
                <a:gd name="connsiteX3-263" fmla="*/ 205504 w 207954"/>
                <a:gd name="connsiteY3-264" fmla="*/ 1319703 h 2555544"/>
                <a:gd name="connsiteX4-265" fmla="*/ 112333 w 207954"/>
                <a:gd name="connsiteY4-266" fmla="*/ 2555326 h 2555544"/>
                <a:gd name="connsiteX0-267" fmla="*/ 113360 w 208981"/>
                <a:gd name="connsiteY0-268" fmla="*/ 2250526 h 2250744"/>
                <a:gd name="connsiteX1-269" fmla="*/ 1407 w 208981"/>
                <a:gd name="connsiteY1-270" fmla="*/ 1183069 h 2250744"/>
                <a:gd name="connsiteX2-271" fmla="*/ 63380 w 208981"/>
                <a:gd name="connsiteY2-272" fmla="*/ 0 h 2250744"/>
                <a:gd name="connsiteX3-273" fmla="*/ 206531 w 208981"/>
                <a:gd name="connsiteY3-274" fmla="*/ 1014903 h 2250744"/>
                <a:gd name="connsiteX4-275" fmla="*/ 113360 w 208981"/>
                <a:gd name="connsiteY4-276" fmla="*/ 2250526 h 2250744"/>
                <a:gd name="connsiteX0-277" fmla="*/ 117785 w 294603"/>
                <a:gd name="connsiteY0-278" fmla="*/ 2271546 h 2271764"/>
                <a:gd name="connsiteX1-279" fmla="*/ 5832 w 294603"/>
                <a:gd name="connsiteY1-280" fmla="*/ 1204089 h 2271764"/>
                <a:gd name="connsiteX2-281" fmla="*/ 294602 w 294603"/>
                <a:gd name="connsiteY2-282" fmla="*/ 0 h 2271764"/>
                <a:gd name="connsiteX3-283" fmla="*/ 210956 w 294603"/>
                <a:gd name="connsiteY3-284" fmla="*/ 1035923 h 2271764"/>
                <a:gd name="connsiteX4-285" fmla="*/ 117785 w 294603"/>
                <a:gd name="connsiteY4-286" fmla="*/ 2271546 h 2271764"/>
                <a:gd name="connsiteX0-287" fmla="*/ 112877 w 208498"/>
                <a:gd name="connsiteY0-288" fmla="*/ 2303077 h 2303295"/>
                <a:gd name="connsiteX1-289" fmla="*/ 924 w 208498"/>
                <a:gd name="connsiteY1-290" fmla="*/ 1235620 h 2303295"/>
                <a:gd name="connsiteX2-291" fmla="*/ 171365 w 208498"/>
                <a:gd name="connsiteY2-292" fmla="*/ 0 h 2303295"/>
                <a:gd name="connsiteX3-293" fmla="*/ 206048 w 208498"/>
                <a:gd name="connsiteY3-294" fmla="*/ 1067454 h 2303295"/>
                <a:gd name="connsiteX4-295" fmla="*/ 112877 w 208498"/>
                <a:gd name="connsiteY4-296" fmla="*/ 2303077 h 2303295"/>
                <a:gd name="connsiteX0-297" fmla="*/ 111982 w 207603"/>
                <a:gd name="connsiteY0-298" fmla="*/ 2324098 h 2324316"/>
                <a:gd name="connsiteX1-299" fmla="*/ 29 w 207603"/>
                <a:gd name="connsiteY1-300" fmla="*/ 1256641 h 2324316"/>
                <a:gd name="connsiteX2-301" fmla="*/ 121166 w 207603"/>
                <a:gd name="connsiteY2-302" fmla="*/ 0 h 2324316"/>
                <a:gd name="connsiteX3-303" fmla="*/ 205153 w 207603"/>
                <a:gd name="connsiteY3-304" fmla="*/ 1088475 h 2324316"/>
                <a:gd name="connsiteX4-305" fmla="*/ 111982 w 207603"/>
                <a:gd name="connsiteY4-306" fmla="*/ 2324098 h 2324316"/>
                <a:gd name="connsiteX0-307" fmla="*/ 111982 w 207603"/>
                <a:gd name="connsiteY0-308" fmla="*/ 2197974 h 2198230"/>
                <a:gd name="connsiteX1-309" fmla="*/ 29 w 207603"/>
                <a:gd name="connsiteY1-310" fmla="*/ 1256641 h 2198230"/>
                <a:gd name="connsiteX2-311" fmla="*/ 121166 w 207603"/>
                <a:gd name="connsiteY2-312" fmla="*/ 0 h 2198230"/>
                <a:gd name="connsiteX3-313" fmla="*/ 205153 w 207603"/>
                <a:gd name="connsiteY3-314" fmla="*/ 1088475 h 2198230"/>
                <a:gd name="connsiteX4-315" fmla="*/ 111982 w 207603"/>
                <a:gd name="connsiteY4-316" fmla="*/ 2197974 h 2198230"/>
                <a:gd name="connsiteX0-317" fmla="*/ 111982 w 206487"/>
                <a:gd name="connsiteY0-318" fmla="*/ 2197974 h 2197974"/>
                <a:gd name="connsiteX1-319" fmla="*/ 29 w 206487"/>
                <a:gd name="connsiteY1-320" fmla="*/ 1256641 h 2197974"/>
                <a:gd name="connsiteX2-321" fmla="*/ 121166 w 206487"/>
                <a:gd name="connsiteY2-322" fmla="*/ 0 h 2197974"/>
                <a:gd name="connsiteX3-323" fmla="*/ 205153 w 206487"/>
                <a:gd name="connsiteY3-324" fmla="*/ 1088475 h 2197974"/>
                <a:gd name="connsiteX4-325" fmla="*/ 111982 w 206487"/>
                <a:gd name="connsiteY4-326" fmla="*/ 2197974 h 2197974"/>
                <a:gd name="connsiteX0-327" fmla="*/ 283728 w 283728"/>
                <a:gd name="connsiteY0-328" fmla="*/ 2124402 h 2124402"/>
                <a:gd name="connsiteX1-329" fmla="*/ 4142 w 283728"/>
                <a:gd name="connsiteY1-330" fmla="*/ 1256641 h 2124402"/>
                <a:gd name="connsiteX2-331" fmla="*/ 125279 w 283728"/>
                <a:gd name="connsiteY2-332" fmla="*/ 0 h 2124402"/>
                <a:gd name="connsiteX3-333" fmla="*/ 209266 w 283728"/>
                <a:gd name="connsiteY3-334" fmla="*/ 1088475 h 2124402"/>
                <a:gd name="connsiteX4-335" fmla="*/ 283728 w 283728"/>
                <a:gd name="connsiteY4-336" fmla="*/ 2124402 h 2124402"/>
                <a:gd name="connsiteX0-337" fmla="*/ 283728 w 284476"/>
                <a:gd name="connsiteY0-338" fmla="*/ 2124402 h 2124402"/>
                <a:gd name="connsiteX1-339" fmla="*/ 4142 w 284476"/>
                <a:gd name="connsiteY1-340" fmla="*/ 1256641 h 2124402"/>
                <a:gd name="connsiteX2-341" fmla="*/ 125279 w 284476"/>
                <a:gd name="connsiteY2-342" fmla="*/ 0 h 2124402"/>
                <a:gd name="connsiteX3-343" fmla="*/ 209266 w 284476"/>
                <a:gd name="connsiteY3-344" fmla="*/ 1088475 h 2124402"/>
                <a:gd name="connsiteX4-345" fmla="*/ 283728 w 284476"/>
                <a:gd name="connsiteY4-346" fmla="*/ 2124402 h 2124402"/>
                <a:gd name="connsiteX0-347" fmla="*/ 102153 w 206421"/>
                <a:gd name="connsiteY0-348" fmla="*/ 2208485 h 2208485"/>
                <a:gd name="connsiteX1-349" fmla="*/ 61 w 206421"/>
                <a:gd name="connsiteY1-350" fmla="*/ 1256641 h 2208485"/>
                <a:gd name="connsiteX2-351" fmla="*/ 121198 w 206421"/>
                <a:gd name="connsiteY2-352" fmla="*/ 0 h 2208485"/>
                <a:gd name="connsiteX3-353" fmla="*/ 205185 w 206421"/>
                <a:gd name="connsiteY3-354" fmla="*/ 1088475 h 2208485"/>
                <a:gd name="connsiteX4-355" fmla="*/ 102153 w 206421"/>
                <a:gd name="connsiteY4-356" fmla="*/ 2208485 h 220848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206421" h="2208485">
                  <a:moveTo>
                    <a:pt x="102153" y="2208485"/>
                  </a:moveTo>
                  <a:cubicBezTo>
                    <a:pt x="118914" y="2108637"/>
                    <a:pt x="-3113" y="1624722"/>
                    <a:pt x="61" y="1256641"/>
                  </a:cubicBezTo>
                  <a:cubicBezTo>
                    <a:pt x="3235" y="888560"/>
                    <a:pt x="80574" y="219046"/>
                    <a:pt x="121198" y="0"/>
                  </a:cubicBezTo>
                  <a:cubicBezTo>
                    <a:pt x="77188" y="329012"/>
                    <a:pt x="205185" y="555806"/>
                    <a:pt x="205185" y="1088475"/>
                  </a:cubicBezTo>
                  <a:cubicBezTo>
                    <a:pt x="220089" y="1500349"/>
                    <a:pt x="95254" y="2140168"/>
                    <a:pt x="102153" y="2208485"/>
                  </a:cubicBez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52" name="Freeform: Shape 26"/>
            <p:cNvSpPr/>
            <p:nvPr/>
          </p:nvSpPr>
          <p:spPr>
            <a:xfrm>
              <a:off x="7631094" y="5091665"/>
              <a:ext cx="120616" cy="680729"/>
            </a:xfrm>
            <a:custGeom>
              <a:avLst/>
              <a:gdLst>
                <a:gd name="connsiteX0" fmla="*/ 779318 w 779318"/>
                <a:gd name="connsiteY0" fmla="*/ 2408183 h 2408183"/>
                <a:gd name="connsiteX1" fmla="*/ 0 w 779318"/>
                <a:gd name="connsiteY1" fmla="*/ 1204091 h 2408183"/>
                <a:gd name="connsiteX2" fmla="*/ 779318 w 779318"/>
                <a:gd name="connsiteY2" fmla="*/ -1 h 2408183"/>
                <a:gd name="connsiteX3" fmla="*/ 246522 w 779318"/>
                <a:gd name="connsiteY3" fmla="*/ 1204090 h 2408183"/>
                <a:gd name="connsiteX4" fmla="*/ 779318 w 779318"/>
                <a:gd name="connsiteY4" fmla="*/ 2408181 h 2408183"/>
                <a:gd name="connsiteX5" fmla="*/ 779318 w 779318"/>
                <a:gd name="connsiteY5" fmla="*/ 2408183 h 2408183"/>
                <a:gd name="connsiteX0-1" fmla="*/ 779318 w 779318"/>
                <a:gd name="connsiteY0-2" fmla="*/ 2408184 h 2408184"/>
                <a:gd name="connsiteX1-3" fmla="*/ 0 w 779318"/>
                <a:gd name="connsiteY1-4" fmla="*/ 1204092 h 2408184"/>
                <a:gd name="connsiteX2-5" fmla="*/ 779318 w 779318"/>
                <a:gd name="connsiteY2-6" fmla="*/ 0 h 2408184"/>
                <a:gd name="connsiteX3-7" fmla="*/ 246522 w 779318"/>
                <a:gd name="connsiteY3-8" fmla="*/ 1204091 h 2408184"/>
                <a:gd name="connsiteX4-9" fmla="*/ 779318 w 779318"/>
                <a:gd name="connsiteY4-10" fmla="*/ 2408182 h 2408184"/>
                <a:gd name="connsiteX5-11" fmla="*/ 779318 w 779318"/>
                <a:gd name="connsiteY5-12" fmla="*/ 2408184 h 2408184"/>
                <a:gd name="connsiteX0-13" fmla="*/ 779318 w 779318"/>
                <a:gd name="connsiteY0-14" fmla="*/ 2408184 h 2408184"/>
                <a:gd name="connsiteX1-15" fmla="*/ 0 w 779318"/>
                <a:gd name="connsiteY1-16" fmla="*/ 1204092 h 2408184"/>
                <a:gd name="connsiteX2-17" fmla="*/ 779318 w 779318"/>
                <a:gd name="connsiteY2-18" fmla="*/ 0 h 2408184"/>
                <a:gd name="connsiteX3-19" fmla="*/ 246522 w 779318"/>
                <a:gd name="connsiteY3-20" fmla="*/ 1204091 h 2408184"/>
                <a:gd name="connsiteX4-21" fmla="*/ 779318 w 779318"/>
                <a:gd name="connsiteY4-22" fmla="*/ 2408182 h 2408184"/>
                <a:gd name="connsiteX5-23" fmla="*/ 779318 w 779318"/>
                <a:gd name="connsiteY5-24" fmla="*/ 2408184 h 2408184"/>
                <a:gd name="connsiteX0-25" fmla="*/ 779318 w 779318"/>
                <a:gd name="connsiteY0-26" fmla="*/ 2408184 h 2408184"/>
                <a:gd name="connsiteX1-27" fmla="*/ 0 w 779318"/>
                <a:gd name="connsiteY1-28" fmla="*/ 1204092 h 2408184"/>
                <a:gd name="connsiteX2-29" fmla="*/ 779318 w 779318"/>
                <a:gd name="connsiteY2-30" fmla="*/ 0 h 2408184"/>
                <a:gd name="connsiteX3-31" fmla="*/ 246522 w 779318"/>
                <a:gd name="connsiteY3-32" fmla="*/ 1204091 h 2408184"/>
                <a:gd name="connsiteX4-33" fmla="*/ 779318 w 779318"/>
                <a:gd name="connsiteY4-34" fmla="*/ 2408182 h 2408184"/>
                <a:gd name="connsiteX5-35" fmla="*/ 779318 w 779318"/>
                <a:gd name="connsiteY5-36" fmla="*/ 2408184 h 2408184"/>
                <a:gd name="connsiteX0-37" fmla="*/ 779318 w 779318"/>
                <a:gd name="connsiteY0-38" fmla="*/ 2408184 h 2408184"/>
                <a:gd name="connsiteX1-39" fmla="*/ 0 w 779318"/>
                <a:gd name="connsiteY1-40" fmla="*/ 1204092 h 2408184"/>
                <a:gd name="connsiteX2-41" fmla="*/ 779318 w 779318"/>
                <a:gd name="connsiteY2-42" fmla="*/ 0 h 2408184"/>
                <a:gd name="connsiteX3-43" fmla="*/ 693643 w 779318"/>
                <a:gd name="connsiteY3-44" fmla="*/ 1309195 h 2408184"/>
                <a:gd name="connsiteX4-45" fmla="*/ 779318 w 779318"/>
                <a:gd name="connsiteY4-46" fmla="*/ 2408182 h 2408184"/>
                <a:gd name="connsiteX5-47" fmla="*/ 779318 w 779318"/>
                <a:gd name="connsiteY5-48" fmla="*/ 2408184 h 2408184"/>
                <a:gd name="connsiteX0-49" fmla="*/ 399289 w 399289"/>
                <a:gd name="connsiteY0-50" fmla="*/ 2408184 h 2408184"/>
                <a:gd name="connsiteX1-51" fmla="*/ 23 w 399289"/>
                <a:gd name="connsiteY1-52" fmla="*/ 1214602 h 2408184"/>
                <a:gd name="connsiteX2-53" fmla="*/ 399289 w 399289"/>
                <a:gd name="connsiteY2-54" fmla="*/ 0 h 2408184"/>
                <a:gd name="connsiteX3-55" fmla="*/ 313614 w 399289"/>
                <a:gd name="connsiteY3-56" fmla="*/ 1309195 h 2408184"/>
                <a:gd name="connsiteX4-57" fmla="*/ 399289 w 399289"/>
                <a:gd name="connsiteY4-58" fmla="*/ 2408182 h 2408184"/>
                <a:gd name="connsiteX5-59" fmla="*/ 399289 w 399289"/>
                <a:gd name="connsiteY5-60" fmla="*/ 2408184 h 2408184"/>
                <a:gd name="connsiteX0-61" fmla="*/ 440915 w 440915"/>
                <a:gd name="connsiteY0-62" fmla="*/ 2429204 h 2429204"/>
                <a:gd name="connsiteX1-63" fmla="*/ 41649 w 440915"/>
                <a:gd name="connsiteY1-64" fmla="*/ 1235622 h 2429204"/>
                <a:gd name="connsiteX2-65" fmla="*/ 262069 w 440915"/>
                <a:gd name="connsiteY2-66" fmla="*/ 0 h 2429204"/>
                <a:gd name="connsiteX3-67" fmla="*/ 355240 w 440915"/>
                <a:gd name="connsiteY3-68" fmla="*/ 1330215 h 2429204"/>
                <a:gd name="connsiteX4-69" fmla="*/ 440915 w 440915"/>
                <a:gd name="connsiteY4-70" fmla="*/ 2429202 h 2429204"/>
                <a:gd name="connsiteX5-71" fmla="*/ 440915 w 440915"/>
                <a:gd name="connsiteY5-72" fmla="*/ 2429204 h 2429204"/>
                <a:gd name="connsiteX0-73" fmla="*/ 489378 w 489378"/>
                <a:gd name="connsiteY0-74" fmla="*/ 2597369 h 2597369"/>
                <a:gd name="connsiteX1-75" fmla="*/ 90112 w 489378"/>
                <a:gd name="connsiteY1-76" fmla="*/ 1403787 h 2597369"/>
                <a:gd name="connsiteX2-77" fmla="*/ 221109 w 489378"/>
                <a:gd name="connsiteY2-78" fmla="*/ 0 h 2597369"/>
                <a:gd name="connsiteX3-79" fmla="*/ 403703 w 489378"/>
                <a:gd name="connsiteY3-80" fmla="*/ 1498380 h 2597369"/>
                <a:gd name="connsiteX4-81" fmla="*/ 489378 w 489378"/>
                <a:gd name="connsiteY4-82" fmla="*/ 2597367 h 2597369"/>
                <a:gd name="connsiteX5-83" fmla="*/ 489378 w 489378"/>
                <a:gd name="connsiteY5-84" fmla="*/ 2597369 h 2597369"/>
                <a:gd name="connsiteX0-85" fmla="*/ 489378 w 489378"/>
                <a:gd name="connsiteY0-86" fmla="*/ 2597369 h 2597369"/>
                <a:gd name="connsiteX1-87" fmla="*/ 90112 w 489378"/>
                <a:gd name="connsiteY1-88" fmla="*/ 1403787 h 2597369"/>
                <a:gd name="connsiteX2-89" fmla="*/ 221109 w 489378"/>
                <a:gd name="connsiteY2-90" fmla="*/ 0 h 2597369"/>
                <a:gd name="connsiteX3-91" fmla="*/ 403703 w 489378"/>
                <a:gd name="connsiteY3-92" fmla="*/ 1498380 h 2597369"/>
                <a:gd name="connsiteX4-93" fmla="*/ 489378 w 489378"/>
                <a:gd name="connsiteY4-94" fmla="*/ 2597367 h 2597369"/>
                <a:gd name="connsiteX5-95" fmla="*/ 489378 w 489378"/>
                <a:gd name="connsiteY5-96" fmla="*/ 2597369 h 2597369"/>
                <a:gd name="connsiteX0-97" fmla="*/ 440135 w 440135"/>
                <a:gd name="connsiteY0-98" fmla="*/ 2597369 h 2597369"/>
                <a:gd name="connsiteX1-99" fmla="*/ 40869 w 440135"/>
                <a:gd name="connsiteY1-100" fmla="*/ 1403787 h 2597369"/>
                <a:gd name="connsiteX2-101" fmla="*/ 171866 w 440135"/>
                <a:gd name="connsiteY2-102" fmla="*/ 0 h 2597369"/>
                <a:gd name="connsiteX3-103" fmla="*/ 354460 w 440135"/>
                <a:gd name="connsiteY3-104" fmla="*/ 1498380 h 2597369"/>
                <a:gd name="connsiteX4-105" fmla="*/ 440135 w 440135"/>
                <a:gd name="connsiteY4-106" fmla="*/ 2597367 h 2597369"/>
                <a:gd name="connsiteX5-107" fmla="*/ 440135 w 440135"/>
                <a:gd name="connsiteY5-108" fmla="*/ 2597369 h 2597369"/>
                <a:gd name="connsiteX0-109" fmla="*/ 412392 w 412392"/>
                <a:gd name="connsiteY0-110" fmla="*/ 2597369 h 2597369"/>
                <a:gd name="connsiteX1-111" fmla="*/ 13126 w 412392"/>
                <a:gd name="connsiteY1-112" fmla="*/ 1403787 h 2597369"/>
                <a:gd name="connsiteX2-113" fmla="*/ 144123 w 412392"/>
                <a:gd name="connsiteY2-114" fmla="*/ 0 h 2597369"/>
                <a:gd name="connsiteX3-115" fmla="*/ 326717 w 412392"/>
                <a:gd name="connsiteY3-116" fmla="*/ 1498380 h 2597369"/>
                <a:gd name="connsiteX4-117" fmla="*/ 412392 w 412392"/>
                <a:gd name="connsiteY4-118" fmla="*/ 2597367 h 2597369"/>
                <a:gd name="connsiteX5-119" fmla="*/ 412392 w 412392"/>
                <a:gd name="connsiteY5-120" fmla="*/ 2597369 h 2597369"/>
                <a:gd name="connsiteX0-121" fmla="*/ 388612 w 410967"/>
                <a:gd name="connsiteY0-122" fmla="*/ 2744513 h 2744513"/>
                <a:gd name="connsiteX1-123" fmla="*/ 11701 w 410967"/>
                <a:gd name="connsiteY1-124" fmla="*/ 1403787 h 2744513"/>
                <a:gd name="connsiteX2-125" fmla="*/ 142698 w 410967"/>
                <a:gd name="connsiteY2-126" fmla="*/ 0 h 2744513"/>
                <a:gd name="connsiteX3-127" fmla="*/ 325292 w 410967"/>
                <a:gd name="connsiteY3-128" fmla="*/ 1498380 h 2744513"/>
                <a:gd name="connsiteX4-129" fmla="*/ 410967 w 410967"/>
                <a:gd name="connsiteY4-130" fmla="*/ 2597367 h 2744513"/>
                <a:gd name="connsiteX5-131" fmla="*/ 388612 w 410967"/>
                <a:gd name="connsiteY5-132" fmla="*/ 2744513 h 2744513"/>
                <a:gd name="connsiteX0-133" fmla="*/ 388612 w 410967"/>
                <a:gd name="connsiteY0-134" fmla="*/ 2744513 h 2744513"/>
                <a:gd name="connsiteX1-135" fmla="*/ 11701 w 410967"/>
                <a:gd name="connsiteY1-136" fmla="*/ 1403787 h 2744513"/>
                <a:gd name="connsiteX2-137" fmla="*/ 142698 w 410967"/>
                <a:gd name="connsiteY2-138" fmla="*/ 0 h 2744513"/>
                <a:gd name="connsiteX3-139" fmla="*/ 325292 w 410967"/>
                <a:gd name="connsiteY3-140" fmla="*/ 1498380 h 2744513"/>
                <a:gd name="connsiteX4-141" fmla="*/ 410967 w 410967"/>
                <a:gd name="connsiteY4-142" fmla="*/ 2597367 h 2744513"/>
                <a:gd name="connsiteX5-143" fmla="*/ 388612 w 410967"/>
                <a:gd name="connsiteY5-144" fmla="*/ 2744513 h 2744513"/>
                <a:gd name="connsiteX0-145" fmla="*/ 228631 w 407477"/>
                <a:gd name="connsiteY0-146" fmla="*/ 2471244 h 2597367"/>
                <a:gd name="connsiteX1-147" fmla="*/ 8211 w 407477"/>
                <a:gd name="connsiteY1-148" fmla="*/ 1403787 h 2597367"/>
                <a:gd name="connsiteX2-149" fmla="*/ 139208 w 407477"/>
                <a:gd name="connsiteY2-150" fmla="*/ 0 h 2597367"/>
                <a:gd name="connsiteX3-151" fmla="*/ 321802 w 407477"/>
                <a:gd name="connsiteY3-152" fmla="*/ 1498380 h 2597367"/>
                <a:gd name="connsiteX4-153" fmla="*/ 407477 w 407477"/>
                <a:gd name="connsiteY4-154" fmla="*/ 2597367 h 2597367"/>
                <a:gd name="connsiteX5-155" fmla="*/ 228631 w 407477"/>
                <a:gd name="connsiteY5-156" fmla="*/ 2471244 h 2597367"/>
                <a:gd name="connsiteX0-157" fmla="*/ 223164 w 318785"/>
                <a:gd name="connsiteY0-158" fmla="*/ 2471244 h 2471560"/>
                <a:gd name="connsiteX1-159" fmla="*/ 2744 w 318785"/>
                <a:gd name="connsiteY1-160" fmla="*/ 1403787 h 2471560"/>
                <a:gd name="connsiteX2-161" fmla="*/ 133741 w 318785"/>
                <a:gd name="connsiteY2-162" fmla="*/ 0 h 2471560"/>
                <a:gd name="connsiteX3-163" fmla="*/ 316335 w 318785"/>
                <a:gd name="connsiteY3-164" fmla="*/ 1498380 h 2471560"/>
                <a:gd name="connsiteX4-165" fmla="*/ 223164 w 318785"/>
                <a:gd name="connsiteY4-166" fmla="*/ 2471244 h 2471560"/>
                <a:gd name="connsiteX0-167" fmla="*/ 220502 w 316123"/>
                <a:gd name="connsiteY0-168" fmla="*/ 2523795 h 2524111"/>
                <a:gd name="connsiteX1-169" fmla="*/ 82 w 316123"/>
                <a:gd name="connsiteY1-170" fmla="*/ 1456338 h 2524111"/>
                <a:gd name="connsiteX2-171" fmla="*/ 200104 w 316123"/>
                <a:gd name="connsiteY2-172" fmla="*/ 0 h 2524111"/>
                <a:gd name="connsiteX3-173" fmla="*/ 313673 w 316123"/>
                <a:gd name="connsiteY3-174" fmla="*/ 1550931 h 2524111"/>
                <a:gd name="connsiteX4-175" fmla="*/ 220502 w 316123"/>
                <a:gd name="connsiteY4-176" fmla="*/ 2523795 h 2524111"/>
                <a:gd name="connsiteX0-177" fmla="*/ 220502 w 316123"/>
                <a:gd name="connsiteY0-178" fmla="*/ 2523795 h 2524111"/>
                <a:gd name="connsiteX1-179" fmla="*/ 82 w 316123"/>
                <a:gd name="connsiteY1-180" fmla="*/ 1456338 h 2524111"/>
                <a:gd name="connsiteX2-181" fmla="*/ 200104 w 316123"/>
                <a:gd name="connsiteY2-182" fmla="*/ 0 h 2524111"/>
                <a:gd name="connsiteX3-183" fmla="*/ 313673 w 316123"/>
                <a:gd name="connsiteY3-184" fmla="*/ 1550931 h 2524111"/>
                <a:gd name="connsiteX4-185" fmla="*/ 220502 w 316123"/>
                <a:gd name="connsiteY4-186" fmla="*/ 2523795 h 2524111"/>
                <a:gd name="connsiteX0-187" fmla="*/ 161437 w 257058"/>
                <a:gd name="connsiteY0-188" fmla="*/ 2523795 h 2524111"/>
                <a:gd name="connsiteX1-189" fmla="*/ 181 w 257058"/>
                <a:gd name="connsiteY1-190" fmla="*/ 1445828 h 2524111"/>
                <a:gd name="connsiteX2-191" fmla="*/ 141039 w 257058"/>
                <a:gd name="connsiteY2-192" fmla="*/ 0 h 2524111"/>
                <a:gd name="connsiteX3-193" fmla="*/ 254608 w 257058"/>
                <a:gd name="connsiteY3-194" fmla="*/ 1550931 h 2524111"/>
                <a:gd name="connsiteX4-195" fmla="*/ 161437 w 257058"/>
                <a:gd name="connsiteY4-196" fmla="*/ 2523795 h 2524111"/>
                <a:gd name="connsiteX0-197" fmla="*/ 112207 w 256113"/>
                <a:gd name="connsiteY0-198" fmla="*/ 2513285 h 2513607"/>
                <a:gd name="connsiteX1-199" fmla="*/ 254 w 256113"/>
                <a:gd name="connsiteY1-200" fmla="*/ 1445828 h 2513607"/>
                <a:gd name="connsiteX2-201" fmla="*/ 141112 w 256113"/>
                <a:gd name="connsiteY2-202" fmla="*/ 0 h 2513607"/>
                <a:gd name="connsiteX3-203" fmla="*/ 254681 w 256113"/>
                <a:gd name="connsiteY3-204" fmla="*/ 1550931 h 2513607"/>
                <a:gd name="connsiteX4-205" fmla="*/ 112207 w 256113"/>
                <a:gd name="connsiteY4-206" fmla="*/ 2513285 h 2513607"/>
                <a:gd name="connsiteX0-207" fmla="*/ 112207 w 209853"/>
                <a:gd name="connsiteY0-208" fmla="*/ 2513285 h 2513503"/>
                <a:gd name="connsiteX1-209" fmla="*/ 254 w 209853"/>
                <a:gd name="connsiteY1-210" fmla="*/ 1445828 h 2513503"/>
                <a:gd name="connsiteX2-211" fmla="*/ 141112 w 209853"/>
                <a:gd name="connsiteY2-212" fmla="*/ 0 h 2513503"/>
                <a:gd name="connsiteX3-213" fmla="*/ 205378 w 209853"/>
                <a:gd name="connsiteY3-214" fmla="*/ 1277662 h 2513503"/>
                <a:gd name="connsiteX4-215" fmla="*/ 112207 w 209853"/>
                <a:gd name="connsiteY4-216" fmla="*/ 2513285 h 2513503"/>
                <a:gd name="connsiteX0-217" fmla="*/ 112236 w 207857"/>
                <a:gd name="connsiteY0-218" fmla="*/ 2502774 h 2502992"/>
                <a:gd name="connsiteX1-219" fmla="*/ 283 w 207857"/>
                <a:gd name="connsiteY1-220" fmla="*/ 1435317 h 2502992"/>
                <a:gd name="connsiteX2-221" fmla="*/ 101699 w 207857"/>
                <a:gd name="connsiteY2-222" fmla="*/ 0 h 2502992"/>
                <a:gd name="connsiteX3-223" fmla="*/ 205407 w 207857"/>
                <a:gd name="connsiteY3-224" fmla="*/ 1267151 h 2502992"/>
                <a:gd name="connsiteX4-225" fmla="*/ 112236 w 207857"/>
                <a:gd name="connsiteY4-226" fmla="*/ 2502774 h 2502992"/>
                <a:gd name="connsiteX0-227" fmla="*/ 118518 w 214139"/>
                <a:gd name="connsiteY0-228" fmla="*/ 3206967 h 3207185"/>
                <a:gd name="connsiteX1-229" fmla="*/ 6565 w 214139"/>
                <a:gd name="connsiteY1-230" fmla="*/ 2139510 h 3207185"/>
                <a:gd name="connsiteX2-231" fmla="*/ 78399 w 214139"/>
                <a:gd name="connsiteY2-232" fmla="*/ 0 h 3207185"/>
                <a:gd name="connsiteX3-233" fmla="*/ 211689 w 214139"/>
                <a:gd name="connsiteY3-234" fmla="*/ 1971344 h 3207185"/>
                <a:gd name="connsiteX4-235" fmla="*/ 118518 w 214139"/>
                <a:gd name="connsiteY4-236" fmla="*/ 3206967 h 3207185"/>
                <a:gd name="connsiteX0-237" fmla="*/ 118518 w 214139"/>
                <a:gd name="connsiteY0-238" fmla="*/ 3206967 h 3207185"/>
                <a:gd name="connsiteX1-239" fmla="*/ 6565 w 214139"/>
                <a:gd name="connsiteY1-240" fmla="*/ 2139510 h 3207185"/>
                <a:gd name="connsiteX2-241" fmla="*/ 78399 w 214139"/>
                <a:gd name="connsiteY2-242" fmla="*/ 0 h 3207185"/>
                <a:gd name="connsiteX3-243" fmla="*/ 211689 w 214139"/>
                <a:gd name="connsiteY3-244" fmla="*/ 1971344 h 3207185"/>
                <a:gd name="connsiteX4-245" fmla="*/ 118518 w 214139"/>
                <a:gd name="connsiteY4-246" fmla="*/ 3206967 h 3207185"/>
                <a:gd name="connsiteX0-247" fmla="*/ 112724 w 208345"/>
                <a:gd name="connsiteY0-248" fmla="*/ 3206967 h 3207185"/>
                <a:gd name="connsiteX1-249" fmla="*/ 771 w 208345"/>
                <a:gd name="connsiteY1-250" fmla="*/ 2139510 h 3207185"/>
                <a:gd name="connsiteX2-251" fmla="*/ 72605 w 208345"/>
                <a:gd name="connsiteY2-252" fmla="*/ 0 h 3207185"/>
                <a:gd name="connsiteX3-253" fmla="*/ 205895 w 208345"/>
                <a:gd name="connsiteY3-254" fmla="*/ 1971344 h 3207185"/>
                <a:gd name="connsiteX4-255" fmla="*/ 112724 w 208345"/>
                <a:gd name="connsiteY4-256" fmla="*/ 3206967 h 3207185"/>
                <a:gd name="connsiteX0-257" fmla="*/ 112333 w 207954"/>
                <a:gd name="connsiteY0-258" fmla="*/ 2555326 h 2555544"/>
                <a:gd name="connsiteX1-259" fmla="*/ 380 w 207954"/>
                <a:gd name="connsiteY1-260" fmla="*/ 1487869 h 2555544"/>
                <a:gd name="connsiteX2-261" fmla="*/ 82074 w 207954"/>
                <a:gd name="connsiteY2-262" fmla="*/ 0 h 2555544"/>
                <a:gd name="connsiteX3-263" fmla="*/ 205504 w 207954"/>
                <a:gd name="connsiteY3-264" fmla="*/ 1319703 h 2555544"/>
                <a:gd name="connsiteX4-265" fmla="*/ 112333 w 207954"/>
                <a:gd name="connsiteY4-266" fmla="*/ 2555326 h 2555544"/>
                <a:gd name="connsiteX0-267" fmla="*/ 113360 w 208981"/>
                <a:gd name="connsiteY0-268" fmla="*/ 2250526 h 2250744"/>
                <a:gd name="connsiteX1-269" fmla="*/ 1407 w 208981"/>
                <a:gd name="connsiteY1-270" fmla="*/ 1183069 h 2250744"/>
                <a:gd name="connsiteX2-271" fmla="*/ 63380 w 208981"/>
                <a:gd name="connsiteY2-272" fmla="*/ 0 h 2250744"/>
                <a:gd name="connsiteX3-273" fmla="*/ 206531 w 208981"/>
                <a:gd name="connsiteY3-274" fmla="*/ 1014903 h 2250744"/>
                <a:gd name="connsiteX4-275" fmla="*/ 113360 w 208981"/>
                <a:gd name="connsiteY4-276" fmla="*/ 2250526 h 2250744"/>
                <a:gd name="connsiteX0-277" fmla="*/ 117785 w 294603"/>
                <a:gd name="connsiteY0-278" fmla="*/ 2271546 h 2271764"/>
                <a:gd name="connsiteX1-279" fmla="*/ 5832 w 294603"/>
                <a:gd name="connsiteY1-280" fmla="*/ 1204089 h 2271764"/>
                <a:gd name="connsiteX2-281" fmla="*/ 294602 w 294603"/>
                <a:gd name="connsiteY2-282" fmla="*/ 0 h 2271764"/>
                <a:gd name="connsiteX3-283" fmla="*/ 210956 w 294603"/>
                <a:gd name="connsiteY3-284" fmla="*/ 1035923 h 2271764"/>
                <a:gd name="connsiteX4-285" fmla="*/ 117785 w 294603"/>
                <a:gd name="connsiteY4-286" fmla="*/ 2271546 h 2271764"/>
                <a:gd name="connsiteX0-287" fmla="*/ 112877 w 208498"/>
                <a:gd name="connsiteY0-288" fmla="*/ 2303077 h 2303295"/>
                <a:gd name="connsiteX1-289" fmla="*/ 924 w 208498"/>
                <a:gd name="connsiteY1-290" fmla="*/ 1235620 h 2303295"/>
                <a:gd name="connsiteX2-291" fmla="*/ 171365 w 208498"/>
                <a:gd name="connsiteY2-292" fmla="*/ 0 h 2303295"/>
                <a:gd name="connsiteX3-293" fmla="*/ 206048 w 208498"/>
                <a:gd name="connsiteY3-294" fmla="*/ 1067454 h 2303295"/>
                <a:gd name="connsiteX4-295" fmla="*/ 112877 w 208498"/>
                <a:gd name="connsiteY4-296" fmla="*/ 2303077 h 2303295"/>
                <a:gd name="connsiteX0-297" fmla="*/ 111982 w 207603"/>
                <a:gd name="connsiteY0-298" fmla="*/ 2324098 h 2324316"/>
                <a:gd name="connsiteX1-299" fmla="*/ 29 w 207603"/>
                <a:gd name="connsiteY1-300" fmla="*/ 1256641 h 2324316"/>
                <a:gd name="connsiteX2-301" fmla="*/ 121166 w 207603"/>
                <a:gd name="connsiteY2-302" fmla="*/ 0 h 2324316"/>
                <a:gd name="connsiteX3-303" fmla="*/ 205153 w 207603"/>
                <a:gd name="connsiteY3-304" fmla="*/ 1088475 h 2324316"/>
                <a:gd name="connsiteX4-305" fmla="*/ 111982 w 207603"/>
                <a:gd name="connsiteY4-306" fmla="*/ 2324098 h 2324316"/>
                <a:gd name="connsiteX0-307" fmla="*/ 111982 w 207603"/>
                <a:gd name="connsiteY0-308" fmla="*/ 2197974 h 2198230"/>
                <a:gd name="connsiteX1-309" fmla="*/ 29 w 207603"/>
                <a:gd name="connsiteY1-310" fmla="*/ 1256641 h 2198230"/>
                <a:gd name="connsiteX2-311" fmla="*/ 121166 w 207603"/>
                <a:gd name="connsiteY2-312" fmla="*/ 0 h 2198230"/>
                <a:gd name="connsiteX3-313" fmla="*/ 205153 w 207603"/>
                <a:gd name="connsiteY3-314" fmla="*/ 1088475 h 2198230"/>
                <a:gd name="connsiteX4-315" fmla="*/ 111982 w 207603"/>
                <a:gd name="connsiteY4-316" fmla="*/ 2197974 h 2198230"/>
                <a:gd name="connsiteX0-317" fmla="*/ 111982 w 206487"/>
                <a:gd name="connsiteY0-318" fmla="*/ 2197974 h 2197974"/>
                <a:gd name="connsiteX1-319" fmla="*/ 29 w 206487"/>
                <a:gd name="connsiteY1-320" fmla="*/ 1256641 h 2197974"/>
                <a:gd name="connsiteX2-321" fmla="*/ 121166 w 206487"/>
                <a:gd name="connsiteY2-322" fmla="*/ 0 h 2197974"/>
                <a:gd name="connsiteX3-323" fmla="*/ 205153 w 206487"/>
                <a:gd name="connsiteY3-324" fmla="*/ 1088475 h 2197974"/>
                <a:gd name="connsiteX4-325" fmla="*/ 111982 w 206487"/>
                <a:gd name="connsiteY4-326" fmla="*/ 2197974 h 2197974"/>
                <a:gd name="connsiteX0-327" fmla="*/ 283728 w 283728"/>
                <a:gd name="connsiteY0-328" fmla="*/ 2124402 h 2124402"/>
                <a:gd name="connsiteX1-329" fmla="*/ 4142 w 283728"/>
                <a:gd name="connsiteY1-330" fmla="*/ 1256641 h 2124402"/>
                <a:gd name="connsiteX2-331" fmla="*/ 125279 w 283728"/>
                <a:gd name="connsiteY2-332" fmla="*/ 0 h 2124402"/>
                <a:gd name="connsiteX3-333" fmla="*/ 209266 w 283728"/>
                <a:gd name="connsiteY3-334" fmla="*/ 1088475 h 2124402"/>
                <a:gd name="connsiteX4-335" fmla="*/ 283728 w 283728"/>
                <a:gd name="connsiteY4-336" fmla="*/ 2124402 h 2124402"/>
                <a:gd name="connsiteX0-337" fmla="*/ 283728 w 284476"/>
                <a:gd name="connsiteY0-338" fmla="*/ 2124402 h 2124402"/>
                <a:gd name="connsiteX1-339" fmla="*/ 4142 w 284476"/>
                <a:gd name="connsiteY1-340" fmla="*/ 1256641 h 2124402"/>
                <a:gd name="connsiteX2-341" fmla="*/ 125279 w 284476"/>
                <a:gd name="connsiteY2-342" fmla="*/ 0 h 2124402"/>
                <a:gd name="connsiteX3-343" fmla="*/ 209266 w 284476"/>
                <a:gd name="connsiteY3-344" fmla="*/ 1088475 h 2124402"/>
                <a:gd name="connsiteX4-345" fmla="*/ 283728 w 284476"/>
                <a:gd name="connsiteY4-346" fmla="*/ 2124402 h 2124402"/>
                <a:gd name="connsiteX0-347" fmla="*/ 102153 w 206421"/>
                <a:gd name="connsiteY0-348" fmla="*/ 2208485 h 2208485"/>
                <a:gd name="connsiteX1-349" fmla="*/ 61 w 206421"/>
                <a:gd name="connsiteY1-350" fmla="*/ 1256641 h 2208485"/>
                <a:gd name="connsiteX2-351" fmla="*/ 121198 w 206421"/>
                <a:gd name="connsiteY2-352" fmla="*/ 0 h 2208485"/>
                <a:gd name="connsiteX3-353" fmla="*/ 205185 w 206421"/>
                <a:gd name="connsiteY3-354" fmla="*/ 1088475 h 2208485"/>
                <a:gd name="connsiteX4-355" fmla="*/ 102153 w 206421"/>
                <a:gd name="connsiteY4-356" fmla="*/ 2208485 h 220848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206421" h="2208485">
                  <a:moveTo>
                    <a:pt x="102153" y="2208485"/>
                  </a:moveTo>
                  <a:cubicBezTo>
                    <a:pt x="118914" y="2108637"/>
                    <a:pt x="-3113" y="1624722"/>
                    <a:pt x="61" y="1256641"/>
                  </a:cubicBezTo>
                  <a:cubicBezTo>
                    <a:pt x="3235" y="888560"/>
                    <a:pt x="80574" y="219046"/>
                    <a:pt x="121198" y="0"/>
                  </a:cubicBezTo>
                  <a:cubicBezTo>
                    <a:pt x="77188" y="329012"/>
                    <a:pt x="205185" y="555806"/>
                    <a:pt x="205185" y="1088475"/>
                  </a:cubicBezTo>
                  <a:cubicBezTo>
                    <a:pt x="220089" y="1500349"/>
                    <a:pt x="95254" y="2140168"/>
                    <a:pt x="102153" y="2208485"/>
                  </a:cubicBez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</p:grpSp>
      <p:grpSp>
        <p:nvGrpSpPr>
          <p:cNvPr id="6" name="千图PPT彼岸天：ID 8661124库_组合 27"/>
          <p:cNvGrpSpPr/>
          <p:nvPr>
            <p:custDataLst>
              <p:tags r:id="rId3"/>
            </p:custDataLst>
          </p:nvPr>
        </p:nvGrpSpPr>
        <p:grpSpPr>
          <a:xfrm>
            <a:off x="6738506" y="2742102"/>
            <a:ext cx="1208365" cy="1815558"/>
            <a:chOff x="6525490" y="1135117"/>
            <a:chExt cx="3193353" cy="4732029"/>
          </a:xfrm>
        </p:grpSpPr>
        <p:sp>
          <p:nvSpPr>
            <p:cNvPr id="31" name="Parallelogram 28"/>
            <p:cNvSpPr/>
            <p:nvPr/>
          </p:nvSpPr>
          <p:spPr>
            <a:xfrm flipH="1">
              <a:off x="7565355" y="4304425"/>
              <a:ext cx="372709" cy="728681"/>
            </a:xfrm>
            <a:prstGeom prst="parallelogram">
              <a:avLst>
                <a:gd name="adj" fmla="val 62021"/>
              </a:avLst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32" name="Parallelogram 29"/>
            <p:cNvSpPr/>
            <p:nvPr/>
          </p:nvSpPr>
          <p:spPr>
            <a:xfrm rot="661894">
              <a:off x="8245743" y="4484082"/>
              <a:ext cx="332215" cy="632352"/>
            </a:xfrm>
            <a:prstGeom prst="parallelogram">
              <a:avLst>
                <a:gd name="adj" fmla="val 62021"/>
              </a:avLst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33" name="Freeform: Shape 30"/>
            <p:cNvSpPr/>
            <p:nvPr/>
          </p:nvSpPr>
          <p:spPr>
            <a:xfrm>
              <a:off x="8160968" y="1135117"/>
              <a:ext cx="1557875" cy="3386592"/>
            </a:xfrm>
            <a:custGeom>
              <a:avLst/>
              <a:gdLst>
                <a:gd name="connsiteX0" fmla="*/ 8401 w 1557875"/>
                <a:gd name="connsiteY0" fmla="*/ 0 h 3386592"/>
                <a:gd name="connsiteX1" fmla="*/ 829175 w 1557875"/>
                <a:gd name="connsiteY1" fmla="*/ 198264 h 3386592"/>
                <a:gd name="connsiteX2" fmla="*/ 1447547 w 1557875"/>
                <a:gd name="connsiteY2" fmla="*/ 894635 h 3386592"/>
                <a:gd name="connsiteX3" fmla="*/ 1530477 w 1557875"/>
                <a:gd name="connsiteY3" fmla="*/ 1870799 h 3386592"/>
                <a:gd name="connsiteX4" fmla="*/ 1138627 w 1557875"/>
                <a:gd name="connsiteY4" fmla="*/ 2912037 h 3386592"/>
                <a:gd name="connsiteX5" fmla="*/ 825568 w 1557875"/>
                <a:gd name="connsiteY5" fmla="*/ 3355102 h 3386592"/>
                <a:gd name="connsiteX6" fmla="*/ 26087 w 1557875"/>
                <a:gd name="connsiteY6" fmla="*/ 3386443 h 3386592"/>
                <a:gd name="connsiteX7" fmla="*/ 0 w 1557875"/>
                <a:gd name="connsiteY7" fmla="*/ 3386592 h 3386592"/>
                <a:gd name="connsiteX8" fmla="*/ 0 w 1557875"/>
                <a:gd name="connsiteY8" fmla="*/ 3066486 h 3386592"/>
                <a:gd name="connsiteX9" fmla="*/ 3744 w 1557875"/>
                <a:gd name="connsiteY9" fmla="*/ 3066465 h 3386592"/>
                <a:gd name="connsiteX10" fmla="*/ 652087 w 1557875"/>
                <a:gd name="connsiteY10" fmla="*/ 3041048 h 3386592"/>
                <a:gd name="connsiteX11" fmla="*/ 905963 w 1557875"/>
                <a:gd name="connsiteY11" fmla="*/ 2681744 h 3386592"/>
                <a:gd name="connsiteX12" fmla="*/ 1223736 w 1557875"/>
                <a:gd name="connsiteY12" fmla="*/ 1837349 h 3386592"/>
                <a:gd name="connsiteX13" fmla="*/ 1156483 w 1557875"/>
                <a:gd name="connsiteY13" fmla="*/ 1045725 h 3386592"/>
                <a:gd name="connsiteX14" fmla="*/ 655013 w 1557875"/>
                <a:gd name="connsiteY14" fmla="*/ 481001 h 3386592"/>
                <a:gd name="connsiteX15" fmla="*/ 176073 w 1557875"/>
                <a:gd name="connsiteY15" fmla="*/ 334072 h 3386592"/>
                <a:gd name="connsiteX16" fmla="*/ 0 w 1557875"/>
                <a:gd name="connsiteY16" fmla="*/ 321006 h 3386592"/>
                <a:gd name="connsiteX17" fmla="*/ 0 w 1557875"/>
                <a:gd name="connsiteY17" fmla="*/ 288 h 33865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557875" h="3386592">
                  <a:moveTo>
                    <a:pt x="8401" y="0"/>
                  </a:moveTo>
                  <a:cubicBezTo>
                    <a:pt x="324225" y="3339"/>
                    <a:pt x="606618" y="89434"/>
                    <a:pt x="829175" y="198264"/>
                  </a:cubicBezTo>
                  <a:cubicBezTo>
                    <a:pt x="1118259" y="358189"/>
                    <a:pt x="1330663" y="615879"/>
                    <a:pt x="1447547" y="894635"/>
                  </a:cubicBezTo>
                  <a:cubicBezTo>
                    <a:pt x="1564431" y="1173392"/>
                    <a:pt x="1581963" y="1534567"/>
                    <a:pt x="1530477" y="1870799"/>
                  </a:cubicBezTo>
                  <a:cubicBezTo>
                    <a:pt x="1478991" y="2207032"/>
                    <a:pt x="1256112" y="2664653"/>
                    <a:pt x="1138627" y="2912037"/>
                  </a:cubicBezTo>
                  <a:cubicBezTo>
                    <a:pt x="1021141" y="3159420"/>
                    <a:pt x="1018619" y="3229288"/>
                    <a:pt x="825568" y="3355102"/>
                  </a:cubicBezTo>
                  <a:cubicBezTo>
                    <a:pt x="671404" y="3376617"/>
                    <a:pt x="330292" y="3383931"/>
                    <a:pt x="26087" y="3386443"/>
                  </a:cubicBezTo>
                  <a:lnTo>
                    <a:pt x="0" y="3386592"/>
                  </a:lnTo>
                  <a:lnTo>
                    <a:pt x="0" y="3066486"/>
                  </a:lnTo>
                  <a:lnTo>
                    <a:pt x="3744" y="3066465"/>
                  </a:lnTo>
                  <a:cubicBezTo>
                    <a:pt x="250440" y="3064428"/>
                    <a:pt x="527066" y="3058496"/>
                    <a:pt x="652087" y="3041048"/>
                  </a:cubicBezTo>
                  <a:cubicBezTo>
                    <a:pt x="808642" y="2939019"/>
                    <a:pt x="810688" y="2882360"/>
                    <a:pt x="905963" y="2681744"/>
                  </a:cubicBezTo>
                  <a:cubicBezTo>
                    <a:pt x="1001238" y="2481127"/>
                    <a:pt x="1181983" y="2110018"/>
                    <a:pt x="1223736" y="1837349"/>
                  </a:cubicBezTo>
                  <a:cubicBezTo>
                    <a:pt x="1265488" y="1564680"/>
                    <a:pt x="1251271" y="1271784"/>
                    <a:pt x="1156483" y="1045725"/>
                  </a:cubicBezTo>
                  <a:cubicBezTo>
                    <a:pt x="1061695" y="819668"/>
                    <a:pt x="889446" y="610692"/>
                    <a:pt x="655013" y="481001"/>
                  </a:cubicBezTo>
                  <a:cubicBezTo>
                    <a:pt x="519650" y="414809"/>
                    <a:pt x="356991" y="358988"/>
                    <a:pt x="176073" y="334072"/>
                  </a:cubicBezTo>
                  <a:lnTo>
                    <a:pt x="0" y="321006"/>
                  </a:lnTo>
                  <a:lnTo>
                    <a:pt x="0" y="288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43922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34" name="Freeform: Shape 31"/>
            <p:cNvSpPr/>
            <p:nvPr/>
          </p:nvSpPr>
          <p:spPr>
            <a:xfrm flipH="1">
              <a:off x="6525490" y="1135117"/>
              <a:ext cx="1632134" cy="3386592"/>
            </a:xfrm>
            <a:custGeom>
              <a:avLst/>
              <a:gdLst>
                <a:gd name="connsiteX0" fmla="*/ 8401 w 1557875"/>
                <a:gd name="connsiteY0" fmla="*/ 0 h 3386592"/>
                <a:gd name="connsiteX1" fmla="*/ 829175 w 1557875"/>
                <a:gd name="connsiteY1" fmla="*/ 198264 h 3386592"/>
                <a:gd name="connsiteX2" fmla="*/ 1447547 w 1557875"/>
                <a:gd name="connsiteY2" fmla="*/ 894635 h 3386592"/>
                <a:gd name="connsiteX3" fmla="*/ 1530477 w 1557875"/>
                <a:gd name="connsiteY3" fmla="*/ 1870799 h 3386592"/>
                <a:gd name="connsiteX4" fmla="*/ 1138627 w 1557875"/>
                <a:gd name="connsiteY4" fmla="*/ 2912037 h 3386592"/>
                <a:gd name="connsiteX5" fmla="*/ 825568 w 1557875"/>
                <a:gd name="connsiteY5" fmla="*/ 3355102 h 3386592"/>
                <a:gd name="connsiteX6" fmla="*/ 26087 w 1557875"/>
                <a:gd name="connsiteY6" fmla="*/ 3386443 h 3386592"/>
                <a:gd name="connsiteX7" fmla="*/ 0 w 1557875"/>
                <a:gd name="connsiteY7" fmla="*/ 3386592 h 3386592"/>
                <a:gd name="connsiteX8" fmla="*/ 0 w 1557875"/>
                <a:gd name="connsiteY8" fmla="*/ 3066486 h 3386592"/>
                <a:gd name="connsiteX9" fmla="*/ 3744 w 1557875"/>
                <a:gd name="connsiteY9" fmla="*/ 3066465 h 3386592"/>
                <a:gd name="connsiteX10" fmla="*/ 652087 w 1557875"/>
                <a:gd name="connsiteY10" fmla="*/ 3041048 h 3386592"/>
                <a:gd name="connsiteX11" fmla="*/ 905963 w 1557875"/>
                <a:gd name="connsiteY11" fmla="*/ 2681744 h 3386592"/>
                <a:gd name="connsiteX12" fmla="*/ 1223736 w 1557875"/>
                <a:gd name="connsiteY12" fmla="*/ 1837349 h 3386592"/>
                <a:gd name="connsiteX13" fmla="*/ 1156483 w 1557875"/>
                <a:gd name="connsiteY13" fmla="*/ 1045725 h 3386592"/>
                <a:gd name="connsiteX14" fmla="*/ 655013 w 1557875"/>
                <a:gd name="connsiteY14" fmla="*/ 481001 h 3386592"/>
                <a:gd name="connsiteX15" fmla="*/ 176073 w 1557875"/>
                <a:gd name="connsiteY15" fmla="*/ 334072 h 3386592"/>
                <a:gd name="connsiteX16" fmla="*/ 0 w 1557875"/>
                <a:gd name="connsiteY16" fmla="*/ 321006 h 3386592"/>
                <a:gd name="connsiteX17" fmla="*/ 0 w 1557875"/>
                <a:gd name="connsiteY17" fmla="*/ 288 h 33865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557875" h="3386592">
                  <a:moveTo>
                    <a:pt x="8401" y="0"/>
                  </a:moveTo>
                  <a:cubicBezTo>
                    <a:pt x="324225" y="3339"/>
                    <a:pt x="606618" y="89434"/>
                    <a:pt x="829175" y="198264"/>
                  </a:cubicBezTo>
                  <a:cubicBezTo>
                    <a:pt x="1118259" y="358189"/>
                    <a:pt x="1330663" y="615879"/>
                    <a:pt x="1447547" y="894635"/>
                  </a:cubicBezTo>
                  <a:cubicBezTo>
                    <a:pt x="1564431" y="1173392"/>
                    <a:pt x="1581963" y="1534567"/>
                    <a:pt x="1530477" y="1870799"/>
                  </a:cubicBezTo>
                  <a:cubicBezTo>
                    <a:pt x="1478991" y="2207032"/>
                    <a:pt x="1256112" y="2664653"/>
                    <a:pt x="1138627" y="2912037"/>
                  </a:cubicBezTo>
                  <a:cubicBezTo>
                    <a:pt x="1021141" y="3159420"/>
                    <a:pt x="1018619" y="3229288"/>
                    <a:pt x="825568" y="3355102"/>
                  </a:cubicBezTo>
                  <a:cubicBezTo>
                    <a:pt x="671404" y="3376617"/>
                    <a:pt x="330292" y="3383931"/>
                    <a:pt x="26087" y="3386443"/>
                  </a:cubicBezTo>
                  <a:lnTo>
                    <a:pt x="0" y="3386592"/>
                  </a:lnTo>
                  <a:lnTo>
                    <a:pt x="0" y="3066486"/>
                  </a:lnTo>
                  <a:lnTo>
                    <a:pt x="3744" y="3066465"/>
                  </a:lnTo>
                  <a:cubicBezTo>
                    <a:pt x="250440" y="3064428"/>
                    <a:pt x="527066" y="3058496"/>
                    <a:pt x="652087" y="3041048"/>
                  </a:cubicBezTo>
                  <a:cubicBezTo>
                    <a:pt x="808642" y="2939019"/>
                    <a:pt x="810688" y="2882360"/>
                    <a:pt x="905963" y="2681744"/>
                  </a:cubicBezTo>
                  <a:cubicBezTo>
                    <a:pt x="1001238" y="2481127"/>
                    <a:pt x="1181983" y="2110018"/>
                    <a:pt x="1223736" y="1837349"/>
                  </a:cubicBezTo>
                  <a:cubicBezTo>
                    <a:pt x="1265488" y="1564680"/>
                    <a:pt x="1251271" y="1271784"/>
                    <a:pt x="1156483" y="1045725"/>
                  </a:cubicBezTo>
                  <a:cubicBezTo>
                    <a:pt x="1061695" y="819668"/>
                    <a:pt x="889446" y="610692"/>
                    <a:pt x="655013" y="481001"/>
                  </a:cubicBezTo>
                  <a:cubicBezTo>
                    <a:pt x="519650" y="414809"/>
                    <a:pt x="356991" y="358988"/>
                    <a:pt x="176073" y="334072"/>
                  </a:cubicBezTo>
                  <a:lnTo>
                    <a:pt x="0" y="321006"/>
                  </a:lnTo>
                  <a:lnTo>
                    <a:pt x="0" y="288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35" name="Freeform: Shape 32"/>
            <p:cNvSpPr/>
            <p:nvPr/>
          </p:nvSpPr>
          <p:spPr>
            <a:xfrm rot="10800000">
              <a:off x="8401430" y="1624321"/>
              <a:ext cx="779318" cy="2408184"/>
            </a:xfrm>
            <a:custGeom>
              <a:avLst/>
              <a:gdLst>
                <a:gd name="connsiteX0" fmla="*/ 779318 w 779318"/>
                <a:gd name="connsiteY0" fmla="*/ 2408183 h 2408183"/>
                <a:gd name="connsiteX1" fmla="*/ 0 w 779318"/>
                <a:gd name="connsiteY1" fmla="*/ 1204091 h 2408183"/>
                <a:gd name="connsiteX2" fmla="*/ 779318 w 779318"/>
                <a:gd name="connsiteY2" fmla="*/ -1 h 2408183"/>
                <a:gd name="connsiteX3" fmla="*/ 246522 w 779318"/>
                <a:gd name="connsiteY3" fmla="*/ 1204090 h 2408183"/>
                <a:gd name="connsiteX4" fmla="*/ 779318 w 779318"/>
                <a:gd name="connsiteY4" fmla="*/ 2408181 h 2408183"/>
                <a:gd name="connsiteX5" fmla="*/ 779318 w 779318"/>
                <a:gd name="connsiteY5" fmla="*/ 2408183 h 2408183"/>
                <a:gd name="connsiteX0-1" fmla="*/ 779318 w 779318"/>
                <a:gd name="connsiteY0-2" fmla="*/ 2408184 h 2408184"/>
                <a:gd name="connsiteX1-3" fmla="*/ 0 w 779318"/>
                <a:gd name="connsiteY1-4" fmla="*/ 1204092 h 2408184"/>
                <a:gd name="connsiteX2-5" fmla="*/ 779318 w 779318"/>
                <a:gd name="connsiteY2-6" fmla="*/ 0 h 2408184"/>
                <a:gd name="connsiteX3-7" fmla="*/ 246522 w 779318"/>
                <a:gd name="connsiteY3-8" fmla="*/ 1204091 h 2408184"/>
                <a:gd name="connsiteX4-9" fmla="*/ 779318 w 779318"/>
                <a:gd name="connsiteY4-10" fmla="*/ 2408182 h 2408184"/>
                <a:gd name="connsiteX5-11" fmla="*/ 779318 w 779318"/>
                <a:gd name="connsiteY5-12" fmla="*/ 2408184 h 2408184"/>
                <a:gd name="connsiteX0-13" fmla="*/ 779318 w 779318"/>
                <a:gd name="connsiteY0-14" fmla="*/ 2408184 h 2408184"/>
                <a:gd name="connsiteX1-15" fmla="*/ 0 w 779318"/>
                <a:gd name="connsiteY1-16" fmla="*/ 1204092 h 2408184"/>
                <a:gd name="connsiteX2-17" fmla="*/ 779318 w 779318"/>
                <a:gd name="connsiteY2-18" fmla="*/ 0 h 2408184"/>
                <a:gd name="connsiteX3-19" fmla="*/ 246522 w 779318"/>
                <a:gd name="connsiteY3-20" fmla="*/ 1204091 h 2408184"/>
                <a:gd name="connsiteX4-21" fmla="*/ 779318 w 779318"/>
                <a:gd name="connsiteY4-22" fmla="*/ 2408182 h 2408184"/>
                <a:gd name="connsiteX5-23" fmla="*/ 779318 w 779318"/>
                <a:gd name="connsiteY5-24" fmla="*/ 2408184 h 2408184"/>
                <a:gd name="connsiteX0-25" fmla="*/ 779318 w 779318"/>
                <a:gd name="connsiteY0-26" fmla="*/ 2408184 h 2408184"/>
                <a:gd name="connsiteX1-27" fmla="*/ 0 w 779318"/>
                <a:gd name="connsiteY1-28" fmla="*/ 1204092 h 2408184"/>
                <a:gd name="connsiteX2-29" fmla="*/ 779318 w 779318"/>
                <a:gd name="connsiteY2-30" fmla="*/ 0 h 2408184"/>
                <a:gd name="connsiteX3-31" fmla="*/ 246522 w 779318"/>
                <a:gd name="connsiteY3-32" fmla="*/ 1204091 h 2408184"/>
                <a:gd name="connsiteX4-33" fmla="*/ 779318 w 779318"/>
                <a:gd name="connsiteY4-34" fmla="*/ 2408182 h 2408184"/>
                <a:gd name="connsiteX5-35" fmla="*/ 779318 w 779318"/>
                <a:gd name="connsiteY5-36" fmla="*/ 2408184 h 2408184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</a:cxnLst>
              <a:rect l="l" t="t" r="r" b="b"/>
              <a:pathLst>
                <a:path w="779318" h="2408184">
                  <a:moveTo>
                    <a:pt x="779318" y="2408184"/>
                  </a:moveTo>
                  <a:cubicBezTo>
                    <a:pt x="369695" y="2231539"/>
                    <a:pt x="0" y="1869094"/>
                    <a:pt x="0" y="1204092"/>
                  </a:cubicBezTo>
                  <a:cubicBezTo>
                    <a:pt x="0" y="539090"/>
                    <a:pt x="411258" y="145473"/>
                    <a:pt x="779318" y="0"/>
                  </a:cubicBezTo>
                  <a:cubicBezTo>
                    <a:pt x="478853" y="276460"/>
                    <a:pt x="246522" y="671422"/>
                    <a:pt x="246522" y="1204091"/>
                  </a:cubicBezTo>
                  <a:cubicBezTo>
                    <a:pt x="246522" y="1736760"/>
                    <a:pt x="458071" y="2214850"/>
                    <a:pt x="779318" y="2408182"/>
                  </a:cubicBezTo>
                  <a:lnTo>
                    <a:pt x="779318" y="240818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36" name="Freeform: Shape 33"/>
            <p:cNvSpPr/>
            <p:nvPr/>
          </p:nvSpPr>
          <p:spPr>
            <a:xfrm>
              <a:off x="7087360" y="1624321"/>
              <a:ext cx="779318" cy="2408184"/>
            </a:xfrm>
            <a:custGeom>
              <a:avLst/>
              <a:gdLst>
                <a:gd name="connsiteX0" fmla="*/ 779318 w 779318"/>
                <a:gd name="connsiteY0" fmla="*/ 2408183 h 2408183"/>
                <a:gd name="connsiteX1" fmla="*/ 0 w 779318"/>
                <a:gd name="connsiteY1" fmla="*/ 1204091 h 2408183"/>
                <a:gd name="connsiteX2" fmla="*/ 779318 w 779318"/>
                <a:gd name="connsiteY2" fmla="*/ -1 h 2408183"/>
                <a:gd name="connsiteX3" fmla="*/ 246522 w 779318"/>
                <a:gd name="connsiteY3" fmla="*/ 1204090 h 2408183"/>
                <a:gd name="connsiteX4" fmla="*/ 779318 w 779318"/>
                <a:gd name="connsiteY4" fmla="*/ 2408181 h 2408183"/>
                <a:gd name="connsiteX5" fmla="*/ 779318 w 779318"/>
                <a:gd name="connsiteY5" fmla="*/ 2408183 h 2408183"/>
                <a:gd name="connsiteX0-1" fmla="*/ 779318 w 779318"/>
                <a:gd name="connsiteY0-2" fmla="*/ 2408184 h 2408184"/>
                <a:gd name="connsiteX1-3" fmla="*/ 0 w 779318"/>
                <a:gd name="connsiteY1-4" fmla="*/ 1204092 h 2408184"/>
                <a:gd name="connsiteX2-5" fmla="*/ 779318 w 779318"/>
                <a:gd name="connsiteY2-6" fmla="*/ 0 h 2408184"/>
                <a:gd name="connsiteX3-7" fmla="*/ 246522 w 779318"/>
                <a:gd name="connsiteY3-8" fmla="*/ 1204091 h 2408184"/>
                <a:gd name="connsiteX4-9" fmla="*/ 779318 w 779318"/>
                <a:gd name="connsiteY4-10" fmla="*/ 2408182 h 2408184"/>
                <a:gd name="connsiteX5-11" fmla="*/ 779318 w 779318"/>
                <a:gd name="connsiteY5-12" fmla="*/ 2408184 h 2408184"/>
                <a:gd name="connsiteX0-13" fmla="*/ 779318 w 779318"/>
                <a:gd name="connsiteY0-14" fmla="*/ 2408184 h 2408184"/>
                <a:gd name="connsiteX1-15" fmla="*/ 0 w 779318"/>
                <a:gd name="connsiteY1-16" fmla="*/ 1204092 h 2408184"/>
                <a:gd name="connsiteX2-17" fmla="*/ 779318 w 779318"/>
                <a:gd name="connsiteY2-18" fmla="*/ 0 h 2408184"/>
                <a:gd name="connsiteX3-19" fmla="*/ 246522 w 779318"/>
                <a:gd name="connsiteY3-20" fmla="*/ 1204091 h 2408184"/>
                <a:gd name="connsiteX4-21" fmla="*/ 779318 w 779318"/>
                <a:gd name="connsiteY4-22" fmla="*/ 2408182 h 2408184"/>
                <a:gd name="connsiteX5-23" fmla="*/ 779318 w 779318"/>
                <a:gd name="connsiteY5-24" fmla="*/ 2408184 h 2408184"/>
                <a:gd name="connsiteX0-25" fmla="*/ 779318 w 779318"/>
                <a:gd name="connsiteY0-26" fmla="*/ 2408184 h 2408184"/>
                <a:gd name="connsiteX1-27" fmla="*/ 0 w 779318"/>
                <a:gd name="connsiteY1-28" fmla="*/ 1204092 h 2408184"/>
                <a:gd name="connsiteX2-29" fmla="*/ 779318 w 779318"/>
                <a:gd name="connsiteY2-30" fmla="*/ 0 h 2408184"/>
                <a:gd name="connsiteX3-31" fmla="*/ 246522 w 779318"/>
                <a:gd name="connsiteY3-32" fmla="*/ 1204091 h 2408184"/>
                <a:gd name="connsiteX4-33" fmla="*/ 779318 w 779318"/>
                <a:gd name="connsiteY4-34" fmla="*/ 2408182 h 2408184"/>
                <a:gd name="connsiteX5-35" fmla="*/ 779318 w 779318"/>
                <a:gd name="connsiteY5-36" fmla="*/ 2408184 h 2408184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</a:cxnLst>
              <a:rect l="l" t="t" r="r" b="b"/>
              <a:pathLst>
                <a:path w="779318" h="2408184">
                  <a:moveTo>
                    <a:pt x="779318" y="2408184"/>
                  </a:moveTo>
                  <a:cubicBezTo>
                    <a:pt x="369695" y="2231539"/>
                    <a:pt x="0" y="1869094"/>
                    <a:pt x="0" y="1204092"/>
                  </a:cubicBezTo>
                  <a:cubicBezTo>
                    <a:pt x="0" y="539090"/>
                    <a:pt x="411258" y="145473"/>
                    <a:pt x="779318" y="0"/>
                  </a:cubicBezTo>
                  <a:cubicBezTo>
                    <a:pt x="478853" y="276460"/>
                    <a:pt x="246522" y="671422"/>
                    <a:pt x="246522" y="1204091"/>
                  </a:cubicBezTo>
                  <a:cubicBezTo>
                    <a:pt x="246522" y="1736760"/>
                    <a:pt x="458071" y="2214850"/>
                    <a:pt x="779318" y="2408182"/>
                  </a:cubicBezTo>
                  <a:lnTo>
                    <a:pt x="779318" y="240818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37" name="Freeform: Shape 34"/>
            <p:cNvSpPr/>
            <p:nvPr/>
          </p:nvSpPr>
          <p:spPr>
            <a:xfrm>
              <a:off x="7954889" y="1634154"/>
              <a:ext cx="363525" cy="2313432"/>
            </a:xfrm>
            <a:custGeom>
              <a:avLst/>
              <a:gdLst>
                <a:gd name="connsiteX0" fmla="*/ 779318 w 779318"/>
                <a:gd name="connsiteY0" fmla="*/ 2408183 h 2408183"/>
                <a:gd name="connsiteX1" fmla="*/ 0 w 779318"/>
                <a:gd name="connsiteY1" fmla="*/ 1204091 h 2408183"/>
                <a:gd name="connsiteX2" fmla="*/ 779318 w 779318"/>
                <a:gd name="connsiteY2" fmla="*/ -1 h 2408183"/>
                <a:gd name="connsiteX3" fmla="*/ 246522 w 779318"/>
                <a:gd name="connsiteY3" fmla="*/ 1204090 h 2408183"/>
                <a:gd name="connsiteX4" fmla="*/ 779318 w 779318"/>
                <a:gd name="connsiteY4" fmla="*/ 2408181 h 2408183"/>
                <a:gd name="connsiteX5" fmla="*/ 779318 w 779318"/>
                <a:gd name="connsiteY5" fmla="*/ 2408183 h 2408183"/>
                <a:gd name="connsiteX0-1" fmla="*/ 779318 w 779318"/>
                <a:gd name="connsiteY0-2" fmla="*/ 2408184 h 2408184"/>
                <a:gd name="connsiteX1-3" fmla="*/ 0 w 779318"/>
                <a:gd name="connsiteY1-4" fmla="*/ 1204092 h 2408184"/>
                <a:gd name="connsiteX2-5" fmla="*/ 779318 w 779318"/>
                <a:gd name="connsiteY2-6" fmla="*/ 0 h 2408184"/>
                <a:gd name="connsiteX3-7" fmla="*/ 246522 w 779318"/>
                <a:gd name="connsiteY3-8" fmla="*/ 1204091 h 2408184"/>
                <a:gd name="connsiteX4-9" fmla="*/ 779318 w 779318"/>
                <a:gd name="connsiteY4-10" fmla="*/ 2408182 h 2408184"/>
                <a:gd name="connsiteX5-11" fmla="*/ 779318 w 779318"/>
                <a:gd name="connsiteY5-12" fmla="*/ 2408184 h 2408184"/>
                <a:gd name="connsiteX0-13" fmla="*/ 779318 w 779318"/>
                <a:gd name="connsiteY0-14" fmla="*/ 2408184 h 2408184"/>
                <a:gd name="connsiteX1-15" fmla="*/ 0 w 779318"/>
                <a:gd name="connsiteY1-16" fmla="*/ 1204092 h 2408184"/>
                <a:gd name="connsiteX2-17" fmla="*/ 779318 w 779318"/>
                <a:gd name="connsiteY2-18" fmla="*/ 0 h 2408184"/>
                <a:gd name="connsiteX3-19" fmla="*/ 246522 w 779318"/>
                <a:gd name="connsiteY3-20" fmla="*/ 1204091 h 2408184"/>
                <a:gd name="connsiteX4-21" fmla="*/ 779318 w 779318"/>
                <a:gd name="connsiteY4-22" fmla="*/ 2408182 h 2408184"/>
                <a:gd name="connsiteX5-23" fmla="*/ 779318 w 779318"/>
                <a:gd name="connsiteY5-24" fmla="*/ 2408184 h 2408184"/>
                <a:gd name="connsiteX0-25" fmla="*/ 779318 w 779318"/>
                <a:gd name="connsiteY0-26" fmla="*/ 2408184 h 2408184"/>
                <a:gd name="connsiteX1-27" fmla="*/ 0 w 779318"/>
                <a:gd name="connsiteY1-28" fmla="*/ 1204092 h 2408184"/>
                <a:gd name="connsiteX2-29" fmla="*/ 779318 w 779318"/>
                <a:gd name="connsiteY2-30" fmla="*/ 0 h 2408184"/>
                <a:gd name="connsiteX3-31" fmla="*/ 246522 w 779318"/>
                <a:gd name="connsiteY3-32" fmla="*/ 1204091 h 2408184"/>
                <a:gd name="connsiteX4-33" fmla="*/ 779318 w 779318"/>
                <a:gd name="connsiteY4-34" fmla="*/ 2408182 h 2408184"/>
                <a:gd name="connsiteX5-35" fmla="*/ 779318 w 779318"/>
                <a:gd name="connsiteY5-36" fmla="*/ 2408184 h 2408184"/>
                <a:gd name="connsiteX0-37" fmla="*/ 779318 w 779318"/>
                <a:gd name="connsiteY0-38" fmla="*/ 2408184 h 2408184"/>
                <a:gd name="connsiteX1-39" fmla="*/ 0 w 779318"/>
                <a:gd name="connsiteY1-40" fmla="*/ 1204092 h 2408184"/>
                <a:gd name="connsiteX2-41" fmla="*/ 779318 w 779318"/>
                <a:gd name="connsiteY2-42" fmla="*/ 0 h 2408184"/>
                <a:gd name="connsiteX3-43" fmla="*/ 693643 w 779318"/>
                <a:gd name="connsiteY3-44" fmla="*/ 1309195 h 2408184"/>
                <a:gd name="connsiteX4-45" fmla="*/ 779318 w 779318"/>
                <a:gd name="connsiteY4-46" fmla="*/ 2408182 h 2408184"/>
                <a:gd name="connsiteX5-47" fmla="*/ 779318 w 779318"/>
                <a:gd name="connsiteY5-48" fmla="*/ 2408184 h 2408184"/>
                <a:gd name="connsiteX0-49" fmla="*/ 399289 w 399289"/>
                <a:gd name="connsiteY0-50" fmla="*/ 2408184 h 2408184"/>
                <a:gd name="connsiteX1-51" fmla="*/ 23 w 399289"/>
                <a:gd name="connsiteY1-52" fmla="*/ 1214602 h 2408184"/>
                <a:gd name="connsiteX2-53" fmla="*/ 399289 w 399289"/>
                <a:gd name="connsiteY2-54" fmla="*/ 0 h 2408184"/>
                <a:gd name="connsiteX3-55" fmla="*/ 313614 w 399289"/>
                <a:gd name="connsiteY3-56" fmla="*/ 1309195 h 2408184"/>
                <a:gd name="connsiteX4-57" fmla="*/ 399289 w 399289"/>
                <a:gd name="connsiteY4-58" fmla="*/ 2408182 h 2408184"/>
                <a:gd name="connsiteX5-59" fmla="*/ 399289 w 399289"/>
                <a:gd name="connsiteY5-60" fmla="*/ 2408184 h 2408184"/>
                <a:gd name="connsiteX0-61" fmla="*/ 440915 w 440915"/>
                <a:gd name="connsiteY0-62" fmla="*/ 2429204 h 2429204"/>
                <a:gd name="connsiteX1-63" fmla="*/ 41649 w 440915"/>
                <a:gd name="connsiteY1-64" fmla="*/ 1235622 h 2429204"/>
                <a:gd name="connsiteX2-65" fmla="*/ 262069 w 440915"/>
                <a:gd name="connsiteY2-66" fmla="*/ 0 h 2429204"/>
                <a:gd name="connsiteX3-67" fmla="*/ 355240 w 440915"/>
                <a:gd name="connsiteY3-68" fmla="*/ 1330215 h 2429204"/>
                <a:gd name="connsiteX4-69" fmla="*/ 440915 w 440915"/>
                <a:gd name="connsiteY4-70" fmla="*/ 2429202 h 2429204"/>
                <a:gd name="connsiteX5-71" fmla="*/ 440915 w 440915"/>
                <a:gd name="connsiteY5-72" fmla="*/ 2429204 h 2429204"/>
                <a:gd name="connsiteX0-73" fmla="*/ 489378 w 489378"/>
                <a:gd name="connsiteY0-74" fmla="*/ 2597369 h 2597369"/>
                <a:gd name="connsiteX1-75" fmla="*/ 90112 w 489378"/>
                <a:gd name="connsiteY1-76" fmla="*/ 1403787 h 2597369"/>
                <a:gd name="connsiteX2-77" fmla="*/ 221109 w 489378"/>
                <a:gd name="connsiteY2-78" fmla="*/ 0 h 2597369"/>
                <a:gd name="connsiteX3-79" fmla="*/ 403703 w 489378"/>
                <a:gd name="connsiteY3-80" fmla="*/ 1498380 h 2597369"/>
                <a:gd name="connsiteX4-81" fmla="*/ 489378 w 489378"/>
                <a:gd name="connsiteY4-82" fmla="*/ 2597367 h 2597369"/>
                <a:gd name="connsiteX5-83" fmla="*/ 489378 w 489378"/>
                <a:gd name="connsiteY5-84" fmla="*/ 2597369 h 2597369"/>
                <a:gd name="connsiteX0-85" fmla="*/ 489378 w 489378"/>
                <a:gd name="connsiteY0-86" fmla="*/ 2597369 h 2597369"/>
                <a:gd name="connsiteX1-87" fmla="*/ 90112 w 489378"/>
                <a:gd name="connsiteY1-88" fmla="*/ 1403787 h 2597369"/>
                <a:gd name="connsiteX2-89" fmla="*/ 221109 w 489378"/>
                <a:gd name="connsiteY2-90" fmla="*/ 0 h 2597369"/>
                <a:gd name="connsiteX3-91" fmla="*/ 403703 w 489378"/>
                <a:gd name="connsiteY3-92" fmla="*/ 1498380 h 2597369"/>
                <a:gd name="connsiteX4-93" fmla="*/ 489378 w 489378"/>
                <a:gd name="connsiteY4-94" fmla="*/ 2597367 h 2597369"/>
                <a:gd name="connsiteX5-95" fmla="*/ 489378 w 489378"/>
                <a:gd name="connsiteY5-96" fmla="*/ 2597369 h 2597369"/>
                <a:gd name="connsiteX0-97" fmla="*/ 440135 w 440135"/>
                <a:gd name="connsiteY0-98" fmla="*/ 2597369 h 2597369"/>
                <a:gd name="connsiteX1-99" fmla="*/ 40869 w 440135"/>
                <a:gd name="connsiteY1-100" fmla="*/ 1403787 h 2597369"/>
                <a:gd name="connsiteX2-101" fmla="*/ 171866 w 440135"/>
                <a:gd name="connsiteY2-102" fmla="*/ 0 h 2597369"/>
                <a:gd name="connsiteX3-103" fmla="*/ 354460 w 440135"/>
                <a:gd name="connsiteY3-104" fmla="*/ 1498380 h 2597369"/>
                <a:gd name="connsiteX4-105" fmla="*/ 440135 w 440135"/>
                <a:gd name="connsiteY4-106" fmla="*/ 2597367 h 2597369"/>
                <a:gd name="connsiteX5-107" fmla="*/ 440135 w 440135"/>
                <a:gd name="connsiteY5-108" fmla="*/ 2597369 h 2597369"/>
                <a:gd name="connsiteX0-109" fmla="*/ 412392 w 412392"/>
                <a:gd name="connsiteY0-110" fmla="*/ 2597369 h 2597369"/>
                <a:gd name="connsiteX1-111" fmla="*/ 13126 w 412392"/>
                <a:gd name="connsiteY1-112" fmla="*/ 1403787 h 2597369"/>
                <a:gd name="connsiteX2-113" fmla="*/ 144123 w 412392"/>
                <a:gd name="connsiteY2-114" fmla="*/ 0 h 2597369"/>
                <a:gd name="connsiteX3-115" fmla="*/ 326717 w 412392"/>
                <a:gd name="connsiteY3-116" fmla="*/ 1498380 h 2597369"/>
                <a:gd name="connsiteX4-117" fmla="*/ 412392 w 412392"/>
                <a:gd name="connsiteY4-118" fmla="*/ 2597367 h 2597369"/>
                <a:gd name="connsiteX5-119" fmla="*/ 412392 w 412392"/>
                <a:gd name="connsiteY5-120" fmla="*/ 2597369 h 2597369"/>
                <a:gd name="connsiteX0-121" fmla="*/ 388612 w 410967"/>
                <a:gd name="connsiteY0-122" fmla="*/ 2744513 h 2744513"/>
                <a:gd name="connsiteX1-123" fmla="*/ 11701 w 410967"/>
                <a:gd name="connsiteY1-124" fmla="*/ 1403787 h 2744513"/>
                <a:gd name="connsiteX2-125" fmla="*/ 142698 w 410967"/>
                <a:gd name="connsiteY2-126" fmla="*/ 0 h 2744513"/>
                <a:gd name="connsiteX3-127" fmla="*/ 325292 w 410967"/>
                <a:gd name="connsiteY3-128" fmla="*/ 1498380 h 2744513"/>
                <a:gd name="connsiteX4-129" fmla="*/ 410967 w 410967"/>
                <a:gd name="connsiteY4-130" fmla="*/ 2597367 h 2744513"/>
                <a:gd name="connsiteX5-131" fmla="*/ 388612 w 410967"/>
                <a:gd name="connsiteY5-132" fmla="*/ 2744513 h 2744513"/>
                <a:gd name="connsiteX0-133" fmla="*/ 388612 w 410967"/>
                <a:gd name="connsiteY0-134" fmla="*/ 2744513 h 2744513"/>
                <a:gd name="connsiteX1-135" fmla="*/ 11701 w 410967"/>
                <a:gd name="connsiteY1-136" fmla="*/ 1403787 h 2744513"/>
                <a:gd name="connsiteX2-137" fmla="*/ 142698 w 410967"/>
                <a:gd name="connsiteY2-138" fmla="*/ 0 h 2744513"/>
                <a:gd name="connsiteX3-139" fmla="*/ 325292 w 410967"/>
                <a:gd name="connsiteY3-140" fmla="*/ 1498380 h 2744513"/>
                <a:gd name="connsiteX4-141" fmla="*/ 410967 w 410967"/>
                <a:gd name="connsiteY4-142" fmla="*/ 2597367 h 2744513"/>
                <a:gd name="connsiteX5-143" fmla="*/ 388612 w 410967"/>
                <a:gd name="connsiteY5-144" fmla="*/ 2744513 h 2744513"/>
                <a:gd name="connsiteX0-145" fmla="*/ 228631 w 407477"/>
                <a:gd name="connsiteY0-146" fmla="*/ 2471244 h 2597367"/>
                <a:gd name="connsiteX1-147" fmla="*/ 8211 w 407477"/>
                <a:gd name="connsiteY1-148" fmla="*/ 1403787 h 2597367"/>
                <a:gd name="connsiteX2-149" fmla="*/ 139208 w 407477"/>
                <a:gd name="connsiteY2-150" fmla="*/ 0 h 2597367"/>
                <a:gd name="connsiteX3-151" fmla="*/ 321802 w 407477"/>
                <a:gd name="connsiteY3-152" fmla="*/ 1498380 h 2597367"/>
                <a:gd name="connsiteX4-153" fmla="*/ 407477 w 407477"/>
                <a:gd name="connsiteY4-154" fmla="*/ 2597367 h 2597367"/>
                <a:gd name="connsiteX5-155" fmla="*/ 228631 w 407477"/>
                <a:gd name="connsiteY5-156" fmla="*/ 2471244 h 2597367"/>
                <a:gd name="connsiteX0-157" fmla="*/ 223164 w 318785"/>
                <a:gd name="connsiteY0-158" fmla="*/ 2471244 h 2471560"/>
                <a:gd name="connsiteX1-159" fmla="*/ 2744 w 318785"/>
                <a:gd name="connsiteY1-160" fmla="*/ 1403787 h 2471560"/>
                <a:gd name="connsiteX2-161" fmla="*/ 133741 w 318785"/>
                <a:gd name="connsiteY2-162" fmla="*/ 0 h 2471560"/>
                <a:gd name="connsiteX3-163" fmla="*/ 316335 w 318785"/>
                <a:gd name="connsiteY3-164" fmla="*/ 1498380 h 2471560"/>
                <a:gd name="connsiteX4-165" fmla="*/ 223164 w 318785"/>
                <a:gd name="connsiteY4-166" fmla="*/ 2471244 h 2471560"/>
                <a:gd name="connsiteX0-167" fmla="*/ 220502 w 316123"/>
                <a:gd name="connsiteY0-168" fmla="*/ 2523795 h 2524111"/>
                <a:gd name="connsiteX1-169" fmla="*/ 82 w 316123"/>
                <a:gd name="connsiteY1-170" fmla="*/ 1456338 h 2524111"/>
                <a:gd name="connsiteX2-171" fmla="*/ 200104 w 316123"/>
                <a:gd name="connsiteY2-172" fmla="*/ 0 h 2524111"/>
                <a:gd name="connsiteX3-173" fmla="*/ 313673 w 316123"/>
                <a:gd name="connsiteY3-174" fmla="*/ 1550931 h 2524111"/>
                <a:gd name="connsiteX4-175" fmla="*/ 220502 w 316123"/>
                <a:gd name="connsiteY4-176" fmla="*/ 2523795 h 2524111"/>
                <a:gd name="connsiteX0-177" fmla="*/ 220502 w 316123"/>
                <a:gd name="connsiteY0-178" fmla="*/ 2523795 h 2524111"/>
                <a:gd name="connsiteX1-179" fmla="*/ 82 w 316123"/>
                <a:gd name="connsiteY1-180" fmla="*/ 1456338 h 2524111"/>
                <a:gd name="connsiteX2-181" fmla="*/ 200104 w 316123"/>
                <a:gd name="connsiteY2-182" fmla="*/ 0 h 2524111"/>
                <a:gd name="connsiteX3-183" fmla="*/ 313673 w 316123"/>
                <a:gd name="connsiteY3-184" fmla="*/ 1550931 h 2524111"/>
                <a:gd name="connsiteX4-185" fmla="*/ 220502 w 316123"/>
                <a:gd name="connsiteY4-186" fmla="*/ 2523795 h 2524111"/>
                <a:gd name="connsiteX0-187" fmla="*/ 161437 w 257058"/>
                <a:gd name="connsiteY0-188" fmla="*/ 2523795 h 2524111"/>
                <a:gd name="connsiteX1-189" fmla="*/ 181 w 257058"/>
                <a:gd name="connsiteY1-190" fmla="*/ 1445828 h 2524111"/>
                <a:gd name="connsiteX2-191" fmla="*/ 141039 w 257058"/>
                <a:gd name="connsiteY2-192" fmla="*/ 0 h 2524111"/>
                <a:gd name="connsiteX3-193" fmla="*/ 254608 w 257058"/>
                <a:gd name="connsiteY3-194" fmla="*/ 1550931 h 2524111"/>
                <a:gd name="connsiteX4-195" fmla="*/ 161437 w 257058"/>
                <a:gd name="connsiteY4-196" fmla="*/ 2523795 h 2524111"/>
                <a:gd name="connsiteX0-197" fmla="*/ 112207 w 256113"/>
                <a:gd name="connsiteY0-198" fmla="*/ 2513285 h 2513607"/>
                <a:gd name="connsiteX1-199" fmla="*/ 254 w 256113"/>
                <a:gd name="connsiteY1-200" fmla="*/ 1445828 h 2513607"/>
                <a:gd name="connsiteX2-201" fmla="*/ 141112 w 256113"/>
                <a:gd name="connsiteY2-202" fmla="*/ 0 h 2513607"/>
                <a:gd name="connsiteX3-203" fmla="*/ 254681 w 256113"/>
                <a:gd name="connsiteY3-204" fmla="*/ 1550931 h 2513607"/>
                <a:gd name="connsiteX4-205" fmla="*/ 112207 w 256113"/>
                <a:gd name="connsiteY4-206" fmla="*/ 2513285 h 2513607"/>
                <a:gd name="connsiteX0-207" fmla="*/ 112207 w 209853"/>
                <a:gd name="connsiteY0-208" fmla="*/ 2513285 h 2513503"/>
                <a:gd name="connsiteX1-209" fmla="*/ 254 w 209853"/>
                <a:gd name="connsiteY1-210" fmla="*/ 1445828 h 2513503"/>
                <a:gd name="connsiteX2-211" fmla="*/ 141112 w 209853"/>
                <a:gd name="connsiteY2-212" fmla="*/ 0 h 2513503"/>
                <a:gd name="connsiteX3-213" fmla="*/ 205378 w 209853"/>
                <a:gd name="connsiteY3-214" fmla="*/ 1277662 h 2513503"/>
                <a:gd name="connsiteX4-215" fmla="*/ 112207 w 209853"/>
                <a:gd name="connsiteY4-216" fmla="*/ 2513285 h 2513503"/>
                <a:gd name="connsiteX0-217" fmla="*/ 112236 w 207857"/>
                <a:gd name="connsiteY0-218" fmla="*/ 2502774 h 2502992"/>
                <a:gd name="connsiteX1-219" fmla="*/ 283 w 207857"/>
                <a:gd name="connsiteY1-220" fmla="*/ 1435317 h 2502992"/>
                <a:gd name="connsiteX2-221" fmla="*/ 101699 w 207857"/>
                <a:gd name="connsiteY2-222" fmla="*/ 0 h 2502992"/>
                <a:gd name="connsiteX3-223" fmla="*/ 205407 w 207857"/>
                <a:gd name="connsiteY3-224" fmla="*/ 1267151 h 2502992"/>
                <a:gd name="connsiteX4-225" fmla="*/ 112236 w 207857"/>
                <a:gd name="connsiteY4-226" fmla="*/ 2502774 h 2502992"/>
                <a:gd name="connsiteX0-227" fmla="*/ 118518 w 214139"/>
                <a:gd name="connsiteY0-228" fmla="*/ 3206967 h 3207185"/>
                <a:gd name="connsiteX1-229" fmla="*/ 6565 w 214139"/>
                <a:gd name="connsiteY1-230" fmla="*/ 2139510 h 3207185"/>
                <a:gd name="connsiteX2-231" fmla="*/ 78399 w 214139"/>
                <a:gd name="connsiteY2-232" fmla="*/ 0 h 3207185"/>
                <a:gd name="connsiteX3-233" fmla="*/ 211689 w 214139"/>
                <a:gd name="connsiteY3-234" fmla="*/ 1971344 h 3207185"/>
                <a:gd name="connsiteX4-235" fmla="*/ 118518 w 214139"/>
                <a:gd name="connsiteY4-236" fmla="*/ 3206967 h 3207185"/>
                <a:gd name="connsiteX0-237" fmla="*/ 118518 w 214139"/>
                <a:gd name="connsiteY0-238" fmla="*/ 3206967 h 3207185"/>
                <a:gd name="connsiteX1-239" fmla="*/ 6565 w 214139"/>
                <a:gd name="connsiteY1-240" fmla="*/ 2139510 h 3207185"/>
                <a:gd name="connsiteX2-241" fmla="*/ 78399 w 214139"/>
                <a:gd name="connsiteY2-242" fmla="*/ 0 h 3207185"/>
                <a:gd name="connsiteX3-243" fmla="*/ 211689 w 214139"/>
                <a:gd name="connsiteY3-244" fmla="*/ 1971344 h 3207185"/>
                <a:gd name="connsiteX4-245" fmla="*/ 118518 w 214139"/>
                <a:gd name="connsiteY4-246" fmla="*/ 3206967 h 3207185"/>
                <a:gd name="connsiteX0-247" fmla="*/ 112724 w 208345"/>
                <a:gd name="connsiteY0-248" fmla="*/ 3206967 h 3207185"/>
                <a:gd name="connsiteX1-249" fmla="*/ 771 w 208345"/>
                <a:gd name="connsiteY1-250" fmla="*/ 2139510 h 3207185"/>
                <a:gd name="connsiteX2-251" fmla="*/ 72605 w 208345"/>
                <a:gd name="connsiteY2-252" fmla="*/ 0 h 3207185"/>
                <a:gd name="connsiteX3-253" fmla="*/ 205895 w 208345"/>
                <a:gd name="connsiteY3-254" fmla="*/ 1971344 h 3207185"/>
                <a:gd name="connsiteX4-255" fmla="*/ 112724 w 208345"/>
                <a:gd name="connsiteY4-256" fmla="*/ 3206967 h 3207185"/>
                <a:gd name="connsiteX0-257" fmla="*/ 112333 w 207954"/>
                <a:gd name="connsiteY0-258" fmla="*/ 2555326 h 2555544"/>
                <a:gd name="connsiteX1-259" fmla="*/ 380 w 207954"/>
                <a:gd name="connsiteY1-260" fmla="*/ 1487869 h 2555544"/>
                <a:gd name="connsiteX2-261" fmla="*/ 82074 w 207954"/>
                <a:gd name="connsiteY2-262" fmla="*/ 0 h 2555544"/>
                <a:gd name="connsiteX3-263" fmla="*/ 205504 w 207954"/>
                <a:gd name="connsiteY3-264" fmla="*/ 1319703 h 2555544"/>
                <a:gd name="connsiteX4-265" fmla="*/ 112333 w 207954"/>
                <a:gd name="connsiteY4-266" fmla="*/ 2555326 h 2555544"/>
                <a:gd name="connsiteX0-267" fmla="*/ 113360 w 208981"/>
                <a:gd name="connsiteY0-268" fmla="*/ 2250526 h 2250744"/>
                <a:gd name="connsiteX1-269" fmla="*/ 1407 w 208981"/>
                <a:gd name="connsiteY1-270" fmla="*/ 1183069 h 2250744"/>
                <a:gd name="connsiteX2-271" fmla="*/ 63380 w 208981"/>
                <a:gd name="connsiteY2-272" fmla="*/ 0 h 2250744"/>
                <a:gd name="connsiteX3-273" fmla="*/ 206531 w 208981"/>
                <a:gd name="connsiteY3-274" fmla="*/ 1014903 h 2250744"/>
                <a:gd name="connsiteX4-275" fmla="*/ 113360 w 208981"/>
                <a:gd name="connsiteY4-276" fmla="*/ 2250526 h 2250744"/>
                <a:gd name="connsiteX0-277" fmla="*/ 117785 w 294603"/>
                <a:gd name="connsiteY0-278" fmla="*/ 2271546 h 2271764"/>
                <a:gd name="connsiteX1-279" fmla="*/ 5832 w 294603"/>
                <a:gd name="connsiteY1-280" fmla="*/ 1204089 h 2271764"/>
                <a:gd name="connsiteX2-281" fmla="*/ 294602 w 294603"/>
                <a:gd name="connsiteY2-282" fmla="*/ 0 h 2271764"/>
                <a:gd name="connsiteX3-283" fmla="*/ 210956 w 294603"/>
                <a:gd name="connsiteY3-284" fmla="*/ 1035923 h 2271764"/>
                <a:gd name="connsiteX4-285" fmla="*/ 117785 w 294603"/>
                <a:gd name="connsiteY4-286" fmla="*/ 2271546 h 2271764"/>
                <a:gd name="connsiteX0-287" fmla="*/ 112877 w 208498"/>
                <a:gd name="connsiteY0-288" fmla="*/ 2303077 h 2303295"/>
                <a:gd name="connsiteX1-289" fmla="*/ 924 w 208498"/>
                <a:gd name="connsiteY1-290" fmla="*/ 1235620 h 2303295"/>
                <a:gd name="connsiteX2-291" fmla="*/ 171365 w 208498"/>
                <a:gd name="connsiteY2-292" fmla="*/ 0 h 2303295"/>
                <a:gd name="connsiteX3-293" fmla="*/ 206048 w 208498"/>
                <a:gd name="connsiteY3-294" fmla="*/ 1067454 h 2303295"/>
                <a:gd name="connsiteX4-295" fmla="*/ 112877 w 208498"/>
                <a:gd name="connsiteY4-296" fmla="*/ 2303077 h 2303295"/>
                <a:gd name="connsiteX0-297" fmla="*/ 111982 w 207603"/>
                <a:gd name="connsiteY0-298" fmla="*/ 2324098 h 2324316"/>
                <a:gd name="connsiteX1-299" fmla="*/ 29 w 207603"/>
                <a:gd name="connsiteY1-300" fmla="*/ 1256641 h 2324316"/>
                <a:gd name="connsiteX2-301" fmla="*/ 121166 w 207603"/>
                <a:gd name="connsiteY2-302" fmla="*/ 0 h 2324316"/>
                <a:gd name="connsiteX3-303" fmla="*/ 205153 w 207603"/>
                <a:gd name="connsiteY3-304" fmla="*/ 1088475 h 2324316"/>
                <a:gd name="connsiteX4-305" fmla="*/ 111982 w 207603"/>
                <a:gd name="connsiteY4-306" fmla="*/ 2324098 h 2324316"/>
                <a:gd name="connsiteX0-307" fmla="*/ 111982 w 207603"/>
                <a:gd name="connsiteY0-308" fmla="*/ 2197974 h 2198230"/>
                <a:gd name="connsiteX1-309" fmla="*/ 29 w 207603"/>
                <a:gd name="connsiteY1-310" fmla="*/ 1256641 h 2198230"/>
                <a:gd name="connsiteX2-311" fmla="*/ 121166 w 207603"/>
                <a:gd name="connsiteY2-312" fmla="*/ 0 h 2198230"/>
                <a:gd name="connsiteX3-313" fmla="*/ 205153 w 207603"/>
                <a:gd name="connsiteY3-314" fmla="*/ 1088475 h 2198230"/>
                <a:gd name="connsiteX4-315" fmla="*/ 111982 w 207603"/>
                <a:gd name="connsiteY4-316" fmla="*/ 2197974 h 2198230"/>
                <a:gd name="connsiteX0-317" fmla="*/ 111982 w 206487"/>
                <a:gd name="connsiteY0-318" fmla="*/ 2197974 h 2197974"/>
                <a:gd name="connsiteX1-319" fmla="*/ 29 w 206487"/>
                <a:gd name="connsiteY1-320" fmla="*/ 1256641 h 2197974"/>
                <a:gd name="connsiteX2-321" fmla="*/ 121166 w 206487"/>
                <a:gd name="connsiteY2-322" fmla="*/ 0 h 2197974"/>
                <a:gd name="connsiteX3-323" fmla="*/ 205153 w 206487"/>
                <a:gd name="connsiteY3-324" fmla="*/ 1088475 h 2197974"/>
                <a:gd name="connsiteX4-325" fmla="*/ 111982 w 206487"/>
                <a:gd name="connsiteY4-326" fmla="*/ 2197974 h 2197974"/>
                <a:gd name="connsiteX0-327" fmla="*/ 283728 w 283728"/>
                <a:gd name="connsiteY0-328" fmla="*/ 2124402 h 2124402"/>
                <a:gd name="connsiteX1-329" fmla="*/ 4142 w 283728"/>
                <a:gd name="connsiteY1-330" fmla="*/ 1256641 h 2124402"/>
                <a:gd name="connsiteX2-331" fmla="*/ 125279 w 283728"/>
                <a:gd name="connsiteY2-332" fmla="*/ 0 h 2124402"/>
                <a:gd name="connsiteX3-333" fmla="*/ 209266 w 283728"/>
                <a:gd name="connsiteY3-334" fmla="*/ 1088475 h 2124402"/>
                <a:gd name="connsiteX4-335" fmla="*/ 283728 w 283728"/>
                <a:gd name="connsiteY4-336" fmla="*/ 2124402 h 2124402"/>
                <a:gd name="connsiteX0-337" fmla="*/ 283728 w 284476"/>
                <a:gd name="connsiteY0-338" fmla="*/ 2124402 h 2124402"/>
                <a:gd name="connsiteX1-339" fmla="*/ 4142 w 284476"/>
                <a:gd name="connsiteY1-340" fmla="*/ 1256641 h 2124402"/>
                <a:gd name="connsiteX2-341" fmla="*/ 125279 w 284476"/>
                <a:gd name="connsiteY2-342" fmla="*/ 0 h 2124402"/>
                <a:gd name="connsiteX3-343" fmla="*/ 209266 w 284476"/>
                <a:gd name="connsiteY3-344" fmla="*/ 1088475 h 2124402"/>
                <a:gd name="connsiteX4-345" fmla="*/ 283728 w 284476"/>
                <a:gd name="connsiteY4-346" fmla="*/ 2124402 h 2124402"/>
                <a:gd name="connsiteX0-347" fmla="*/ 102153 w 206421"/>
                <a:gd name="connsiteY0-348" fmla="*/ 2208485 h 2208485"/>
                <a:gd name="connsiteX1-349" fmla="*/ 61 w 206421"/>
                <a:gd name="connsiteY1-350" fmla="*/ 1256641 h 2208485"/>
                <a:gd name="connsiteX2-351" fmla="*/ 121198 w 206421"/>
                <a:gd name="connsiteY2-352" fmla="*/ 0 h 2208485"/>
                <a:gd name="connsiteX3-353" fmla="*/ 205185 w 206421"/>
                <a:gd name="connsiteY3-354" fmla="*/ 1088475 h 2208485"/>
                <a:gd name="connsiteX4-355" fmla="*/ 102153 w 206421"/>
                <a:gd name="connsiteY4-356" fmla="*/ 2208485 h 2208485"/>
                <a:gd name="connsiteX0-357" fmla="*/ 102093 w 206361"/>
                <a:gd name="connsiteY0-358" fmla="*/ 2199099 h 2199099"/>
                <a:gd name="connsiteX1-359" fmla="*/ 1 w 206361"/>
                <a:gd name="connsiteY1-360" fmla="*/ 1247255 h 2199099"/>
                <a:gd name="connsiteX2-361" fmla="*/ 104397 w 206361"/>
                <a:gd name="connsiteY2-362" fmla="*/ 0 h 2199099"/>
                <a:gd name="connsiteX3-363" fmla="*/ 205125 w 206361"/>
                <a:gd name="connsiteY3-364" fmla="*/ 1079089 h 2199099"/>
                <a:gd name="connsiteX4-365" fmla="*/ 102093 w 206361"/>
                <a:gd name="connsiteY4-366" fmla="*/ 2199099 h 2199099"/>
                <a:gd name="connsiteX0-367" fmla="*/ 102093 w 206361"/>
                <a:gd name="connsiteY0-368" fmla="*/ 2199099 h 2199099"/>
                <a:gd name="connsiteX1-369" fmla="*/ 1 w 206361"/>
                <a:gd name="connsiteY1-370" fmla="*/ 1247255 h 2199099"/>
                <a:gd name="connsiteX2-371" fmla="*/ 104397 w 206361"/>
                <a:gd name="connsiteY2-372" fmla="*/ 0 h 2199099"/>
                <a:gd name="connsiteX3-373" fmla="*/ 205125 w 206361"/>
                <a:gd name="connsiteY3-374" fmla="*/ 1079089 h 2199099"/>
                <a:gd name="connsiteX4-375" fmla="*/ 102093 w 206361"/>
                <a:gd name="connsiteY4-376" fmla="*/ 2199099 h 2199099"/>
                <a:gd name="connsiteX0-377" fmla="*/ 102093 w 206361"/>
                <a:gd name="connsiteY0-378" fmla="*/ 2199099 h 2199099"/>
                <a:gd name="connsiteX1-379" fmla="*/ 1 w 206361"/>
                <a:gd name="connsiteY1-380" fmla="*/ 1247255 h 2199099"/>
                <a:gd name="connsiteX2-381" fmla="*/ 104397 w 206361"/>
                <a:gd name="connsiteY2-382" fmla="*/ 0 h 2199099"/>
                <a:gd name="connsiteX3-383" fmla="*/ 205125 w 206361"/>
                <a:gd name="connsiteY3-384" fmla="*/ 1079089 h 2199099"/>
                <a:gd name="connsiteX4-385" fmla="*/ 102093 w 206361"/>
                <a:gd name="connsiteY4-386" fmla="*/ 2199099 h 2199099"/>
                <a:gd name="connsiteX0-387" fmla="*/ 102093 w 206361"/>
                <a:gd name="connsiteY0-388" fmla="*/ 2199099 h 2199099"/>
                <a:gd name="connsiteX1-389" fmla="*/ 1 w 206361"/>
                <a:gd name="connsiteY1-390" fmla="*/ 1247255 h 2199099"/>
                <a:gd name="connsiteX2-391" fmla="*/ 104397 w 206361"/>
                <a:gd name="connsiteY2-392" fmla="*/ 0 h 2199099"/>
                <a:gd name="connsiteX3-393" fmla="*/ 205125 w 206361"/>
                <a:gd name="connsiteY3-394" fmla="*/ 1079089 h 2199099"/>
                <a:gd name="connsiteX4-395" fmla="*/ 102093 w 206361"/>
                <a:gd name="connsiteY4-396" fmla="*/ 2199099 h 2199099"/>
                <a:gd name="connsiteX0-397" fmla="*/ 102093 w 206361"/>
                <a:gd name="connsiteY0-398" fmla="*/ 2208485 h 2208485"/>
                <a:gd name="connsiteX1-399" fmla="*/ 1 w 206361"/>
                <a:gd name="connsiteY1-400" fmla="*/ 1247255 h 2208485"/>
                <a:gd name="connsiteX2-401" fmla="*/ 104397 w 206361"/>
                <a:gd name="connsiteY2-402" fmla="*/ 0 h 2208485"/>
                <a:gd name="connsiteX3-403" fmla="*/ 205125 w 206361"/>
                <a:gd name="connsiteY3-404" fmla="*/ 1079089 h 2208485"/>
                <a:gd name="connsiteX4-405" fmla="*/ 102093 w 206361"/>
                <a:gd name="connsiteY4-406" fmla="*/ 2208485 h 2208485"/>
                <a:gd name="connsiteX0-407" fmla="*/ 102093 w 206313"/>
                <a:gd name="connsiteY0-408" fmla="*/ 2208485 h 2208485"/>
                <a:gd name="connsiteX1-409" fmla="*/ 1 w 206313"/>
                <a:gd name="connsiteY1-410" fmla="*/ 1247255 h 2208485"/>
                <a:gd name="connsiteX2-411" fmla="*/ 104397 w 206313"/>
                <a:gd name="connsiteY2-412" fmla="*/ 0 h 2208485"/>
                <a:gd name="connsiteX3-413" fmla="*/ 205125 w 206313"/>
                <a:gd name="connsiteY3-414" fmla="*/ 1079089 h 2208485"/>
                <a:gd name="connsiteX4-415" fmla="*/ 102093 w 206313"/>
                <a:gd name="connsiteY4-416" fmla="*/ 2208485 h 220848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206313" h="2208485">
                  <a:moveTo>
                    <a:pt x="102093" y="2208485"/>
                  </a:moveTo>
                  <a:cubicBezTo>
                    <a:pt x="118854" y="2118023"/>
                    <a:pt x="-383" y="1615336"/>
                    <a:pt x="1" y="1247255"/>
                  </a:cubicBezTo>
                  <a:cubicBezTo>
                    <a:pt x="385" y="879174"/>
                    <a:pt x="69353" y="237819"/>
                    <a:pt x="104397" y="0"/>
                  </a:cubicBezTo>
                  <a:cubicBezTo>
                    <a:pt x="121768" y="338398"/>
                    <a:pt x="205125" y="546420"/>
                    <a:pt x="205125" y="1079089"/>
                  </a:cubicBezTo>
                  <a:cubicBezTo>
                    <a:pt x="220029" y="1490963"/>
                    <a:pt x="89614" y="2140168"/>
                    <a:pt x="102093" y="220848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38" name="Rectangle: Rounded Corners 35"/>
            <p:cNvSpPr/>
            <p:nvPr/>
          </p:nvSpPr>
          <p:spPr>
            <a:xfrm>
              <a:off x="7477019" y="5010913"/>
              <a:ext cx="1133581" cy="856233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65000"/>
              </a:schemeClr>
            </a:solidFill>
            <a:ln w="476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39" name="Freeform: Shape 36"/>
            <p:cNvSpPr/>
            <p:nvPr/>
          </p:nvSpPr>
          <p:spPr>
            <a:xfrm>
              <a:off x="7954784" y="5043279"/>
              <a:ext cx="120616" cy="680729"/>
            </a:xfrm>
            <a:custGeom>
              <a:avLst/>
              <a:gdLst>
                <a:gd name="connsiteX0" fmla="*/ 779318 w 779318"/>
                <a:gd name="connsiteY0" fmla="*/ 2408183 h 2408183"/>
                <a:gd name="connsiteX1" fmla="*/ 0 w 779318"/>
                <a:gd name="connsiteY1" fmla="*/ 1204091 h 2408183"/>
                <a:gd name="connsiteX2" fmla="*/ 779318 w 779318"/>
                <a:gd name="connsiteY2" fmla="*/ -1 h 2408183"/>
                <a:gd name="connsiteX3" fmla="*/ 246522 w 779318"/>
                <a:gd name="connsiteY3" fmla="*/ 1204090 h 2408183"/>
                <a:gd name="connsiteX4" fmla="*/ 779318 w 779318"/>
                <a:gd name="connsiteY4" fmla="*/ 2408181 h 2408183"/>
                <a:gd name="connsiteX5" fmla="*/ 779318 w 779318"/>
                <a:gd name="connsiteY5" fmla="*/ 2408183 h 2408183"/>
                <a:gd name="connsiteX0-1" fmla="*/ 779318 w 779318"/>
                <a:gd name="connsiteY0-2" fmla="*/ 2408184 h 2408184"/>
                <a:gd name="connsiteX1-3" fmla="*/ 0 w 779318"/>
                <a:gd name="connsiteY1-4" fmla="*/ 1204092 h 2408184"/>
                <a:gd name="connsiteX2-5" fmla="*/ 779318 w 779318"/>
                <a:gd name="connsiteY2-6" fmla="*/ 0 h 2408184"/>
                <a:gd name="connsiteX3-7" fmla="*/ 246522 w 779318"/>
                <a:gd name="connsiteY3-8" fmla="*/ 1204091 h 2408184"/>
                <a:gd name="connsiteX4-9" fmla="*/ 779318 w 779318"/>
                <a:gd name="connsiteY4-10" fmla="*/ 2408182 h 2408184"/>
                <a:gd name="connsiteX5-11" fmla="*/ 779318 w 779318"/>
                <a:gd name="connsiteY5-12" fmla="*/ 2408184 h 2408184"/>
                <a:gd name="connsiteX0-13" fmla="*/ 779318 w 779318"/>
                <a:gd name="connsiteY0-14" fmla="*/ 2408184 h 2408184"/>
                <a:gd name="connsiteX1-15" fmla="*/ 0 w 779318"/>
                <a:gd name="connsiteY1-16" fmla="*/ 1204092 h 2408184"/>
                <a:gd name="connsiteX2-17" fmla="*/ 779318 w 779318"/>
                <a:gd name="connsiteY2-18" fmla="*/ 0 h 2408184"/>
                <a:gd name="connsiteX3-19" fmla="*/ 246522 w 779318"/>
                <a:gd name="connsiteY3-20" fmla="*/ 1204091 h 2408184"/>
                <a:gd name="connsiteX4-21" fmla="*/ 779318 w 779318"/>
                <a:gd name="connsiteY4-22" fmla="*/ 2408182 h 2408184"/>
                <a:gd name="connsiteX5-23" fmla="*/ 779318 w 779318"/>
                <a:gd name="connsiteY5-24" fmla="*/ 2408184 h 2408184"/>
                <a:gd name="connsiteX0-25" fmla="*/ 779318 w 779318"/>
                <a:gd name="connsiteY0-26" fmla="*/ 2408184 h 2408184"/>
                <a:gd name="connsiteX1-27" fmla="*/ 0 w 779318"/>
                <a:gd name="connsiteY1-28" fmla="*/ 1204092 h 2408184"/>
                <a:gd name="connsiteX2-29" fmla="*/ 779318 w 779318"/>
                <a:gd name="connsiteY2-30" fmla="*/ 0 h 2408184"/>
                <a:gd name="connsiteX3-31" fmla="*/ 246522 w 779318"/>
                <a:gd name="connsiteY3-32" fmla="*/ 1204091 h 2408184"/>
                <a:gd name="connsiteX4-33" fmla="*/ 779318 w 779318"/>
                <a:gd name="connsiteY4-34" fmla="*/ 2408182 h 2408184"/>
                <a:gd name="connsiteX5-35" fmla="*/ 779318 w 779318"/>
                <a:gd name="connsiteY5-36" fmla="*/ 2408184 h 2408184"/>
                <a:gd name="connsiteX0-37" fmla="*/ 779318 w 779318"/>
                <a:gd name="connsiteY0-38" fmla="*/ 2408184 h 2408184"/>
                <a:gd name="connsiteX1-39" fmla="*/ 0 w 779318"/>
                <a:gd name="connsiteY1-40" fmla="*/ 1204092 h 2408184"/>
                <a:gd name="connsiteX2-41" fmla="*/ 779318 w 779318"/>
                <a:gd name="connsiteY2-42" fmla="*/ 0 h 2408184"/>
                <a:gd name="connsiteX3-43" fmla="*/ 693643 w 779318"/>
                <a:gd name="connsiteY3-44" fmla="*/ 1309195 h 2408184"/>
                <a:gd name="connsiteX4-45" fmla="*/ 779318 w 779318"/>
                <a:gd name="connsiteY4-46" fmla="*/ 2408182 h 2408184"/>
                <a:gd name="connsiteX5-47" fmla="*/ 779318 w 779318"/>
                <a:gd name="connsiteY5-48" fmla="*/ 2408184 h 2408184"/>
                <a:gd name="connsiteX0-49" fmla="*/ 399289 w 399289"/>
                <a:gd name="connsiteY0-50" fmla="*/ 2408184 h 2408184"/>
                <a:gd name="connsiteX1-51" fmla="*/ 23 w 399289"/>
                <a:gd name="connsiteY1-52" fmla="*/ 1214602 h 2408184"/>
                <a:gd name="connsiteX2-53" fmla="*/ 399289 w 399289"/>
                <a:gd name="connsiteY2-54" fmla="*/ 0 h 2408184"/>
                <a:gd name="connsiteX3-55" fmla="*/ 313614 w 399289"/>
                <a:gd name="connsiteY3-56" fmla="*/ 1309195 h 2408184"/>
                <a:gd name="connsiteX4-57" fmla="*/ 399289 w 399289"/>
                <a:gd name="connsiteY4-58" fmla="*/ 2408182 h 2408184"/>
                <a:gd name="connsiteX5-59" fmla="*/ 399289 w 399289"/>
                <a:gd name="connsiteY5-60" fmla="*/ 2408184 h 2408184"/>
                <a:gd name="connsiteX0-61" fmla="*/ 440915 w 440915"/>
                <a:gd name="connsiteY0-62" fmla="*/ 2429204 h 2429204"/>
                <a:gd name="connsiteX1-63" fmla="*/ 41649 w 440915"/>
                <a:gd name="connsiteY1-64" fmla="*/ 1235622 h 2429204"/>
                <a:gd name="connsiteX2-65" fmla="*/ 262069 w 440915"/>
                <a:gd name="connsiteY2-66" fmla="*/ 0 h 2429204"/>
                <a:gd name="connsiteX3-67" fmla="*/ 355240 w 440915"/>
                <a:gd name="connsiteY3-68" fmla="*/ 1330215 h 2429204"/>
                <a:gd name="connsiteX4-69" fmla="*/ 440915 w 440915"/>
                <a:gd name="connsiteY4-70" fmla="*/ 2429202 h 2429204"/>
                <a:gd name="connsiteX5-71" fmla="*/ 440915 w 440915"/>
                <a:gd name="connsiteY5-72" fmla="*/ 2429204 h 2429204"/>
                <a:gd name="connsiteX0-73" fmla="*/ 489378 w 489378"/>
                <a:gd name="connsiteY0-74" fmla="*/ 2597369 h 2597369"/>
                <a:gd name="connsiteX1-75" fmla="*/ 90112 w 489378"/>
                <a:gd name="connsiteY1-76" fmla="*/ 1403787 h 2597369"/>
                <a:gd name="connsiteX2-77" fmla="*/ 221109 w 489378"/>
                <a:gd name="connsiteY2-78" fmla="*/ 0 h 2597369"/>
                <a:gd name="connsiteX3-79" fmla="*/ 403703 w 489378"/>
                <a:gd name="connsiteY3-80" fmla="*/ 1498380 h 2597369"/>
                <a:gd name="connsiteX4-81" fmla="*/ 489378 w 489378"/>
                <a:gd name="connsiteY4-82" fmla="*/ 2597367 h 2597369"/>
                <a:gd name="connsiteX5-83" fmla="*/ 489378 w 489378"/>
                <a:gd name="connsiteY5-84" fmla="*/ 2597369 h 2597369"/>
                <a:gd name="connsiteX0-85" fmla="*/ 489378 w 489378"/>
                <a:gd name="connsiteY0-86" fmla="*/ 2597369 h 2597369"/>
                <a:gd name="connsiteX1-87" fmla="*/ 90112 w 489378"/>
                <a:gd name="connsiteY1-88" fmla="*/ 1403787 h 2597369"/>
                <a:gd name="connsiteX2-89" fmla="*/ 221109 w 489378"/>
                <a:gd name="connsiteY2-90" fmla="*/ 0 h 2597369"/>
                <a:gd name="connsiteX3-91" fmla="*/ 403703 w 489378"/>
                <a:gd name="connsiteY3-92" fmla="*/ 1498380 h 2597369"/>
                <a:gd name="connsiteX4-93" fmla="*/ 489378 w 489378"/>
                <a:gd name="connsiteY4-94" fmla="*/ 2597367 h 2597369"/>
                <a:gd name="connsiteX5-95" fmla="*/ 489378 w 489378"/>
                <a:gd name="connsiteY5-96" fmla="*/ 2597369 h 2597369"/>
                <a:gd name="connsiteX0-97" fmla="*/ 440135 w 440135"/>
                <a:gd name="connsiteY0-98" fmla="*/ 2597369 h 2597369"/>
                <a:gd name="connsiteX1-99" fmla="*/ 40869 w 440135"/>
                <a:gd name="connsiteY1-100" fmla="*/ 1403787 h 2597369"/>
                <a:gd name="connsiteX2-101" fmla="*/ 171866 w 440135"/>
                <a:gd name="connsiteY2-102" fmla="*/ 0 h 2597369"/>
                <a:gd name="connsiteX3-103" fmla="*/ 354460 w 440135"/>
                <a:gd name="connsiteY3-104" fmla="*/ 1498380 h 2597369"/>
                <a:gd name="connsiteX4-105" fmla="*/ 440135 w 440135"/>
                <a:gd name="connsiteY4-106" fmla="*/ 2597367 h 2597369"/>
                <a:gd name="connsiteX5-107" fmla="*/ 440135 w 440135"/>
                <a:gd name="connsiteY5-108" fmla="*/ 2597369 h 2597369"/>
                <a:gd name="connsiteX0-109" fmla="*/ 412392 w 412392"/>
                <a:gd name="connsiteY0-110" fmla="*/ 2597369 h 2597369"/>
                <a:gd name="connsiteX1-111" fmla="*/ 13126 w 412392"/>
                <a:gd name="connsiteY1-112" fmla="*/ 1403787 h 2597369"/>
                <a:gd name="connsiteX2-113" fmla="*/ 144123 w 412392"/>
                <a:gd name="connsiteY2-114" fmla="*/ 0 h 2597369"/>
                <a:gd name="connsiteX3-115" fmla="*/ 326717 w 412392"/>
                <a:gd name="connsiteY3-116" fmla="*/ 1498380 h 2597369"/>
                <a:gd name="connsiteX4-117" fmla="*/ 412392 w 412392"/>
                <a:gd name="connsiteY4-118" fmla="*/ 2597367 h 2597369"/>
                <a:gd name="connsiteX5-119" fmla="*/ 412392 w 412392"/>
                <a:gd name="connsiteY5-120" fmla="*/ 2597369 h 2597369"/>
                <a:gd name="connsiteX0-121" fmla="*/ 388612 w 410967"/>
                <a:gd name="connsiteY0-122" fmla="*/ 2744513 h 2744513"/>
                <a:gd name="connsiteX1-123" fmla="*/ 11701 w 410967"/>
                <a:gd name="connsiteY1-124" fmla="*/ 1403787 h 2744513"/>
                <a:gd name="connsiteX2-125" fmla="*/ 142698 w 410967"/>
                <a:gd name="connsiteY2-126" fmla="*/ 0 h 2744513"/>
                <a:gd name="connsiteX3-127" fmla="*/ 325292 w 410967"/>
                <a:gd name="connsiteY3-128" fmla="*/ 1498380 h 2744513"/>
                <a:gd name="connsiteX4-129" fmla="*/ 410967 w 410967"/>
                <a:gd name="connsiteY4-130" fmla="*/ 2597367 h 2744513"/>
                <a:gd name="connsiteX5-131" fmla="*/ 388612 w 410967"/>
                <a:gd name="connsiteY5-132" fmla="*/ 2744513 h 2744513"/>
                <a:gd name="connsiteX0-133" fmla="*/ 388612 w 410967"/>
                <a:gd name="connsiteY0-134" fmla="*/ 2744513 h 2744513"/>
                <a:gd name="connsiteX1-135" fmla="*/ 11701 w 410967"/>
                <a:gd name="connsiteY1-136" fmla="*/ 1403787 h 2744513"/>
                <a:gd name="connsiteX2-137" fmla="*/ 142698 w 410967"/>
                <a:gd name="connsiteY2-138" fmla="*/ 0 h 2744513"/>
                <a:gd name="connsiteX3-139" fmla="*/ 325292 w 410967"/>
                <a:gd name="connsiteY3-140" fmla="*/ 1498380 h 2744513"/>
                <a:gd name="connsiteX4-141" fmla="*/ 410967 w 410967"/>
                <a:gd name="connsiteY4-142" fmla="*/ 2597367 h 2744513"/>
                <a:gd name="connsiteX5-143" fmla="*/ 388612 w 410967"/>
                <a:gd name="connsiteY5-144" fmla="*/ 2744513 h 2744513"/>
                <a:gd name="connsiteX0-145" fmla="*/ 228631 w 407477"/>
                <a:gd name="connsiteY0-146" fmla="*/ 2471244 h 2597367"/>
                <a:gd name="connsiteX1-147" fmla="*/ 8211 w 407477"/>
                <a:gd name="connsiteY1-148" fmla="*/ 1403787 h 2597367"/>
                <a:gd name="connsiteX2-149" fmla="*/ 139208 w 407477"/>
                <a:gd name="connsiteY2-150" fmla="*/ 0 h 2597367"/>
                <a:gd name="connsiteX3-151" fmla="*/ 321802 w 407477"/>
                <a:gd name="connsiteY3-152" fmla="*/ 1498380 h 2597367"/>
                <a:gd name="connsiteX4-153" fmla="*/ 407477 w 407477"/>
                <a:gd name="connsiteY4-154" fmla="*/ 2597367 h 2597367"/>
                <a:gd name="connsiteX5-155" fmla="*/ 228631 w 407477"/>
                <a:gd name="connsiteY5-156" fmla="*/ 2471244 h 2597367"/>
                <a:gd name="connsiteX0-157" fmla="*/ 223164 w 318785"/>
                <a:gd name="connsiteY0-158" fmla="*/ 2471244 h 2471560"/>
                <a:gd name="connsiteX1-159" fmla="*/ 2744 w 318785"/>
                <a:gd name="connsiteY1-160" fmla="*/ 1403787 h 2471560"/>
                <a:gd name="connsiteX2-161" fmla="*/ 133741 w 318785"/>
                <a:gd name="connsiteY2-162" fmla="*/ 0 h 2471560"/>
                <a:gd name="connsiteX3-163" fmla="*/ 316335 w 318785"/>
                <a:gd name="connsiteY3-164" fmla="*/ 1498380 h 2471560"/>
                <a:gd name="connsiteX4-165" fmla="*/ 223164 w 318785"/>
                <a:gd name="connsiteY4-166" fmla="*/ 2471244 h 2471560"/>
                <a:gd name="connsiteX0-167" fmla="*/ 220502 w 316123"/>
                <a:gd name="connsiteY0-168" fmla="*/ 2523795 h 2524111"/>
                <a:gd name="connsiteX1-169" fmla="*/ 82 w 316123"/>
                <a:gd name="connsiteY1-170" fmla="*/ 1456338 h 2524111"/>
                <a:gd name="connsiteX2-171" fmla="*/ 200104 w 316123"/>
                <a:gd name="connsiteY2-172" fmla="*/ 0 h 2524111"/>
                <a:gd name="connsiteX3-173" fmla="*/ 313673 w 316123"/>
                <a:gd name="connsiteY3-174" fmla="*/ 1550931 h 2524111"/>
                <a:gd name="connsiteX4-175" fmla="*/ 220502 w 316123"/>
                <a:gd name="connsiteY4-176" fmla="*/ 2523795 h 2524111"/>
                <a:gd name="connsiteX0-177" fmla="*/ 220502 w 316123"/>
                <a:gd name="connsiteY0-178" fmla="*/ 2523795 h 2524111"/>
                <a:gd name="connsiteX1-179" fmla="*/ 82 w 316123"/>
                <a:gd name="connsiteY1-180" fmla="*/ 1456338 h 2524111"/>
                <a:gd name="connsiteX2-181" fmla="*/ 200104 w 316123"/>
                <a:gd name="connsiteY2-182" fmla="*/ 0 h 2524111"/>
                <a:gd name="connsiteX3-183" fmla="*/ 313673 w 316123"/>
                <a:gd name="connsiteY3-184" fmla="*/ 1550931 h 2524111"/>
                <a:gd name="connsiteX4-185" fmla="*/ 220502 w 316123"/>
                <a:gd name="connsiteY4-186" fmla="*/ 2523795 h 2524111"/>
                <a:gd name="connsiteX0-187" fmla="*/ 161437 w 257058"/>
                <a:gd name="connsiteY0-188" fmla="*/ 2523795 h 2524111"/>
                <a:gd name="connsiteX1-189" fmla="*/ 181 w 257058"/>
                <a:gd name="connsiteY1-190" fmla="*/ 1445828 h 2524111"/>
                <a:gd name="connsiteX2-191" fmla="*/ 141039 w 257058"/>
                <a:gd name="connsiteY2-192" fmla="*/ 0 h 2524111"/>
                <a:gd name="connsiteX3-193" fmla="*/ 254608 w 257058"/>
                <a:gd name="connsiteY3-194" fmla="*/ 1550931 h 2524111"/>
                <a:gd name="connsiteX4-195" fmla="*/ 161437 w 257058"/>
                <a:gd name="connsiteY4-196" fmla="*/ 2523795 h 2524111"/>
                <a:gd name="connsiteX0-197" fmla="*/ 112207 w 256113"/>
                <a:gd name="connsiteY0-198" fmla="*/ 2513285 h 2513607"/>
                <a:gd name="connsiteX1-199" fmla="*/ 254 w 256113"/>
                <a:gd name="connsiteY1-200" fmla="*/ 1445828 h 2513607"/>
                <a:gd name="connsiteX2-201" fmla="*/ 141112 w 256113"/>
                <a:gd name="connsiteY2-202" fmla="*/ 0 h 2513607"/>
                <a:gd name="connsiteX3-203" fmla="*/ 254681 w 256113"/>
                <a:gd name="connsiteY3-204" fmla="*/ 1550931 h 2513607"/>
                <a:gd name="connsiteX4-205" fmla="*/ 112207 w 256113"/>
                <a:gd name="connsiteY4-206" fmla="*/ 2513285 h 2513607"/>
                <a:gd name="connsiteX0-207" fmla="*/ 112207 w 209853"/>
                <a:gd name="connsiteY0-208" fmla="*/ 2513285 h 2513503"/>
                <a:gd name="connsiteX1-209" fmla="*/ 254 w 209853"/>
                <a:gd name="connsiteY1-210" fmla="*/ 1445828 h 2513503"/>
                <a:gd name="connsiteX2-211" fmla="*/ 141112 w 209853"/>
                <a:gd name="connsiteY2-212" fmla="*/ 0 h 2513503"/>
                <a:gd name="connsiteX3-213" fmla="*/ 205378 w 209853"/>
                <a:gd name="connsiteY3-214" fmla="*/ 1277662 h 2513503"/>
                <a:gd name="connsiteX4-215" fmla="*/ 112207 w 209853"/>
                <a:gd name="connsiteY4-216" fmla="*/ 2513285 h 2513503"/>
                <a:gd name="connsiteX0-217" fmla="*/ 112236 w 207857"/>
                <a:gd name="connsiteY0-218" fmla="*/ 2502774 h 2502992"/>
                <a:gd name="connsiteX1-219" fmla="*/ 283 w 207857"/>
                <a:gd name="connsiteY1-220" fmla="*/ 1435317 h 2502992"/>
                <a:gd name="connsiteX2-221" fmla="*/ 101699 w 207857"/>
                <a:gd name="connsiteY2-222" fmla="*/ 0 h 2502992"/>
                <a:gd name="connsiteX3-223" fmla="*/ 205407 w 207857"/>
                <a:gd name="connsiteY3-224" fmla="*/ 1267151 h 2502992"/>
                <a:gd name="connsiteX4-225" fmla="*/ 112236 w 207857"/>
                <a:gd name="connsiteY4-226" fmla="*/ 2502774 h 2502992"/>
                <a:gd name="connsiteX0-227" fmla="*/ 118518 w 214139"/>
                <a:gd name="connsiteY0-228" fmla="*/ 3206967 h 3207185"/>
                <a:gd name="connsiteX1-229" fmla="*/ 6565 w 214139"/>
                <a:gd name="connsiteY1-230" fmla="*/ 2139510 h 3207185"/>
                <a:gd name="connsiteX2-231" fmla="*/ 78399 w 214139"/>
                <a:gd name="connsiteY2-232" fmla="*/ 0 h 3207185"/>
                <a:gd name="connsiteX3-233" fmla="*/ 211689 w 214139"/>
                <a:gd name="connsiteY3-234" fmla="*/ 1971344 h 3207185"/>
                <a:gd name="connsiteX4-235" fmla="*/ 118518 w 214139"/>
                <a:gd name="connsiteY4-236" fmla="*/ 3206967 h 3207185"/>
                <a:gd name="connsiteX0-237" fmla="*/ 118518 w 214139"/>
                <a:gd name="connsiteY0-238" fmla="*/ 3206967 h 3207185"/>
                <a:gd name="connsiteX1-239" fmla="*/ 6565 w 214139"/>
                <a:gd name="connsiteY1-240" fmla="*/ 2139510 h 3207185"/>
                <a:gd name="connsiteX2-241" fmla="*/ 78399 w 214139"/>
                <a:gd name="connsiteY2-242" fmla="*/ 0 h 3207185"/>
                <a:gd name="connsiteX3-243" fmla="*/ 211689 w 214139"/>
                <a:gd name="connsiteY3-244" fmla="*/ 1971344 h 3207185"/>
                <a:gd name="connsiteX4-245" fmla="*/ 118518 w 214139"/>
                <a:gd name="connsiteY4-246" fmla="*/ 3206967 h 3207185"/>
                <a:gd name="connsiteX0-247" fmla="*/ 112724 w 208345"/>
                <a:gd name="connsiteY0-248" fmla="*/ 3206967 h 3207185"/>
                <a:gd name="connsiteX1-249" fmla="*/ 771 w 208345"/>
                <a:gd name="connsiteY1-250" fmla="*/ 2139510 h 3207185"/>
                <a:gd name="connsiteX2-251" fmla="*/ 72605 w 208345"/>
                <a:gd name="connsiteY2-252" fmla="*/ 0 h 3207185"/>
                <a:gd name="connsiteX3-253" fmla="*/ 205895 w 208345"/>
                <a:gd name="connsiteY3-254" fmla="*/ 1971344 h 3207185"/>
                <a:gd name="connsiteX4-255" fmla="*/ 112724 w 208345"/>
                <a:gd name="connsiteY4-256" fmla="*/ 3206967 h 3207185"/>
                <a:gd name="connsiteX0-257" fmla="*/ 112333 w 207954"/>
                <a:gd name="connsiteY0-258" fmla="*/ 2555326 h 2555544"/>
                <a:gd name="connsiteX1-259" fmla="*/ 380 w 207954"/>
                <a:gd name="connsiteY1-260" fmla="*/ 1487869 h 2555544"/>
                <a:gd name="connsiteX2-261" fmla="*/ 82074 w 207954"/>
                <a:gd name="connsiteY2-262" fmla="*/ 0 h 2555544"/>
                <a:gd name="connsiteX3-263" fmla="*/ 205504 w 207954"/>
                <a:gd name="connsiteY3-264" fmla="*/ 1319703 h 2555544"/>
                <a:gd name="connsiteX4-265" fmla="*/ 112333 w 207954"/>
                <a:gd name="connsiteY4-266" fmla="*/ 2555326 h 2555544"/>
                <a:gd name="connsiteX0-267" fmla="*/ 113360 w 208981"/>
                <a:gd name="connsiteY0-268" fmla="*/ 2250526 h 2250744"/>
                <a:gd name="connsiteX1-269" fmla="*/ 1407 w 208981"/>
                <a:gd name="connsiteY1-270" fmla="*/ 1183069 h 2250744"/>
                <a:gd name="connsiteX2-271" fmla="*/ 63380 w 208981"/>
                <a:gd name="connsiteY2-272" fmla="*/ 0 h 2250744"/>
                <a:gd name="connsiteX3-273" fmla="*/ 206531 w 208981"/>
                <a:gd name="connsiteY3-274" fmla="*/ 1014903 h 2250744"/>
                <a:gd name="connsiteX4-275" fmla="*/ 113360 w 208981"/>
                <a:gd name="connsiteY4-276" fmla="*/ 2250526 h 2250744"/>
                <a:gd name="connsiteX0-277" fmla="*/ 117785 w 294603"/>
                <a:gd name="connsiteY0-278" fmla="*/ 2271546 h 2271764"/>
                <a:gd name="connsiteX1-279" fmla="*/ 5832 w 294603"/>
                <a:gd name="connsiteY1-280" fmla="*/ 1204089 h 2271764"/>
                <a:gd name="connsiteX2-281" fmla="*/ 294602 w 294603"/>
                <a:gd name="connsiteY2-282" fmla="*/ 0 h 2271764"/>
                <a:gd name="connsiteX3-283" fmla="*/ 210956 w 294603"/>
                <a:gd name="connsiteY3-284" fmla="*/ 1035923 h 2271764"/>
                <a:gd name="connsiteX4-285" fmla="*/ 117785 w 294603"/>
                <a:gd name="connsiteY4-286" fmla="*/ 2271546 h 2271764"/>
                <a:gd name="connsiteX0-287" fmla="*/ 112877 w 208498"/>
                <a:gd name="connsiteY0-288" fmla="*/ 2303077 h 2303295"/>
                <a:gd name="connsiteX1-289" fmla="*/ 924 w 208498"/>
                <a:gd name="connsiteY1-290" fmla="*/ 1235620 h 2303295"/>
                <a:gd name="connsiteX2-291" fmla="*/ 171365 w 208498"/>
                <a:gd name="connsiteY2-292" fmla="*/ 0 h 2303295"/>
                <a:gd name="connsiteX3-293" fmla="*/ 206048 w 208498"/>
                <a:gd name="connsiteY3-294" fmla="*/ 1067454 h 2303295"/>
                <a:gd name="connsiteX4-295" fmla="*/ 112877 w 208498"/>
                <a:gd name="connsiteY4-296" fmla="*/ 2303077 h 2303295"/>
                <a:gd name="connsiteX0-297" fmla="*/ 111982 w 207603"/>
                <a:gd name="connsiteY0-298" fmla="*/ 2324098 h 2324316"/>
                <a:gd name="connsiteX1-299" fmla="*/ 29 w 207603"/>
                <a:gd name="connsiteY1-300" fmla="*/ 1256641 h 2324316"/>
                <a:gd name="connsiteX2-301" fmla="*/ 121166 w 207603"/>
                <a:gd name="connsiteY2-302" fmla="*/ 0 h 2324316"/>
                <a:gd name="connsiteX3-303" fmla="*/ 205153 w 207603"/>
                <a:gd name="connsiteY3-304" fmla="*/ 1088475 h 2324316"/>
                <a:gd name="connsiteX4-305" fmla="*/ 111982 w 207603"/>
                <a:gd name="connsiteY4-306" fmla="*/ 2324098 h 2324316"/>
                <a:gd name="connsiteX0-307" fmla="*/ 111982 w 207603"/>
                <a:gd name="connsiteY0-308" fmla="*/ 2197974 h 2198230"/>
                <a:gd name="connsiteX1-309" fmla="*/ 29 w 207603"/>
                <a:gd name="connsiteY1-310" fmla="*/ 1256641 h 2198230"/>
                <a:gd name="connsiteX2-311" fmla="*/ 121166 w 207603"/>
                <a:gd name="connsiteY2-312" fmla="*/ 0 h 2198230"/>
                <a:gd name="connsiteX3-313" fmla="*/ 205153 w 207603"/>
                <a:gd name="connsiteY3-314" fmla="*/ 1088475 h 2198230"/>
                <a:gd name="connsiteX4-315" fmla="*/ 111982 w 207603"/>
                <a:gd name="connsiteY4-316" fmla="*/ 2197974 h 2198230"/>
                <a:gd name="connsiteX0-317" fmla="*/ 111982 w 206487"/>
                <a:gd name="connsiteY0-318" fmla="*/ 2197974 h 2197974"/>
                <a:gd name="connsiteX1-319" fmla="*/ 29 w 206487"/>
                <a:gd name="connsiteY1-320" fmla="*/ 1256641 h 2197974"/>
                <a:gd name="connsiteX2-321" fmla="*/ 121166 w 206487"/>
                <a:gd name="connsiteY2-322" fmla="*/ 0 h 2197974"/>
                <a:gd name="connsiteX3-323" fmla="*/ 205153 w 206487"/>
                <a:gd name="connsiteY3-324" fmla="*/ 1088475 h 2197974"/>
                <a:gd name="connsiteX4-325" fmla="*/ 111982 w 206487"/>
                <a:gd name="connsiteY4-326" fmla="*/ 2197974 h 2197974"/>
                <a:gd name="connsiteX0-327" fmla="*/ 283728 w 283728"/>
                <a:gd name="connsiteY0-328" fmla="*/ 2124402 h 2124402"/>
                <a:gd name="connsiteX1-329" fmla="*/ 4142 w 283728"/>
                <a:gd name="connsiteY1-330" fmla="*/ 1256641 h 2124402"/>
                <a:gd name="connsiteX2-331" fmla="*/ 125279 w 283728"/>
                <a:gd name="connsiteY2-332" fmla="*/ 0 h 2124402"/>
                <a:gd name="connsiteX3-333" fmla="*/ 209266 w 283728"/>
                <a:gd name="connsiteY3-334" fmla="*/ 1088475 h 2124402"/>
                <a:gd name="connsiteX4-335" fmla="*/ 283728 w 283728"/>
                <a:gd name="connsiteY4-336" fmla="*/ 2124402 h 2124402"/>
                <a:gd name="connsiteX0-337" fmla="*/ 283728 w 284476"/>
                <a:gd name="connsiteY0-338" fmla="*/ 2124402 h 2124402"/>
                <a:gd name="connsiteX1-339" fmla="*/ 4142 w 284476"/>
                <a:gd name="connsiteY1-340" fmla="*/ 1256641 h 2124402"/>
                <a:gd name="connsiteX2-341" fmla="*/ 125279 w 284476"/>
                <a:gd name="connsiteY2-342" fmla="*/ 0 h 2124402"/>
                <a:gd name="connsiteX3-343" fmla="*/ 209266 w 284476"/>
                <a:gd name="connsiteY3-344" fmla="*/ 1088475 h 2124402"/>
                <a:gd name="connsiteX4-345" fmla="*/ 283728 w 284476"/>
                <a:gd name="connsiteY4-346" fmla="*/ 2124402 h 2124402"/>
                <a:gd name="connsiteX0-347" fmla="*/ 102153 w 206421"/>
                <a:gd name="connsiteY0-348" fmla="*/ 2208485 h 2208485"/>
                <a:gd name="connsiteX1-349" fmla="*/ 61 w 206421"/>
                <a:gd name="connsiteY1-350" fmla="*/ 1256641 h 2208485"/>
                <a:gd name="connsiteX2-351" fmla="*/ 121198 w 206421"/>
                <a:gd name="connsiteY2-352" fmla="*/ 0 h 2208485"/>
                <a:gd name="connsiteX3-353" fmla="*/ 205185 w 206421"/>
                <a:gd name="connsiteY3-354" fmla="*/ 1088475 h 2208485"/>
                <a:gd name="connsiteX4-355" fmla="*/ 102153 w 206421"/>
                <a:gd name="connsiteY4-356" fmla="*/ 2208485 h 220848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206421" h="2208485">
                  <a:moveTo>
                    <a:pt x="102153" y="2208485"/>
                  </a:moveTo>
                  <a:cubicBezTo>
                    <a:pt x="118914" y="2108637"/>
                    <a:pt x="-3113" y="1624722"/>
                    <a:pt x="61" y="1256641"/>
                  </a:cubicBezTo>
                  <a:cubicBezTo>
                    <a:pt x="3235" y="888560"/>
                    <a:pt x="80574" y="219046"/>
                    <a:pt x="121198" y="0"/>
                  </a:cubicBezTo>
                  <a:cubicBezTo>
                    <a:pt x="77188" y="329012"/>
                    <a:pt x="205185" y="555806"/>
                    <a:pt x="205185" y="1088475"/>
                  </a:cubicBezTo>
                  <a:cubicBezTo>
                    <a:pt x="220089" y="1500349"/>
                    <a:pt x="95254" y="2140168"/>
                    <a:pt x="102153" y="2208485"/>
                  </a:cubicBez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40" name="Freeform: Shape 37"/>
            <p:cNvSpPr/>
            <p:nvPr/>
          </p:nvSpPr>
          <p:spPr>
            <a:xfrm>
              <a:off x="8318500" y="5098665"/>
              <a:ext cx="120616" cy="680729"/>
            </a:xfrm>
            <a:custGeom>
              <a:avLst/>
              <a:gdLst>
                <a:gd name="connsiteX0" fmla="*/ 779318 w 779318"/>
                <a:gd name="connsiteY0" fmla="*/ 2408183 h 2408183"/>
                <a:gd name="connsiteX1" fmla="*/ 0 w 779318"/>
                <a:gd name="connsiteY1" fmla="*/ 1204091 h 2408183"/>
                <a:gd name="connsiteX2" fmla="*/ 779318 w 779318"/>
                <a:gd name="connsiteY2" fmla="*/ -1 h 2408183"/>
                <a:gd name="connsiteX3" fmla="*/ 246522 w 779318"/>
                <a:gd name="connsiteY3" fmla="*/ 1204090 h 2408183"/>
                <a:gd name="connsiteX4" fmla="*/ 779318 w 779318"/>
                <a:gd name="connsiteY4" fmla="*/ 2408181 h 2408183"/>
                <a:gd name="connsiteX5" fmla="*/ 779318 w 779318"/>
                <a:gd name="connsiteY5" fmla="*/ 2408183 h 2408183"/>
                <a:gd name="connsiteX0-1" fmla="*/ 779318 w 779318"/>
                <a:gd name="connsiteY0-2" fmla="*/ 2408184 h 2408184"/>
                <a:gd name="connsiteX1-3" fmla="*/ 0 w 779318"/>
                <a:gd name="connsiteY1-4" fmla="*/ 1204092 h 2408184"/>
                <a:gd name="connsiteX2-5" fmla="*/ 779318 w 779318"/>
                <a:gd name="connsiteY2-6" fmla="*/ 0 h 2408184"/>
                <a:gd name="connsiteX3-7" fmla="*/ 246522 w 779318"/>
                <a:gd name="connsiteY3-8" fmla="*/ 1204091 h 2408184"/>
                <a:gd name="connsiteX4-9" fmla="*/ 779318 w 779318"/>
                <a:gd name="connsiteY4-10" fmla="*/ 2408182 h 2408184"/>
                <a:gd name="connsiteX5-11" fmla="*/ 779318 w 779318"/>
                <a:gd name="connsiteY5-12" fmla="*/ 2408184 h 2408184"/>
                <a:gd name="connsiteX0-13" fmla="*/ 779318 w 779318"/>
                <a:gd name="connsiteY0-14" fmla="*/ 2408184 h 2408184"/>
                <a:gd name="connsiteX1-15" fmla="*/ 0 w 779318"/>
                <a:gd name="connsiteY1-16" fmla="*/ 1204092 h 2408184"/>
                <a:gd name="connsiteX2-17" fmla="*/ 779318 w 779318"/>
                <a:gd name="connsiteY2-18" fmla="*/ 0 h 2408184"/>
                <a:gd name="connsiteX3-19" fmla="*/ 246522 w 779318"/>
                <a:gd name="connsiteY3-20" fmla="*/ 1204091 h 2408184"/>
                <a:gd name="connsiteX4-21" fmla="*/ 779318 w 779318"/>
                <a:gd name="connsiteY4-22" fmla="*/ 2408182 h 2408184"/>
                <a:gd name="connsiteX5-23" fmla="*/ 779318 w 779318"/>
                <a:gd name="connsiteY5-24" fmla="*/ 2408184 h 2408184"/>
                <a:gd name="connsiteX0-25" fmla="*/ 779318 w 779318"/>
                <a:gd name="connsiteY0-26" fmla="*/ 2408184 h 2408184"/>
                <a:gd name="connsiteX1-27" fmla="*/ 0 w 779318"/>
                <a:gd name="connsiteY1-28" fmla="*/ 1204092 h 2408184"/>
                <a:gd name="connsiteX2-29" fmla="*/ 779318 w 779318"/>
                <a:gd name="connsiteY2-30" fmla="*/ 0 h 2408184"/>
                <a:gd name="connsiteX3-31" fmla="*/ 246522 w 779318"/>
                <a:gd name="connsiteY3-32" fmla="*/ 1204091 h 2408184"/>
                <a:gd name="connsiteX4-33" fmla="*/ 779318 w 779318"/>
                <a:gd name="connsiteY4-34" fmla="*/ 2408182 h 2408184"/>
                <a:gd name="connsiteX5-35" fmla="*/ 779318 w 779318"/>
                <a:gd name="connsiteY5-36" fmla="*/ 2408184 h 2408184"/>
                <a:gd name="connsiteX0-37" fmla="*/ 779318 w 779318"/>
                <a:gd name="connsiteY0-38" fmla="*/ 2408184 h 2408184"/>
                <a:gd name="connsiteX1-39" fmla="*/ 0 w 779318"/>
                <a:gd name="connsiteY1-40" fmla="*/ 1204092 h 2408184"/>
                <a:gd name="connsiteX2-41" fmla="*/ 779318 w 779318"/>
                <a:gd name="connsiteY2-42" fmla="*/ 0 h 2408184"/>
                <a:gd name="connsiteX3-43" fmla="*/ 693643 w 779318"/>
                <a:gd name="connsiteY3-44" fmla="*/ 1309195 h 2408184"/>
                <a:gd name="connsiteX4-45" fmla="*/ 779318 w 779318"/>
                <a:gd name="connsiteY4-46" fmla="*/ 2408182 h 2408184"/>
                <a:gd name="connsiteX5-47" fmla="*/ 779318 w 779318"/>
                <a:gd name="connsiteY5-48" fmla="*/ 2408184 h 2408184"/>
                <a:gd name="connsiteX0-49" fmla="*/ 399289 w 399289"/>
                <a:gd name="connsiteY0-50" fmla="*/ 2408184 h 2408184"/>
                <a:gd name="connsiteX1-51" fmla="*/ 23 w 399289"/>
                <a:gd name="connsiteY1-52" fmla="*/ 1214602 h 2408184"/>
                <a:gd name="connsiteX2-53" fmla="*/ 399289 w 399289"/>
                <a:gd name="connsiteY2-54" fmla="*/ 0 h 2408184"/>
                <a:gd name="connsiteX3-55" fmla="*/ 313614 w 399289"/>
                <a:gd name="connsiteY3-56" fmla="*/ 1309195 h 2408184"/>
                <a:gd name="connsiteX4-57" fmla="*/ 399289 w 399289"/>
                <a:gd name="connsiteY4-58" fmla="*/ 2408182 h 2408184"/>
                <a:gd name="connsiteX5-59" fmla="*/ 399289 w 399289"/>
                <a:gd name="connsiteY5-60" fmla="*/ 2408184 h 2408184"/>
                <a:gd name="connsiteX0-61" fmla="*/ 440915 w 440915"/>
                <a:gd name="connsiteY0-62" fmla="*/ 2429204 h 2429204"/>
                <a:gd name="connsiteX1-63" fmla="*/ 41649 w 440915"/>
                <a:gd name="connsiteY1-64" fmla="*/ 1235622 h 2429204"/>
                <a:gd name="connsiteX2-65" fmla="*/ 262069 w 440915"/>
                <a:gd name="connsiteY2-66" fmla="*/ 0 h 2429204"/>
                <a:gd name="connsiteX3-67" fmla="*/ 355240 w 440915"/>
                <a:gd name="connsiteY3-68" fmla="*/ 1330215 h 2429204"/>
                <a:gd name="connsiteX4-69" fmla="*/ 440915 w 440915"/>
                <a:gd name="connsiteY4-70" fmla="*/ 2429202 h 2429204"/>
                <a:gd name="connsiteX5-71" fmla="*/ 440915 w 440915"/>
                <a:gd name="connsiteY5-72" fmla="*/ 2429204 h 2429204"/>
                <a:gd name="connsiteX0-73" fmla="*/ 489378 w 489378"/>
                <a:gd name="connsiteY0-74" fmla="*/ 2597369 h 2597369"/>
                <a:gd name="connsiteX1-75" fmla="*/ 90112 w 489378"/>
                <a:gd name="connsiteY1-76" fmla="*/ 1403787 h 2597369"/>
                <a:gd name="connsiteX2-77" fmla="*/ 221109 w 489378"/>
                <a:gd name="connsiteY2-78" fmla="*/ 0 h 2597369"/>
                <a:gd name="connsiteX3-79" fmla="*/ 403703 w 489378"/>
                <a:gd name="connsiteY3-80" fmla="*/ 1498380 h 2597369"/>
                <a:gd name="connsiteX4-81" fmla="*/ 489378 w 489378"/>
                <a:gd name="connsiteY4-82" fmla="*/ 2597367 h 2597369"/>
                <a:gd name="connsiteX5-83" fmla="*/ 489378 w 489378"/>
                <a:gd name="connsiteY5-84" fmla="*/ 2597369 h 2597369"/>
                <a:gd name="connsiteX0-85" fmla="*/ 489378 w 489378"/>
                <a:gd name="connsiteY0-86" fmla="*/ 2597369 h 2597369"/>
                <a:gd name="connsiteX1-87" fmla="*/ 90112 w 489378"/>
                <a:gd name="connsiteY1-88" fmla="*/ 1403787 h 2597369"/>
                <a:gd name="connsiteX2-89" fmla="*/ 221109 w 489378"/>
                <a:gd name="connsiteY2-90" fmla="*/ 0 h 2597369"/>
                <a:gd name="connsiteX3-91" fmla="*/ 403703 w 489378"/>
                <a:gd name="connsiteY3-92" fmla="*/ 1498380 h 2597369"/>
                <a:gd name="connsiteX4-93" fmla="*/ 489378 w 489378"/>
                <a:gd name="connsiteY4-94" fmla="*/ 2597367 h 2597369"/>
                <a:gd name="connsiteX5-95" fmla="*/ 489378 w 489378"/>
                <a:gd name="connsiteY5-96" fmla="*/ 2597369 h 2597369"/>
                <a:gd name="connsiteX0-97" fmla="*/ 440135 w 440135"/>
                <a:gd name="connsiteY0-98" fmla="*/ 2597369 h 2597369"/>
                <a:gd name="connsiteX1-99" fmla="*/ 40869 w 440135"/>
                <a:gd name="connsiteY1-100" fmla="*/ 1403787 h 2597369"/>
                <a:gd name="connsiteX2-101" fmla="*/ 171866 w 440135"/>
                <a:gd name="connsiteY2-102" fmla="*/ 0 h 2597369"/>
                <a:gd name="connsiteX3-103" fmla="*/ 354460 w 440135"/>
                <a:gd name="connsiteY3-104" fmla="*/ 1498380 h 2597369"/>
                <a:gd name="connsiteX4-105" fmla="*/ 440135 w 440135"/>
                <a:gd name="connsiteY4-106" fmla="*/ 2597367 h 2597369"/>
                <a:gd name="connsiteX5-107" fmla="*/ 440135 w 440135"/>
                <a:gd name="connsiteY5-108" fmla="*/ 2597369 h 2597369"/>
                <a:gd name="connsiteX0-109" fmla="*/ 412392 w 412392"/>
                <a:gd name="connsiteY0-110" fmla="*/ 2597369 h 2597369"/>
                <a:gd name="connsiteX1-111" fmla="*/ 13126 w 412392"/>
                <a:gd name="connsiteY1-112" fmla="*/ 1403787 h 2597369"/>
                <a:gd name="connsiteX2-113" fmla="*/ 144123 w 412392"/>
                <a:gd name="connsiteY2-114" fmla="*/ 0 h 2597369"/>
                <a:gd name="connsiteX3-115" fmla="*/ 326717 w 412392"/>
                <a:gd name="connsiteY3-116" fmla="*/ 1498380 h 2597369"/>
                <a:gd name="connsiteX4-117" fmla="*/ 412392 w 412392"/>
                <a:gd name="connsiteY4-118" fmla="*/ 2597367 h 2597369"/>
                <a:gd name="connsiteX5-119" fmla="*/ 412392 w 412392"/>
                <a:gd name="connsiteY5-120" fmla="*/ 2597369 h 2597369"/>
                <a:gd name="connsiteX0-121" fmla="*/ 388612 w 410967"/>
                <a:gd name="connsiteY0-122" fmla="*/ 2744513 h 2744513"/>
                <a:gd name="connsiteX1-123" fmla="*/ 11701 w 410967"/>
                <a:gd name="connsiteY1-124" fmla="*/ 1403787 h 2744513"/>
                <a:gd name="connsiteX2-125" fmla="*/ 142698 w 410967"/>
                <a:gd name="connsiteY2-126" fmla="*/ 0 h 2744513"/>
                <a:gd name="connsiteX3-127" fmla="*/ 325292 w 410967"/>
                <a:gd name="connsiteY3-128" fmla="*/ 1498380 h 2744513"/>
                <a:gd name="connsiteX4-129" fmla="*/ 410967 w 410967"/>
                <a:gd name="connsiteY4-130" fmla="*/ 2597367 h 2744513"/>
                <a:gd name="connsiteX5-131" fmla="*/ 388612 w 410967"/>
                <a:gd name="connsiteY5-132" fmla="*/ 2744513 h 2744513"/>
                <a:gd name="connsiteX0-133" fmla="*/ 388612 w 410967"/>
                <a:gd name="connsiteY0-134" fmla="*/ 2744513 h 2744513"/>
                <a:gd name="connsiteX1-135" fmla="*/ 11701 w 410967"/>
                <a:gd name="connsiteY1-136" fmla="*/ 1403787 h 2744513"/>
                <a:gd name="connsiteX2-137" fmla="*/ 142698 w 410967"/>
                <a:gd name="connsiteY2-138" fmla="*/ 0 h 2744513"/>
                <a:gd name="connsiteX3-139" fmla="*/ 325292 w 410967"/>
                <a:gd name="connsiteY3-140" fmla="*/ 1498380 h 2744513"/>
                <a:gd name="connsiteX4-141" fmla="*/ 410967 w 410967"/>
                <a:gd name="connsiteY4-142" fmla="*/ 2597367 h 2744513"/>
                <a:gd name="connsiteX5-143" fmla="*/ 388612 w 410967"/>
                <a:gd name="connsiteY5-144" fmla="*/ 2744513 h 2744513"/>
                <a:gd name="connsiteX0-145" fmla="*/ 228631 w 407477"/>
                <a:gd name="connsiteY0-146" fmla="*/ 2471244 h 2597367"/>
                <a:gd name="connsiteX1-147" fmla="*/ 8211 w 407477"/>
                <a:gd name="connsiteY1-148" fmla="*/ 1403787 h 2597367"/>
                <a:gd name="connsiteX2-149" fmla="*/ 139208 w 407477"/>
                <a:gd name="connsiteY2-150" fmla="*/ 0 h 2597367"/>
                <a:gd name="connsiteX3-151" fmla="*/ 321802 w 407477"/>
                <a:gd name="connsiteY3-152" fmla="*/ 1498380 h 2597367"/>
                <a:gd name="connsiteX4-153" fmla="*/ 407477 w 407477"/>
                <a:gd name="connsiteY4-154" fmla="*/ 2597367 h 2597367"/>
                <a:gd name="connsiteX5-155" fmla="*/ 228631 w 407477"/>
                <a:gd name="connsiteY5-156" fmla="*/ 2471244 h 2597367"/>
                <a:gd name="connsiteX0-157" fmla="*/ 223164 w 318785"/>
                <a:gd name="connsiteY0-158" fmla="*/ 2471244 h 2471560"/>
                <a:gd name="connsiteX1-159" fmla="*/ 2744 w 318785"/>
                <a:gd name="connsiteY1-160" fmla="*/ 1403787 h 2471560"/>
                <a:gd name="connsiteX2-161" fmla="*/ 133741 w 318785"/>
                <a:gd name="connsiteY2-162" fmla="*/ 0 h 2471560"/>
                <a:gd name="connsiteX3-163" fmla="*/ 316335 w 318785"/>
                <a:gd name="connsiteY3-164" fmla="*/ 1498380 h 2471560"/>
                <a:gd name="connsiteX4-165" fmla="*/ 223164 w 318785"/>
                <a:gd name="connsiteY4-166" fmla="*/ 2471244 h 2471560"/>
                <a:gd name="connsiteX0-167" fmla="*/ 220502 w 316123"/>
                <a:gd name="connsiteY0-168" fmla="*/ 2523795 h 2524111"/>
                <a:gd name="connsiteX1-169" fmla="*/ 82 w 316123"/>
                <a:gd name="connsiteY1-170" fmla="*/ 1456338 h 2524111"/>
                <a:gd name="connsiteX2-171" fmla="*/ 200104 w 316123"/>
                <a:gd name="connsiteY2-172" fmla="*/ 0 h 2524111"/>
                <a:gd name="connsiteX3-173" fmla="*/ 313673 w 316123"/>
                <a:gd name="connsiteY3-174" fmla="*/ 1550931 h 2524111"/>
                <a:gd name="connsiteX4-175" fmla="*/ 220502 w 316123"/>
                <a:gd name="connsiteY4-176" fmla="*/ 2523795 h 2524111"/>
                <a:gd name="connsiteX0-177" fmla="*/ 220502 w 316123"/>
                <a:gd name="connsiteY0-178" fmla="*/ 2523795 h 2524111"/>
                <a:gd name="connsiteX1-179" fmla="*/ 82 w 316123"/>
                <a:gd name="connsiteY1-180" fmla="*/ 1456338 h 2524111"/>
                <a:gd name="connsiteX2-181" fmla="*/ 200104 w 316123"/>
                <a:gd name="connsiteY2-182" fmla="*/ 0 h 2524111"/>
                <a:gd name="connsiteX3-183" fmla="*/ 313673 w 316123"/>
                <a:gd name="connsiteY3-184" fmla="*/ 1550931 h 2524111"/>
                <a:gd name="connsiteX4-185" fmla="*/ 220502 w 316123"/>
                <a:gd name="connsiteY4-186" fmla="*/ 2523795 h 2524111"/>
                <a:gd name="connsiteX0-187" fmla="*/ 161437 w 257058"/>
                <a:gd name="connsiteY0-188" fmla="*/ 2523795 h 2524111"/>
                <a:gd name="connsiteX1-189" fmla="*/ 181 w 257058"/>
                <a:gd name="connsiteY1-190" fmla="*/ 1445828 h 2524111"/>
                <a:gd name="connsiteX2-191" fmla="*/ 141039 w 257058"/>
                <a:gd name="connsiteY2-192" fmla="*/ 0 h 2524111"/>
                <a:gd name="connsiteX3-193" fmla="*/ 254608 w 257058"/>
                <a:gd name="connsiteY3-194" fmla="*/ 1550931 h 2524111"/>
                <a:gd name="connsiteX4-195" fmla="*/ 161437 w 257058"/>
                <a:gd name="connsiteY4-196" fmla="*/ 2523795 h 2524111"/>
                <a:gd name="connsiteX0-197" fmla="*/ 112207 w 256113"/>
                <a:gd name="connsiteY0-198" fmla="*/ 2513285 h 2513607"/>
                <a:gd name="connsiteX1-199" fmla="*/ 254 w 256113"/>
                <a:gd name="connsiteY1-200" fmla="*/ 1445828 h 2513607"/>
                <a:gd name="connsiteX2-201" fmla="*/ 141112 w 256113"/>
                <a:gd name="connsiteY2-202" fmla="*/ 0 h 2513607"/>
                <a:gd name="connsiteX3-203" fmla="*/ 254681 w 256113"/>
                <a:gd name="connsiteY3-204" fmla="*/ 1550931 h 2513607"/>
                <a:gd name="connsiteX4-205" fmla="*/ 112207 w 256113"/>
                <a:gd name="connsiteY4-206" fmla="*/ 2513285 h 2513607"/>
                <a:gd name="connsiteX0-207" fmla="*/ 112207 w 209853"/>
                <a:gd name="connsiteY0-208" fmla="*/ 2513285 h 2513503"/>
                <a:gd name="connsiteX1-209" fmla="*/ 254 w 209853"/>
                <a:gd name="connsiteY1-210" fmla="*/ 1445828 h 2513503"/>
                <a:gd name="connsiteX2-211" fmla="*/ 141112 w 209853"/>
                <a:gd name="connsiteY2-212" fmla="*/ 0 h 2513503"/>
                <a:gd name="connsiteX3-213" fmla="*/ 205378 w 209853"/>
                <a:gd name="connsiteY3-214" fmla="*/ 1277662 h 2513503"/>
                <a:gd name="connsiteX4-215" fmla="*/ 112207 w 209853"/>
                <a:gd name="connsiteY4-216" fmla="*/ 2513285 h 2513503"/>
                <a:gd name="connsiteX0-217" fmla="*/ 112236 w 207857"/>
                <a:gd name="connsiteY0-218" fmla="*/ 2502774 h 2502992"/>
                <a:gd name="connsiteX1-219" fmla="*/ 283 w 207857"/>
                <a:gd name="connsiteY1-220" fmla="*/ 1435317 h 2502992"/>
                <a:gd name="connsiteX2-221" fmla="*/ 101699 w 207857"/>
                <a:gd name="connsiteY2-222" fmla="*/ 0 h 2502992"/>
                <a:gd name="connsiteX3-223" fmla="*/ 205407 w 207857"/>
                <a:gd name="connsiteY3-224" fmla="*/ 1267151 h 2502992"/>
                <a:gd name="connsiteX4-225" fmla="*/ 112236 w 207857"/>
                <a:gd name="connsiteY4-226" fmla="*/ 2502774 h 2502992"/>
                <a:gd name="connsiteX0-227" fmla="*/ 118518 w 214139"/>
                <a:gd name="connsiteY0-228" fmla="*/ 3206967 h 3207185"/>
                <a:gd name="connsiteX1-229" fmla="*/ 6565 w 214139"/>
                <a:gd name="connsiteY1-230" fmla="*/ 2139510 h 3207185"/>
                <a:gd name="connsiteX2-231" fmla="*/ 78399 w 214139"/>
                <a:gd name="connsiteY2-232" fmla="*/ 0 h 3207185"/>
                <a:gd name="connsiteX3-233" fmla="*/ 211689 w 214139"/>
                <a:gd name="connsiteY3-234" fmla="*/ 1971344 h 3207185"/>
                <a:gd name="connsiteX4-235" fmla="*/ 118518 w 214139"/>
                <a:gd name="connsiteY4-236" fmla="*/ 3206967 h 3207185"/>
                <a:gd name="connsiteX0-237" fmla="*/ 118518 w 214139"/>
                <a:gd name="connsiteY0-238" fmla="*/ 3206967 h 3207185"/>
                <a:gd name="connsiteX1-239" fmla="*/ 6565 w 214139"/>
                <a:gd name="connsiteY1-240" fmla="*/ 2139510 h 3207185"/>
                <a:gd name="connsiteX2-241" fmla="*/ 78399 w 214139"/>
                <a:gd name="connsiteY2-242" fmla="*/ 0 h 3207185"/>
                <a:gd name="connsiteX3-243" fmla="*/ 211689 w 214139"/>
                <a:gd name="connsiteY3-244" fmla="*/ 1971344 h 3207185"/>
                <a:gd name="connsiteX4-245" fmla="*/ 118518 w 214139"/>
                <a:gd name="connsiteY4-246" fmla="*/ 3206967 h 3207185"/>
                <a:gd name="connsiteX0-247" fmla="*/ 112724 w 208345"/>
                <a:gd name="connsiteY0-248" fmla="*/ 3206967 h 3207185"/>
                <a:gd name="connsiteX1-249" fmla="*/ 771 w 208345"/>
                <a:gd name="connsiteY1-250" fmla="*/ 2139510 h 3207185"/>
                <a:gd name="connsiteX2-251" fmla="*/ 72605 w 208345"/>
                <a:gd name="connsiteY2-252" fmla="*/ 0 h 3207185"/>
                <a:gd name="connsiteX3-253" fmla="*/ 205895 w 208345"/>
                <a:gd name="connsiteY3-254" fmla="*/ 1971344 h 3207185"/>
                <a:gd name="connsiteX4-255" fmla="*/ 112724 w 208345"/>
                <a:gd name="connsiteY4-256" fmla="*/ 3206967 h 3207185"/>
                <a:gd name="connsiteX0-257" fmla="*/ 112333 w 207954"/>
                <a:gd name="connsiteY0-258" fmla="*/ 2555326 h 2555544"/>
                <a:gd name="connsiteX1-259" fmla="*/ 380 w 207954"/>
                <a:gd name="connsiteY1-260" fmla="*/ 1487869 h 2555544"/>
                <a:gd name="connsiteX2-261" fmla="*/ 82074 w 207954"/>
                <a:gd name="connsiteY2-262" fmla="*/ 0 h 2555544"/>
                <a:gd name="connsiteX3-263" fmla="*/ 205504 w 207954"/>
                <a:gd name="connsiteY3-264" fmla="*/ 1319703 h 2555544"/>
                <a:gd name="connsiteX4-265" fmla="*/ 112333 w 207954"/>
                <a:gd name="connsiteY4-266" fmla="*/ 2555326 h 2555544"/>
                <a:gd name="connsiteX0-267" fmla="*/ 113360 w 208981"/>
                <a:gd name="connsiteY0-268" fmla="*/ 2250526 h 2250744"/>
                <a:gd name="connsiteX1-269" fmla="*/ 1407 w 208981"/>
                <a:gd name="connsiteY1-270" fmla="*/ 1183069 h 2250744"/>
                <a:gd name="connsiteX2-271" fmla="*/ 63380 w 208981"/>
                <a:gd name="connsiteY2-272" fmla="*/ 0 h 2250744"/>
                <a:gd name="connsiteX3-273" fmla="*/ 206531 w 208981"/>
                <a:gd name="connsiteY3-274" fmla="*/ 1014903 h 2250744"/>
                <a:gd name="connsiteX4-275" fmla="*/ 113360 w 208981"/>
                <a:gd name="connsiteY4-276" fmla="*/ 2250526 h 2250744"/>
                <a:gd name="connsiteX0-277" fmla="*/ 117785 w 294603"/>
                <a:gd name="connsiteY0-278" fmla="*/ 2271546 h 2271764"/>
                <a:gd name="connsiteX1-279" fmla="*/ 5832 w 294603"/>
                <a:gd name="connsiteY1-280" fmla="*/ 1204089 h 2271764"/>
                <a:gd name="connsiteX2-281" fmla="*/ 294602 w 294603"/>
                <a:gd name="connsiteY2-282" fmla="*/ 0 h 2271764"/>
                <a:gd name="connsiteX3-283" fmla="*/ 210956 w 294603"/>
                <a:gd name="connsiteY3-284" fmla="*/ 1035923 h 2271764"/>
                <a:gd name="connsiteX4-285" fmla="*/ 117785 w 294603"/>
                <a:gd name="connsiteY4-286" fmla="*/ 2271546 h 2271764"/>
                <a:gd name="connsiteX0-287" fmla="*/ 112877 w 208498"/>
                <a:gd name="connsiteY0-288" fmla="*/ 2303077 h 2303295"/>
                <a:gd name="connsiteX1-289" fmla="*/ 924 w 208498"/>
                <a:gd name="connsiteY1-290" fmla="*/ 1235620 h 2303295"/>
                <a:gd name="connsiteX2-291" fmla="*/ 171365 w 208498"/>
                <a:gd name="connsiteY2-292" fmla="*/ 0 h 2303295"/>
                <a:gd name="connsiteX3-293" fmla="*/ 206048 w 208498"/>
                <a:gd name="connsiteY3-294" fmla="*/ 1067454 h 2303295"/>
                <a:gd name="connsiteX4-295" fmla="*/ 112877 w 208498"/>
                <a:gd name="connsiteY4-296" fmla="*/ 2303077 h 2303295"/>
                <a:gd name="connsiteX0-297" fmla="*/ 111982 w 207603"/>
                <a:gd name="connsiteY0-298" fmla="*/ 2324098 h 2324316"/>
                <a:gd name="connsiteX1-299" fmla="*/ 29 w 207603"/>
                <a:gd name="connsiteY1-300" fmla="*/ 1256641 h 2324316"/>
                <a:gd name="connsiteX2-301" fmla="*/ 121166 w 207603"/>
                <a:gd name="connsiteY2-302" fmla="*/ 0 h 2324316"/>
                <a:gd name="connsiteX3-303" fmla="*/ 205153 w 207603"/>
                <a:gd name="connsiteY3-304" fmla="*/ 1088475 h 2324316"/>
                <a:gd name="connsiteX4-305" fmla="*/ 111982 w 207603"/>
                <a:gd name="connsiteY4-306" fmla="*/ 2324098 h 2324316"/>
                <a:gd name="connsiteX0-307" fmla="*/ 111982 w 207603"/>
                <a:gd name="connsiteY0-308" fmla="*/ 2197974 h 2198230"/>
                <a:gd name="connsiteX1-309" fmla="*/ 29 w 207603"/>
                <a:gd name="connsiteY1-310" fmla="*/ 1256641 h 2198230"/>
                <a:gd name="connsiteX2-311" fmla="*/ 121166 w 207603"/>
                <a:gd name="connsiteY2-312" fmla="*/ 0 h 2198230"/>
                <a:gd name="connsiteX3-313" fmla="*/ 205153 w 207603"/>
                <a:gd name="connsiteY3-314" fmla="*/ 1088475 h 2198230"/>
                <a:gd name="connsiteX4-315" fmla="*/ 111982 w 207603"/>
                <a:gd name="connsiteY4-316" fmla="*/ 2197974 h 2198230"/>
                <a:gd name="connsiteX0-317" fmla="*/ 111982 w 206487"/>
                <a:gd name="connsiteY0-318" fmla="*/ 2197974 h 2197974"/>
                <a:gd name="connsiteX1-319" fmla="*/ 29 w 206487"/>
                <a:gd name="connsiteY1-320" fmla="*/ 1256641 h 2197974"/>
                <a:gd name="connsiteX2-321" fmla="*/ 121166 w 206487"/>
                <a:gd name="connsiteY2-322" fmla="*/ 0 h 2197974"/>
                <a:gd name="connsiteX3-323" fmla="*/ 205153 w 206487"/>
                <a:gd name="connsiteY3-324" fmla="*/ 1088475 h 2197974"/>
                <a:gd name="connsiteX4-325" fmla="*/ 111982 w 206487"/>
                <a:gd name="connsiteY4-326" fmla="*/ 2197974 h 2197974"/>
                <a:gd name="connsiteX0-327" fmla="*/ 283728 w 283728"/>
                <a:gd name="connsiteY0-328" fmla="*/ 2124402 h 2124402"/>
                <a:gd name="connsiteX1-329" fmla="*/ 4142 w 283728"/>
                <a:gd name="connsiteY1-330" fmla="*/ 1256641 h 2124402"/>
                <a:gd name="connsiteX2-331" fmla="*/ 125279 w 283728"/>
                <a:gd name="connsiteY2-332" fmla="*/ 0 h 2124402"/>
                <a:gd name="connsiteX3-333" fmla="*/ 209266 w 283728"/>
                <a:gd name="connsiteY3-334" fmla="*/ 1088475 h 2124402"/>
                <a:gd name="connsiteX4-335" fmla="*/ 283728 w 283728"/>
                <a:gd name="connsiteY4-336" fmla="*/ 2124402 h 2124402"/>
                <a:gd name="connsiteX0-337" fmla="*/ 283728 w 284476"/>
                <a:gd name="connsiteY0-338" fmla="*/ 2124402 h 2124402"/>
                <a:gd name="connsiteX1-339" fmla="*/ 4142 w 284476"/>
                <a:gd name="connsiteY1-340" fmla="*/ 1256641 h 2124402"/>
                <a:gd name="connsiteX2-341" fmla="*/ 125279 w 284476"/>
                <a:gd name="connsiteY2-342" fmla="*/ 0 h 2124402"/>
                <a:gd name="connsiteX3-343" fmla="*/ 209266 w 284476"/>
                <a:gd name="connsiteY3-344" fmla="*/ 1088475 h 2124402"/>
                <a:gd name="connsiteX4-345" fmla="*/ 283728 w 284476"/>
                <a:gd name="connsiteY4-346" fmla="*/ 2124402 h 2124402"/>
                <a:gd name="connsiteX0-347" fmla="*/ 102153 w 206421"/>
                <a:gd name="connsiteY0-348" fmla="*/ 2208485 h 2208485"/>
                <a:gd name="connsiteX1-349" fmla="*/ 61 w 206421"/>
                <a:gd name="connsiteY1-350" fmla="*/ 1256641 h 2208485"/>
                <a:gd name="connsiteX2-351" fmla="*/ 121198 w 206421"/>
                <a:gd name="connsiteY2-352" fmla="*/ 0 h 2208485"/>
                <a:gd name="connsiteX3-353" fmla="*/ 205185 w 206421"/>
                <a:gd name="connsiteY3-354" fmla="*/ 1088475 h 2208485"/>
                <a:gd name="connsiteX4-355" fmla="*/ 102153 w 206421"/>
                <a:gd name="connsiteY4-356" fmla="*/ 2208485 h 220848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206421" h="2208485">
                  <a:moveTo>
                    <a:pt x="102153" y="2208485"/>
                  </a:moveTo>
                  <a:cubicBezTo>
                    <a:pt x="118914" y="2108637"/>
                    <a:pt x="-3113" y="1624722"/>
                    <a:pt x="61" y="1256641"/>
                  </a:cubicBezTo>
                  <a:cubicBezTo>
                    <a:pt x="3235" y="888560"/>
                    <a:pt x="80574" y="219046"/>
                    <a:pt x="121198" y="0"/>
                  </a:cubicBezTo>
                  <a:cubicBezTo>
                    <a:pt x="77188" y="329012"/>
                    <a:pt x="205185" y="555806"/>
                    <a:pt x="205185" y="1088475"/>
                  </a:cubicBezTo>
                  <a:cubicBezTo>
                    <a:pt x="220089" y="1500349"/>
                    <a:pt x="95254" y="2140168"/>
                    <a:pt x="102153" y="2208485"/>
                  </a:cubicBez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41" name="Freeform: Shape 38"/>
            <p:cNvSpPr/>
            <p:nvPr/>
          </p:nvSpPr>
          <p:spPr>
            <a:xfrm>
              <a:off x="7631094" y="5091665"/>
              <a:ext cx="120616" cy="680729"/>
            </a:xfrm>
            <a:custGeom>
              <a:avLst/>
              <a:gdLst>
                <a:gd name="connsiteX0" fmla="*/ 779318 w 779318"/>
                <a:gd name="connsiteY0" fmla="*/ 2408183 h 2408183"/>
                <a:gd name="connsiteX1" fmla="*/ 0 w 779318"/>
                <a:gd name="connsiteY1" fmla="*/ 1204091 h 2408183"/>
                <a:gd name="connsiteX2" fmla="*/ 779318 w 779318"/>
                <a:gd name="connsiteY2" fmla="*/ -1 h 2408183"/>
                <a:gd name="connsiteX3" fmla="*/ 246522 w 779318"/>
                <a:gd name="connsiteY3" fmla="*/ 1204090 h 2408183"/>
                <a:gd name="connsiteX4" fmla="*/ 779318 w 779318"/>
                <a:gd name="connsiteY4" fmla="*/ 2408181 h 2408183"/>
                <a:gd name="connsiteX5" fmla="*/ 779318 w 779318"/>
                <a:gd name="connsiteY5" fmla="*/ 2408183 h 2408183"/>
                <a:gd name="connsiteX0-1" fmla="*/ 779318 w 779318"/>
                <a:gd name="connsiteY0-2" fmla="*/ 2408184 h 2408184"/>
                <a:gd name="connsiteX1-3" fmla="*/ 0 w 779318"/>
                <a:gd name="connsiteY1-4" fmla="*/ 1204092 h 2408184"/>
                <a:gd name="connsiteX2-5" fmla="*/ 779318 w 779318"/>
                <a:gd name="connsiteY2-6" fmla="*/ 0 h 2408184"/>
                <a:gd name="connsiteX3-7" fmla="*/ 246522 w 779318"/>
                <a:gd name="connsiteY3-8" fmla="*/ 1204091 h 2408184"/>
                <a:gd name="connsiteX4-9" fmla="*/ 779318 w 779318"/>
                <a:gd name="connsiteY4-10" fmla="*/ 2408182 h 2408184"/>
                <a:gd name="connsiteX5-11" fmla="*/ 779318 w 779318"/>
                <a:gd name="connsiteY5-12" fmla="*/ 2408184 h 2408184"/>
                <a:gd name="connsiteX0-13" fmla="*/ 779318 w 779318"/>
                <a:gd name="connsiteY0-14" fmla="*/ 2408184 h 2408184"/>
                <a:gd name="connsiteX1-15" fmla="*/ 0 w 779318"/>
                <a:gd name="connsiteY1-16" fmla="*/ 1204092 h 2408184"/>
                <a:gd name="connsiteX2-17" fmla="*/ 779318 w 779318"/>
                <a:gd name="connsiteY2-18" fmla="*/ 0 h 2408184"/>
                <a:gd name="connsiteX3-19" fmla="*/ 246522 w 779318"/>
                <a:gd name="connsiteY3-20" fmla="*/ 1204091 h 2408184"/>
                <a:gd name="connsiteX4-21" fmla="*/ 779318 w 779318"/>
                <a:gd name="connsiteY4-22" fmla="*/ 2408182 h 2408184"/>
                <a:gd name="connsiteX5-23" fmla="*/ 779318 w 779318"/>
                <a:gd name="connsiteY5-24" fmla="*/ 2408184 h 2408184"/>
                <a:gd name="connsiteX0-25" fmla="*/ 779318 w 779318"/>
                <a:gd name="connsiteY0-26" fmla="*/ 2408184 h 2408184"/>
                <a:gd name="connsiteX1-27" fmla="*/ 0 w 779318"/>
                <a:gd name="connsiteY1-28" fmla="*/ 1204092 h 2408184"/>
                <a:gd name="connsiteX2-29" fmla="*/ 779318 w 779318"/>
                <a:gd name="connsiteY2-30" fmla="*/ 0 h 2408184"/>
                <a:gd name="connsiteX3-31" fmla="*/ 246522 w 779318"/>
                <a:gd name="connsiteY3-32" fmla="*/ 1204091 h 2408184"/>
                <a:gd name="connsiteX4-33" fmla="*/ 779318 w 779318"/>
                <a:gd name="connsiteY4-34" fmla="*/ 2408182 h 2408184"/>
                <a:gd name="connsiteX5-35" fmla="*/ 779318 w 779318"/>
                <a:gd name="connsiteY5-36" fmla="*/ 2408184 h 2408184"/>
                <a:gd name="connsiteX0-37" fmla="*/ 779318 w 779318"/>
                <a:gd name="connsiteY0-38" fmla="*/ 2408184 h 2408184"/>
                <a:gd name="connsiteX1-39" fmla="*/ 0 w 779318"/>
                <a:gd name="connsiteY1-40" fmla="*/ 1204092 h 2408184"/>
                <a:gd name="connsiteX2-41" fmla="*/ 779318 w 779318"/>
                <a:gd name="connsiteY2-42" fmla="*/ 0 h 2408184"/>
                <a:gd name="connsiteX3-43" fmla="*/ 693643 w 779318"/>
                <a:gd name="connsiteY3-44" fmla="*/ 1309195 h 2408184"/>
                <a:gd name="connsiteX4-45" fmla="*/ 779318 w 779318"/>
                <a:gd name="connsiteY4-46" fmla="*/ 2408182 h 2408184"/>
                <a:gd name="connsiteX5-47" fmla="*/ 779318 w 779318"/>
                <a:gd name="connsiteY5-48" fmla="*/ 2408184 h 2408184"/>
                <a:gd name="connsiteX0-49" fmla="*/ 399289 w 399289"/>
                <a:gd name="connsiteY0-50" fmla="*/ 2408184 h 2408184"/>
                <a:gd name="connsiteX1-51" fmla="*/ 23 w 399289"/>
                <a:gd name="connsiteY1-52" fmla="*/ 1214602 h 2408184"/>
                <a:gd name="connsiteX2-53" fmla="*/ 399289 w 399289"/>
                <a:gd name="connsiteY2-54" fmla="*/ 0 h 2408184"/>
                <a:gd name="connsiteX3-55" fmla="*/ 313614 w 399289"/>
                <a:gd name="connsiteY3-56" fmla="*/ 1309195 h 2408184"/>
                <a:gd name="connsiteX4-57" fmla="*/ 399289 w 399289"/>
                <a:gd name="connsiteY4-58" fmla="*/ 2408182 h 2408184"/>
                <a:gd name="connsiteX5-59" fmla="*/ 399289 w 399289"/>
                <a:gd name="connsiteY5-60" fmla="*/ 2408184 h 2408184"/>
                <a:gd name="connsiteX0-61" fmla="*/ 440915 w 440915"/>
                <a:gd name="connsiteY0-62" fmla="*/ 2429204 h 2429204"/>
                <a:gd name="connsiteX1-63" fmla="*/ 41649 w 440915"/>
                <a:gd name="connsiteY1-64" fmla="*/ 1235622 h 2429204"/>
                <a:gd name="connsiteX2-65" fmla="*/ 262069 w 440915"/>
                <a:gd name="connsiteY2-66" fmla="*/ 0 h 2429204"/>
                <a:gd name="connsiteX3-67" fmla="*/ 355240 w 440915"/>
                <a:gd name="connsiteY3-68" fmla="*/ 1330215 h 2429204"/>
                <a:gd name="connsiteX4-69" fmla="*/ 440915 w 440915"/>
                <a:gd name="connsiteY4-70" fmla="*/ 2429202 h 2429204"/>
                <a:gd name="connsiteX5-71" fmla="*/ 440915 w 440915"/>
                <a:gd name="connsiteY5-72" fmla="*/ 2429204 h 2429204"/>
                <a:gd name="connsiteX0-73" fmla="*/ 489378 w 489378"/>
                <a:gd name="connsiteY0-74" fmla="*/ 2597369 h 2597369"/>
                <a:gd name="connsiteX1-75" fmla="*/ 90112 w 489378"/>
                <a:gd name="connsiteY1-76" fmla="*/ 1403787 h 2597369"/>
                <a:gd name="connsiteX2-77" fmla="*/ 221109 w 489378"/>
                <a:gd name="connsiteY2-78" fmla="*/ 0 h 2597369"/>
                <a:gd name="connsiteX3-79" fmla="*/ 403703 w 489378"/>
                <a:gd name="connsiteY3-80" fmla="*/ 1498380 h 2597369"/>
                <a:gd name="connsiteX4-81" fmla="*/ 489378 w 489378"/>
                <a:gd name="connsiteY4-82" fmla="*/ 2597367 h 2597369"/>
                <a:gd name="connsiteX5-83" fmla="*/ 489378 w 489378"/>
                <a:gd name="connsiteY5-84" fmla="*/ 2597369 h 2597369"/>
                <a:gd name="connsiteX0-85" fmla="*/ 489378 w 489378"/>
                <a:gd name="connsiteY0-86" fmla="*/ 2597369 h 2597369"/>
                <a:gd name="connsiteX1-87" fmla="*/ 90112 w 489378"/>
                <a:gd name="connsiteY1-88" fmla="*/ 1403787 h 2597369"/>
                <a:gd name="connsiteX2-89" fmla="*/ 221109 w 489378"/>
                <a:gd name="connsiteY2-90" fmla="*/ 0 h 2597369"/>
                <a:gd name="connsiteX3-91" fmla="*/ 403703 w 489378"/>
                <a:gd name="connsiteY3-92" fmla="*/ 1498380 h 2597369"/>
                <a:gd name="connsiteX4-93" fmla="*/ 489378 w 489378"/>
                <a:gd name="connsiteY4-94" fmla="*/ 2597367 h 2597369"/>
                <a:gd name="connsiteX5-95" fmla="*/ 489378 w 489378"/>
                <a:gd name="connsiteY5-96" fmla="*/ 2597369 h 2597369"/>
                <a:gd name="connsiteX0-97" fmla="*/ 440135 w 440135"/>
                <a:gd name="connsiteY0-98" fmla="*/ 2597369 h 2597369"/>
                <a:gd name="connsiteX1-99" fmla="*/ 40869 w 440135"/>
                <a:gd name="connsiteY1-100" fmla="*/ 1403787 h 2597369"/>
                <a:gd name="connsiteX2-101" fmla="*/ 171866 w 440135"/>
                <a:gd name="connsiteY2-102" fmla="*/ 0 h 2597369"/>
                <a:gd name="connsiteX3-103" fmla="*/ 354460 w 440135"/>
                <a:gd name="connsiteY3-104" fmla="*/ 1498380 h 2597369"/>
                <a:gd name="connsiteX4-105" fmla="*/ 440135 w 440135"/>
                <a:gd name="connsiteY4-106" fmla="*/ 2597367 h 2597369"/>
                <a:gd name="connsiteX5-107" fmla="*/ 440135 w 440135"/>
                <a:gd name="connsiteY5-108" fmla="*/ 2597369 h 2597369"/>
                <a:gd name="connsiteX0-109" fmla="*/ 412392 w 412392"/>
                <a:gd name="connsiteY0-110" fmla="*/ 2597369 h 2597369"/>
                <a:gd name="connsiteX1-111" fmla="*/ 13126 w 412392"/>
                <a:gd name="connsiteY1-112" fmla="*/ 1403787 h 2597369"/>
                <a:gd name="connsiteX2-113" fmla="*/ 144123 w 412392"/>
                <a:gd name="connsiteY2-114" fmla="*/ 0 h 2597369"/>
                <a:gd name="connsiteX3-115" fmla="*/ 326717 w 412392"/>
                <a:gd name="connsiteY3-116" fmla="*/ 1498380 h 2597369"/>
                <a:gd name="connsiteX4-117" fmla="*/ 412392 w 412392"/>
                <a:gd name="connsiteY4-118" fmla="*/ 2597367 h 2597369"/>
                <a:gd name="connsiteX5-119" fmla="*/ 412392 w 412392"/>
                <a:gd name="connsiteY5-120" fmla="*/ 2597369 h 2597369"/>
                <a:gd name="connsiteX0-121" fmla="*/ 388612 w 410967"/>
                <a:gd name="connsiteY0-122" fmla="*/ 2744513 h 2744513"/>
                <a:gd name="connsiteX1-123" fmla="*/ 11701 w 410967"/>
                <a:gd name="connsiteY1-124" fmla="*/ 1403787 h 2744513"/>
                <a:gd name="connsiteX2-125" fmla="*/ 142698 w 410967"/>
                <a:gd name="connsiteY2-126" fmla="*/ 0 h 2744513"/>
                <a:gd name="connsiteX3-127" fmla="*/ 325292 w 410967"/>
                <a:gd name="connsiteY3-128" fmla="*/ 1498380 h 2744513"/>
                <a:gd name="connsiteX4-129" fmla="*/ 410967 w 410967"/>
                <a:gd name="connsiteY4-130" fmla="*/ 2597367 h 2744513"/>
                <a:gd name="connsiteX5-131" fmla="*/ 388612 w 410967"/>
                <a:gd name="connsiteY5-132" fmla="*/ 2744513 h 2744513"/>
                <a:gd name="connsiteX0-133" fmla="*/ 388612 w 410967"/>
                <a:gd name="connsiteY0-134" fmla="*/ 2744513 h 2744513"/>
                <a:gd name="connsiteX1-135" fmla="*/ 11701 w 410967"/>
                <a:gd name="connsiteY1-136" fmla="*/ 1403787 h 2744513"/>
                <a:gd name="connsiteX2-137" fmla="*/ 142698 w 410967"/>
                <a:gd name="connsiteY2-138" fmla="*/ 0 h 2744513"/>
                <a:gd name="connsiteX3-139" fmla="*/ 325292 w 410967"/>
                <a:gd name="connsiteY3-140" fmla="*/ 1498380 h 2744513"/>
                <a:gd name="connsiteX4-141" fmla="*/ 410967 w 410967"/>
                <a:gd name="connsiteY4-142" fmla="*/ 2597367 h 2744513"/>
                <a:gd name="connsiteX5-143" fmla="*/ 388612 w 410967"/>
                <a:gd name="connsiteY5-144" fmla="*/ 2744513 h 2744513"/>
                <a:gd name="connsiteX0-145" fmla="*/ 228631 w 407477"/>
                <a:gd name="connsiteY0-146" fmla="*/ 2471244 h 2597367"/>
                <a:gd name="connsiteX1-147" fmla="*/ 8211 w 407477"/>
                <a:gd name="connsiteY1-148" fmla="*/ 1403787 h 2597367"/>
                <a:gd name="connsiteX2-149" fmla="*/ 139208 w 407477"/>
                <a:gd name="connsiteY2-150" fmla="*/ 0 h 2597367"/>
                <a:gd name="connsiteX3-151" fmla="*/ 321802 w 407477"/>
                <a:gd name="connsiteY3-152" fmla="*/ 1498380 h 2597367"/>
                <a:gd name="connsiteX4-153" fmla="*/ 407477 w 407477"/>
                <a:gd name="connsiteY4-154" fmla="*/ 2597367 h 2597367"/>
                <a:gd name="connsiteX5-155" fmla="*/ 228631 w 407477"/>
                <a:gd name="connsiteY5-156" fmla="*/ 2471244 h 2597367"/>
                <a:gd name="connsiteX0-157" fmla="*/ 223164 w 318785"/>
                <a:gd name="connsiteY0-158" fmla="*/ 2471244 h 2471560"/>
                <a:gd name="connsiteX1-159" fmla="*/ 2744 w 318785"/>
                <a:gd name="connsiteY1-160" fmla="*/ 1403787 h 2471560"/>
                <a:gd name="connsiteX2-161" fmla="*/ 133741 w 318785"/>
                <a:gd name="connsiteY2-162" fmla="*/ 0 h 2471560"/>
                <a:gd name="connsiteX3-163" fmla="*/ 316335 w 318785"/>
                <a:gd name="connsiteY3-164" fmla="*/ 1498380 h 2471560"/>
                <a:gd name="connsiteX4-165" fmla="*/ 223164 w 318785"/>
                <a:gd name="connsiteY4-166" fmla="*/ 2471244 h 2471560"/>
                <a:gd name="connsiteX0-167" fmla="*/ 220502 w 316123"/>
                <a:gd name="connsiteY0-168" fmla="*/ 2523795 h 2524111"/>
                <a:gd name="connsiteX1-169" fmla="*/ 82 w 316123"/>
                <a:gd name="connsiteY1-170" fmla="*/ 1456338 h 2524111"/>
                <a:gd name="connsiteX2-171" fmla="*/ 200104 w 316123"/>
                <a:gd name="connsiteY2-172" fmla="*/ 0 h 2524111"/>
                <a:gd name="connsiteX3-173" fmla="*/ 313673 w 316123"/>
                <a:gd name="connsiteY3-174" fmla="*/ 1550931 h 2524111"/>
                <a:gd name="connsiteX4-175" fmla="*/ 220502 w 316123"/>
                <a:gd name="connsiteY4-176" fmla="*/ 2523795 h 2524111"/>
                <a:gd name="connsiteX0-177" fmla="*/ 220502 w 316123"/>
                <a:gd name="connsiteY0-178" fmla="*/ 2523795 h 2524111"/>
                <a:gd name="connsiteX1-179" fmla="*/ 82 w 316123"/>
                <a:gd name="connsiteY1-180" fmla="*/ 1456338 h 2524111"/>
                <a:gd name="connsiteX2-181" fmla="*/ 200104 w 316123"/>
                <a:gd name="connsiteY2-182" fmla="*/ 0 h 2524111"/>
                <a:gd name="connsiteX3-183" fmla="*/ 313673 w 316123"/>
                <a:gd name="connsiteY3-184" fmla="*/ 1550931 h 2524111"/>
                <a:gd name="connsiteX4-185" fmla="*/ 220502 w 316123"/>
                <a:gd name="connsiteY4-186" fmla="*/ 2523795 h 2524111"/>
                <a:gd name="connsiteX0-187" fmla="*/ 161437 w 257058"/>
                <a:gd name="connsiteY0-188" fmla="*/ 2523795 h 2524111"/>
                <a:gd name="connsiteX1-189" fmla="*/ 181 w 257058"/>
                <a:gd name="connsiteY1-190" fmla="*/ 1445828 h 2524111"/>
                <a:gd name="connsiteX2-191" fmla="*/ 141039 w 257058"/>
                <a:gd name="connsiteY2-192" fmla="*/ 0 h 2524111"/>
                <a:gd name="connsiteX3-193" fmla="*/ 254608 w 257058"/>
                <a:gd name="connsiteY3-194" fmla="*/ 1550931 h 2524111"/>
                <a:gd name="connsiteX4-195" fmla="*/ 161437 w 257058"/>
                <a:gd name="connsiteY4-196" fmla="*/ 2523795 h 2524111"/>
                <a:gd name="connsiteX0-197" fmla="*/ 112207 w 256113"/>
                <a:gd name="connsiteY0-198" fmla="*/ 2513285 h 2513607"/>
                <a:gd name="connsiteX1-199" fmla="*/ 254 w 256113"/>
                <a:gd name="connsiteY1-200" fmla="*/ 1445828 h 2513607"/>
                <a:gd name="connsiteX2-201" fmla="*/ 141112 w 256113"/>
                <a:gd name="connsiteY2-202" fmla="*/ 0 h 2513607"/>
                <a:gd name="connsiteX3-203" fmla="*/ 254681 w 256113"/>
                <a:gd name="connsiteY3-204" fmla="*/ 1550931 h 2513607"/>
                <a:gd name="connsiteX4-205" fmla="*/ 112207 w 256113"/>
                <a:gd name="connsiteY4-206" fmla="*/ 2513285 h 2513607"/>
                <a:gd name="connsiteX0-207" fmla="*/ 112207 w 209853"/>
                <a:gd name="connsiteY0-208" fmla="*/ 2513285 h 2513503"/>
                <a:gd name="connsiteX1-209" fmla="*/ 254 w 209853"/>
                <a:gd name="connsiteY1-210" fmla="*/ 1445828 h 2513503"/>
                <a:gd name="connsiteX2-211" fmla="*/ 141112 w 209853"/>
                <a:gd name="connsiteY2-212" fmla="*/ 0 h 2513503"/>
                <a:gd name="connsiteX3-213" fmla="*/ 205378 w 209853"/>
                <a:gd name="connsiteY3-214" fmla="*/ 1277662 h 2513503"/>
                <a:gd name="connsiteX4-215" fmla="*/ 112207 w 209853"/>
                <a:gd name="connsiteY4-216" fmla="*/ 2513285 h 2513503"/>
                <a:gd name="connsiteX0-217" fmla="*/ 112236 w 207857"/>
                <a:gd name="connsiteY0-218" fmla="*/ 2502774 h 2502992"/>
                <a:gd name="connsiteX1-219" fmla="*/ 283 w 207857"/>
                <a:gd name="connsiteY1-220" fmla="*/ 1435317 h 2502992"/>
                <a:gd name="connsiteX2-221" fmla="*/ 101699 w 207857"/>
                <a:gd name="connsiteY2-222" fmla="*/ 0 h 2502992"/>
                <a:gd name="connsiteX3-223" fmla="*/ 205407 w 207857"/>
                <a:gd name="connsiteY3-224" fmla="*/ 1267151 h 2502992"/>
                <a:gd name="connsiteX4-225" fmla="*/ 112236 w 207857"/>
                <a:gd name="connsiteY4-226" fmla="*/ 2502774 h 2502992"/>
                <a:gd name="connsiteX0-227" fmla="*/ 118518 w 214139"/>
                <a:gd name="connsiteY0-228" fmla="*/ 3206967 h 3207185"/>
                <a:gd name="connsiteX1-229" fmla="*/ 6565 w 214139"/>
                <a:gd name="connsiteY1-230" fmla="*/ 2139510 h 3207185"/>
                <a:gd name="connsiteX2-231" fmla="*/ 78399 w 214139"/>
                <a:gd name="connsiteY2-232" fmla="*/ 0 h 3207185"/>
                <a:gd name="connsiteX3-233" fmla="*/ 211689 w 214139"/>
                <a:gd name="connsiteY3-234" fmla="*/ 1971344 h 3207185"/>
                <a:gd name="connsiteX4-235" fmla="*/ 118518 w 214139"/>
                <a:gd name="connsiteY4-236" fmla="*/ 3206967 h 3207185"/>
                <a:gd name="connsiteX0-237" fmla="*/ 118518 w 214139"/>
                <a:gd name="connsiteY0-238" fmla="*/ 3206967 h 3207185"/>
                <a:gd name="connsiteX1-239" fmla="*/ 6565 w 214139"/>
                <a:gd name="connsiteY1-240" fmla="*/ 2139510 h 3207185"/>
                <a:gd name="connsiteX2-241" fmla="*/ 78399 w 214139"/>
                <a:gd name="connsiteY2-242" fmla="*/ 0 h 3207185"/>
                <a:gd name="connsiteX3-243" fmla="*/ 211689 w 214139"/>
                <a:gd name="connsiteY3-244" fmla="*/ 1971344 h 3207185"/>
                <a:gd name="connsiteX4-245" fmla="*/ 118518 w 214139"/>
                <a:gd name="connsiteY4-246" fmla="*/ 3206967 h 3207185"/>
                <a:gd name="connsiteX0-247" fmla="*/ 112724 w 208345"/>
                <a:gd name="connsiteY0-248" fmla="*/ 3206967 h 3207185"/>
                <a:gd name="connsiteX1-249" fmla="*/ 771 w 208345"/>
                <a:gd name="connsiteY1-250" fmla="*/ 2139510 h 3207185"/>
                <a:gd name="connsiteX2-251" fmla="*/ 72605 w 208345"/>
                <a:gd name="connsiteY2-252" fmla="*/ 0 h 3207185"/>
                <a:gd name="connsiteX3-253" fmla="*/ 205895 w 208345"/>
                <a:gd name="connsiteY3-254" fmla="*/ 1971344 h 3207185"/>
                <a:gd name="connsiteX4-255" fmla="*/ 112724 w 208345"/>
                <a:gd name="connsiteY4-256" fmla="*/ 3206967 h 3207185"/>
                <a:gd name="connsiteX0-257" fmla="*/ 112333 w 207954"/>
                <a:gd name="connsiteY0-258" fmla="*/ 2555326 h 2555544"/>
                <a:gd name="connsiteX1-259" fmla="*/ 380 w 207954"/>
                <a:gd name="connsiteY1-260" fmla="*/ 1487869 h 2555544"/>
                <a:gd name="connsiteX2-261" fmla="*/ 82074 w 207954"/>
                <a:gd name="connsiteY2-262" fmla="*/ 0 h 2555544"/>
                <a:gd name="connsiteX3-263" fmla="*/ 205504 w 207954"/>
                <a:gd name="connsiteY3-264" fmla="*/ 1319703 h 2555544"/>
                <a:gd name="connsiteX4-265" fmla="*/ 112333 w 207954"/>
                <a:gd name="connsiteY4-266" fmla="*/ 2555326 h 2555544"/>
                <a:gd name="connsiteX0-267" fmla="*/ 113360 w 208981"/>
                <a:gd name="connsiteY0-268" fmla="*/ 2250526 h 2250744"/>
                <a:gd name="connsiteX1-269" fmla="*/ 1407 w 208981"/>
                <a:gd name="connsiteY1-270" fmla="*/ 1183069 h 2250744"/>
                <a:gd name="connsiteX2-271" fmla="*/ 63380 w 208981"/>
                <a:gd name="connsiteY2-272" fmla="*/ 0 h 2250744"/>
                <a:gd name="connsiteX3-273" fmla="*/ 206531 w 208981"/>
                <a:gd name="connsiteY3-274" fmla="*/ 1014903 h 2250744"/>
                <a:gd name="connsiteX4-275" fmla="*/ 113360 w 208981"/>
                <a:gd name="connsiteY4-276" fmla="*/ 2250526 h 2250744"/>
                <a:gd name="connsiteX0-277" fmla="*/ 117785 w 294603"/>
                <a:gd name="connsiteY0-278" fmla="*/ 2271546 h 2271764"/>
                <a:gd name="connsiteX1-279" fmla="*/ 5832 w 294603"/>
                <a:gd name="connsiteY1-280" fmla="*/ 1204089 h 2271764"/>
                <a:gd name="connsiteX2-281" fmla="*/ 294602 w 294603"/>
                <a:gd name="connsiteY2-282" fmla="*/ 0 h 2271764"/>
                <a:gd name="connsiteX3-283" fmla="*/ 210956 w 294603"/>
                <a:gd name="connsiteY3-284" fmla="*/ 1035923 h 2271764"/>
                <a:gd name="connsiteX4-285" fmla="*/ 117785 w 294603"/>
                <a:gd name="connsiteY4-286" fmla="*/ 2271546 h 2271764"/>
                <a:gd name="connsiteX0-287" fmla="*/ 112877 w 208498"/>
                <a:gd name="connsiteY0-288" fmla="*/ 2303077 h 2303295"/>
                <a:gd name="connsiteX1-289" fmla="*/ 924 w 208498"/>
                <a:gd name="connsiteY1-290" fmla="*/ 1235620 h 2303295"/>
                <a:gd name="connsiteX2-291" fmla="*/ 171365 w 208498"/>
                <a:gd name="connsiteY2-292" fmla="*/ 0 h 2303295"/>
                <a:gd name="connsiteX3-293" fmla="*/ 206048 w 208498"/>
                <a:gd name="connsiteY3-294" fmla="*/ 1067454 h 2303295"/>
                <a:gd name="connsiteX4-295" fmla="*/ 112877 w 208498"/>
                <a:gd name="connsiteY4-296" fmla="*/ 2303077 h 2303295"/>
                <a:gd name="connsiteX0-297" fmla="*/ 111982 w 207603"/>
                <a:gd name="connsiteY0-298" fmla="*/ 2324098 h 2324316"/>
                <a:gd name="connsiteX1-299" fmla="*/ 29 w 207603"/>
                <a:gd name="connsiteY1-300" fmla="*/ 1256641 h 2324316"/>
                <a:gd name="connsiteX2-301" fmla="*/ 121166 w 207603"/>
                <a:gd name="connsiteY2-302" fmla="*/ 0 h 2324316"/>
                <a:gd name="connsiteX3-303" fmla="*/ 205153 w 207603"/>
                <a:gd name="connsiteY3-304" fmla="*/ 1088475 h 2324316"/>
                <a:gd name="connsiteX4-305" fmla="*/ 111982 w 207603"/>
                <a:gd name="connsiteY4-306" fmla="*/ 2324098 h 2324316"/>
                <a:gd name="connsiteX0-307" fmla="*/ 111982 w 207603"/>
                <a:gd name="connsiteY0-308" fmla="*/ 2197974 h 2198230"/>
                <a:gd name="connsiteX1-309" fmla="*/ 29 w 207603"/>
                <a:gd name="connsiteY1-310" fmla="*/ 1256641 h 2198230"/>
                <a:gd name="connsiteX2-311" fmla="*/ 121166 w 207603"/>
                <a:gd name="connsiteY2-312" fmla="*/ 0 h 2198230"/>
                <a:gd name="connsiteX3-313" fmla="*/ 205153 w 207603"/>
                <a:gd name="connsiteY3-314" fmla="*/ 1088475 h 2198230"/>
                <a:gd name="connsiteX4-315" fmla="*/ 111982 w 207603"/>
                <a:gd name="connsiteY4-316" fmla="*/ 2197974 h 2198230"/>
                <a:gd name="connsiteX0-317" fmla="*/ 111982 w 206487"/>
                <a:gd name="connsiteY0-318" fmla="*/ 2197974 h 2197974"/>
                <a:gd name="connsiteX1-319" fmla="*/ 29 w 206487"/>
                <a:gd name="connsiteY1-320" fmla="*/ 1256641 h 2197974"/>
                <a:gd name="connsiteX2-321" fmla="*/ 121166 w 206487"/>
                <a:gd name="connsiteY2-322" fmla="*/ 0 h 2197974"/>
                <a:gd name="connsiteX3-323" fmla="*/ 205153 w 206487"/>
                <a:gd name="connsiteY3-324" fmla="*/ 1088475 h 2197974"/>
                <a:gd name="connsiteX4-325" fmla="*/ 111982 w 206487"/>
                <a:gd name="connsiteY4-326" fmla="*/ 2197974 h 2197974"/>
                <a:gd name="connsiteX0-327" fmla="*/ 283728 w 283728"/>
                <a:gd name="connsiteY0-328" fmla="*/ 2124402 h 2124402"/>
                <a:gd name="connsiteX1-329" fmla="*/ 4142 w 283728"/>
                <a:gd name="connsiteY1-330" fmla="*/ 1256641 h 2124402"/>
                <a:gd name="connsiteX2-331" fmla="*/ 125279 w 283728"/>
                <a:gd name="connsiteY2-332" fmla="*/ 0 h 2124402"/>
                <a:gd name="connsiteX3-333" fmla="*/ 209266 w 283728"/>
                <a:gd name="connsiteY3-334" fmla="*/ 1088475 h 2124402"/>
                <a:gd name="connsiteX4-335" fmla="*/ 283728 w 283728"/>
                <a:gd name="connsiteY4-336" fmla="*/ 2124402 h 2124402"/>
                <a:gd name="connsiteX0-337" fmla="*/ 283728 w 284476"/>
                <a:gd name="connsiteY0-338" fmla="*/ 2124402 h 2124402"/>
                <a:gd name="connsiteX1-339" fmla="*/ 4142 w 284476"/>
                <a:gd name="connsiteY1-340" fmla="*/ 1256641 h 2124402"/>
                <a:gd name="connsiteX2-341" fmla="*/ 125279 w 284476"/>
                <a:gd name="connsiteY2-342" fmla="*/ 0 h 2124402"/>
                <a:gd name="connsiteX3-343" fmla="*/ 209266 w 284476"/>
                <a:gd name="connsiteY3-344" fmla="*/ 1088475 h 2124402"/>
                <a:gd name="connsiteX4-345" fmla="*/ 283728 w 284476"/>
                <a:gd name="connsiteY4-346" fmla="*/ 2124402 h 2124402"/>
                <a:gd name="connsiteX0-347" fmla="*/ 102153 w 206421"/>
                <a:gd name="connsiteY0-348" fmla="*/ 2208485 h 2208485"/>
                <a:gd name="connsiteX1-349" fmla="*/ 61 w 206421"/>
                <a:gd name="connsiteY1-350" fmla="*/ 1256641 h 2208485"/>
                <a:gd name="connsiteX2-351" fmla="*/ 121198 w 206421"/>
                <a:gd name="connsiteY2-352" fmla="*/ 0 h 2208485"/>
                <a:gd name="connsiteX3-353" fmla="*/ 205185 w 206421"/>
                <a:gd name="connsiteY3-354" fmla="*/ 1088475 h 2208485"/>
                <a:gd name="connsiteX4-355" fmla="*/ 102153 w 206421"/>
                <a:gd name="connsiteY4-356" fmla="*/ 2208485 h 220848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206421" h="2208485">
                  <a:moveTo>
                    <a:pt x="102153" y="2208485"/>
                  </a:moveTo>
                  <a:cubicBezTo>
                    <a:pt x="118914" y="2108637"/>
                    <a:pt x="-3113" y="1624722"/>
                    <a:pt x="61" y="1256641"/>
                  </a:cubicBezTo>
                  <a:cubicBezTo>
                    <a:pt x="3235" y="888560"/>
                    <a:pt x="80574" y="219046"/>
                    <a:pt x="121198" y="0"/>
                  </a:cubicBezTo>
                  <a:cubicBezTo>
                    <a:pt x="77188" y="329012"/>
                    <a:pt x="205185" y="555806"/>
                    <a:pt x="205185" y="1088475"/>
                  </a:cubicBezTo>
                  <a:cubicBezTo>
                    <a:pt x="220089" y="1500349"/>
                    <a:pt x="95254" y="2140168"/>
                    <a:pt x="102153" y="2208485"/>
                  </a:cubicBez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</p:grpSp>
      <p:grpSp>
        <p:nvGrpSpPr>
          <p:cNvPr id="7" name="千图PPT彼岸天：ID 8661124库_组合 39"/>
          <p:cNvGrpSpPr/>
          <p:nvPr>
            <p:custDataLst>
              <p:tags r:id="rId4"/>
            </p:custDataLst>
          </p:nvPr>
        </p:nvGrpSpPr>
        <p:grpSpPr>
          <a:xfrm>
            <a:off x="9393013" y="3185119"/>
            <a:ext cx="913515" cy="1372542"/>
            <a:chOff x="6525490" y="1135117"/>
            <a:chExt cx="3193353" cy="4732029"/>
          </a:xfrm>
        </p:grpSpPr>
        <p:sp>
          <p:nvSpPr>
            <p:cNvPr id="20" name="Parallelogram 40"/>
            <p:cNvSpPr/>
            <p:nvPr/>
          </p:nvSpPr>
          <p:spPr>
            <a:xfrm flipH="1">
              <a:off x="7565355" y="4304425"/>
              <a:ext cx="372709" cy="728681"/>
            </a:xfrm>
            <a:prstGeom prst="parallelogram">
              <a:avLst>
                <a:gd name="adj" fmla="val 62021"/>
              </a:avLst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21" name="Parallelogram 41"/>
            <p:cNvSpPr/>
            <p:nvPr/>
          </p:nvSpPr>
          <p:spPr>
            <a:xfrm rot="661894">
              <a:off x="8245743" y="4484082"/>
              <a:ext cx="332215" cy="632352"/>
            </a:xfrm>
            <a:prstGeom prst="parallelogram">
              <a:avLst>
                <a:gd name="adj" fmla="val 62021"/>
              </a:avLst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22" name="Freeform: Shape 42"/>
            <p:cNvSpPr/>
            <p:nvPr/>
          </p:nvSpPr>
          <p:spPr>
            <a:xfrm>
              <a:off x="8160968" y="1135117"/>
              <a:ext cx="1557875" cy="3386592"/>
            </a:xfrm>
            <a:custGeom>
              <a:avLst/>
              <a:gdLst>
                <a:gd name="connsiteX0" fmla="*/ 8401 w 1557875"/>
                <a:gd name="connsiteY0" fmla="*/ 0 h 3386592"/>
                <a:gd name="connsiteX1" fmla="*/ 829175 w 1557875"/>
                <a:gd name="connsiteY1" fmla="*/ 198264 h 3386592"/>
                <a:gd name="connsiteX2" fmla="*/ 1447547 w 1557875"/>
                <a:gd name="connsiteY2" fmla="*/ 894635 h 3386592"/>
                <a:gd name="connsiteX3" fmla="*/ 1530477 w 1557875"/>
                <a:gd name="connsiteY3" fmla="*/ 1870799 h 3386592"/>
                <a:gd name="connsiteX4" fmla="*/ 1138627 w 1557875"/>
                <a:gd name="connsiteY4" fmla="*/ 2912037 h 3386592"/>
                <a:gd name="connsiteX5" fmla="*/ 825568 w 1557875"/>
                <a:gd name="connsiteY5" fmla="*/ 3355102 h 3386592"/>
                <a:gd name="connsiteX6" fmla="*/ 26087 w 1557875"/>
                <a:gd name="connsiteY6" fmla="*/ 3386443 h 3386592"/>
                <a:gd name="connsiteX7" fmla="*/ 0 w 1557875"/>
                <a:gd name="connsiteY7" fmla="*/ 3386592 h 3386592"/>
                <a:gd name="connsiteX8" fmla="*/ 0 w 1557875"/>
                <a:gd name="connsiteY8" fmla="*/ 3066486 h 3386592"/>
                <a:gd name="connsiteX9" fmla="*/ 3744 w 1557875"/>
                <a:gd name="connsiteY9" fmla="*/ 3066465 h 3386592"/>
                <a:gd name="connsiteX10" fmla="*/ 652087 w 1557875"/>
                <a:gd name="connsiteY10" fmla="*/ 3041048 h 3386592"/>
                <a:gd name="connsiteX11" fmla="*/ 905963 w 1557875"/>
                <a:gd name="connsiteY11" fmla="*/ 2681744 h 3386592"/>
                <a:gd name="connsiteX12" fmla="*/ 1223736 w 1557875"/>
                <a:gd name="connsiteY12" fmla="*/ 1837349 h 3386592"/>
                <a:gd name="connsiteX13" fmla="*/ 1156483 w 1557875"/>
                <a:gd name="connsiteY13" fmla="*/ 1045725 h 3386592"/>
                <a:gd name="connsiteX14" fmla="*/ 655013 w 1557875"/>
                <a:gd name="connsiteY14" fmla="*/ 481001 h 3386592"/>
                <a:gd name="connsiteX15" fmla="*/ 176073 w 1557875"/>
                <a:gd name="connsiteY15" fmla="*/ 334072 h 3386592"/>
                <a:gd name="connsiteX16" fmla="*/ 0 w 1557875"/>
                <a:gd name="connsiteY16" fmla="*/ 321006 h 3386592"/>
                <a:gd name="connsiteX17" fmla="*/ 0 w 1557875"/>
                <a:gd name="connsiteY17" fmla="*/ 288 h 33865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557875" h="3386592">
                  <a:moveTo>
                    <a:pt x="8401" y="0"/>
                  </a:moveTo>
                  <a:cubicBezTo>
                    <a:pt x="324225" y="3339"/>
                    <a:pt x="606618" y="89434"/>
                    <a:pt x="829175" y="198264"/>
                  </a:cubicBezTo>
                  <a:cubicBezTo>
                    <a:pt x="1118259" y="358189"/>
                    <a:pt x="1330663" y="615879"/>
                    <a:pt x="1447547" y="894635"/>
                  </a:cubicBezTo>
                  <a:cubicBezTo>
                    <a:pt x="1564431" y="1173392"/>
                    <a:pt x="1581963" y="1534567"/>
                    <a:pt x="1530477" y="1870799"/>
                  </a:cubicBezTo>
                  <a:cubicBezTo>
                    <a:pt x="1478991" y="2207032"/>
                    <a:pt x="1256112" y="2664653"/>
                    <a:pt x="1138627" y="2912037"/>
                  </a:cubicBezTo>
                  <a:cubicBezTo>
                    <a:pt x="1021141" y="3159420"/>
                    <a:pt x="1018619" y="3229288"/>
                    <a:pt x="825568" y="3355102"/>
                  </a:cubicBezTo>
                  <a:cubicBezTo>
                    <a:pt x="671404" y="3376617"/>
                    <a:pt x="330292" y="3383931"/>
                    <a:pt x="26087" y="3386443"/>
                  </a:cubicBezTo>
                  <a:lnTo>
                    <a:pt x="0" y="3386592"/>
                  </a:lnTo>
                  <a:lnTo>
                    <a:pt x="0" y="3066486"/>
                  </a:lnTo>
                  <a:lnTo>
                    <a:pt x="3744" y="3066465"/>
                  </a:lnTo>
                  <a:cubicBezTo>
                    <a:pt x="250440" y="3064428"/>
                    <a:pt x="527066" y="3058496"/>
                    <a:pt x="652087" y="3041048"/>
                  </a:cubicBezTo>
                  <a:cubicBezTo>
                    <a:pt x="808642" y="2939019"/>
                    <a:pt x="810688" y="2882360"/>
                    <a:pt x="905963" y="2681744"/>
                  </a:cubicBezTo>
                  <a:cubicBezTo>
                    <a:pt x="1001238" y="2481127"/>
                    <a:pt x="1181983" y="2110018"/>
                    <a:pt x="1223736" y="1837349"/>
                  </a:cubicBezTo>
                  <a:cubicBezTo>
                    <a:pt x="1265488" y="1564680"/>
                    <a:pt x="1251271" y="1271784"/>
                    <a:pt x="1156483" y="1045725"/>
                  </a:cubicBezTo>
                  <a:cubicBezTo>
                    <a:pt x="1061695" y="819668"/>
                    <a:pt x="889446" y="610692"/>
                    <a:pt x="655013" y="481001"/>
                  </a:cubicBezTo>
                  <a:cubicBezTo>
                    <a:pt x="519650" y="414809"/>
                    <a:pt x="356991" y="358988"/>
                    <a:pt x="176073" y="334072"/>
                  </a:cubicBezTo>
                  <a:lnTo>
                    <a:pt x="0" y="321006"/>
                  </a:lnTo>
                  <a:lnTo>
                    <a:pt x="0" y="288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  <a:alpha val="43922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23" name="Freeform: Shape 43"/>
            <p:cNvSpPr/>
            <p:nvPr/>
          </p:nvSpPr>
          <p:spPr>
            <a:xfrm flipH="1">
              <a:off x="6525490" y="1135117"/>
              <a:ext cx="1632134" cy="3386592"/>
            </a:xfrm>
            <a:custGeom>
              <a:avLst/>
              <a:gdLst>
                <a:gd name="connsiteX0" fmla="*/ 8401 w 1557875"/>
                <a:gd name="connsiteY0" fmla="*/ 0 h 3386592"/>
                <a:gd name="connsiteX1" fmla="*/ 829175 w 1557875"/>
                <a:gd name="connsiteY1" fmla="*/ 198264 h 3386592"/>
                <a:gd name="connsiteX2" fmla="*/ 1447547 w 1557875"/>
                <a:gd name="connsiteY2" fmla="*/ 894635 h 3386592"/>
                <a:gd name="connsiteX3" fmla="*/ 1530477 w 1557875"/>
                <a:gd name="connsiteY3" fmla="*/ 1870799 h 3386592"/>
                <a:gd name="connsiteX4" fmla="*/ 1138627 w 1557875"/>
                <a:gd name="connsiteY4" fmla="*/ 2912037 h 3386592"/>
                <a:gd name="connsiteX5" fmla="*/ 825568 w 1557875"/>
                <a:gd name="connsiteY5" fmla="*/ 3355102 h 3386592"/>
                <a:gd name="connsiteX6" fmla="*/ 26087 w 1557875"/>
                <a:gd name="connsiteY6" fmla="*/ 3386443 h 3386592"/>
                <a:gd name="connsiteX7" fmla="*/ 0 w 1557875"/>
                <a:gd name="connsiteY7" fmla="*/ 3386592 h 3386592"/>
                <a:gd name="connsiteX8" fmla="*/ 0 w 1557875"/>
                <a:gd name="connsiteY8" fmla="*/ 3066486 h 3386592"/>
                <a:gd name="connsiteX9" fmla="*/ 3744 w 1557875"/>
                <a:gd name="connsiteY9" fmla="*/ 3066465 h 3386592"/>
                <a:gd name="connsiteX10" fmla="*/ 652087 w 1557875"/>
                <a:gd name="connsiteY10" fmla="*/ 3041048 h 3386592"/>
                <a:gd name="connsiteX11" fmla="*/ 905963 w 1557875"/>
                <a:gd name="connsiteY11" fmla="*/ 2681744 h 3386592"/>
                <a:gd name="connsiteX12" fmla="*/ 1223736 w 1557875"/>
                <a:gd name="connsiteY12" fmla="*/ 1837349 h 3386592"/>
                <a:gd name="connsiteX13" fmla="*/ 1156483 w 1557875"/>
                <a:gd name="connsiteY13" fmla="*/ 1045725 h 3386592"/>
                <a:gd name="connsiteX14" fmla="*/ 655013 w 1557875"/>
                <a:gd name="connsiteY14" fmla="*/ 481001 h 3386592"/>
                <a:gd name="connsiteX15" fmla="*/ 176073 w 1557875"/>
                <a:gd name="connsiteY15" fmla="*/ 334072 h 3386592"/>
                <a:gd name="connsiteX16" fmla="*/ 0 w 1557875"/>
                <a:gd name="connsiteY16" fmla="*/ 321006 h 3386592"/>
                <a:gd name="connsiteX17" fmla="*/ 0 w 1557875"/>
                <a:gd name="connsiteY17" fmla="*/ 288 h 33865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557875" h="3386592">
                  <a:moveTo>
                    <a:pt x="8401" y="0"/>
                  </a:moveTo>
                  <a:cubicBezTo>
                    <a:pt x="324225" y="3339"/>
                    <a:pt x="606618" y="89434"/>
                    <a:pt x="829175" y="198264"/>
                  </a:cubicBezTo>
                  <a:cubicBezTo>
                    <a:pt x="1118259" y="358189"/>
                    <a:pt x="1330663" y="615879"/>
                    <a:pt x="1447547" y="894635"/>
                  </a:cubicBezTo>
                  <a:cubicBezTo>
                    <a:pt x="1564431" y="1173392"/>
                    <a:pt x="1581963" y="1534567"/>
                    <a:pt x="1530477" y="1870799"/>
                  </a:cubicBezTo>
                  <a:cubicBezTo>
                    <a:pt x="1478991" y="2207032"/>
                    <a:pt x="1256112" y="2664653"/>
                    <a:pt x="1138627" y="2912037"/>
                  </a:cubicBezTo>
                  <a:cubicBezTo>
                    <a:pt x="1021141" y="3159420"/>
                    <a:pt x="1018619" y="3229288"/>
                    <a:pt x="825568" y="3355102"/>
                  </a:cubicBezTo>
                  <a:cubicBezTo>
                    <a:pt x="671404" y="3376617"/>
                    <a:pt x="330292" y="3383931"/>
                    <a:pt x="26087" y="3386443"/>
                  </a:cubicBezTo>
                  <a:lnTo>
                    <a:pt x="0" y="3386592"/>
                  </a:lnTo>
                  <a:lnTo>
                    <a:pt x="0" y="3066486"/>
                  </a:lnTo>
                  <a:lnTo>
                    <a:pt x="3744" y="3066465"/>
                  </a:lnTo>
                  <a:cubicBezTo>
                    <a:pt x="250440" y="3064428"/>
                    <a:pt x="527066" y="3058496"/>
                    <a:pt x="652087" y="3041048"/>
                  </a:cubicBezTo>
                  <a:cubicBezTo>
                    <a:pt x="808642" y="2939019"/>
                    <a:pt x="810688" y="2882360"/>
                    <a:pt x="905963" y="2681744"/>
                  </a:cubicBezTo>
                  <a:cubicBezTo>
                    <a:pt x="1001238" y="2481127"/>
                    <a:pt x="1181983" y="2110018"/>
                    <a:pt x="1223736" y="1837349"/>
                  </a:cubicBezTo>
                  <a:cubicBezTo>
                    <a:pt x="1265488" y="1564680"/>
                    <a:pt x="1251271" y="1271784"/>
                    <a:pt x="1156483" y="1045725"/>
                  </a:cubicBezTo>
                  <a:cubicBezTo>
                    <a:pt x="1061695" y="819668"/>
                    <a:pt x="889446" y="610692"/>
                    <a:pt x="655013" y="481001"/>
                  </a:cubicBezTo>
                  <a:cubicBezTo>
                    <a:pt x="519650" y="414809"/>
                    <a:pt x="356991" y="358988"/>
                    <a:pt x="176073" y="334072"/>
                  </a:cubicBezTo>
                  <a:lnTo>
                    <a:pt x="0" y="321006"/>
                  </a:lnTo>
                  <a:lnTo>
                    <a:pt x="0" y="288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24" name="Freeform: Shape 44"/>
            <p:cNvSpPr/>
            <p:nvPr/>
          </p:nvSpPr>
          <p:spPr>
            <a:xfrm rot="10800000">
              <a:off x="8401430" y="1624321"/>
              <a:ext cx="779318" cy="2408184"/>
            </a:xfrm>
            <a:custGeom>
              <a:avLst/>
              <a:gdLst>
                <a:gd name="connsiteX0" fmla="*/ 779318 w 779318"/>
                <a:gd name="connsiteY0" fmla="*/ 2408183 h 2408183"/>
                <a:gd name="connsiteX1" fmla="*/ 0 w 779318"/>
                <a:gd name="connsiteY1" fmla="*/ 1204091 h 2408183"/>
                <a:gd name="connsiteX2" fmla="*/ 779318 w 779318"/>
                <a:gd name="connsiteY2" fmla="*/ -1 h 2408183"/>
                <a:gd name="connsiteX3" fmla="*/ 246522 w 779318"/>
                <a:gd name="connsiteY3" fmla="*/ 1204090 h 2408183"/>
                <a:gd name="connsiteX4" fmla="*/ 779318 w 779318"/>
                <a:gd name="connsiteY4" fmla="*/ 2408181 h 2408183"/>
                <a:gd name="connsiteX5" fmla="*/ 779318 w 779318"/>
                <a:gd name="connsiteY5" fmla="*/ 2408183 h 2408183"/>
                <a:gd name="connsiteX0-1" fmla="*/ 779318 w 779318"/>
                <a:gd name="connsiteY0-2" fmla="*/ 2408184 h 2408184"/>
                <a:gd name="connsiteX1-3" fmla="*/ 0 w 779318"/>
                <a:gd name="connsiteY1-4" fmla="*/ 1204092 h 2408184"/>
                <a:gd name="connsiteX2-5" fmla="*/ 779318 w 779318"/>
                <a:gd name="connsiteY2-6" fmla="*/ 0 h 2408184"/>
                <a:gd name="connsiteX3-7" fmla="*/ 246522 w 779318"/>
                <a:gd name="connsiteY3-8" fmla="*/ 1204091 h 2408184"/>
                <a:gd name="connsiteX4-9" fmla="*/ 779318 w 779318"/>
                <a:gd name="connsiteY4-10" fmla="*/ 2408182 h 2408184"/>
                <a:gd name="connsiteX5-11" fmla="*/ 779318 w 779318"/>
                <a:gd name="connsiteY5-12" fmla="*/ 2408184 h 2408184"/>
                <a:gd name="connsiteX0-13" fmla="*/ 779318 w 779318"/>
                <a:gd name="connsiteY0-14" fmla="*/ 2408184 h 2408184"/>
                <a:gd name="connsiteX1-15" fmla="*/ 0 w 779318"/>
                <a:gd name="connsiteY1-16" fmla="*/ 1204092 h 2408184"/>
                <a:gd name="connsiteX2-17" fmla="*/ 779318 w 779318"/>
                <a:gd name="connsiteY2-18" fmla="*/ 0 h 2408184"/>
                <a:gd name="connsiteX3-19" fmla="*/ 246522 w 779318"/>
                <a:gd name="connsiteY3-20" fmla="*/ 1204091 h 2408184"/>
                <a:gd name="connsiteX4-21" fmla="*/ 779318 w 779318"/>
                <a:gd name="connsiteY4-22" fmla="*/ 2408182 h 2408184"/>
                <a:gd name="connsiteX5-23" fmla="*/ 779318 w 779318"/>
                <a:gd name="connsiteY5-24" fmla="*/ 2408184 h 2408184"/>
                <a:gd name="connsiteX0-25" fmla="*/ 779318 w 779318"/>
                <a:gd name="connsiteY0-26" fmla="*/ 2408184 h 2408184"/>
                <a:gd name="connsiteX1-27" fmla="*/ 0 w 779318"/>
                <a:gd name="connsiteY1-28" fmla="*/ 1204092 h 2408184"/>
                <a:gd name="connsiteX2-29" fmla="*/ 779318 w 779318"/>
                <a:gd name="connsiteY2-30" fmla="*/ 0 h 2408184"/>
                <a:gd name="connsiteX3-31" fmla="*/ 246522 w 779318"/>
                <a:gd name="connsiteY3-32" fmla="*/ 1204091 h 2408184"/>
                <a:gd name="connsiteX4-33" fmla="*/ 779318 w 779318"/>
                <a:gd name="connsiteY4-34" fmla="*/ 2408182 h 2408184"/>
                <a:gd name="connsiteX5-35" fmla="*/ 779318 w 779318"/>
                <a:gd name="connsiteY5-36" fmla="*/ 2408184 h 2408184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</a:cxnLst>
              <a:rect l="l" t="t" r="r" b="b"/>
              <a:pathLst>
                <a:path w="779318" h="2408184">
                  <a:moveTo>
                    <a:pt x="779318" y="2408184"/>
                  </a:moveTo>
                  <a:cubicBezTo>
                    <a:pt x="369695" y="2231539"/>
                    <a:pt x="0" y="1869094"/>
                    <a:pt x="0" y="1204092"/>
                  </a:cubicBezTo>
                  <a:cubicBezTo>
                    <a:pt x="0" y="539090"/>
                    <a:pt x="411258" y="145473"/>
                    <a:pt x="779318" y="0"/>
                  </a:cubicBezTo>
                  <a:cubicBezTo>
                    <a:pt x="478853" y="276460"/>
                    <a:pt x="246522" y="671422"/>
                    <a:pt x="246522" y="1204091"/>
                  </a:cubicBezTo>
                  <a:cubicBezTo>
                    <a:pt x="246522" y="1736760"/>
                    <a:pt x="458071" y="2214850"/>
                    <a:pt x="779318" y="2408182"/>
                  </a:cubicBezTo>
                  <a:lnTo>
                    <a:pt x="779318" y="2408184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25" name="Freeform: Shape 45"/>
            <p:cNvSpPr/>
            <p:nvPr/>
          </p:nvSpPr>
          <p:spPr>
            <a:xfrm>
              <a:off x="7087360" y="1624321"/>
              <a:ext cx="779318" cy="2408184"/>
            </a:xfrm>
            <a:custGeom>
              <a:avLst/>
              <a:gdLst>
                <a:gd name="connsiteX0" fmla="*/ 779318 w 779318"/>
                <a:gd name="connsiteY0" fmla="*/ 2408183 h 2408183"/>
                <a:gd name="connsiteX1" fmla="*/ 0 w 779318"/>
                <a:gd name="connsiteY1" fmla="*/ 1204091 h 2408183"/>
                <a:gd name="connsiteX2" fmla="*/ 779318 w 779318"/>
                <a:gd name="connsiteY2" fmla="*/ -1 h 2408183"/>
                <a:gd name="connsiteX3" fmla="*/ 246522 w 779318"/>
                <a:gd name="connsiteY3" fmla="*/ 1204090 h 2408183"/>
                <a:gd name="connsiteX4" fmla="*/ 779318 w 779318"/>
                <a:gd name="connsiteY4" fmla="*/ 2408181 h 2408183"/>
                <a:gd name="connsiteX5" fmla="*/ 779318 w 779318"/>
                <a:gd name="connsiteY5" fmla="*/ 2408183 h 2408183"/>
                <a:gd name="connsiteX0-1" fmla="*/ 779318 w 779318"/>
                <a:gd name="connsiteY0-2" fmla="*/ 2408184 h 2408184"/>
                <a:gd name="connsiteX1-3" fmla="*/ 0 w 779318"/>
                <a:gd name="connsiteY1-4" fmla="*/ 1204092 h 2408184"/>
                <a:gd name="connsiteX2-5" fmla="*/ 779318 w 779318"/>
                <a:gd name="connsiteY2-6" fmla="*/ 0 h 2408184"/>
                <a:gd name="connsiteX3-7" fmla="*/ 246522 w 779318"/>
                <a:gd name="connsiteY3-8" fmla="*/ 1204091 h 2408184"/>
                <a:gd name="connsiteX4-9" fmla="*/ 779318 w 779318"/>
                <a:gd name="connsiteY4-10" fmla="*/ 2408182 h 2408184"/>
                <a:gd name="connsiteX5-11" fmla="*/ 779318 w 779318"/>
                <a:gd name="connsiteY5-12" fmla="*/ 2408184 h 2408184"/>
                <a:gd name="connsiteX0-13" fmla="*/ 779318 w 779318"/>
                <a:gd name="connsiteY0-14" fmla="*/ 2408184 h 2408184"/>
                <a:gd name="connsiteX1-15" fmla="*/ 0 w 779318"/>
                <a:gd name="connsiteY1-16" fmla="*/ 1204092 h 2408184"/>
                <a:gd name="connsiteX2-17" fmla="*/ 779318 w 779318"/>
                <a:gd name="connsiteY2-18" fmla="*/ 0 h 2408184"/>
                <a:gd name="connsiteX3-19" fmla="*/ 246522 w 779318"/>
                <a:gd name="connsiteY3-20" fmla="*/ 1204091 h 2408184"/>
                <a:gd name="connsiteX4-21" fmla="*/ 779318 w 779318"/>
                <a:gd name="connsiteY4-22" fmla="*/ 2408182 h 2408184"/>
                <a:gd name="connsiteX5-23" fmla="*/ 779318 w 779318"/>
                <a:gd name="connsiteY5-24" fmla="*/ 2408184 h 2408184"/>
                <a:gd name="connsiteX0-25" fmla="*/ 779318 w 779318"/>
                <a:gd name="connsiteY0-26" fmla="*/ 2408184 h 2408184"/>
                <a:gd name="connsiteX1-27" fmla="*/ 0 w 779318"/>
                <a:gd name="connsiteY1-28" fmla="*/ 1204092 h 2408184"/>
                <a:gd name="connsiteX2-29" fmla="*/ 779318 w 779318"/>
                <a:gd name="connsiteY2-30" fmla="*/ 0 h 2408184"/>
                <a:gd name="connsiteX3-31" fmla="*/ 246522 w 779318"/>
                <a:gd name="connsiteY3-32" fmla="*/ 1204091 h 2408184"/>
                <a:gd name="connsiteX4-33" fmla="*/ 779318 w 779318"/>
                <a:gd name="connsiteY4-34" fmla="*/ 2408182 h 2408184"/>
                <a:gd name="connsiteX5-35" fmla="*/ 779318 w 779318"/>
                <a:gd name="connsiteY5-36" fmla="*/ 2408184 h 2408184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</a:cxnLst>
              <a:rect l="l" t="t" r="r" b="b"/>
              <a:pathLst>
                <a:path w="779318" h="2408184">
                  <a:moveTo>
                    <a:pt x="779318" y="2408184"/>
                  </a:moveTo>
                  <a:cubicBezTo>
                    <a:pt x="369695" y="2231539"/>
                    <a:pt x="0" y="1869094"/>
                    <a:pt x="0" y="1204092"/>
                  </a:cubicBezTo>
                  <a:cubicBezTo>
                    <a:pt x="0" y="539090"/>
                    <a:pt x="411258" y="145473"/>
                    <a:pt x="779318" y="0"/>
                  </a:cubicBezTo>
                  <a:cubicBezTo>
                    <a:pt x="478853" y="276460"/>
                    <a:pt x="246522" y="671422"/>
                    <a:pt x="246522" y="1204091"/>
                  </a:cubicBezTo>
                  <a:cubicBezTo>
                    <a:pt x="246522" y="1736760"/>
                    <a:pt x="458071" y="2214850"/>
                    <a:pt x="779318" y="2408182"/>
                  </a:cubicBezTo>
                  <a:lnTo>
                    <a:pt x="779318" y="2408184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26" name="Freeform: Shape 46"/>
            <p:cNvSpPr/>
            <p:nvPr/>
          </p:nvSpPr>
          <p:spPr>
            <a:xfrm>
              <a:off x="7954889" y="1634154"/>
              <a:ext cx="363525" cy="2313432"/>
            </a:xfrm>
            <a:custGeom>
              <a:avLst/>
              <a:gdLst>
                <a:gd name="connsiteX0" fmla="*/ 779318 w 779318"/>
                <a:gd name="connsiteY0" fmla="*/ 2408183 h 2408183"/>
                <a:gd name="connsiteX1" fmla="*/ 0 w 779318"/>
                <a:gd name="connsiteY1" fmla="*/ 1204091 h 2408183"/>
                <a:gd name="connsiteX2" fmla="*/ 779318 w 779318"/>
                <a:gd name="connsiteY2" fmla="*/ -1 h 2408183"/>
                <a:gd name="connsiteX3" fmla="*/ 246522 w 779318"/>
                <a:gd name="connsiteY3" fmla="*/ 1204090 h 2408183"/>
                <a:gd name="connsiteX4" fmla="*/ 779318 w 779318"/>
                <a:gd name="connsiteY4" fmla="*/ 2408181 h 2408183"/>
                <a:gd name="connsiteX5" fmla="*/ 779318 w 779318"/>
                <a:gd name="connsiteY5" fmla="*/ 2408183 h 2408183"/>
                <a:gd name="connsiteX0-1" fmla="*/ 779318 w 779318"/>
                <a:gd name="connsiteY0-2" fmla="*/ 2408184 h 2408184"/>
                <a:gd name="connsiteX1-3" fmla="*/ 0 w 779318"/>
                <a:gd name="connsiteY1-4" fmla="*/ 1204092 h 2408184"/>
                <a:gd name="connsiteX2-5" fmla="*/ 779318 w 779318"/>
                <a:gd name="connsiteY2-6" fmla="*/ 0 h 2408184"/>
                <a:gd name="connsiteX3-7" fmla="*/ 246522 w 779318"/>
                <a:gd name="connsiteY3-8" fmla="*/ 1204091 h 2408184"/>
                <a:gd name="connsiteX4-9" fmla="*/ 779318 w 779318"/>
                <a:gd name="connsiteY4-10" fmla="*/ 2408182 h 2408184"/>
                <a:gd name="connsiteX5-11" fmla="*/ 779318 w 779318"/>
                <a:gd name="connsiteY5-12" fmla="*/ 2408184 h 2408184"/>
                <a:gd name="connsiteX0-13" fmla="*/ 779318 w 779318"/>
                <a:gd name="connsiteY0-14" fmla="*/ 2408184 h 2408184"/>
                <a:gd name="connsiteX1-15" fmla="*/ 0 w 779318"/>
                <a:gd name="connsiteY1-16" fmla="*/ 1204092 h 2408184"/>
                <a:gd name="connsiteX2-17" fmla="*/ 779318 w 779318"/>
                <a:gd name="connsiteY2-18" fmla="*/ 0 h 2408184"/>
                <a:gd name="connsiteX3-19" fmla="*/ 246522 w 779318"/>
                <a:gd name="connsiteY3-20" fmla="*/ 1204091 h 2408184"/>
                <a:gd name="connsiteX4-21" fmla="*/ 779318 w 779318"/>
                <a:gd name="connsiteY4-22" fmla="*/ 2408182 h 2408184"/>
                <a:gd name="connsiteX5-23" fmla="*/ 779318 w 779318"/>
                <a:gd name="connsiteY5-24" fmla="*/ 2408184 h 2408184"/>
                <a:gd name="connsiteX0-25" fmla="*/ 779318 w 779318"/>
                <a:gd name="connsiteY0-26" fmla="*/ 2408184 h 2408184"/>
                <a:gd name="connsiteX1-27" fmla="*/ 0 w 779318"/>
                <a:gd name="connsiteY1-28" fmla="*/ 1204092 h 2408184"/>
                <a:gd name="connsiteX2-29" fmla="*/ 779318 w 779318"/>
                <a:gd name="connsiteY2-30" fmla="*/ 0 h 2408184"/>
                <a:gd name="connsiteX3-31" fmla="*/ 246522 w 779318"/>
                <a:gd name="connsiteY3-32" fmla="*/ 1204091 h 2408184"/>
                <a:gd name="connsiteX4-33" fmla="*/ 779318 w 779318"/>
                <a:gd name="connsiteY4-34" fmla="*/ 2408182 h 2408184"/>
                <a:gd name="connsiteX5-35" fmla="*/ 779318 w 779318"/>
                <a:gd name="connsiteY5-36" fmla="*/ 2408184 h 2408184"/>
                <a:gd name="connsiteX0-37" fmla="*/ 779318 w 779318"/>
                <a:gd name="connsiteY0-38" fmla="*/ 2408184 h 2408184"/>
                <a:gd name="connsiteX1-39" fmla="*/ 0 w 779318"/>
                <a:gd name="connsiteY1-40" fmla="*/ 1204092 h 2408184"/>
                <a:gd name="connsiteX2-41" fmla="*/ 779318 w 779318"/>
                <a:gd name="connsiteY2-42" fmla="*/ 0 h 2408184"/>
                <a:gd name="connsiteX3-43" fmla="*/ 693643 w 779318"/>
                <a:gd name="connsiteY3-44" fmla="*/ 1309195 h 2408184"/>
                <a:gd name="connsiteX4-45" fmla="*/ 779318 w 779318"/>
                <a:gd name="connsiteY4-46" fmla="*/ 2408182 h 2408184"/>
                <a:gd name="connsiteX5-47" fmla="*/ 779318 w 779318"/>
                <a:gd name="connsiteY5-48" fmla="*/ 2408184 h 2408184"/>
                <a:gd name="connsiteX0-49" fmla="*/ 399289 w 399289"/>
                <a:gd name="connsiteY0-50" fmla="*/ 2408184 h 2408184"/>
                <a:gd name="connsiteX1-51" fmla="*/ 23 w 399289"/>
                <a:gd name="connsiteY1-52" fmla="*/ 1214602 h 2408184"/>
                <a:gd name="connsiteX2-53" fmla="*/ 399289 w 399289"/>
                <a:gd name="connsiteY2-54" fmla="*/ 0 h 2408184"/>
                <a:gd name="connsiteX3-55" fmla="*/ 313614 w 399289"/>
                <a:gd name="connsiteY3-56" fmla="*/ 1309195 h 2408184"/>
                <a:gd name="connsiteX4-57" fmla="*/ 399289 w 399289"/>
                <a:gd name="connsiteY4-58" fmla="*/ 2408182 h 2408184"/>
                <a:gd name="connsiteX5-59" fmla="*/ 399289 w 399289"/>
                <a:gd name="connsiteY5-60" fmla="*/ 2408184 h 2408184"/>
                <a:gd name="connsiteX0-61" fmla="*/ 440915 w 440915"/>
                <a:gd name="connsiteY0-62" fmla="*/ 2429204 h 2429204"/>
                <a:gd name="connsiteX1-63" fmla="*/ 41649 w 440915"/>
                <a:gd name="connsiteY1-64" fmla="*/ 1235622 h 2429204"/>
                <a:gd name="connsiteX2-65" fmla="*/ 262069 w 440915"/>
                <a:gd name="connsiteY2-66" fmla="*/ 0 h 2429204"/>
                <a:gd name="connsiteX3-67" fmla="*/ 355240 w 440915"/>
                <a:gd name="connsiteY3-68" fmla="*/ 1330215 h 2429204"/>
                <a:gd name="connsiteX4-69" fmla="*/ 440915 w 440915"/>
                <a:gd name="connsiteY4-70" fmla="*/ 2429202 h 2429204"/>
                <a:gd name="connsiteX5-71" fmla="*/ 440915 w 440915"/>
                <a:gd name="connsiteY5-72" fmla="*/ 2429204 h 2429204"/>
                <a:gd name="connsiteX0-73" fmla="*/ 489378 w 489378"/>
                <a:gd name="connsiteY0-74" fmla="*/ 2597369 h 2597369"/>
                <a:gd name="connsiteX1-75" fmla="*/ 90112 w 489378"/>
                <a:gd name="connsiteY1-76" fmla="*/ 1403787 h 2597369"/>
                <a:gd name="connsiteX2-77" fmla="*/ 221109 w 489378"/>
                <a:gd name="connsiteY2-78" fmla="*/ 0 h 2597369"/>
                <a:gd name="connsiteX3-79" fmla="*/ 403703 w 489378"/>
                <a:gd name="connsiteY3-80" fmla="*/ 1498380 h 2597369"/>
                <a:gd name="connsiteX4-81" fmla="*/ 489378 w 489378"/>
                <a:gd name="connsiteY4-82" fmla="*/ 2597367 h 2597369"/>
                <a:gd name="connsiteX5-83" fmla="*/ 489378 w 489378"/>
                <a:gd name="connsiteY5-84" fmla="*/ 2597369 h 2597369"/>
                <a:gd name="connsiteX0-85" fmla="*/ 489378 w 489378"/>
                <a:gd name="connsiteY0-86" fmla="*/ 2597369 h 2597369"/>
                <a:gd name="connsiteX1-87" fmla="*/ 90112 w 489378"/>
                <a:gd name="connsiteY1-88" fmla="*/ 1403787 h 2597369"/>
                <a:gd name="connsiteX2-89" fmla="*/ 221109 w 489378"/>
                <a:gd name="connsiteY2-90" fmla="*/ 0 h 2597369"/>
                <a:gd name="connsiteX3-91" fmla="*/ 403703 w 489378"/>
                <a:gd name="connsiteY3-92" fmla="*/ 1498380 h 2597369"/>
                <a:gd name="connsiteX4-93" fmla="*/ 489378 w 489378"/>
                <a:gd name="connsiteY4-94" fmla="*/ 2597367 h 2597369"/>
                <a:gd name="connsiteX5-95" fmla="*/ 489378 w 489378"/>
                <a:gd name="connsiteY5-96" fmla="*/ 2597369 h 2597369"/>
                <a:gd name="connsiteX0-97" fmla="*/ 440135 w 440135"/>
                <a:gd name="connsiteY0-98" fmla="*/ 2597369 h 2597369"/>
                <a:gd name="connsiteX1-99" fmla="*/ 40869 w 440135"/>
                <a:gd name="connsiteY1-100" fmla="*/ 1403787 h 2597369"/>
                <a:gd name="connsiteX2-101" fmla="*/ 171866 w 440135"/>
                <a:gd name="connsiteY2-102" fmla="*/ 0 h 2597369"/>
                <a:gd name="connsiteX3-103" fmla="*/ 354460 w 440135"/>
                <a:gd name="connsiteY3-104" fmla="*/ 1498380 h 2597369"/>
                <a:gd name="connsiteX4-105" fmla="*/ 440135 w 440135"/>
                <a:gd name="connsiteY4-106" fmla="*/ 2597367 h 2597369"/>
                <a:gd name="connsiteX5-107" fmla="*/ 440135 w 440135"/>
                <a:gd name="connsiteY5-108" fmla="*/ 2597369 h 2597369"/>
                <a:gd name="connsiteX0-109" fmla="*/ 412392 w 412392"/>
                <a:gd name="connsiteY0-110" fmla="*/ 2597369 h 2597369"/>
                <a:gd name="connsiteX1-111" fmla="*/ 13126 w 412392"/>
                <a:gd name="connsiteY1-112" fmla="*/ 1403787 h 2597369"/>
                <a:gd name="connsiteX2-113" fmla="*/ 144123 w 412392"/>
                <a:gd name="connsiteY2-114" fmla="*/ 0 h 2597369"/>
                <a:gd name="connsiteX3-115" fmla="*/ 326717 w 412392"/>
                <a:gd name="connsiteY3-116" fmla="*/ 1498380 h 2597369"/>
                <a:gd name="connsiteX4-117" fmla="*/ 412392 w 412392"/>
                <a:gd name="connsiteY4-118" fmla="*/ 2597367 h 2597369"/>
                <a:gd name="connsiteX5-119" fmla="*/ 412392 w 412392"/>
                <a:gd name="connsiteY5-120" fmla="*/ 2597369 h 2597369"/>
                <a:gd name="connsiteX0-121" fmla="*/ 388612 w 410967"/>
                <a:gd name="connsiteY0-122" fmla="*/ 2744513 h 2744513"/>
                <a:gd name="connsiteX1-123" fmla="*/ 11701 w 410967"/>
                <a:gd name="connsiteY1-124" fmla="*/ 1403787 h 2744513"/>
                <a:gd name="connsiteX2-125" fmla="*/ 142698 w 410967"/>
                <a:gd name="connsiteY2-126" fmla="*/ 0 h 2744513"/>
                <a:gd name="connsiteX3-127" fmla="*/ 325292 w 410967"/>
                <a:gd name="connsiteY3-128" fmla="*/ 1498380 h 2744513"/>
                <a:gd name="connsiteX4-129" fmla="*/ 410967 w 410967"/>
                <a:gd name="connsiteY4-130" fmla="*/ 2597367 h 2744513"/>
                <a:gd name="connsiteX5-131" fmla="*/ 388612 w 410967"/>
                <a:gd name="connsiteY5-132" fmla="*/ 2744513 h 2744513"/>
                <a:gd name="connsiteX0-133" fmla="*/ 388612 w 410967"/>
                <a:gd name="connsiteY0-134" fmla="*/ 2744513 h 2744513"/>
                <a:gd name="connsiteX1-135" fmla="*/ 11701 w 410967"/>
                <a:gd name="connsiteY1-136" fmla="*/ 1403787 h 2744513"/>
                <a:gd name="connsiteX2-137" fmla="*/ 142698 w 410967"/>
                <a:gd name="connsiteY2-138" fmla="*/ 0 h 2744513"/>
                <a:gd name="connsiteX3-139" fmla="*/ 325292 w 410967"/>
                <a:gd name="connsiteY3-140" fmla="*/ 1498380 h 2744513"/>
                <a:gd name="connsiteX4-141" fmla="*/ 410967 w 410967"/>
                <a:gd name="connsiteY4-142" fmla="*/ 2597367 h 2744513"/>
                <a:gd name="connsiteX5-143" fmla="*/ 388612 w 410967"/>
                <a:gd name="connsiteY5-144" fmla="*/ 2744513 h 2744513"/>
                <a:gd name="connsiteX0-145" fmla="*/ 228631 w 407477"/>
                <a:gd name="connsiteY0-146" fmla="*/ 2471244 h 2597367"/>
                <a:gd name="connsiteX1-147" fmla="*/ 8211 w 407477"/>
                <a:gd name="connsiteY1-148" fmla="*/ 1403787 h 2597367"/>
                <a:gd name="connsiteX2-149" fmla="*/ 139208 w 407477"/>
                <a:gd name="connsiteY2-150" fmla="*/ 0 h 2597367"/>
                <a:gd name="connsiteX3-151" fmla="*/ 321802 w 407477"/>
                <a:gd name="connsiteY3-152" fmla="*/ 1498380 h 2597367"/>
                <a:gd name="connsiteX4-153" fmla="*/ 407477 w 407477"/>
                <a:gd name="connsiteY4-154" fmla="*/ 2597367 h 2597367"/>
                <a:gd name="connsiteX5-155" fmla="*/ 228631 w 407477"/>
                <a:gd name="connsiteY5-156" fmla="*/ 2471244 h 2597367"/>
                <a:gd name="connsiteX0-157" fmla="*/ 223164 w 318785"/>
                <a:gd name="connsiteY0-158" fmla="*/ 2471244 h 2471560"/>
                <a:gd name="connsiteX1-159" fmla="*/ 2744 w 318785"/>
                <a:gd name="connsiteY1-160" fmla="*/ 1403787 h 2471560"/>
                <a:gd name="connsiteX2-161" fmla="*/ 133741 w 318785"/>
                <a:gd name="connsiteY2-162" fmla="*/ 0 h 2471560"/>
                <a:gd name="connsiteX3-163" fmla="*/ 316335 w 318785"/>
                <a:gd name="connsiteY3-164" fmla="*/ 1498380 h 2471560"/>
                <a:gd name="connsiteX4-165" fmla="*/ 223164 w 318785"/>
                <a:gd name="connsiteY4-166" fmla="*/ 2471244 h 2471560"/>
                <a:gd name="connsiteX0-167" fmla="*/ 220502 w 316123"/>
                <a:gd name="connsiteY0-168" fmla="*/ 2523795 h 2524111"/>
                <a:gd name="connsiteX1-169" fmla="*/ 82 w 316123"/>
                <a:gd name="connsiteY1-170" fmla="*/ 1456338 h 2524111"/>
                <a:gd name="connsiteX2-171" fmla="*/ 200104 w 316123"/>
                <a:gd name="connsiteY2-172" fmla="*/ 0 h 2524111"/>
                <a:gd name="connsiteX3-173" fmla="*/ 313673 w 316123"/>
                <a:gd name="connsiteY3-174" fmla="*/ 1550931 h 2524111"/>
                <a:gd name="connsiteX4-175" fmla="*/ 220502 w 316123"/>
                <a:gd name="connsiteY4-176" fmla="*/ 2523795 h 2524111"/>
                <a:gd name="connsiteX0-177" fmla="*/ 220502 w 316123"/>
                <a:gd name="connsiteY0-178" fmla="*/ 2523795 h 2524111"/>
                <a:gd name="connsiteX1-179" fmla="*/ 82 w 316123"/>
                <a:gd name="connsiteY1-180" fmla="*/ 1456338 h 2524111"/>
                <a:gd name="connsiteX2-181" fmla="*/ 200104 w 316123"/>
                <a:gd name="connsiteY2-182" fmla="*/ 0 h 2524111"/>
                <a:gd name="connsiteX3-183" fmla="*/ 313673 w 316123"/>
                <a:gd name="connsiteY3-184" fmla="*/ 1550931 h 2524111"/>
                <a:gd name="connsiteX4-185" fmla="*/ 220502 w 316123"/>
                <a:gd name="connsiteY4-186" fmla="*/ 2523795 h 2524111"/>
                <a:gd name="connsiteX0-187" fmla="*/ 161437 w 257058"/>
                <a:gd name="connsiteY0-188" fmla="*/ 2523795 h 2524111"/>
                <a:gd name="connsiteX1-189" fmla="*/ 181 w 257058"/>
                <a:gd name="connsiteY1-190" fmla="*/ 1445828 h 2524111"/>
                <a:gd name="connsiteX2-191" fmla="*/ 141039 w 257058"/>
                <a:gd name="connsiteY2-192" fmla="*/ 0 h 2524111"/>
                <a:gd name="connsiteX3-193" fmla="*/ 254608 w 257058"/>
                <a:gd name="connsiteY3-194" fmla="*/ 1550931 h 2524111"/>
                <a:gd name="connsiteX4-195" fmla="*/ 161437 w 257058"/>
                <a:gd name="connsiteY4-196" fmla="*/ 2523795 h 2524111"/>
                <a:gd name="connsiteX0-197" fmla="*/ 112207 w 256113"/>
                <a:gd name="connsiteY0-198" fmla="*/ 2513285 h 2513607"/>
                <a:gd name="connsiteX1-199" fmla="*/ 254 w 256113"/>
                <a:gd name="connsiteY1-200" fmla="*/ 1445828 h 2513607"/>
                <a:gd name="connsiteX2-201" fmla="*/ 141112 w 256113"/>
                <a:gd name="connsiteY2-202" fmla="*/ 0 h 2513607"/>
                <a:gd name="connsiteX3-203" fmla="*/ 254681 w 256113"/>
                <a:gd name="connsiteY3-204" fmla="*/ 1550931 h 2513607"/>
                <a:gd name="connsiteX4-205" fmla="*/ 112207 w 256113"/>
                <a:gd name="connsiteY4-206" fmla="*/ 2513285 h 2513607"/>
                <a:gd name="connsiteX0-207" fmla="*/ 112207 w 209853"/>
                <a:gd name="connsiteY0-208" fmla="*/ 2513285 h 2513503"/>
                <a:gd name="connsiteX1-209" fmla="*/ 254 w 209853"/>
                <a:gd name="connsiteY1-210" fmla="*/ 1445828 h 2513503"/>
                <a:gd name="connsiteX2-211" fmla="*/ 141112 w 209853"/>
                <a:gd name="connsiteY2-212" fmla="*/ 0 h 2513503"/>
                <a:gd name="connsiteX3-213" fmla="*/ 205378 w 209853"/>
                <a:gd name="connsiteY3-214" fmla="*/ 1277662 h 2513503"/>
                <a:gd name="connsiteX4-215" fmla="*/ 112207 w 209853"/>
                <a:gd name="connsiteY4-216" fmla="*/ 2513285 h 2513503"/>
                <a:gd name="connsiteX0-217" fmla="*/ 112236 w 207857"/>
                <a:gd name="connsiteY0-218" fmla="*/ 2502774 h 2502992"/>
                <a:gd name="connsiteX1-219" fmla="*/ 283 w 207857"/>
                <a:gd name="connsiteY1-220" fmla="*/ 1435317 h 2502992"/>
                <a:gd name="connsiteX2-221" fmla="*/ 101699 w 207857"/>
                <a:gd name="connsiteY2-222" fmla="*/ 0 h 2502992"/>
                <a:gd name="connsiteX3-223" fmla="*/ 205407 w 207857"/>
                <a:gd name="connsiteY3-224" fmla="*/ 1267151 h 2502992"/>
                <a:gd name="connsiteX4-225" fmla="*/ 112236 w 207857"/>
                <a:gd name="connsiteY4-226" fmla="*/ 2502774 h 2502992"/>
                <a:gd name="connsiteX0-227" fmla="*/ 118518 w 214139"/>
                <a:gd name="connsiteY0-228" fmla="*/ 3206967 h 3207185"/>
                <a:gd name="connsiteX1-229" fmla="*/ 6565 w 214139"/>
                <a:gd name="connsiteY1-230" fmla="*/ 2139510 h 3207185"/>
                <a:gd name="connsiteX2-231" fmla="*/ 78399 w 214139"/>
                <a:gd name="connsiteY2-232" fmla="*/ 0 h 3207185"/>
                <a:gd name="connsiteX3-233" fmla="*/ 211689 w 214139"/>
                <a:gd name="connsiteY3-234" fmla="*/ 1971344 h 3207185"/>
                <a:gd name="connsiteX4-235" fmla="*/ 118518 w 214139"/>
                <a:gd name="connsiteY4-236" fmla="*/ 3206967 h 3207185"/>
                <a:gd name="connsiteX0-237" fmla="*/ 118518 w 214139"/>
                <a:gd name="connsiteY0-238" fmla="*/ 3206967 h 3207185"/>
                <a:gd name="connsiteX1-239" fmla="*/ 6565 w 214139"/>
                <a:gd name="connsiteY1-240" fmla="*/ 2139510 h 3207185"/>
                <a:gd name="connsiteX2-241" fmla="*/ 78399 w 214139"/>
                <a:gd name="connsiteY2-242" fmla="*/ 0 h 3207185"/>
                <a:gd name="connsiteX3-243" fmla="*/ 211689 w 214139"/>
                <a:gd name="connsiteY3-244" fmla="*/ 1971344 h 3207185"/>
                <a:gd name="connsiteX4-245" fmla="*/ 118518 w 214139"/>
                <a:gd name="connsiteY4-246" fmla="*/ 3206967 h 3207185"/>
                <a:gd name="connsiteX0-247" fmla="*/ 112724 w 208345"/>
                <a:gd name="connsiteY0-248" fmla="*/ 3206967 h 3207185"/>
                <a:gd name="connsiteX1-249" fmla="*/ 771 w 208345"/>
                <a:gd name="connsiteY1-250" fmla="*/ 2139510 h 3207185"/>
                <a:gd name="connsiteX2-251" fmla="*/ 72605 w 208345"/>
                <a:gd name="connsiteY2-252" fmla="*/ 0 h 3207185"/>
                <a:gd name="connsiteX3-253" fmla="*/ 205895 w 208345"/>
                <a:gd name="connsiteY3-254" fmla="*/ 1971344 h 3207185"/>
                <a:gd name="connsiteX4-255" fmla="*/ 112724 w 208345"/>
                <a:gd name="connsiteY4-256" fmla="*/ 3206967 h 3207185"/>
                <a:gd name="connsiteX0-257" fmla="*/ 112333 w 207954"/>
                <a:gd name="connsiteY0-258" fmla="*/ 2555326 h 2555544"/>
                <a:gd name="connsiteX1-259" fmla="*/ 380 w 207954"/>
                <a:gd name="connsiteY1-260" fmla="*/ 1487869 h 2555544"/>
                <a:gd name="connsiteX2-261" fmla="*/ 82074 w 207954"/>
                <a:gd name="connsiteY2-262" fmla="*/ 0 h 2555544"/>
                <a:gd name="connsiteX3-263" fmla="*/ 205504 w 207954"/>
                <a:gd name="connsiteY3-264" fmla="*/ 1319703 h 2555544"/>
                <a:gd name="connsiteX4-265" fmla="*/ 112333 w 207954"/>
                <a:gd name="connsiteY4-266" fmla="*/ 2555326 h 2555544"/>
                <a:gd name="connsiteX0-267" fmla="*/ 113360 w 208981"/>
                <a:gd name="connsiteY0-268" fmla="*/ 2250526 h 2250744"/>
                <a:gd name="connsiteX1-269" fmla="*/ 1407 w 208981"/>
                <a:gd name="connsiteY1-270" fmla="*/ 1183069 h 2250744"/>
                <a:gd name="connsiteX2-271" fmla="*/ 63380 w 208981"/>
                <a:gd name="connsiteY2-272" fmla="*/ 0 h 2250744"/>
                <a:gd name="connsiteX3-273" fmla="*/ 206531 w 208981"/>
                <a:gd name="connsiteY3-274" fmla="*/ 1014903 h 2250744"/>
                <a:gd name="connsiteX4-275" fmla="*/ 113360 w 208981"/>
                <a:gd name="connsiteY4-276" fmla="*/ 2250526 h 2250744"/>
                <a:gd name="connsiteX0-277" fmla="*/ 117785 w 294603"/>
                <a:gd name="connsiteY0-278" fmla="*/ 2271546 h 2271764"/>
                <a:gd name="connsiteX1-279" fmla="*/ 5832 w 294603"/>
                <a:gd name="connsiteY1-280" fmla="*/ 1204089 h 2271764"/>
                <a:gd name="connsiteX2-281" fmla="*/ 294602 w 294603"/>
                <a:gd name="connsiteY2-282" fmla="*/ 0 h 2271764"/>
                <a:gd name="connsiteX3-283" fmla="*/ 210956 w 294603"/>
                <a:gd name="connsiteY3-284" fmla="*/ 1035923 h 2271764"/>
                <a:gd name="connsiteX4-285" fmla="*/ 117785 w 294603"/>
                <a:gd name="connsiteY4-286" fmla="*/ 2271546 h 2271764"/>
                <a:gd name="connsiteX0-287" fmla="*/ 112877 w 208498"/>
                <a:gd name="connsiteY0-288" fmla="*/ 2303077 h 2303295"/>
                <a:gd name="connsiteX1-289" fmla="*/ 924 w 208498"/>
                <a:gd name="connsiteY1-290" fmla="*/ 1235620 h 2303295"/>
                <a:gd name="connsiteX2-291" fmla="*/ 171365 w 208498"/>
                <a:gd name="connsiteY2-292" fmla="*/ 0 h 2303295"/>
                <a:gd name="connsiteX3-293" fmla="*/ 206048 w 208498"/>
                <a:gd name="connsiteY3-294" fmla="*/ 1067454 h 2303295"/>
                <a:gd name="connsiteX4-295" fmla="*/ 112877 w 208498"/>
                <a:gd name="connsiteY4-296" fmla="*/ 2303077 h 2303295"/>
                <a:gd name="connsiteX0-297" fmla="*/ 111982 w 207603"/>
                <a:gd name="connsiteY0-298" fmla="*/ 2324098 h 2324316"/>
                <a:gd name="connsiteX1-299" fmla="*/ 29 w 207603"/>
                <a:gd name="connsiteY1-300" fmla="*/ 1256641 h 2324316"/>
                <a:gd name="connsiteX2-301" fmla="*/ 121166 w 207603"/>
                <a:gd name="connsiteY2-302" fmla="*/ 0 h 2324316"/>
                <a:gd name="connsiteX3-303" fmla="*/ 205153 w 207603"/>
                <a:gd name="connsiteY3-304" fmla="*/ 1088475 h 2324316"/>
                <a:gd name="connsiteX4-305" fmla="*/ 111982 w 207603"/>
                <a:gd name="connsiteY4-306" fmla="*/ 2324098 h 2324316"/>
                <a:gd name="connsiteX0-307" fmla="*/ 111982 w 207603"/>
                <a:gd name="connsiteY0-308" fmla="*/ 2197974 h 2198230"/>
                <a:gd name="connsiteX1-309" fmla="*/ 29 w 207603"/>
                <a:gd name="connsiteY1-310" fmla="*/ 1256641 h 2198230"/>
                <a:gd name="connsiteX2-311" fmla="*/ 121166 w 207603"/>
                <a:gd name="connsiteY2-312" fmla="*/ 0 h 2198230"/>
                <a:gd name="connsiteX3-313" fmla="*/ 205153 w 207603"/>
                <a:gd name="connsiteY3-314" fmla="*/ 1088475 h 2198230"/>
                <a:gd name="connsiteX4-315" fmla="*/ 111982 w 207603"/>
                <a:gd name="connsiteY4-316" fmla="*/ 2197974 h 2198230"/>
                <a:gd name="connsiteX0-317" fmla="*/ 111982 w 206487"/>
                <a:gd name="connsiteY0-318" fmla="*/ 2197974 h 2197974"/>
                <a:gd name="connsiteX1-319" fmla="*/ 29 w 206487"/>
                <a:gd name="connsiteY1-320" fmla="*/ 1256641 h 2197974"/>
                <a:gd name="connsiteX2-321" fmla="*/ 121166 w 206487"/>
                <a:gd name="connsiteY2-322" fmla="*/ 0 h 2197974"/>
                <a:gd name="connsiteX3-323" fmla="*/ 205153 w 206487"/>
                <a:gd name="connsiteY3-324" fmla="*/ 1088475 h 2197974"/>
                <a:gd name="connsiteX4-325" fmla="*/ 111982 w 206487"/>
                <a:gd name="connsiteY4-326" fmla="*/ 2197974 h 2197974"/>
                <a:gd name="connsiteX0-327" fmla="*/ 283728 w 283728"/>
                <a:gd name="connsiteY0-328" fmla="*/ 2124402 h 2124402"/>
                <a:gd name="connsiteX1-329" fmla="*/ 4142 w 283728"/>
                <a:gd name="connsiteY1-330" fmla="*/ 1256641 h 2124402"/>
                <a:gd name="connsiteX2-331" fmla="*/ 125279 w 283728"/>
                <a:gd name="connsiteY2-332" fmla="*/ 0 h 2124402"/>
                <a:gd name="connsiteX3-333" fmla="*/ 209266 w 283728"/>
                <a:gd name="connsiteY3-334" fmla="*/ 1088475 h 2124402"/>
                <a:gd name="connsiteX4-335" fmla="*/ 283728 w 283728"/>
                <a:gd name="connsiteY4-336" fmla="*/ 2124402 h 2124402"/>
                <a:gd name="connsiteX0-337" fmla="*/ 283728 w 284476"/>
                <a:gd name="connsiteY0-338" fmla="*/ 2124402 h 2124402"/>
                <a:gd name="connsiteX1-339" fmla="*/ 4142 w 284476"/>
                <a:gd name="connsiteY1-340" fmla="*/ 1256641 h 2124402"/>
                <a:gd name="connsiteX2-341" fmla="*/ 125279 w 284476"/>
                <a:gd name="connsiteY2-342" fmla="*/ 0 h 2124402"/>
                <a:gd name="connsiteX3-343" fmla="*/ 209266 w 284476"/>
                <a:gd name="connsiteY3-344" fmla="*/ 1088475 h 2124402"/>
                <a:gd name="connsiteX4-345" fmla="*/ 283728 w 284476"/>
                <a:gd name="connsiteY4-346" fmla="*/ 2124402 h 2124402"/>
                <a:gd name="connsiteX0-347" fmla="*/ 102153 w 206421"/>
                <a:gd name="connsiteY0-348" fmla="*/ 2208485 h 2208485"/>
                <a:gd name="connsiteX1-349" fmla="*/ 61 w 206421"/>
                <a:gd name="connsiteY1-350" fmla="*/ 1256641 h 2208485"/>
                <a:gd name="connsiteX2-351" fmla="*/ 121198 w 206421"/>
                <a:gd name="connsiteY2-352" fmla="*/ 0 h 2208485"/>
                <a:gd name="connsiteX3-353" fmla="*/ 205185 w 206421"/>
                <a:gd name="connsiteY3-354" fmla="*/ 1088475 h 2208485"/>
                <a:gd name="connsiteX4-355" fmla="*/ 102153 w 206421"/>
                <a:gd name="connsiteY4-356" fmla="*/ 2208485 h 2208485"/>
                <a:gd name="connsiteX0-357" fmla="*/ 102093 w 206361"/>
                <a:gd name="connsiteY0-358" fmla="*/ 2199099 h 2199099"/>
                <a:gd name="connsiteX1-359" fmla="*/ 1 w 206361"/>
                <a:gd name="connsiteY1-360" fmla="*/ 1247255 h 2199099"/>
                <a:gd name="connsiteX2-361" fmla="*/ 104397 w 206361"/>
                <a:gd name="connsiteY2-362" fmla="*/ 0 h 2199099"/>
                <a:gd name="connsiteX3-363" fmla="*/ 205125 w 206361"/>
                <a:gd name="connsiteY3-364" fmla="*/ 1079089 h 2199099"/>
                <a:gd name="connsiteX4-365" fmla="*/ 102093 w 206361"/>
                <a:gd name="connsiteY4-366" fmla="*/ 2199099 h 2199099"/>
                <a:gd name="connsiteX0-367" fmla="*/ 102093 w 206361"/>
                <a:gd name="connsiteY0-368" fmla="*/ 2199099 h 2199099"/>
                <a:gd name="connsiteX1-369" fmla="*/ 1 w 206361"/>
                <a:gd name="connsiteY1-370" fmla="*/ 1247255 h 2199099"/>
                <a:gd name="connsiteX2-371" fmla="*/ 104397 w 206361"/>
                <a:gd name="connsiteY2-372" fmla="*/ 0 h 2199099"/>
                <a:gd name="connsiteX3-373" fmla="*/ 205125 w 206361"/>
                <a:gd name="connsiteY3-374" fmla="*/ 1079089 h 2199099"/>
                <a:gd name="connsiteX4-375" fmla="*/ 102093 w 206361"/>
                <a:gd name="connsiteY4-376" fmla="*/ 2199099 h 2199099"/>
                <a:gd name="connsiteX0-377" fmla="*/ 102093 w 206361"/>
                <a:gd name="connsiteY0-378" fmla="*/ 2199099 h 2199099"/>
                <a:gd name="connsiteX1-379" fmla="*/ 1 w 206361"/>
                <a:gd name="connsiteY1-380" fmla="*/ 1247255 h 2199099"/>
                <a:gd name="connsiteX2-381" fmla="*/ 104397 w 206361"/>
                <a:gd name="connsiteY2-382" fmla="*/ 0 h 2199099"/>
                <a:gd name="connsiteX3-383" fmla="*/ 205125 w 206361"/>
                <a:gd name="connsiteY3-384" fmla="*/ 1079089 h 2199099"/>
                <a:gd name="connsiteX4-385" fmla="*/ 102093 w 206361"/>
                <a:gd name="connsiteY4-386" fmla="*/ 2199099 h 2199099"/>
                <a:gd name="connsiteX0-387" fmla="*/ 102093 w 206361"/>
                <a:gd name="connsiteY0-388" fmla="*/ 2199099 h 2199099"/>
                <a:gd name="connsiteX1-389" fmla="*/ 1 w 206361"/>
                <a:gd name="connsiteY1-390" fmla="*/ 1247255 h 2199099"/>
                <a:gd name="connsiteX2-391" fmla="*/ 104397 w 206361"/>
                <a:gd name="connsiteY2-392" fmla="*/ 0 h 2199099"/>
                <a:gd name="connsiteX3-393" fmla="*/ 205125 w 206361"/>
                <a:gd name="connsiteY3-394" fmla="*/ 1079089 h 2199099"/>
                <a:gd name="connsiteX4-395" fmla="*/ 102093 w 206361"/>
                <a:gd name="connsiteY4-396" fmla="*/ 2199099 h 2199099"/>
                <a:gd name="connsiteX0-397" fmla="*/ 102093 w 206361"/>
                <a:gd name="connsiteY0-398" fmla="*/ 2208485 h 2208485"/>
                <a:gd name="connsiteX1-399" fmla="*/ 1 w 206361"/>
                <a:gd name="connsiteY1-400" fmla="*/ 1247255 h 2208485"/>
                <a:gd name="connsiteX2-401" fmla="*/ 104397 w 206361"/>
                <a:gd name="connsiteY2-402" fmla="*/ 0 h 2208485"/>
                <a:gd name="connsiteX3-403" fmla="*/ 205125 w 206361"/>
                <a:gd name="connsiteY3-404" fmla="*/ 1079089 h 2208485"/>
                <a:gd name="connsiteX4-405" fmla="*/ 102093 w 206361"/>
                <a:gd name="connsiteY4-406" fmla="*/ 2208485 h 2208485"/>
                <a:gd name="connsiteX0-407" fmla="*/ 102093 w 206313"/>
                <a:gd name="connsiteY0-408" fmla="*/ 2208485 h 2208485"/>
                <a:gd name="connsiteX1-409" fmla="*/ 1 w 206313"/>
                <a:gd name="connsiteY1-410" fmla="*/ 1247255 h 2208485"/>
                <a:gd name="connsiteX2-411" fmla="*/ 104397 w 206313"/>
                <a:gd name="connsiteY2-412" fmla="*/ 0 h 2208485"/>
                <a:gd name="connsiteX3-413" fmla="*/ 205125 w 206313"/>
                <a:gd name="connsiteY3-414" fmla="*/ 1079089 h 2208485"/>
                <a:gd name="connsiteX4-415" fmla="*/ 102093 w 206313"/>
                <a:gd name="connsiteY4-416" fmla="*/ 2208485 h 220848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206313" h="2208485">
                  <a:moveTo>
                    <a:pt x="102093" y="2208485"/>
                  </a:moveTo>
                  <a:cubicBezTo>
                    <a:pt x="118854" y="2118023"/>
                    <a:pt x="-383" y="1615336"/>
                    <a:pt x="1" y="1247255"/>
                  </a:cubicBezTo>
                  <a:cubicBezTo>
                    <a:pt x="385" y="879174"/>
                    <a:pt x="69353" y="237819"/>
                    <a:pt x="104397" y="0"/>
                  </a:cubicBezTo>
                  <a:cubicBezTo>
                    <a:pt x="121768" y="338398"/>
                    <a:pt x="205125" y="546420"/>
                    <a:pt x="205125" y="1079089"/>
                  </a:cubicBezTo>
                  <a:cubicBezTo>
                    <a:pt x="220029" y="1490963"/>
                    <a:pt x="89614" y="2140168"/>
                    <a:pt x="102093" y="220848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27" name="Rectangle: Rounded Corners 47"/>
            <p:cNvSpPr/>
            <p:nvPr/>
          </p:nvSpPr>
          <p:spPr>
            <a:xfrm>
              <a:off x="7477019" y="5010913"/>
              <a:ext cx="1133581" cy="856233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65000"/>
              </a:schemeClr>
            </a:solidFill>
            <a:ln w="476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28" name="Freeform: Shape 48"/>
            <p:cNvSpPr/>
            <p:nvPr/>
          </p:nvSpPr>
          <p:spPr>
            <a:xfrm>
              <a:off x="7954784" y="5043279"/>
              <a:ext cx="120616" cy="680729"/>
            </a:xfrm>
            <a:custGeom>
              <a:avLst/>
              <a:gdLst>
                <a:gd name="connsiteX0" fmla="*/ 779318 w 779318"/>
                <a:gd name="connsiteY0" fmla="*/ 2408183 h 2408183"/>
                <a:gd name="connsiteX1" fmla="*/ 0 w 779318"/>
                <a:gd name="connsiteY1" fmla="*/ 1204091 h 2408183"/>
                <a:gd name="connsiteX2" fmla="*/ 779318 w 779318"/>
                <a:gd name="connsiteY2" fmla="*/ -1 h 2408183"/>
                <a:gd name="connsiteX3" fmla="*/ 246522 w 779318"/>
                <a:gd name="connsiteY3" fmla="*/ 1204090 h 2408183"/>
                <a:gd name="connsiteX4" fmla="*/ 779318 w 779318"/>
                <a:gd name="connsiteY4" fmla="*/ 2408181 h 2408183"/>
                <a:gd name="connsiteX5" fmla="*/ 779318 w 779318"/>
                <a:gd name="connsiteY5" fmla="*/ 2408183 h 2408183"/>
                <a:gd name="connsiteX0-1" fmla="*/ 779318 w 779318"/>
                <a:gd name="connsiteY0-2" fmla="*/ 2408184 h 2408184"/>
                <a:gd name="connsiteX1-3" fmla="*/ 0 w 779318"/>
                <a:gd name="connsiteY1-4" fmla="*/ 1204092 h 2408184"/>
                <a:gd name="connsiteX2-5" fmla="*/ 779318 w 779318"/>
                <a:gd name="connsiteY2-6" fmla="*/ 0 h 2408184"/>
                <a:gd name="connsiteX3-7" fmla="*/ 246522 w 779318"/>
                <a:gd name="connsiteY3-8" fmla="*/ 1204091 h 2408184"/>
                <a:gd name="connsiteX4-9" fmla="*/ 779318 w 779318"/>
                <a:gd name="connsiteY4-10" fmla="*/ 2408182 h 2408184"/>
                <a:gd name="connsiteX5-11" fmla="*/ 779318 w 779318"/>
                <a:gd name="connsiteY5-12" fmla="*/ 2408184 h 2408184"/>
                <a:gd name="connsiteX0-13" fmla="*/ 779318 w 779318"/>
                <a:gd name="connsiteY0-14" fmla="*/ 2408184 h 2408184"/>
                <a:gd name="connsiteX1-15" fmla="*/ 0 w 779318"/>
                <a:gd name="connsiteY1-16" fmla="*/ 1204092 h 2408184"/>
                <a:gd name="connsiteX2-17" fmla="*/ 779318 w 779318"/>
                <a:gd name="connsiteY2-18" fmla="*/ 0 h 2408184"/>
                <a:gd name="connsiteX3-19" fmla="*/ 246522 w 779318"/>
                <a:gd name="connsiteY3-20" fmla="*/ 1204091 h 2408184"/>
                <a:gd name="connsiteX4-21" fmla="*/ 779318 w 779318"/>
                <a:gd name="connsiteY4-22" fmla="*/ 2408182 h 2408184"/>
                <a:gd name="connsiteX5-23" fmla="*/ 779318 w 779318"/>
                <a:gd name="connsiteY5-24" fmla="*/ 2408184 h 2408184"/>
                <a:gd name="connsiteX0-25" fmla="*/ 779318 w 779318"/>
                <a:gd name="connsiteY0-26" fmla="*/ 2408184 h 2408184"/>
                <a:gd name="connsiteX1-27" fmla="*/ 0 w 779318"/>
                <a:gd name="connsiteY1-28" fmla="*/ 1204092 h 2408184"/>
                <a:gd name="connsiteX2-29" fmla="*/ 779318 w 779318"/>
                <a:gd name="connsiteY2-30" fmla="*/ 0 h 2408184"/>
                <a:gd name="connsiteX3-31" fmla="*/ 246522 w 779318"/>
                <a:gd name="connsiteY3-32" fmla="*/ 1204091 h 2408184"/>
                <a:gd name="connsiteX4-33" fmla="*/ 779318 w 779318"/>
                <a:gd name="connsiteY4-34" fmla="*/ 2408182 h 2408184"/>
                <a:gd name="connsiteX5-35" fmla="*/ 779318 w 779318"/>
                <a:gd name="connsiteY5-36" fmla="*/ 2408184 h 2408184"/>
                <a:gd name="connsiteX0-37" fmla="*/ 779318 w 779318"/>
                <a:gd name="connsiteY0-38" fmla="*/ 2408184 h 2408184"/>
                <a:gd name="connsiteX1-39" fmla="*/ 0 w 779318"/>
                <a:gd name="connsiteY1-40" fmla="*/ 1204092 h 2408184"/>
                <a:gd name="connsiteX2-41" fmla="*/ 779318 w 779318"/>
                <a:gd name="connsiteY2-42" fmla="*/ 0 h 2408184"/>
                <a:gd name="connsiteX3-43" fmla="*/ 693643 w 779318"/>
                <a:gd name="connsiteY3-44" fmla="*/ 1309195 h 2408184"/>
                <a:gd name="connsiteX4-45" fmla="*/ 779318 w 779318"/>
                <a:gd name="connsiteY4-46" fmla="*/ 2408182 h 2408184"/>
                <a:gd name="connsiteX5-47" fmla="*/ 779318 w 779318"/>
                <a:gd name="connsiteY5-48" fmla="*/ 2408184 h 2408184"/>
                <a:gd name="connsiteX0-49" fmla="*/ 399289 w 399289"/>
                <a:gd name="connsiteY0-50" fmla="*/ 2408184 h 2408184"/>
                <a:gd name="connsiteX1-51" fmla="*/ 23 w 399289"/>
                <a:gd name="connsiteY1-52" fmla="*/ 1214602 h 2408184"/>
                <a:gd name="connsiteX2-53" fmla="*/ 399289 w 399289"/>
                <a:gd name="connsiteY2-54" fmla="*/ 0 h 2408184"/>
                <a:gd name="connsiteX3-55" fmla="*/ 313614 w 399289"/>
                <a:gd name="connsiteY3-56" fmla="*/ 1309195 h 2408184"/>
                <a:gd name="connsiteX4-57" fmla="*/ 399289 w 399289"/>
                <a:gd name="connsiteY4-58" fmla="*/ 2408182 h 2408184"/>
                <a:gd name="connsiteX5-59" fmla="*/ 399289 w 399289"/>
                <a:gd name="connsiteY5-60" fmla="*/ 2408184 h 2408184"/>
                <a:gd name="connsiteX0-61" fmla="*/ 440915 w 440915"/>
                <a:gd name="connsiteY0-62" fmla="*/ 2429204 h 2429204"/>
                <a:gd name="connsiteX1-63" fmla="*/ 41649 w 440915"/>
                <a:gd name="connsiteY1-64" fmla="*/ 1235622 h 2429204"/>
                <a:gd name="connsiteX2-65" fmla="*/ 262069 w 440915"/>
                <a:gd name="connsiteY2-66" fmla="*/ 0 h 2429204"/>
                <a:gd name="connsiteX3-67" fmla="*/ 355240 w 440915"/>
                <a:gd name="connsiteY3-68" fmla="*/ 1330215 h 2429204"/>
                <a:gd name="connsiteX4-69" fmla="*/ 440915 w 440915"/>
                <a:gd name="connsiteY4-70" fmla="*/ 2429202 h 2429204"/>
                <a:gd name="connsiteX5-71" fmla="*/ 440915 w 440915"/>
                <a:gd name="connsiteY5-72" fmla="*/ 2429204 h 2429204"/>
                <a:gd name="connsiteX0-73" fmla="*/ 489378 w 489378"/>
                <a:gd name="connsiteY0-74" fmla="*/ 2597369 h 2597369"/>
                <a:gd name="connsiteX1-75" fmla="*/ 90112 w 489378"/>
                <a:gd name="connsiteY1-76" fmla="*/ 1403787 h 2597369"/>
                <a:gd name="connsiteX2-77" fmla="*/ 221109 w 489378"/>
                <a:gd name="connsiteY2-78" fmla="*/ 0 h 2597369"/>
                <a:gd name="connsiteX3-79" fmla="*/ 403703 w 489378"/>
                <a:gd name="connsiteY3-80" fmla="*/ 1498380 h 2597369"/>
                <a:gd name="connsiteX4-81" fmla="*/ 489378 w 489378"/>
                <a:gd name="connsiteY4-82" fmla="*/ 2597367 h 2597369"/>
                <a:gd name="connsiteX5-83" fmla="*/ 489378 w 489378"/>
                <a:gd name="connsiteY5-84" fmla="*/ 2597369 h 2597369"/>
                <a:gd name="connsiteX0-85" fmla="*/ 489378 w 489378"/>
                <a:gd name="connsiteY0-86" fmla="*/ 2597369 h 2597369"/>
                <a:gd name="connsiteX1-87" fmla="*/ 90112 w 489378"/>
                <a:gd name="connsiteY1-88" fmla="*/ 1403787 h 2597369"/>
                <a:gd name="connsiteX2-89" fmla="*/ 221109 w 489378"/>
                <a:gd name="connsiteY2-90" fmla="*/ 0 h 2597369"/>
                <a:gd name="connsiteX3-91" fmla="*/ 403703 w 489378"/>
                <a:gd name="connsiteY3-92" fmla="*/ 1498380 h 2597369"/>
                <a:gd name="connsiteX4-93" fmla="*/ 489378 w 489378"/>
                <a:gd name="connsiteY4-94" fmla="*/ 2597367 h 2597369"/>
                <a:gd name="connsiteX5-95" fmla="*/ 489378 w 489378"/>
                <a:gd name="connsiteY5-96" fmla="*/ 2597369 h 2597369"/>
                <a:gd name="connsiteX0-97" fmla="*/ 440135 w 440135"/>
                <a:gd name="connsiteY0-98" fmla="*/ 2597369 h 2597369"/>
                <a:gd name="connsiteX1-99" fmla="*/ 40869 w 440135"/>
                <a:gd name="connsiteY1-100" fmla="*/ 1403787 h 2597369"/>
                <a:gd name="connsiteX2-101" fmla="*/ 171866 w 440135"/>
                <a:gd name="connsiteY2-102" fmla="*/ 0 h 2597369"/>
                <a:gd name="connsiteX3-103" fmla="*/ 354460 w 440135"/>
                <a:gd name="connsiteY3-104" fmla="*/ 1498380 h 2597369"/>
                <a:gd name="connsiteX4-105" fmla="*/ 440135 w 440135"/>
                <a:gd name="connsiteY4-106" fmla="*/ 2597367 h 2597369"/>
                <a:gd name="connsiteX5-107" fmla="*/ 440135 w 440135"/>
                <a:gd name="connsiteY5-108" fmla="*/ 2597369 h 2597369"/>
                <a:gd name="connsiteX0-109" fmla="*/ 412392 w 412392"/>
                <a:gd name="connsiteY0-110" fmla="*/ 2597369 h 2597369"/>
                <a:gd name="connsiteX1-111" fmla="*/ 13126 w 412392"/>
                <a:gd name="connsiteY1-112" fmla="*/ 1403787 h 2597369"/>
                <a:gd name="connsiteX2-113" fmla="*/ 144123 w 412392"/>
                <a:gd name="connsiteY2-114" fmla="*/ 0 h 2597369"/>
                <a:gd name="connsiteX3-115" fmla="*/ 326717 w 412392"/>
                <a:gd name="connsiteY3-116" fmla="*/ 1498380 h 2597369"/>
                <a:gd name="connsiteX4-117" fmla="*/ 412392 w 412392"/>
                <a:gd name="connsiteY4-118" fmla="*/ 2597367 h 2597369"/>
                <a:gd name="connsiteX5-119" fmla="*/ 412392 w 412392"/>
                <a:gd name="connsiteY5-120" fmla="*/ 2597369 h 2597369"/>
                <a:gd name="connsiteX0-121" fmla="*/ 388612 w 410967"/>
                <a:gd name="connsiteY0-122" fmla="*/ 2744513 h 2744513"/>
                <a:gd name="connsiteX1-123" fmla="*/ 11701 w 410967"/>
                <a:gd name="connsiteY1-124" fmla="*/ 1403787 h 2744513"/>
                <a:gd name="connsiteX2-125" fmla="*/ 142698 w 410967"/>
                <a:gd name="connsiteY2-126" fmla="*/ 0 h 2744513"/>
                <a:gd name="connsiteX3-127" fmla="*/ 325292 w 410967"/>
                <a:gd name="connsiteY3-128" fmla="*/ 1498380 h 2744513"/>
                <a:gd name="connsiteX4-129" fmla="*/ 410967 w 410967"/>
                <a:gd name="connsiteY4-130" fmla="*/ 2597367 h 2744513"/>
                <a:gd name="connsiteX5-131" fmla="*/ 388612 w 410967"/>
                <a:gd name="connsiteY5-132" fmla="*/ 2744513 h 2744513"/>
                <a:gd name="connsiteX0-133" fmla="*/ 388612 w 410967"/>
                <a:gd name="connsiteY0-134" fmla="*/ 2744513 h 2744513"/>
                <a:gd name="connsiteX1-135" fmla="*/ 11701 w 410967"/>
                <a:gd name="connsiteY1-136" fmla="*/ 1403787 h 2744513"/>
                <a:gd name="connsiteX2-137" fmla="*/ 142698 w 410967"/>
                <a:gd name="connsiteY2-138" fmla="*/ 0 h 2744513"/>
                <a:gd name="connsiteX3-139" fmla="*/ 325292 w 410967"/>
                <a:gd name="connsiteY3-140" fmla="*/ 1498380 h 2744513"/>
                <a:gd name="connsiteX4-141" fmla="*/ 410967 w 410967"/>
                <a:gd name="connsiteY4-142" fmla="*/ 2597367 h 2744513"/>
                <a:gd name="connsiteX5-143" fmla="*/ 388612 w 410967"/>
                <a:gd name="connsiteY5-144" fmla="*/ 2744513 h 2744513"/>
                <a:gd name="connsiteX0-145" fmla="*/ 228631 w 407477"/>
                <a:gd name="connsiteY0-146" fmla="*/ 2471244 h 2597367"/>
                <a:gd name="connsiteX1-147" fmla="*/ 8211 w 407477"/>
                <a:gd name="connsiteY1-148" fmla="*/ 1403787 h 2597367"/>
                <a:gd name="connsiteX2-149" fmla="*/ 139208 w 407477"/>
                <a:gd name="connsiteY2-150" fmla="*/ 0 h 2597367"/>
                <a:gd name="connsiteX3-151" fmla="*/ 321802 w 407477"/>
                <a:gd name="connsiteY3-152" fmla="*/ 1498380 h 2597367"/>
                <a:gd name="connsiteX4-153" fmla="*/ 407477 w 407477"/>
                <a:gd name="connsiteY4-154" fmla="*/ 2597367 h 2597367"/>
                <a:gd name="connsiteX5-155" fmla="*/ 228631 w 407477"/>
                <a:gd name="connsiteY5-156" fmla="*/ 2471244 h 2597367"/>
                <a:gd name="connsiteX0-157" fmla="*/ 223164 w 318785"/>
                <a:gd name="connsiteY0-158" fmla="*/ 2471244 h 2471560"/>
                <a:gd name="connsiteX1-159" fmla="*/ 2744 w 318785"/>
                <a:gd name="connsiteY1-160" fmla="*/ 1403787 h 2471560"/>
                <a:gd name="connsiteX2-161" fmla="*/ 133741 w 318785"/>
                <a:gd name="connsiteY2-162" fmla="*/ 0 h 2471560"/>
                <a:gd name="connsiteX3-163" fmla="*/ 316335 w 318785"/>
                <a:gd name="connsiteY3-164" fmla="*/ 1498380 h 2471560"/>
                <a:gd name="connsiteX4-165" fmla="*/ 223164 w 318785"/>
                <a:gd name="connsiteY4-166" fmla="*/ 2471244 h 2471560"/>
                <a:gd name="connsiteX0-167" fmla="*/ 220502 w 316123"/>
                <a:gd name="connsiteY0-168" fmla="*/ 2523795 h 2524111"/>
                <a:gd name="connsiteX1-169" fmla="*/ 82 w 316123"/>
                <a:gd name="connsiteY1-170" fmla="*/ 1456338 h 2524111"/>
                <a:gd name="connsiteX2-171" fmla="*/ 200104 w 316123"/>
                <a:gd name="connsiteY2-172" fmla="*/ 0 h 2524111"/>
                <a:gd name="connsiteX3-173" fmla="*/ 313673 w 316123"/>
                <a:gd name="connsiteY3-174" fmla="*/ 1550931 h 2524111"/>
                <a:gd name="connsiteX4-175" fmla="*/ 220502 w 316123"/>
                <a:gd name="connsiteY4-176" fmla="*/ 2523795 h 2524111"/>
                <a:gd name="connsiteX0-177" fmla="*/ 220502 w 316123"/>
                <a:gd name="connsiteY0-178" fmla="*/ 2523795 h 2524111"/>
                <a:gd name="connsiteX1-179" fmla="*/ 82 w 316123"/>
                <a:gd name="connsiteY1-180" fmla="*/ 1456338 h 2524111"/>
                <a:gd name="connsiteX2-181" fmla="*/ 200104 w 316123"/>
                <a:gd name="connsiteY2-182" fmla="*/ 0 h 2524111"/>
                <a:gd name="connsiteX3-183" fmla="*/ 313673 w 316123"/>
                <a:gd name="connsiteY3-184" fmla="*/ 1550931 h 2524111"/>
                <a:gd name="connsiteX4-185" fmla="*/ 220502 w 316123"/>
                <a:gd name="connsiteY4-186" fmla="*/ 2523795 h 2524111"/>
                <a:gd name="connsiteX0-187" fmla="*/ 161437 w 257058"/>
                <a:gd name="connsiteY0-188" fmla="*/ 2523795 h 2524111"/>
                <a:gd name="connsiteX1-189" fmla="*/ 181 w 257058"/>
                <a:gd name="connsiteY1-190" fmla="*/ 1445828 h 2524111"/>
                <a:gd name="connsiteX2-191" fmla="*/ 141039 w 257058"/>
                <a:gd name="connsiteY2-192" fmla="*/ 0 h 2524111"/>
                <a:gd name="connsiteX3-193" fmla="*/ 254608 w 257058"/>
                <a:gd name="connsiteY3-194" fmla="*/ 1550931 h 2524111"/>
                <a:gd name="connsiteX4-195" fmla="*/ 161437 w 257058"/>
                <a:gd name="connsiteY4-196" fmla="*/ 2523795 h 2524111"/>
                <a:gd name="connsiteX0-197" fmla="*/ 112207 w 256113"/>
                <a:gd name="connsiteY0-198" fmla="*/ 2513285 h 2513607"/>
                <a:gd name="connsiteX1-199" fmla="*/ 254 w 256113"/>
                <a:gd name="connsiteY1-200" fmla="*/ 1445828 h 2513607"/>
                <a:gd name="connsiteX2-201" fmla="*/ 141112 w 256113"/>
                <a:gd name="connsiteY2-202" fmla="*/ 0 h 2513607"/>
                <a:gd name="connsiteX3-203" fmla="*/ 254681 w 256113"/>
                <a:gd name="connsiteY3-204" fmla="*/ 1550931 h 2513607"/>
                <a:gd name="connsiteX4-205" fmla="*/ 112207 w 256113"/>
                <a:gd name="connsiteY4-206" fmla="*/ 2513285 h 2513607"/>
                <a:gd name="connsiteX0-207" fmla="*/ 112207 w 209853"/>
                <a:gd name="connsiteY0-208" fmla="*/ 2513285 h 2513503"/>
                <a:gd name="connsiteX1-209" fmla="*/ 254 w 209853"/>
                <a:gd name="connsiteY1-210" fmla="*/ 1445828 h 2513503"/>
                <a:gd name="connsiteX2-211" fmla="*/ 141112 w 209853"/>
                <a:gd name="connsiteY2-212" fmla="*/ 0 h 2513503"/>
                <a:gd name="connsiteX3-213" fmla="*/ 205378 w 209853"/>
                <a:gd name="connsiteY3-214" fmla="*/ 1277662 h 2513503"/>
                <a:gd name="connsiteX4-215" fmla="*/ 112207 w 209853"/>
                <a:gd name="connsiteY4-216" fmla="*/ 2513285 h 2513503"/>
                <a:gd name="connsiteX0-217" fmla="*/ 112236 w 207857"/>
                <a:gd name="connsiteY0-218" fmla="*/ 2502774 h 2502992"/>
                <a:gd name="connsiteX1-219" fmla="*/ 283 w 207857"/>
                <a:gd name="connsiteY1-220" fmla="*/ 1435317 h 2502992"/>
                <a:gd name="connsiteX2-221" fmla="*/ 101699 w 207857"/>
                <a:gd name="connsiteY2-222" fmla="*/ 0 h 2502992"/>
                <a:gd name="connsiteX3-223" fmla="*/ 205407 w 207857"/>
                <a:gd name="connsiteY3-224" fmla="*/ 1267151 h 2502992"/>
                <a:gd name="connsiteX4-225" fmla="*/ 112236 w 207857"/>
                <a:gd name="connsiteY4-226" fmla="*/ 2502774 h 2502992"/>
                <a:gd name="connsiteX0-227" fmla="*/ 118518 w 214139"/>
                <a:gd name="connsiteY0-228" fmla="*/ 3206967 h 3207185"/>
                <a:gd name="connsiteX1-229" fmla="*/ 6565 w 214139"/>
                <a:gd name="connsiteY1-230" fmla="*/ 2139510 h 3207185"/>
                <a:gd name="connsiteX2-231" fmla="*/ 78399 w 214139"/>
                <a:gd name="connsiteY2-232" fmla="*/ 0 h 3207185"/>
                <a:gd name="connsiteX3-233" fmla="*/ 211689 w 214139"/>
                <a:gd name="connsiteY3-234" fmla="*/ 1971344 h 3207185"/>
                <a:gd name="connsiteX4-235" fmla="*/ 118518 w 214139"/>
                <a:gd name="connsiteY4-236" fmla="*/ 3206967 h 3207185"/>
                <a:gd name="connsiteX0-237" fmla="*/ 118518 w 214139"/>
                <a:gd name="connsiteY0-238" fmla="*/ 3206967 h 3207185"/>
                <a:gd name="connsiteX1-239" fmla="*/ 6565 w 214139"/>
                <a:gd name="connsiteY1-240" fmla="*/ 2139510 h 3207185"/>
                <a:gd name="connsiteX2-241" fmla="*/ 78399 w 214139"/>
                <a:gd name="connsiteY2-242" fmla="*/ 0 h 3207185"/>
                <a:gd name="connsiteX3-243" fmla="*/ 211689 w 214139"/>
                <a:gd name="connsiteY3-244" fmla="*/ 1971344 h 3207185"/>
                <a:gd name="connsiteX4-245" fmla="*/ 118518 w 214139"/>
                <a:gd name="connsiteY4-246" fmla="*/ 3206967 h 3207185"/>
                <a:gd name="connsiteX0-247" fmla="*/ 112724 w 208345"/>
                <a:gd name="connsiteY0-248" fmla="*/ 3206967 h 3207185"/>
                <a:gd name="connsiteX1-249" fmla="*/ 771 w 208345"/>
                <a:gd name="connsiteY1-250" fmla="*/ 2139510 h 3207185"/>
                <a:gd name="connsiteX2-251" fmla="*/ 72605 w 208345"/>
                <a:gd name="connsiteY2-252" fmla="*/ 0 h 3207185"/>
                <a:gd name="connsiteX3-253" fmla="*/ 205895 w 208345"/>
                <a:gd name="connsiteY3-254" fmla="*/ 1971344 h 3207185"/>
                <a:gd name="connsiteX4-255" fmla="*/ 112724 w 208345"/>
                <a:gd name="connsiteY4-256" fmla="*/ 3206967 h 3207185"/>
                <a:gd name="connsiteX0-257" fmla="*/ 112333 w 207954"/>
                <a:gd name="connsiteY0-258" fmla="*/ 2555326 h 2555544"/>
                <a:gd name="connsiteX1-259" fmla="*/ 380 w 207954"/>
                <a:gd name="connsiteY1-260" fmla="*/ 1487869 h 2555544"/>
                <a:gd name="connsiteX2-261" fmla="*/ 82074 w 207954"/>
                <a:gd name="connsiteY2-262" fmla="*/ 0 h 2555544"/>
                <a:gd name="connsiteX3-263" fmla="*/ 205504 w 207954"/>
                <a:gd name="connsiteY3-264" fmla="*/ 1319703 h 2555544"/>
                <a:gd name="connsiteX4-265" fmla="*/ 112333 w 207954"/>
                <a:gd name="connsiteY4-266" fmla="*/ 2555326 h 2555544"/>
                <a:gd name="connsiteX0-267" fmla="*/ 113360 w 208981"/>
                <a:gd name="connsiteY0-268" fmla="*/ 2250526 h 2250744"/>
                <a:gd name="connsiteX1-269" fmla="*/ 1407 w 208981"/>
                <a:gd name="connsiteY1-270" fmla="*/ 1183069 h 2250744"/>
                <a:gd name="connsiteX2-271" fmla="*/ 63380 w 208981"/>
                <a:gd name="connsiteY2-272" fmla="*/ 0 h 2250744"/>
                <a:gd name="connsiteX3-273" fmla="*/ 206531 w 208981"/>
                <a:gd name="connsiteY3-274" fmla="*/ 1014903 h 2250744"/>
                <a:gd name="connsiteX4-275" fmla="*/ 113360 w 208981"/>
                <a:gd name="connsiteY4-276" fmla="*/ 2250526 h 2250744"/>
                <a:gd name="connsiteX0-277" fmla="*/ 117785 w 294603"/>
                <a:gd name="connsiteY0-278" fmla="*/ 2271546 h 2271764"/>
                <a:gd name="connsiteX1-279" fmla="*/ 5832 w 294603"/>
                <a:gd name="connsiteY1-280" fmla="*/ 1204089 h 2271764"/>
                <a:gd name="connsiteX2-281" fmla="*/ 294602 w 294603"/>
                <a:gd name="connsiteY2-282" fmla="*/ 0 h 2271764"/>
                <a:gd name="connsiteX3-283" fmla="*/ 210956 w 294603"/>
                <a:gd name="connsiteY3-284" fmla="*/ 1035923 h 2271764"/>
                <a:gd name="connsiteX4-285" fmla="*/ 117785 w 294603"/>
                <a:gd name="connsiteY4-286" fmla="*/ 2271546 h 2271764"/>
                <a:gd name="connsiteX0-287" fmla="*/ 112877 w 208498"/>
                <a:gd name="connsiteY0-288" fmla="*/ 2303077 h 2303295"/>
                <a:gd name="connsiteX1-289" fmla="*/ 924 w 208498"/>
                <a:gd name="connsiteY1-290" fmla="*/ 1235620 h 2303295"/>
                <a:gd name="connsiteX2-291" fmla="*/ 171365 w 208498"/>
                <a:gd name="connsiteY2-292" fmla="*/ 0 h 2303295"/>
                <a:gd name="connsiteX3-293" fmla="*/ 206048 w 208498"/>
                <a:gd name="connsiteY3-294" fmla="*/ 1067454 h 2303295"/>
                <a:gd name="connsiteX4-295" fmla="*/ 112877 w 208498"/>
                <a:gd name="connsiteY4-296" fmla="*/ 2303077 h 2303295"/>
                <a:gd name="connsiteX0-297" fmla="*/ 111982 w 207603"/>
                <a:gd name="connsiteY0-298" fmla="*/ 2324098 h 2324316"/>
                <a:gd name="connsiteX1-299" fmla="*/ 29 w 207603"/>
                <a:gd name="connsiteY1-300" fmla="*/ 1256641 h 2324316"/>
                <a:gd name="connsiteX2-301" fmla="*/ 121166 w 207603"/>
                <a:gd name="connsiteY2-302" fmla="*/ 0 h 2324316"/>
                <a:gd name="connsiteX3-303" fmla="*/ 205153 w 207603"/>
                <a:gd name="connsiteY3-304" fmla="*/ 1088475 h 2324316"/>
                <a:gd name="connsiteX4-305" fmla="*/ 111982 w 207603"/>
                <a:gd name="connsiteY4-306" fmla="*/ 2324098 h 2324316"/>
                <a:gd name="connsiteX0-307" fmla="*/ 111982 w 207603"/>
                <a:gd name="connsiteY0-308" fmla="*/ 2197974 h 2198230"/>
                <a:gd name="connsiteX1-309" fmla="*/ 29 w 207603"/>
                <a:gd name="connsiteY1-310" fmla="*/ 1256641 h 2198230"/>
                <a:gd name="connsiteX2-311" fmla="*/ 121166 w 207603"/>
                <a:gd name="connsiteY2-312" fmla="*/ 0 h 2198230"/>
                <a:gd name="connsiteX3-313" fmla="*/ 205153 w 207603"/>
                <a:gd name="connsiteY3-314" fmla="*/ 1088475 h 2198230"/>
                <a:gd name="connsiteX4-315" fmla="*/ 111982 w 207603"/>
                <a:gd name="connsiteY4-316" fmla="*/ 2197974 h 2198230"/>
                <a:gd name="connsiteX0-317" fmla="*/ 111982 w 206487"/>
                <a:gd name="connsiteY0-318" fmla="*/ 2197974 h 2197974"/>
                <a:gd name="connsiteX1-319" fmla="*/ 29 w 206487"/>
                <a:gd name="connsiteY1-320" fmla="*/ 1256641 h 2197974"/>
                <a:gd name="connsiteX2-321" fmla="*/ 121166 w 206487"/>
                <a:gd name="connsiteY2-322" fmla="*/ 0 h 2197974"/>
                <a:gd name="connsiteX3-323" fmla="*/ 205153 w 206487"/>
                <a:gd name="connsiteY3-324" fmla="*/ 1088475 h 2197974"/>
                <a:gd name="connsiteX4-325" fmla="*/ 111982 w 206487"/>
                <a:gd name="connsiteY4-326" fmla="*/ 2197974 h 2197974"/>
                <a:gd name="connsiteX0-327" fmla="*/ 283728 w 283728"/>
                <a:gd name="connsiteY0-328" fmla="*/ 2124402 h 2124402"/>
                <a:gd name="connsiteX1-329" fmla="*/ 4142 w 283728"/>
                <a:gd name="connsiteY1-330" fmla="*/ 1256641 h 2124402"/>
                <a:gd name="connsiteX2-331" fmla="*/ 125279 w 283728"/>
                <a:gd name="connsiteY2-332" fmla="*/ 0 h 2124402"/>
                <a:gd name="connsiteX3-333" fmla="*/ 209266 w 283728"/>
                <a:gd name="connsiteY3-334" fmla="*/ 1088475 h 2124402"/>
                <a:gd name="connsiteX4-335" fmla="*/ 283728 w 283728"/>
                <a:gd name="connsiteY4-336" fmla="*/ 2124402 h 2124402"/>
                <a:gd name="connsiteX0-337" fmla="*/ 283728 w 284476"/>
                <a:gd name="connsiteY0-338" fmla="*/ 2124402 h 2124402"/>
                <a:gd name="connsiteX1-339" fmla="*/ 4142 w 284476"/>
                <a:gd name="connsiteY1-340" fmla="*/ 1256641 h 2124402"/>
                <a:gd name="connsiteX2-341" fmla="*/ 125279 w 284476"/>
                <a:gd name="connsiteY2-342" fmla="*/ 0 h 2124402"/>
                <a:gd name="connsiteX3-343" fmla="*/ 209266 w 284476"/>
                <a:gd name="connsiteY3-344" fmla="*/ 1088475 h 2124402"/>
                <a:gd name="connsiteX4-345" fmla="*/ 283728 w 284476"/>
                <a:gd name="connsiteY4-346" fmla="*/ 2124402 h 2124402"/>
                <a:gd name="connsiteX0-347" fmla="*/ 102153 w 206421"/>
                <a:gd name="connsiteY0-348" fmla="*/ 2208485 h 2208485"/>
                <a:gd name="connsiteX1-349" fmla="*/ 61 w 206421"/>
                <a:gd name="connsiteY1-350" fmla="*/ 1256641 h 2208485"/>
                <a:gd name="connsiteX2-351" fmla="*/ 121198 w 206421"/>
                <a:gd name="connsiteY2-352" fmla="*/ 0 h 2208485"/>
                <a:gd name="connsiteX3-353" fmla="*/ 205185 w 206421"/>
                <a:gd name="connsiteY3-354" fmla="*/ 1088475 h 2208485"/>
                <a:gd name="connsiteX4-355" fmla="*/ 102153 w 206421"/>
                <a:gd name="connsiteY4-356" fmla="*/ 2208485 h 220848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206421" h="2208485">
                  <a:moveTo>
                    <a:pt x="102153" y="2208485"/>
                  </a:moveTo>
                  <a:cubicBezTo>
                    <a:pt x="118914" y="2108637"/>
                    <a:pt x="-3113" y="1624722"/>
                    <a:pt x="61" y="1256641"/>
                  </a:cubicBezTo>
                  <a:cubicBezTo>
                    <a:pt x="3235" y="888560"/>
                    <a:pt x="80574" y="219046"/>
                    <a:pt x="121198" y="0"/>
                  </a:cubicBezTo>
                  <a:cubicBezTo>
                    <a:pt x="77188" y="329012"/>
                    <a:pt x="205185" y="555806"/>
                    <a:pt x="205185" y="1088475"/>
                  </a:cubicBezTo>
                  <a:cubicBezTo>
                    <a:pt x="220089" y="1500349"/>
                    <a:pt x="95254" y="2140168"/>
                    <a:pt x="102153" y="2208485"/>
                  </a:cubicBez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29" name="Freeform: Shape 49"/>
            <p:cNvSpPr/>
            <p:nvPr/>
          </p:nvSpPr>
          <p:spPr>
            <a:xfrm>
              <a:off x="8318500" y="5098665"/>
              <a:ext cx="120616" cy="680729"/>
            </a:xfrm>
            <a:custGeom>
              <a:avLst/>
              <a:gdLst>
                <a:gd name="connsiteX0" fmla="*/ 779318 w 779318"/>
                <a:gd name="connsiteY0" fmla="*/ 2408183 h 2408183"/>
                <a:gd name="connsiteX1" fmla="*/ 0 w 779318"/>
                <a:gd name="connsiteY1" fmla="*/ 1204091 h 2408183"/>
                <a:gd name="connsiteX2" fmla="*/ 779318 w 779318"/>
                <a:gd name="connsiteY2" fmla="*/ -1 h 2408183"/>
                <a:gd name="connsiteX3" fmla="*/ 246522 w 779318"/>
                <a:gd name="connsiteY3" fmla="*/ 1204090 h 2408183"/>
                <a:gd name="connsiteX4" fmla="*/ 779318 w 779318"/>
                <a:gd name="connsiteY4" fmla="*/ 2408181 h 2408183"/>
                <a:gd name="connsiteX5" fmla="*/ 779318 w 779318"/>
                <a:gd name="connsiteY5" fmla="*/ 2408183 h 2408183"/>
                <a:gd name="connsiteX0-1" fmla="*/ 779318 w 779318"/>
                <a:gd name="connsiteY0-2" fmla="*/ 2408184 h 2408184"/>
                <a:gd name="connsiteX1-3" fmla="*/ 0 w 779318"/>
                <a:gd name="connsiteY1-4" fmla="*/ 1204092 h 2408184"/>
                <a:gd name="connsiteX2-5" fmla="*/ 779318 w 779318"/>
                <a:gd name="connsiteY2-6" fmla="*/ 0 h 2408184"/>
                <a:gd name="connsiteX3-7" fmla="*/ 246522 w 779318"/>
                <a:gd name="connsiteY3-8" fmla="*/ 1204091 h 2408184"/>
                <a:gd name="connsiteX4-9" fmla="*/ 779318 w 779318"/>
                <a:gd name="connsiteY4-10" fmla="*/ 2408182 h 2408184"/>
                <a:gd name="connsiteX5-11" fmla="*/ 779318 w 779318"/>
                <a:gd name="connsiteY5-12" fmla="*/ 2408184 h 2408184"/>
                <a:gd name="connsiteX0-13" fmla="*/ 779318 w 779318"/>
                <a:gd name="connsiteY0-14" fmla="*/ 2408184 h 2408184"/>
                <a:gd name="connsiteX1-15" fmla="*/ 0 w 779318"/>
                <a:gd name="connsiteY1-16" fmla="*/ 1204092 h 2408184"/>
                <a:gd name="connsiteX2-17" fmla="*/ 779318 w 779318"/>
                <a:gd name="connsiteY2-18" fmla="*/ 0 h 2408184"/>
                <a:gd name="connsiteX3-19" fmla="*/ 246522 w 779318"/>
                <a:gd name="connsiteY3-20" fmla="*/ 1204091 h 2408184"/>
                <a:gd name="connsiteX4-21" fmla="*/ 779318 w 779318"/>
                <a:gd name="connsiteY4-22" fmla="*/ 2408182 h 2408184"/>
                <a:gd name="connsiteX5-23" fmla="*/ 779318 w 779318"/>
                <a:gd name="connsiteY5-24" fmla="*/ 2408184 h 2408184"/>
                <a:gd name="connsiteX0-25" fmla="*/ 779318 w 779318"/>
                <a:gd name="connsiteY0-26" fmla="*/ 2408184 h 2408184"/>
                <a:gd name="connsiteX1-27" fmla="*/ 0 w 779318"/>
                <a:gd name="connsiteY1-28" fmla="*/ 1204092 h 2408184"/>
                <a:gd name="connsiteX2-29" fmla="*/ 779318 w 779318"/>
                <a:gd name="connsiteY2-30" fmla="*/ 0 h 2408184"/>
                <a:gd name="connsiteX3-31" fmla="*/ 246522 w 779318"/>
                <a:gd name="connsiteY3-32" fmla="*/ 1204091 h 2408184"/>
                <a:gd name="connsiteX4-33" fmla="*/ 779318 w 779318"/>
                <a:gd name="connsiteY4-34" fmla="*/ 2408182 h 2408184"/>
                <a:gd name="connsiteX5-35" fmla="*/ 779318 w 779318"/>
                <a:gd name="connsiteY5-36" fmla="*/ 2408184 h 2408184"/>
                <a:gd name="connsiteX0-37" fmla="*/ 779318 w 779318"/>
                <a:gd name="connsiteY0-38" fmla="*/ 2408184 h 2408184"/>
                <a:gd name="connsiteX1-39" fmla="*/ 0 w 779318"/>
                <a:gd name="connsiteY1-40" fmla="*/ 1204092 h 2408184"/>
                <a:gd name="connsiteX2-41" fmla="*/ 779318 w 779318"/>
                <a:gd name="connsiteY2-42" fmla="*/ 0 h 2408184"/>
                <a:gd name="connsiteX3-43" fmla="*/ 693643 w 779318"/>
                <a:gd name="connsiteY3-44" fmla="*/ 1309195 h 2408184"/>
                <a:gd name="connsiteX4-45" fmla="*/ 779318 w 779318"/>
                <a:gd name="connsiteY4-46" fmla="*/ 2408182 h 2408184"/>
                <a:gd name="connsiteX5-47" fmla="*/ 779318 w 779318"/>
                <a:gd name="connsiteY5-48" fmla="*/ 2408184 h 2408184"/>
                <a:gd name="connsiteX0-49" fmla="*/ 399289 w 399289"/>
                <a:gd name="connsiteY0-50" fmla="*/ 2408184 h 2408184"/>
                <a:gd name="connsiteX1-51" fmla="*/ 23 w 399289"/>
                <a:gd name="connsiteY1-52" fmla="*/ 1214602 h 2408184"/>
                <a:gd name="connsiteX2-53" fmla="*/ 399289 w 399289"/>
                <a:gd name="connsiteY2-54" fmla="*/ 0 h 2408184"/>
                <a:gd name="connsiteX3-55" fmla="*/ 313614 w 399289"/>
                <a:gd name="connsiteY3-56" fmla="*/ 1309195 h 2408184"/>
                <a:gd name="connsiteX4-57" fmla="*/ 399289 w 399289"/>
                <a:gd name="connsiteY4-58" fmla="*/ 2408182 h 2408184"/>
                <a:gd name="connsiteX5-59" fmla="*/ 399289 w 399289"/>
                <a:gd name="connsiteY5-60" fmla="*/ 2408184 h 2408184"/>
                <a:gd name="connsiteX0-61" fmla="*/ 440915 w 440915"/>
                <a:gd name="connsiteY0-62" fmla="*/ 2429204 h 2429204"/>
                <a:gd name="connsiteX1-63" fmla="*/ 41649 w 440915"/>
                <a:gd name="connsiteY1-64" fmla="*/ 1235622 h 2429204"/>
                <a:gd name="connsiteX2-65" fmla="*/ 262069 w 440915"/>
                <a:gd name="connsiteY2-66" fmla="*/ 0 h 2429204"/>
                <a:gd name="connsiteX3-67" fmla="*/ 355240 w 440915"/>
                <a:gd name="connsiteY3-68" fmla="*/ 1330215 h 2429204"/>
                <a:gd name="connsiteX4-69" fmla="*/ 440915 w 440915"/>
                <a:gd name="connsiteY4-70" fmla="*/ 2429202 h 2429204"/>
                <a:gd name="connsiteX5-71" fmla="*/ 440915 w 440915"/>
                <a:gd name="connsiteY5-72" fmla="*/ 2429204 h 2429204"/>
                <a:gd name="connsiteX0-73" fmla="*/ 489378 w 489378"/>
                <a:gd name="connsiteY0-74" fmla="*/ 2597369 h 2597369"/>
                <a:gd name="connsiteX1-75" fmla="*/ 90112 w 489378"/>
                <a:gd name="connsiteY1-76" fmla="*/ 1403787 h 2597369"/>
                <a:gd name="connsiteX2-77" fmla="*/ 221109 w 489378"/>
                <a:gd name="connsiteY2-78" fmla="*/ 0 h 2597369"/>
                <a:gd name="connsiteX3-79" fmla="*/ 403703 w 489378"/>
                <a:gd name="connsiteY3-80" fmla="*/ 1498380 h 2597369"/>
                <a:gd name="connsiteX4-81" fmla="*/ 489378 w 489378"/>
                <a:gd name="connsiteY4-82" fmla="*/ 2597367 h 2597369"/>
                <a:gd name="connsiteX5-83" fmla="*/ 489378 w 489378"/>
                <a:gd name="connsiteY5-84" fmla="*/ 2597369 h 2597369"/>
                <a:gd name="connsiteX0-85" fmla="*/ 489378 w 489378"/>
                <a:gd name="connsiteY0-86" fmla="*/ 2597369 h 2597369"/>
                <a:gd name="connsiteX1-87" fmla="*/ 90112 w 489378"/>
                <a:gd name="connsiteY1-88" fmla="*/ 1403787 h 2597369"/>
                <a:gd name="connsiteX2-89" fmla="*/ 221109 w 489378"/>
                <a:gd name="connsiteY2-90" fmla="*/ 0 h 2597369"/>
                <a:gd name="connsiteX3-91" fmla="*/ 403703 w 489378"/>
                <a:gd name="connsiteY3-92" fmla="*/ 1498380 h 2597369"/>
                <a:gd name="connsiteX4-93" fmla="*/ 489378 w 489378"/>
                <a:gd name="connsiteY4-94" fmla="*/ 2597367 h 2597369"/>
                <a:gd name="connsiteX5-95" fmla="*/ 489378 w 489378"/>
                <a:gd name="connsiteY5-96" fmla="*/ 2597369 h 2597369"/>
                <a:gd name="connsiteX0-97" fmla="*/ 440135 w 440135"/>
                <a:gd name="connsiteY0-98" fmla="*/ 2597369 h 2597369"/>
                <a:gd name="connsiteX1-99" fmla="*/ 40869 w 440135"/>
                <a:gd name="connsiteY1-100" fmla="*/ 1403787 h 2597369"/>
                <a:gd name="connsiteX2-101" fmla="*/ 171866 w 440135"/>
                <a:gd name="connsiteY2-102" fmla="*/ 0 h 2597369"/>
                <a:gd name="connsiteX3-103" fmla="*/ 354460 w 440135"/>
                <a:gd name="connsiteY3-104" fmla="*/ 1498380 h 2597369"/>
                <a:gd name="connsiteX4-105" fmla="*/ 440135 w 440135"/>
                <a:gd name="connsiteY4-106" fmla="*/ 2597367 h 2597369"/>
                <a:gd name="connsiteX5-107" fmla="*/ 440135 w 440135"/>
                <a:gd name="connsiteY5-108" fmla="*/ 2597369 h 2597369"/>
                <a:gd name="connsiteX0-109" fmla="*/ 412392 w 412392"/>
                <a:gd name="connsiteY0-110" fmla="*/ 2597369 h 2597369"/>
                <a:gd name="connsiteX1-111" fmla="*/ 13126 w 412392"/>
                <a:gd name="connsiteY1-112" fmla="*/ 1403787 h 2597369"/>
                <a:gd name="connsiteX2-113" fmla="*/ 144123 w 412392"/>
                <a:gd name="connsiteY2-114" fmla="*/ 0 h 2597369"/>
                <a:gd name="connsiteX3-115" fmla="*/ 326717 w 412392"/>
                <a:gd name="connsiteY3-116" fmla="*/ 1498380 h 2597369"/>
                <a:gd name="connsiteX4-117" fmla="*/ 412392 w 412392"/>
                <a:gd name="connsiteY4-118" fmla="*/ 2597367 h 2597369"/>
                <a:gd name="connsiteX5-119" fmla="*/ 412392 w 412392"/>
                <a:gd name="connsiteY5-120" fmla="*/ 2597369 h 2597369"/>
                <a:gd name="connsiteX0-121" fmla="*/ 388612 w 410967"/>
                <a:gd name="connsiteY0-122" fmla="*/ 2744513 h 2744513"/>
                <a:gd name="connsiteX1-123" fmla="*/ 11701 w 410967"/>
                <a:gd name="connsiteY1-124" fmla="*/ 1403787 h 2744513"/>
                <a:gd name="connsiteX2-125" fmla="*/ 142698 w 410967"/>
                <a:gd name="connsiteY2-126" fmla="*/ 0 h 2744513"/>
                <a:gd name="connsiteX3-127" fmla="*/ 325292 w 410967"/>
                <a:gd name="connsiteY3-128" fmla="*/ 1498380 h 2744513"/>
                <a:gd name="connsiteX4-129" fmla="*/ 410967 w 410967"/>
                <a:gd name="connsiteY4-130" fmla="*/ 2597367 h 2744513"/>
                <a:gd name="connsiteX5-131" fmla="*/ 388612 w 410967"/>
                <a:gd name="connsiteY5-132" fmla="*/ 2744513 h 2744513"/>
                <a:gd name="connsiteX0-133" fmla="*/ 388612 w 410967"/>
                <a:gd name="connsiteY0-134" fmla="*/ 2744513 h 2744513"/>
                <a:gd name="connsiteX1-135" fmla="*/ 11701 w 410967"/>
                <a:gd name="connsiteY1-136" fmla="*/ 1403787 h 2744513"/>
                <a:gd name="connsiteX2-137" fmla="*/ 142698 w 410967"/>
                <a:gd name="connsiteY2-138" fmla="*/ 0 h 2744513"/>
                <a:gd name="connsiteX3-139" fmla="*/ 325292 w 410967"/>
                <a:gd name="connsiteY3-140" fmla="*/ 1498380 h 2744513"/>
                <a:gd name="connsiteX4-141" fmla="*/ 410967 w 410967"/>
                <a:gd name="connsiteY4-142" fmla="*/ 2597367 h 2744513"/>
                <a:gd name="connsiteX5-143" fmla="*/ 388612 w 410967"/>
                <a:gd name="connsiteY5-144" fmla="*/ 2744513 h 2744513"/>
                <a:gd name="connsiteX0-145" fmla="*/ 228631 w 407477"/>
                <a:gd name="connsiteY0-146" fmla="*/ 2471244 h 2597367"/>
                <a:gd name="connsiteX1-147" fmla="*/ 8211 w 407477"/>
                <a:gd name="connsiteY1-148" fmla="*/ 1403787 h 2597367"/>
                <a:gd name="connsiteX2-149" fmla="*/ 139208 w 407477"/>
                <a:gd name="connsiteY2-150" fmla="*/ 0 h 2597367"/>
                <a:gd name="connsiteX3-151" fmla="*/ 321802 w 407477"/>
                <a:gd name="connsiteY3-152" fmla="*/ 1498380 h 2597367"/>
                <a:gd name="connsiteX4-153" fmla="*/ 407477 w 407477"/>
                <a:gd name="connsiteY4-154" fmla="*/ 2597367 h 2597367"/>
                <a:gd name="connsiteX5-155" fmla="*/ 228631 w 407477"/>
                <a:gd name="connsiteY5-156" fmla="*/ 2471244 h 2597367"/>
                <a:gd name="connsiteX0-157" fmla="*/ 223164 w 318785"/>
                <a:gd name="connsiteY0-158" fmla="*/ 2471244 h 2471560"/>
                <a:gd name="connsiteX1-159" fmla="*/ 2744 w 318785"/>
                <a:gd name="connsiteY1-160" fmla="*/ 1403787 h 2471560"/>
                <a:gd name="connsiteX2-161" fmla="*/ 133741 w 318785"/>
                <a:gd name="connsiteY2-162" fmla="*/ 0 h 2471560"/>
                <a:gd name="connsiteX3-163" fmla="*/ 316335 w 318785"/>
                <a:gd name="connsiteY3-164" fmla="*/ 1498380 h 2471560"/>
                <a:gd name="connsiteX4-165" fmla="*/ 223164 w 318785"/>
                <a:gd name="connsiteY4-166" fmla="*/ 2471244 h 2471560"/>
                <a:gd name="connsiteX0-167" fmla="*/ 220502 w 316123"/>
                <a:gd name="connsiteY0-168" fmla="*/ 2523795 h 2524111"/>
                <a:gd name="connsiteX1-169" fmla="*/ 82 w 316123"/>
                <a:gd name="connsiteY1-170" fmla="*/ 1456338 h 2524111"/>
                <a:gd name="connsiteX2-171" fmla="*/ 200104 w 316123"/>
                <a:gd name="connsiteY2-172" fmla="*/ 0 h 2524111"/>
                <a:gd name="connsiteX3-173" fmla="*/ 313673 w 316123"/>
                <a:gd name="connsiteY3-174" fmla="*/ 1550931 h 2524111"/>
                <a:gd name="connsiteX4-175" fmla="*/ 220502 w 316123"/>
                <a:gd name="connsiteY4-176" fmla="*/ 2523795 h 2524111"/>
                <a:gd name="connsiteX0-177" fmla="*/ 220502 w 316123"/>
                <a:gd name="connsiteY0-178" fmla="*/ 2523795 h 2524111"/>
                <a:gd name="connsiteX1-179" fmla="*/ 82 w 316123"/>
                <a:gd name="connsiteY1-180" fmla="*/ 1456338 h 2524111"/>
                <a:gd name="connsiteX2-181" fmla="*/ 200104 w 316123"/>
                <a:gd name="connsiteY2-182" fmla="*/ 0 h 2524111"/>
                <a:gd name="connsiteX3-183" fmla="*/ 313673 w 316123"/>
                <a:gd name="connsiteY3-184" fmla="*/ 1550931 h 2524111"/>
                <a:gd name="connsiteX4-185" fmla="*/ 220502 w 316123"/>
                <a:gd name="connsiteY4-186" fmla="*/ 2523795 h 2524111"/>
                <a:gd name="connsiteX0-187" fmla="*/ 161437 w 257058"/>
                <a:gd name="connsiteY0-188" fmla="*/ 2523795 h 2524111"/>
                <a:gd name="connsiteX1-189" fmla="*/ 181 w 257058"/>
                <a:gd name="connsiteY1-190" fmla="*/ 1445828 h 2524111"/>
                <a:gd name="connsiteX2-191" fmla="*/ 141039 w 257058"/>
                <a:gd name="connsiteY2-192" fmla="*/ 0 h 2524111"/>
                <a:gd name="connsiteX3-193" fmla="*/ 254608 w 257058"/>
                <a:gd name="connsiteY3-194" fmla="*/ 1550931 h 2524111"/>
                <a:gd name="connsiteX4-195" fmla="*/ 161437 w 257058"/>
                <a:gd name="connsiteY4-196" fmla="*/ 2523795 h 2524111"/>
                <a:gd name="connsiteX0-197" fmla="*/ 112207 w 256113"/>
                <a:gd name="connsiteY0-198" fmla="*/ 2513285 h 2513607"/>
                <a:gd name="connsiteX1-199" fmla="*/ 254 w 256113"/>
                <a:gd name="connsiteY1-200" fmla="*/ 1445828 h 2513607"/>
                <a:gd name="connsiteX2-201" fmla="*/ 141112 w 256113"/>
                <a:gd name="connsiteY2-202" fmla="*/ 0 h 2513607"/>
                <a:gd name="connsiteX3-203" fmla="*/ 254681 w 256113"/>
                <a:gd name="connsiteY3-204" fmla="*/ 1550931 h 2513607"/>
                <a:gd name="connsiteX4-205" fmla="*/ 112207 w 256113"/>
                <a:gd name="connsiteY4-206" fmla="*/ 2513285 h 2513607"/>
                <a:gd name="connsiteX0-207" fmla="*/ 112207 w 209853"/>
                <a:gd name="connsiteY0-208" fmla="*/ 2513285 h 2513503"/>
                <a:gd name="connsiteX1-209" fmla="*/ 254 w 209853"/>
                <a:gd name="connsiteY1-210" fmla="*/ 1445828 h 2513503"/>
                <a:gd name="connsiteX2-211" fmla="*/ 141112 w 209853"/>
                <a:gd name="connsiteY2-212" fmla="*/ 0 h 2513503"/>
                <a:gd name="connsiteX3-213" fmla="*/ 205378 w 209853"/>
                <a:gd name="connsiteY3-214" fmla="*/ 1277662 h 2513503"/>
                <a:gd name="connsiteX4-215" fmla="*/ 112207 w 209853"/>
                <a:gd name="connsiteY4-216" fmla="*/ 2513285 h 2513503"/>
                <a:gd name="connsiteX0-217" fmla="*/ 112236 w 207857"/>
                <a:gd name="connsiteY0-218" fmla="*/ 2502774 h 2502992"/>
                <a:gd name="connsiteX1-219" fmla="*/ 283 w 207857"/>
                <a:gd name="connsiteY1-220" fmla="*/ 1435317 h 2502992"/>
                <a:gd name="connsiteX2-221" fmla="*/ 101699 w 207857"/>
                <a:gd name="connsiteY2-222" fmla="*/ 0 h 2502992"/>
                <a:gd name="connsiteX3-223" fmla="*/ 205407 w 207857"/>
                <a:gd name="connsiteY3-224" fmla="*/ 1267151 h 2502992"/>
                <a:gd name="connsiteX4-225" fmla="*/ 112236 w 207857"/>
                <a:gd name="connsiteY4-226" fmla="*/ 2502774 h 2502992"/>
                <a:gd name="connsiteX0-227" fmla="*/ 118518 w 214139"/>
                <a:gd name="connsiteY0-228" fmla="*/ 3206967 h 3207185"/>
                <a:gd name="connsiteX1-229" fmla="*/ 6565 w 214139"/>
                <a:gd name="connsiteY1-230" fmla="*/ 2139510 h 3207185"/>
                <a:gd name="connsiteX2-231" fmla="*/ 78399 w 214139"/>
                <a:gd name="connsiteY2-232" fmla="*/ 0 h 3207185"/>
                <a:gd name="connsiteX3-233" fmla="*/ 211689 w 214139"/>
                <a:gd name="connsiteY3-234" fmla="*/ 1971344 h 3207185"/>
                <a:gd name="connsiteX4-235" fmla="*/ 118518 w 214139"/>
                <a:gd name="connsiteY4-236" fmla="*/ 3206967 h 3207185"/>
                <a:gd name="connsiteX0-237" fmla="*/ 118518 w 214139"/>
                <a:gd name="connsiteY0-238" fmla="*/ 3206967 h 3207185"/>
                <a:gd name="connsiteX1-239" fmla="*/ 6565 w 214139"/>
                <a:gd name="connsiteY1-240" fmla="*/ 2139510 h 3207185"/>
                <a:gd name="connsiteX2-241" fmla="*/ 78399 w 214139"/>
                <a:gd name="connsiteY2-242" fmla="*/ 0 h 3207185"/>
                <a:gd name="connsiteX3-243" fmla="*/ 211689 w 214139"/>
                <a:gd name="connsiteY3-244" fmla="*/ 1971344 h 3207185"/>
                <a:gd name="connsiteX4-245" fmla="*/ 118518 w 214139"/>
                <a:gd name="connsiteY4-246" fmla="*/ 3206967 h 3207185"/>
                <a:gd name="connsiteX0-247" fmla="*/ 112724 w 208345"/>
                <a:gd name="connsiteY0-248" fmla="*/ 3206967 h 3207185"/>
                <a:gd name="connsiteX1-249" fmla="*/ 771 w 208345"/>
                <a:gd name="connsiteY1-250" fmla="*/ 2139510 h 3207185"/>
                <a:gd name="connsiteX2-251" fmla="*/ 72605 w 208345"/>
                <a:gd name="connsiteY2-252" fmla="*/ 0 h 3207185"/>
                <a:gd name="connsiteX3-253" fmla="*/ 205895 w 208345"/>
                <a:gd name="connsiteY3-254" fmla="*/ 1971344 h 3207185"/>
                <a:gd name="connsiteX4-255" fmla="*/ 112724 w 208345"/>
                <a:gd name="connsiteY4-256" fmla="*/ 3206967 h 3207185"/>
                <a:gd name="connsiteX0-257" fmla="*/ 112333 w 207954"/>
                <a:gd name="connsiteY0-258" fmla="*/ 2555326 h 2555544"/>
                <a:gd name="connsiteX1-259" fmla="*/ 380 w 207954"/>
                <a:gd name="connsiteY1-260" fmla="*/ 1487869 h 2555544"/>
                <a:gd name="connsiteX2-261" fmla="*/ 82074 w 207954"/>
                <a:gd name="connsiteY2-262" fmla="*/ 0 h 2555544"/>
                <a:gd name="connsiteX3-263" fmla="*/ 205504 w 207954"/>
                <a:gd name="connsiteY3-264" fmla="*/ 1319703 h 2555544"/>
                <a:gd name="connsiteX4-265" fmla="*/ 112333 w 207954"/>
                <a:gd name="connsiteY4-266" fmla="*/ 2555326 h 2555544"/>
                <a:gd name="connsiteX0-267" fmla="*/ 113360 w 208981"/>
                <a:gd name="connsiteY0-268" fmla="*/ 2250526 h 2250744"/>
                <a:gd name="connsiteX1-269" fmla="*/ 1407 w 208981"/>
                <a:gd name="connsiteY1-270" fmla="*/ 1183069 h 2250744"/>
                <a:gd name="connsiteX2-271" fmla="*/ 63380 w 208981"/>
                <a:gd name="connsiteY2-272" fmla="*/ 0 h 2250744"/>
                <a:gd name="connsiteX3-273" fmla="*/ 206531 w 208981"/>
                <a:gd name="connsiteY3-274" fmla="*/ 1014903 h 2250744"/>
                <a:gd name="connsiteX4-275" fmla="*/ 113360 w 208981"/>
                <a:gd name="connsiteY4-276" fmla="*/ 2250526 h 2250744"/>
                <a:gd name="connsiteX0-277" fmla="*/ 117785 w 294603"/>
                <a:gd name="connsiteY0-278" fmla="*/ 2271546 h 2271764"/>
                <a:gd name="connsiteX1-279" fmla="*/ 5832 w 294603"/>
                <a:gd name="connsiteY1-280" fmla="*/ 1204089 h 2271764"/>
                <a:gd name="connsiteX2-281" fmla="*/ 294602 w 294603"/>
                <a:gd name="connsiteY2-282" fmla="*/ 0 h 2271764"/>
                <a:gd name="connsiteX3-283" fmla="*/ 210956 w 294603"/>
                <a:gd name="connsiteY3-284" fmla="*/ 1035923 h 2271764"/>
                <a:gd name="connsiteX4-285" fmla="*/ 117785 w 294603"/>
                <a:gd name="connsiteY4-286" fmla="*/ 2271546 h 2271764"/>
                <a:gd name="connsiteX0-287" fmla="*/ 112877 w 208498"/>
                <a:gd name="connsiteY0-288" fmla="*/ 2303077 h 2303295"/>
                <a:gd name="connsiteX1-289" fmla="*/ 924 w 208498"/>
                <a:gd name="connsiteY1-290" fmla="*/ 1235620 h 2303295"/>
                <a:gd name="connsiteX2-291" fmla="*/ 171365 w 208498"/>
                <a:gd name="connsiteY2-292" fmla="*/ 0 h 2303295"/>
                <a:gd name="connsiteX3-293" fmla="*/ 206048 w 208498"/>
                <a:gd name="connsiteY3-294" fmla="*/ 1067454 h 2303295"/>
                <a:gd name="connsiteX4-295" fmla="*/ 112877 w 208498"/>
                <a:gd name="connsiteY4-296" fmla="*/ 2303077 h 2303295"/>
                <a:gd name="connsiteX0-297" fmla="*/ 111982 w 207603"/>
                <a:gd name="connsiteY0-298" fmla="*/ 2324098 h 2324316"/>
                <a:gd name="connsiteX1-299" fmla="*/ 29 w 207603"/>
                <a:gd name="connsiteY1-300" fmla="*/ 1256641 h 2324316"/>
                <a:gd name="connsiteX2-301" fmla="*/ 121166 w 207603"/>
                <a:gd name="connsiteY2-302" fmla="*/ 0 h 2324316"/>
                <a:gd name="connsiteX3-303" fmla="*/ 205153 w 207603"/>
                <a:gd name="connsiteY3-304" fmla="*/ 1088475 h 2324316"/>
                <a:gd name="connsiteX4-305" fmla="*/ 111982 w 207603"/>
                <a:gd name="connsiteY4-306" fmla="*/ 2324098 h 2324316"/>
                <a:gd name="connsiteX0-307" fmla="*/ 111982 w 207603"/>
                <a:gd name="connsiteY0-308" fmla="*/ 2197974 h 2198230"/>
                <a:gd name="connsiteX1-309" fmla="*/ 29 w 207603"/>
                <a:gd name="connsiteY1-310" fmla="*/ 1256641 h 2198230"/>
                <a:gd name="connsiteX2-311" fmla="*/ 121166 w 207603"/>
                <a:gd name="connsiteY2-312" fmla="*/ 0 h 2198230"/>
                <a:gd name="connsiteX3-313" fmla="*/ 205153 w 207603"/>
                <a:gd name="connsiteY3-314" fmla="*/ 1088475 h 2198230"/>
                <a:gd name="connsiteX4-315" fmla="*/ 111982 w 207603"/>
                <a:gd name="connsiteY4-316" fmla="*/ 2197974 h 2198230"/>
                <a:gd name="connsiteX0-317" fmla="*/ 111982 w 206487"/>
                <a:gd name="connsiteY0-318" fmla="*/ 2197974 h 2197974"/>
                <a:gd name="connsiteX1-319" fmla="*/ 29 w 206487"/>
                <a:gd name="connsiteY1-320" fmla="*/ 1256641 h 2197974"/>
                <a:gd name="connsiteX2-321" fmla="*/ 121166 w 206487"/>
                <a:gd name="connsiteY2-322" fmla="*/ 0 h 2197974"/>
                <a:gd name="connsiteX3-323" fmla="*/ 205153 w 206487"/>
                <a:gd name="connsiteY3-324" fmla="*/ 1088475 h 2197974"/>
                <a:gd name="connsiteX4-325" fmla="*/ 111982 w 206487"/>
                <a:gd name="connsiteY4-326" fmla="*/ 2197974 h 2197974"/>
                <a:gd name="connsiteX0-327" fmla="*/ 283728 w 283728"/>
                <a:gd name="connsiteY0-328" fmla="*/ 2124402 h 2124402"/>
                <a:gd name="connsiteX1-329" fmla="*/ 4142 w 283728"/>
                <a:gd name="connsiteY1-330" fmla="*/ 1256641 h 2124402"/>
                <a:gd name="connsiteX2-331" fmla="*/ 125279 w 283728"/>
                <a:gd name="connsiteY2-332" fmla="*/ 0 h 2124402"/>
                <a:gd name="connsiteX3-333" fmla="*/ 209266 w 283728"/>
                <a:gd name="connsiteY3-334" fmla="*/ 1088475 h 2124402"/>
                <a:gd name="connsiteX4-335" fmla="*/ 283728 w 283728"/>
                <a:gd name="connsiteY4-336" fmla="*/ 2124402 h 2124402"/>
                <a:gd name="connsiteX0-337" fmla="*/ 283728 w 284476"/>
                <a:gd name="connsiteY0-338" fmla="*/ 2124402 h 2124402"/>
                <a:gd name="connsiteX1-339" fmla="*/ 4142 w 284476"/>
                <a:gd name="connsiteY1-340" fmla="*/ 1256641 h 2124402"/>
                <a:gd name="connsiteX2-341" fmla="*/ 125279 w 284476"/>
                <a:gd name="connsiteY2-342" fmla="*/ 0 h 2124402"/>
                <a:gd name="connsiteX3-343" fmla="*/ 209266 w 284476"/>
                <a:gd name="connsiteY3-344" fmla="*/ 1088475 h 2124402"/>
                <a:gd name="connsiteX4-345" fmla="*/ 283728 w 284476"/>
                <a:gd name="connsiteY4-346" fmla="*/ 2124402 h 2124402"/>
                <a:gd name="connsiteX0-347" fmla="*/ 102153 w 206421"/>
                <a:gd name="connsiteY0-348" fmla="*/ 2208485 h 2208485"/>
                <a:gd name="connsiteX1-349" fmla="*/ 61 w 206421"/>
                <a:gd name="connsiteY1-350" fmla="*/ 1256641 h 2208485"/>
                <a:gd name="connsiteX2-351" fmla="*/ 121198 w 206421"/>
                <a:gd name="connsiteY2-352" fmla="*/ 0 h 2208485"/>
                <a:gd name="connsiteX3-353" fmla="*/ 205185 w 206421"/>
                <a:gd name="connsiteY3-354" fmla="*/ 1088475 h 2208485"/>
                <a:gd name="connsiteX4-355" fmla="*/ 102153 w 206421"/>
                <a:gd name="connsiteY4-356" fmla="*/ 2208485 h 220848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206421" h="2208485">
                  <a:moveTo>
                    <a:pt x="102153" y="2208485"/>
                  </a:moveTo>
                  <a:cubicBezTo>
                    <a:pt x="118914" y="2108637"/>
                    <a:pt x="-3113" y="1624722"/>
                    <a:pt x="61" y="1256641"/>
                  </a:cubicBezTo>
                  <a:cubicBezTo>
                    <a:pt x="3235" y="888560"/>
                    <a:pt x="80574" y="219046"/>
                    <a:pt x="121198" y="0"/>
                  </a:cubicBezTo>
                  <a:cubicBezTo>
                    <a:pt x="77188" y="329012"/>
                    <a:pt x="205185" y="555806"/>
                    <a:pt x="205185" y="1088475"/>
                  </a:cubicBezTo>
                  <a:cubicBezTo>
                    <a:pt x="220089" y="1500349"/>
                    <a:pt x="95254" y="2140168"/>
                    <a:pt x="102153" y="2208485"/>
                  </a:cubicBez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30" name="Freeform: Shape 50"/>
            <p:cNvSpPr/>
            <p:nvPr/>
          </p:nvSpPr>
          <p:spPr>
            <a:xfrm>
              <a:off x="7631094" y="5091665"/>
              <a:ext cx="120616" cy="680729"/>
            </a:xfrm>
            <a:custGeom>
              <a:avLst/>
              <a:gdLst>
                <a:gd name="connsiteX0" fmla="*/ 779318 w 779318"/>
                <a:gd name="connsiteY0" fmla="*/ 2408183 h 2408183"/>
                <a:gd name="connsiteX1" fmla="*/ 0 w 779318"/>
                <a:gd name="connsiteY1" fmla="*/ 1204091 h 2408183"/>
                <a:gd name="connsiteX2" fmla="*/ 779318 w 779318"/>
                <a:gd name="connsiteY2" fmla="*/ -1 h 2408183"/>
                <a:gd name="connsiteX3" fmla="*/ 246522 w 779318"/>
                <a:gd name="connsiteY3" fmla="*/ 1204090 h 2408183"/>
                <a:gd name="connsiteX4" fmla="*/ 779318 w 779318"/>
                <a:gd name="connsiteY4" fmla="*/ 2408181 h 2408183"/>
                <a:gd name="connsiteX5" fmla="*/ 779318 w 779318"/>
                <a:gd name="connsiteY5" fmla="*/ 2408183 h 2408183"/>
                <a:gd name="connsiteX0-1" fmla="*/ 779318 w 779318"/>
                <a:gd name="connsiteY0-2" fmla="*/ 2408184 h 2408184"/>
                <a:gd name="connsiteX1-3" fmla="*/ 0 w 779318"/>
                <a:gd name="connsiteY1-4" fmla="*/ 1204092 h 2408184"/>
                <a:gd name="connsiteX2-5" fmla="*/ 779318 w 779318"/>
                <a:gd name="connsiteY2-6" fmla="*/ 0 h 2408184"/>
                <a:gd name="connsiteX3-7" fmla="*/ 246522 w 779318"/>
                <a:gd name="connsiteY3-8" fmla="*/ 1204091 h 2408184"/>
                <a:gd name="connsiteX4-9" fmla="*/ 779318 w 779318"/>
                <a:gd name="connsiteY4-10" fmla="*/ 2408182 h 2408184"/>
                <a:gd name="connsiteX5-11" fmla="*/ 779318 w 779318"/>
                <a:gd name="connsiteY5-12" fmla="*/ 2408184 h 2408184"/>
                <a:gd name="connsiteX0-13" fmla="*/ 779318 w 779318"/>
                <a:gd name="connsiteY0-14" fmla="*/ 2408184 h 2408184"/>
                <a:gd name="connsiteX1-15" fmla="*/ 0 w 779318"/>
                <a:gd name="connsiteY1-16" fmla="*/ 1204092 h 2408184"/>
                <a:gd name="connsiteX2-17" fmla="*/ 779318 w 779318"/>
                <a:gd name="connsiteY2-18" fmla="*/ 0 h 2408184"/>
                <a:gd name="connsiteX3-19" fmla="*/ 246522 w 779318"/>
                <a:gd name="connsiteY3-20" fmla="*/ 1204091 h 2408184"/>
                <a:gd name="connsiteX4-21" fmla="*/ 779318 w 779318"/>
                <a:gd name="connsiteY4-22" fmla="*/ 2408182 h 2408184"/>
                <a:gd name="connsiteX5-23" fmla="*/ 779318 w 779318"/>
                <a:gd name="connsiteY5-24" fmla="*/ 2408184 h 2408184"/>
                <a:gd name="connsiteX0-25" fmla="*/ 779318 w 779318"/>
                <a:gd name="connsiteY0-26" fmla="*/ 2408184 h 2408184"/>
                <a:gd name="connsiteX1-27" fmla="*/ 0 w 779318"/>
                <a:gd name="connsiteY1-28" fmla="*/ 1204092 h 2408184"/>
                <a:gd name="connsiteX2-29" fmla="*/ 779318 w 779318"/>
                <a:gd name="connsiteY2-30" fmla="*/ 0 h 2408184"/>
                <a:gd name="connsiteX3-31" fmla="*/ 246522 w 779318"/>
                <a:gd name="connsiteY3-32" fmla="*/ 1204091 h 2408184"/>
                <a:gd name="connsiteX4-33" fmla="*/ 779318 w 779318"/>
                <a:gd name="connsiteY4-34" fmla="*/ 2408182 h 2408184"/>
                <a:gd name="connsiteX5-35" fmla="*/ 779318 w 779318"/>
                <a:gd name="connsiteY5-36" fmla="*/ 2408184 h 2408184"/>
                <a:gd name="connsiteX0-37" fmla="*/ 779318 w 779318"/>
                <a:gd name="connsiteY0-38" fmla="*/ 2408184 h 2408184"/>
                <a:gd name="connsiteX1-39" fmla="*/ 0 w 779318"/>
                <a:gd name="connsiteY1-40" fmla="*/ 1204092 h 2408184"/>
                <a:gd name="connsiteX2-41" fmla="*/ 779318 w 779318"/>
                <a:gd name="connsiteY2-42" fmla="*/ 0 h 2408184"/>
                <a:gd name="connsiteX3-43" fmla="*/ 693643 w 779318"/>
                <a:gd name="connsiteY3-44" fmla="*/ 1309195 h 2408184"/>
                <a:gd name="connsiteX4-45" fmla="*/ 779318 w 779318"/>
                <a:gd name="connsiteY4-46" fmla="*/ 2408182 h 2408184"/>
                <a:gd name="connsiteX5-47" fmla="*/ 779318 w 779318"/>
                <a:gd name="connsiteY5-48" fmla="*/ 2408184 h 2408184"/>
                <a:gd name="connsiteX0-49" fmla="*/ 399289 w 399289"/>
                <a:gd name="connsiteY0-50" fmla="*/ 2408184 h 2408184"/>
                <a:gd name="connsiteX1-51" fmla="*/ 23 w 399289"/>
                <a:gd name="connsiteY1-52" fmla="*/ 1214602 h 2408184"/>
                <a:gd name="connsiteX2-53" fmla="*/ 399289 w 399289"/>
                <a:gd name="connsiteY2-54" fmla="*/ 0 h 2408184"/>
                <a:gd name="connsiteX3-55" fmla="*/ 313614 w 399289"/>
                <a:gd name="connsiteY3-56" fmla="*/ 1309195 h 2408184"/>
                <a:gd name="connsiteX4-57" fmla="*/ 399289 w 399289"/>
                <a:gd name="connsiteY4-58" fmla="*/ 2408182 h 2408184"/>
                <a:gd name="connsiteX5-59" fmla="*/ 399289 w 399289"/>
                <a:gd name="connsiteY5-60" fmla="*/ 2408184 h 2408184"/>
                <a:gd name="connsiteX0-61" fmla="*/ 440915 w 440915"/>
                <a:gd name="connsiteY0-62" fmla="*/ 2429204 h 2429204"/>
                <a:gd name="connsiteX1-63" fmla="*/ 41649 w 440915"/>
                <a:gd name="connsiteY1-64" fmla="*/ 1235622 h 2429204"/>
                <a:gd name="connsiteX2-65" fmla="*/ 262069 w 440915"/>
                <a:gd name="connsiteY2-66" fmla="*/ 0 h 2429204"/>
                <a:gd name="connsiteX3-67" fmla="*/ 355240 w 440915"/>
                <a:gd name="connsiteY3-68" fmla="*/ 1330215 h 2429204"/>
                <a:gd name="connsiteX4-69" fmla="*/ 440915 w 440915"/>
                <a:gd name="connsiteY4-70" fmla="*/ 2429202 h 2429204"/>
                <a:gd name="connsiteX5-71" fmla="*/ 440915 w 440915"/>
                <a:gd name="connsiteY5-72" fmla="*/ 2429204 h 2429204"/>
                <a:gd name="connsiteX0-73" fmla="*/ 489378 w 489378"/>
                <a:gd name="connsiteY0-74" fmla="*/ 2597369 h 2597369"/>
                <a:gd name="connsiteX1-75" fmla="*/ 90112 w 489378"/>
                <a:gd name="connsiteY1-76" fmla="*/ 1403787 h 2597369"/>
                <a:gd name="connsiteX2-77" fmla="*/ 221109 w 489378"/>
                <a:gd name="connsiteY2-78" fmla="*/ 0 h 2597369"/>
                <a:gd name="connsiteX3-79" fmla="*/ 403703 w 489378"/>
                <a:gd name="connsiteY3-80" fmla="*/ 1498380 h 2597369"/>
                <a:gd name="connsiteX4-81" fmla="*/ 489378 w 489378"/>
                <a:gd name="connsiteY4-82" fmla="*/ 2597367 h 2597369"/>
                <a:gd name="connsiteX5-83" fmla="*/ 489378 w 489378"/>
                <a:gd name="connsiteY5-84" fmla="*/ 2597369 h 2597369"/>
                <a:gd name="connsiteX0-85" fmla="*/ 489378 w 489378"/>
                <a:gd name="connsiteY0-86" fmla="*/ 2597369 h 2597369"/>
                <a:gd name="connsiteX1-87" fmla="*/ 90112 w 489378"/>
                <a:gd name="connsiteY1-88" fmla="*/ 1403787 h 2597369"/>
                <a:gd name="connsiteX2-89" fmla="*/ 221109 w 489378"/>
                <a:gd name="connsiteY2-90" fmla="*/ 0 h 2597369"/>
                <a:gd name="connsiteX3-91" fmla="*/ 403703 w 489378"/>
                <a:gd name="connsiteY3-92" fmla="*/ 1498380 h 2597369"/>
                <a:gd name="connsiteX4-93" fmla="*/ 489378 w 489378"/>
                <a:gd name="connsiteY4-94" fmla="*/ 2597367 h 2597369"/>
                <a:gd name="connsiteX5-95" fmla="*/ 489378 w 489378"/>
                <a:gd name="connsiteY5-96" fmla="*/ 2597369 h 2597369"/>
                <a:gd name="connsiteX0-97" fmla="*/ 440135 w 440135"/>
                <a:gd name="connsiteY0-98" fmla="*/ 2597369 h 2597369"/>
                <a:gd name="connsiteX1-99" fmla="*/ 40869 w 440135"/>
                <a:gd name="connsiteY1-100" fmla="*/ 1403787 h 2597369"/>
                <a:gd name="connsiteX2-101" fmla="*/ 171866 w 440135"/>
                <a:gd name="connsiteY2-102" fmla="*/ 0 h 2597369"/>
                <a:gd name="connsiteX3-103" fmla="*/ 354460 w 440135"/>
                <a:gd name="connsiteY3-104" fmla="*/ 1498380 h 2597369"/>
                <a:gd name="connsiteX4-105" fmla="*/ 440135 w 440135"/>
                <a:gd name="connsiteY4-106" fmla="*/ 2597367 h 2597369"/>
                <a:gd name="connsiteX5-107" fmla="*/ 440135 w 440135"/>
                <a:gd name="connsiteY5-108" fmla="*/ 2597369 h 2597369"/>
                <a:gd name="connsiteX0-109" fmla="*/ 412392 w 412392"/>
                <a:gd name="connsiteY0-110" fmla="*/ 2597369 h 2597369"/>
                <a:gd name="connsiteX1-111" fmla="*/ 13126 w 412392"/>
                <a:gd name="connsiteY1-112" fmla="*/ 1403787 h 2597369"/>
                <a:gd name="connsiteX2-113" fmla="*/ 144123 w 412392"/>
                <a:gd name="connsiteY2-114" fmla="*/ 0 h 2597369"/>
                <a:gd name="connsiteX3-115" fmla="*/ 326717 w 412392"/>
                <a:gd name="connsiteY3-116" fmla="*/ 1498380 h 2597369"/>
                <a:gd name="connsiteX4-117" fmla="*/ 412392 w 412392"/>
                <a:gd name="connsiteY4-118" fmla="*/ 2597367 h 2597369"/>
                <a:gd name="connsiteX5-119" fmla="*/ 412392 w 412392"/>
                <a:gd name="connsiteY5-120" fmla="*/ 2597369 h 2597369"/>
                <a:gd name="connsiteX0-121" fmla="*/ 388612 w 410967"/>
                <a:gd name="connsiteY0-122" fmla="*/ 2744513 h 2744513"/>
                <a:gd name="connsiteX1-123" fmla="*/ 11701 w 410967"/>
                <a:gd name="connsiteY1-124" fmla="*/ 1403787 h 2744513"/>
                <a:gd name="connsiteX2-125" fmla="*/ 142698 w 410967"/>
                <a:gd name="connsiteY2-126" fmla="*/ 0 h 2744513"/>
                <a:gd name="connsiteX3-127" fmla="*/ 325292 w 410967"/>
                <a:gd name="connsiteY3-128" fmla="*/ 1498380 h 2744513"/>
                <a:gd name="connsiteX4-129" fmla="*/ 410967 w 410967"/>
                <a:gd name="connsiteY4-130" fmla="*/ 2597367 h 2744513"/>
                <a:gd name="connsiteX5-131" fmla="*/ 388612 w 410967"/>
                <a:gd name="connsiteY5-132" fmla="*/ 2744513 h 2744513"/>
                <a:gd name="connsiteX0-133" fmla="*/ 388612 w 410967"/>
                <a:gd name="connsiteY0-134" fmla="*/ 2744513 h 2744513"/>
                <a:gd name="connsiteX1-135" fmla="*/ 11701 w 410967"/>
                <a:gd name="connsiteY1-136" fmla="*/ 1403787 h 2744513"/>
                <a:gd name="connsiteX2-137" fmla="*/ 142698 w 410967"/>
                <a:gd name="connsiteY2-138" fmla="*/ 0 h 2744513"/>
                <a:gd name="connsiteX3-139" fmla="*/ 325292 w 410967"/>
                <a:gd name="connsiteY3-140" fmla="*/ 1498380 h 2744513"/>
                <a:gd name="connsiteX4-141" fmla="*/ 410967 w 410967"/>
                <a:gd name="connsiteY4-142" fmla="*/ 2597367 h 2744513"/>
                <a:gd name="connsiteX5-143" fmla="*/ 388612 w 410967"/>
                <a:gd name="connsiteY5-144" fmla="*/ 2744513 h 2744513"/>
                <a:gd name="connsiteX0-145" fmla="*/ 228631 w 407477"/>
                <a:gd name="connsiteY0-146" fmla="*/ 2471244 h 2597367"/>
                <a:gd name="connsiteX1-147" fmla="*/ 8211 w 407477"/>
                <a:gd name="connsiteY1-148" fmla="*/ 1403787 h 2597367"/>
                <a:gd name="connsiteX2-149" fmla="*/ 139208 w 407477"/>
                <a:gd name="connsiteY2-150" fmla="*/ 0 h 2597367"/>
                <a:gd name="connsiteX3-151" fmla="*/ 321802 w 407477"/>
                <a:gd name="connsiteY3-152" fmla="*/ 1498380 h 2597367"/>
                <a:gd name="connsiteX4-153" fmla="*/ 407477 w 407477"/>
                <a:gd name="connsiteY4-154" fmla="*/ 2597367 h 2597367"/>
                <a:gd name="connsiteX5-155" fmla="*/ 228631 w 407477"/>
                <a:gd name="connsiteY5-156" fmla="*/ 2471244 h 2597367"/>
                <a:gd name="connsiteX0-157" fmla="*/ 223164 w 318785"/>
                <a:gd name="connsiteY0-158" fmla="*/ 2471244 h 2471560"/>
                <a:gd name="connsiteX1-159" fmla="*/ 2744 w 318785"/>
                <a:gd name="connsiteY1-160" fmla="*/ 1403787 h 2471560"/>
                <a:gd name="connsiteX2-161" fmla="*/ 133741 w 318785"/>
                <a:gd name="connsiteY2-162" fmla="*/ 0 h 2471560"/>
                <a:gd name="connsiteX3-163" fmla="*/ 316335 w 318785"/>
                <a:gd name="connsiteY3-164" fmla="*/ 1498380 h 2471560"/>
                <a:gd name="connsiteX4-165" fmla="*/ 223164 w 318785"/>
                <a:gd name="connsiteY4-166" fmla="*/ 2471244 h 2471560"/>
                <a:gd name="connsiteX0-167" fmla="*/ 220502 w 316123"/>
                <a:gd name="connsiteY0-168" fmla="*/ 2523795 h 2524111"/>
                <a:gd name="connsiteX1-169" fmla="*/ 82 w 316123"/>
                <a:gd name="connsiteY1-170" fmla="*/ 1456338 h 2524111"/>
                <a:gd name="connsiteX2-171" fmla="*/ 200104 w 316123"/>
                <a:gd name="connsiteY2-172" fmla="*/ 0 h 2524111"/>
                <a:gd name="connsiteX3-173" fmla="*/ 313673 w 316123"/>
                <a:gd name="connsiteY3-174" fmla="*/ 1550931 h 2524111"/>
                <a:gd name="connsiteX4-175" fmla="*/ 220502 w 316123"/>
                <a:gd name="connsiteY4-176" fmla="*/ 2523795 h 2524111"/>
                <a:gd name="connsiteX0-177" fmla="*/ 220502 w 316123"/>
                <a:gd name="connsiteY0-178" fmla="*/ 2523795 h 2524111"/>
                <a:gd name="connsiteX1-179" fmla="*/ 82 w 316123"/>
                <a:gd name="connsiteY1-180" fmla="*/ 1456338 h 2524111"/>
                <a:gd name="connsiteX2-181" fmla="*/ 200104 w 316123"/>
                <a:gd name="connsiteY2-182" fmla="*/ 0 h 2524111"/>
                <a:gd name="connsiteX3-183" fmla="*/ 313673 w 316123"/>
                <a:gd name="connsiteY3-184" fmla="*/ 1550931 h 2524111"/>
                <a:gd name="connsiteX4-185" fmla="*/ 220502 w 316123"/>
                <a:gd name="connsiteY4-186" fmla="*/ 2523795 h 2524111"/>
                <a:gd name="connsiteX0-187" fmla="*/ 161437 w 257058"/>
                <a:gd name="connsiteY0-188" fmla="*/ 2523795 h 2524111"/>
                <a:gd name="connsiteX1-189" fmla="*/ 181 w 257058"/>
                <a:gd name="connsiteY1-190" fmla="*/ 1445828 h 2524111"/>
                <a:gd name="connsiteX2-191" fmla="*/ 141039 w 257058"/>
                <a:gd name="connsiteY2-192" fmla="*/ 0 h 2524111"/>
                <a:gd name="connsiteX3-193" fmla="*/ 254608 w 257058"/>
                <a:gd name="connsiteY3-194" fmla="*/ 1550931 h 2524111"/>
                <a:gd name="connsiteX4-195" fmla="*/ 161437 w 257058"/>
                <a:gd name="connsiteY4-196" fmla="*/ 2523795 h 2524111"/>
                <a:gd name="connsiteX0-197" fmla="*/ 112207 w 256113"/>
                <a:gd name="connsiteY0-198" fmla="*/ 2513285 h 2513607"/>
                <a:gd name="connsiteX1-199" fmla="*/ 254 w 256113"/>
                <a:gd name="connsiteY1-200" fmla="*/ 1445828 h 2513607"/>
                <a:gd name="connsiteX2-201" fmla="*/ 141112 w 256113"/>
                <a:gd name="connsiteY2-202" fmla="*/ 0 h 2513607"/>
                <a:gd name="connsiteX3-203" fmla="*/ 254681 w 256113"/>
                <a:gd name="connsiteY3-204" fmla="*/ 1550931 h 2513607"/>
                <a:gd name="connsiteX4-205" fmla="*/ 112207 w 256113"/>
                <a:gd name="connsiteY4-206" fmla="*/ 2513285 h 2513607"/>
                <a:gd name="connsiteX0-207" fmla="*/ 112207 w 209853"/>
                <a:gd name="connsiteY0-208" fmla="*/ 2513285 h 2513503"/>
                <a:gd name="connsiteX1-209" fmla="*/ 254 w 209853"/>
                <a:gd name="connsiteY1-210" fmla="*/ 1445828 h 2513503"/>
                <a:gd name="connsiteX2-211" fmla="*/ 141112 w 209853"/>
                <a:gd name="connsiteY2-212" fmla="*/ 0 h 2513503"/>
                <a:gd name="connsiteX3-213" fmla="*/ 205378 w 209853"/>
                <a:gd name="connsiteY3-214" fmla="*/ 1277662 h 2513503"/>
                <a:gd name="connsiteX4-215" fmla="*/ 112207 w 209853"/>
                <a:gd name="connsiteY4-216" fmla="*/ 2513285 h 2513503"/>
                <a:gd name="connsiteX0-217" fmla="*/ 112236 w 207857"/>
                <a:gd name="connsiteY0-218" fmla="*/ 2502774 h 2502992"/>
                <a:gd name="connsiteX1-219" fmla="*/ 283 w 207857"/>
                <a:gd name="connsiteY1-220" fmla="*/ 1435317 h 2502992"/>
                <a:gd name="connsiteX2-221" fmla="*/ 101699 w 207857"/>
                <a:gd name="connsiteY2-222" fmla="*/ 0 h 2502992"/>
                <a:gd name="connsiteX3-223" fmla="*/ 205407 w 207857"/>
                <a:gd name="connsiteY3-224" fmla="*/ 1267151 h 2502992"/>
                <a:gd name="connsiteX4-225" fmla="*/ 112236 w 207857"/>
                <a:gd name="connsiteY4-226" fmla="*/ 2502774 h 2502992"/>
                <a:gd name="connsiteX0-227" fmla="*/ 118518 w 214139"/>
                <a:gd name="connsiteY0-228" fmla="*/ 3206967 h 3207185"/>
                <a:gd name="connsiteX1-229" fmla="*/ 6565 w 214139"/>
                <a:gd name="connsiteY1-230" fmla="*/ 2139510 h 3207185"/>
                <a:gd name="connsiteX2-231" fmla="*/ 78399 w 214139"/>
                <a:gd name="connsiteY2-232" fmla="*/ 0 h 3207185"/>
                <a:gd name="connsiteX3-233" fmla="*/ 211689 w 214139"/>
                <a:gd name="connsiteY3-234" fmla="*/ 1971344 h 3207185"/>
                <a:gd name="connsiteX4-235" fmla="*/ 118518 w 214139"/>
                <a:gd name="connsiteY4-236" fmla="*/ 3206967 h 3207185"/>
                <a:gd name="connsiteX0-237" fmla="*/ 118518 w 214139"/>
                <a:gd name="connsiteY0-238" fmla="*/ 3206967 h 3207185"/>
                <a:gd name="connsiteX1-239" fmla="*/ 6565 w 214139"/>
                <a:gd name="connsiteY1-240" fmla="*/ 2139510 h 3207185"/>
                <a:gd name="connsiteX2-241" fmla="*/ 78399 w 214139"/>
                <a:gd name="connsiteY2-242" fmla="*/ 0 h 3207185"/>
                <a:gd name="connsiteX3-243" fmla="*/ 211689 w 214139"/>
                <a:gd name="connsiteY3-244" fmla="*/ 1971344 h 3207185"/>
                <a:gd name="connsiteX4-245" fmla="*/ 118518 w 214139"/>
                <a:gd name="connsiteY4-246" fmla="*/ 3206967 h 3207185"/>
                <a:gd name="connsiteX0-247" fmla="*/ 112724 w 208345"/>
                <a:gd name="connsiteY0-248" fmla="*/ 3206967 h 3207185"/>
                <a:gd name="connsiteX1-249" fmla="*/ 771 w 208345"/>
                <a:gd name="connsiteY1-250" fmla="*/ 2139510 h 3207185"/>
                <a:gd name="connsiteX2-251" fmla="*/ 72605 w 208345"/>
                <a:gd name="connsiteY2-252" fmla="*/ 0 h 3207185"/>
                <a:gd name="connsiteX3-253" fmla="*/ 205895 w 208345"/>
                <a:gd name="connsiteY3-254" fmla="*/ 1971344 h 3207185"/>
                <a:gd name="connsiteX4-255" fmla="*/ 112724 w 208345"/>
                <a:gd name="connsiteY4-256" fmla="*/ 3206967 h 3207185"/>
                <a:gd name="connsiteX0-257" fmla="*/ 112333 w 207954"/>
                <a:gd name="connsiteY0-258" fmla="*/ 2555326 h 2555544"/>
                <a:gd name="connsiteX1-259" fmla="*/ 380 w 207954"/>
                <a:gd name="connsiteY1-260" fmla="*/ 1487869 h 2555544"/>
                <a:gd name="connsiteX2-261" fmla="*/ 82074 w 207954"/>
                <a:gd name="connsiteY2-262" fmla="*/ 0 h 2555544"/>
                <a:gd name="connsiteX3-263" fmla="*/ 205504 w 207954"/>
                <a:gd name="connsiteY3-264" fmla="*/ 1319703 h 2555544"/>
                <a:gd name="connsiteX4-265" fmla="*/ 112333 w 207954"/>
                <a:gd name="connsiteY4-266" fmla="*/ 2555326 h 2555544"/>
                <a:gd name="connsiteX0-267" fmla="*/ 113360 w 208981"/>
                <a:gd name="connsiteY0-268" fmla="*/ 2250526 h 2250744"/>
                <a:gd name="connsiteX1-269" fmla="*/ 1407 w 208981"/>
                <a:gd name="connsiteY1-270" fmla="*/ 1183069 h 2250744"/>
                <a:gd name="connsiteX2-271" fmla="*/ 63380 w 208981"/>
                <a:gd name="connsiteY2-272" fmla="*/ 0 h 2250744"/>
                <a:gd name="connsiteX3-273" fmla="*/ 206531 w 208981"/>
                <a:gd name="connsiteY3-274" fmla="*/ 1014903 h 2250744"/>
                <a:gd name="connsiteX4-275" fmla="*/ 113360 w 208981"/>
                <a:gd name="connsiteY4-276" fmla="*/ 2250526 h 2250744"/>
                <a:gd name="connsiteX0-277" fmla="*/ 117785 w 294603"/>
                <a:gd name="connsiteY0-278" fmla="*/ 2271546 h 2271764"/>
                <a:gd name="connsiteX1-279" fmla="*/ 5832 w 294603"/>
                <a:gd name="connsiteY1-280" fmla="*/ 1204089 h 2271764"/>
                <a:gd name="connsiteX2-281" fmla="*/ 294602 w 294603"/>
                <a:gd name="connsiteY2-282" fmla="*/ 0 h 2271764"/>
                <a:gd name="connsiteX3-283" fmla="*/ 210956 w 294603"/>
                <a:gd name="connsiteY3-284" fmla="*/ 1035923 h 2271764"/>
                <a:gd name="connsiteX4-285" fmla="*/ 117785 w 294603"/>
                <a:gd name="connsiteY4-286" fmla="*/ 2271546 h 2271764"/>
                <a:gd name="connsiteX0-287" fmla="*/ 112877 w 208498"/>
                <a:gd name="connsiteY0-288" fmla="*/ 2303077 h 2303295"/>
                <a:gd name="connsiteX1-289" fmla="*/ 924 w 208498"/>
                <a:gd name="connsiteY1-290" fmla="*/ 1235620 h 2303295"/>
                <a:gd name="connsiteX2-291" fmla="*/ 171365 w 208498"/>
                <a:gd name="connsiteY2-292" fmla="*/ 0 h 2303295"/>
                <a:gd name="connsiteX3-293" fmla="*/ 206048 w 208498"/>
                <a:gd name="connsiteY3-294" fmla="*/ 1067454 h 2303295"/>
                <a:gd name="connsiteX4-295" fmla="*/ 112877 w 208498"/>
                <a:gd name="connsiteY4-296" fmla="*/ 2303077 h 2303295"/>
                <a:gd name="connsiteX0-297" fmla="*/ 111982 w 207603"/>
                <a:gd name="connsiteY0-298" fmla="*/ 2324098 h 2324316"/>
                <a:gd name="connsiteX1-299" fmla="*/ 29 w 207603"/>
                <a:gd name="connsiteY1-300" fmla="*/ 1256641 h 2324316"/>
                <a:gd name="connsiteX2-301" fmla="*/ 121166 w 207603"/>
                <a:gd name="connsiteY2-302" fmla="*/ 0 h 2324316"/>
                <a:gd name="connsiteX3-303" fmla="*/ 205153 w 207603"/>
                <a:gd name="connsiteY3-304" fmla="*/ 1088475 h 2324316"/>
                <a:gd name="connsiteX4-305" fmla="*/ 111982 w 207603"/>
                <a:gd name="connsiteY4-306" fmla="*/ 2324098 h 2324316"/>
                <a:gd name="connsiteX0-307" fmla="*/ 111982 w 207603"/>
                <a:gd name="connsiteY0-308" fmla="*/ 2197974 h 2198230"/>
                <a:gd name="connsiteX1-309" fmla="*/ 29 w 207603"/>
                <a:gd name="connsiteY1-310" fmla="*/ 1256641 h 2198230"/>
                <a:gd name="connsiteX2-311" fmla="*/ 121166 w 207603"/>
                <a:gd name="connsiteY2-312" fmla="*/ 0 h 2198230"/>
                <a:gd name="connsiteX3-313" fmla="*/ 205153 w 207603"/>
                <a:gd name="connsiteY3-314" fmla="*/ 1088475 h 2198230"/>
                <a:gd name="connsiteX4-315" fmla="*/ 111982 w 207603"/>
                <a:gd name="connsiteY4-316" fmla="*/ 2197974 h 2198230"/>
                <a:gd name="connsiteX0-317" fmla="*/ 111982 w 206487"/>
                <a:gd name="connsiteY0-318" fmla="*/ 2197974 h 2197974"/>
                <a:gd name="connsiteX1-319" fmla="*/ 29 w 206487"/>
                <a:gd name="connsiteY1-320" fmla="*/ 1256641 h 2197974"/>
                <a:gd name="connsiteX2-321" fmla="*/ 121166 w 206487"/>
                <a:gd name="connsiteY2-322" fmla="*/ 0 h 2197974"/>
                <a:gd name="connsiteX3-323" fmla="*/ 205153 w 206487"/>
                <a:gd name="connsiteY3-324" fmla="*/ 1088475 h 2197974"/>
                <a:gd name="connsiteX4-325" fmla="*/ 111982 w 206487"/>
                <a:gd name="connsiteY4-326" fmla="*/ 2197974 h 2197974"/>
                <a:gd name="connsiteX0-327" fmla="*/ 283728 w 283728"/>
                <a:gd name="connsiteY0-328" fmla="*/ 2124402 h 2124402"/>
                <a:gd name="connsiteX1-329" fmla="*/ 4142 w 283728"/>
                <a:gd name="connsiteY1-330" fmla="*/ 1256641 h 2124402"/>
                <a:gd name="connsiteX2-331" fmla="*/ 125279 w 283728"/>
                <a:gd name="connsiteY2-332" fmla="*/ 0 h 2124402"/>
                <a:gd name="connsiteX3-333" fmla="*/ 209266 w 283728"/>
                <a:gd name="connsiteY3-334" fmla="*/ 1088475 h 2124402"/>
                <a:gd name="connsiteX4-335" fmla="*/ 283728 w 283728"/>
                <a:gd name="connsiteY4-336" fmla="*/ 2124402 h 2124402"/>
                <a:gd name="connsiteX0-337" fmla="*/ 283728 w 284476"/>
                <a:gd name="connsiteY0-338" fmla="*/ 2124402 h 2124402"/>
                <a:gd name="connsiteX1-339" fmla="*/ 4142 w 284476"/>
                <a:gd name="connsiteY1-340" fmla="*/ 1256641 h 2124402"/>
                <a:gd name="connsiteX2-341" fmla="*/ 125279 w 284476"/>
                <a:gd name="connsiteY2-342" fmla="*/ 0 h 2124402"/>
                <a:gd name="connsiteX3-343" fmla="*/ 209266 w 284476"/>
                <a:gd name="connsiteY3-344" fmla="*/ 1088475 h 2124402"/>
                <a:gd name="connsiteX4-345" fmla="*/ 283728 w 284476"/>
                <a:gd name="connsiteY4-346" fmla="*/ 2124402 h 2124402"/>
                <a:gd name="connsiteX0-347" fmla="*/ 102153 w 206421"/>
                <a:gd name="connsiteY0-348" fmla="*/ 2208485 h 2208485"/>
                <a:gd name="connsiteX1-349" fmla="*/ 61 w 206421"/>
                <a:gd name="connsiteY1-350" fmla="*/ 1256641 h 2208485"/>
                <a:gd name="connsiteX2-351" fmla="*/ 121198 w 206421"/>
                <a:gd name="connsiteY2-352" fmla="*/ 0 h 2208485"/>
                <a:gd name="connsiteX3-353" fmla="*/ 205185 w 206421"/>
                <a:gd name="connsiteY3-354" fmla="*/ 1088475 h 2208485"/>
                <a:gd name="connsiteX4-355" fmla="*/ 102153 w 206421"/>
                <a:gd name="connsiteY4-356" fmla="*/ 2208485 h 220848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206421" h="2208485">
                  <a:moveTo>
                    <a:pt x="102153" y="2208485"/>
                  </a:moveTo>
                  <a:cubicBezTo>
                    <a:pt x="118914" y="2108637"/>
                    <a:pt x="-3113" y="1624722"/>
                    <a:pt x="61" y="1256641"/>
                  </a:cubicBezTo>
                  <a:cubicBezTo>
                    <a:pt x="3235" y="888560"/>
                    <a:pt x="80574" y="219046"/>
                    <a:pt x="121198" y="0"/>
                  </a:cubicBezTo>
                  <a:cubicBezTo>
                    <a:pt x="77188" y="329012"/>
                    <a:pt x="205185" y="555806"/>
                    <a:pt x="205185" y="1088475"/>
                  </a:cubicBezTo>
                  <a:cubicBezTo>
                    <a:pt x="220089" y="1500349"/>
                    <a:pt x="95254" y="2140168"/>
                    <a:pt x="102153" y="2208485"/>
                  </a:cubicBez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</p:grpSp>
      <p:grpSp>
        <p:nvGrpSpPr>
          <p:cNvPr id="8" name="千图PPT彼岸天：ID 8661124库_组合 63"/>
          <p:cNvGrpSpPr/>
          <p:nvPr>
            <p:custDataLst>
              <p:tags r:id="rId5"/>
            </p:custDataLst>
          </p:nvPr>
        </p:nvGrpSpPr>
        <p:grpSpPr>
          <a:xfrm>
            <a:off x="1310050" y="4557656"/>
            <a:ext cx="2233754" cy="1082518"/>
            <a:chOff x="1762632" y="1197195"/>
            <a:chExt cx="2549181" cy="1082518"/>
          </a:xfrm>
        </p:grpSpPr>
        <p:sp>
          <p:nvSpPr>
            <p:cNvPr id="18" name="TextBox 64"/>
            <p:cNvSpPr txBox="1"/>
            <p:nvPr/>
          </p:nvSpPr>
          <p:spPr>
            <a:xfrm>
              <a:off x="1762632" y="1197195"/>
              <a:ext cx="2549181" cy="388226"/>
            </a:xfrm>
            <a:prstGeom prst="rect">
              <a:avLst/>
            </a:prstGeom>
            <a:noFill/>
          </p:spPr>
          <p:txBody>
            <a:bodyPr wrap="none" lIns="0" tIns="0" rIns="0" bIns="0" anchor="b" anchorCtr="1">
              <a:normAutofit/>
            </a:bodyPr>
            <a:lstStyle/>
            <a:p>
              <a:pPr algn="ctr"/>
              <a:r>
                <a:rPr lang="zh-CN" altLang="en-US" sz="1600" b="1" dirty="0">
                  <a:solidFill>
                    <a:schemeClr val="accent2">
                      <a:lumMod val="100000"/>
                    </a:schemeClr>
                  </a:solidFill>
                </a:rPr>
                <a:t>输入标题文本</a:t>
              </a:r>
              <a:endParaRPr lang="zh-CN" altLang="en-US" sz="1600" b="1" dirty="0">
                <a:solidFill>
                  <a:schemeClr val="accent2">
                    <a:lumMod val="100000"/>
                  </a:schemeClr>
                </a:solidFill>
              </a:endParaRPr>
            </a:p>
          </p:txBody>
        </p:sp>
        <p:sp>
          <p:nvSpPr>
            <p:cNvPr id="19" name="TextBox 65"/>
            <p:cNvSpPr txBox="1"/>
            <p:nvPr/>
          </p:nvSpPr>
          <p:spPr>
            <a:xfrm>
              <a:off x="1762632" y="1585420"/>
              <a:ext cx="2549181" cy="694293"/>
            </a:xfrm>
            <a:prstGeom prst="rect">
              <a:avLst/>
            </a:prstGeom>
          </p:spPr>
          <p:txBody>
            <a:bodyPr vert="horz" wrap="square" lIns="0" tIns="72000" rIns="0" bIns="0" anchor="t" anchorCtr="1">
              <a:norm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050" dirty="0">
                  <a:solidFill>
                    <a:schemeClr val="dk1">
                      <a:lumMod val="100000"/>
                    </a:schemeClr>
                  </a:solidFill>
                </a:rPr>
                <a:t>请替换文字内容复制你的内容到此 </a:t>
              </a:r>
              <a:br>
                <a:rPr lang="zh-CN" altLang="en-US" sz="1050" dirty="0">
                  <a:solidFill>
                    <a:schemeClr val="dk1">
                      <a:lumMod val="100000"/>
                    </a:schemeClr>
                  </a:solidFill>
                </a:rPr>
              </a:br>
              <a:endParaRPr lang="zh-CN" altLang="en-US" sz="1050" dirty="0">
                <a:solidFill>
                  <a:schemeClr val="dk1">
                    <a:lumMod val="100000"/>
                  </a:schemeClr>
                </a:solidFill>
              </a:endParaRPr>
            </a:p>
          </p:txBody>
        </p:sp>
      </p:grpSp>
      <p:grpSp>
        <p:nvGrpSpPr>
          <p:cNvPr id="9" name="千图PPT彼岸天：ID 8661124库_组合 66"/>
          <p:cNvGrpSpPr/>
          <p:nvPr>
            <p:custDataLst>
              <p:tags r:id="rId6"/>
            </p:custDataLst>
          </p:nvPr>
        </p:nvGrpSpPr>
        <p:grpSpPr>
          <a:xfrm>
            <a:off x="3718750" y="4557656"/>
            <a:ext cx="2233754" cy="1082518"/>
            <a:chOff x="1762632" y="1197195"/>
            <a:chExt cx="2549181" cy="1082518"/>
          </a:xfrm>
        </p:grpSpPr>
        <p:sp>
          <p:nvSpPr>
            <p:cNvPr id="16" name="TextBox 67"/>
            <p:cNvSpPr txBox="1"/>
            <p:nvPr/>
          </p:nvSpPr>
          <p:spPr>
            <a:xfrm>
              <a:off x="1762632" y="1197195"/>
              <a:ext cx="2549181" cy="388226"/>
            </a:xfrm>
            <a:prstGeom prst="rect">
              <a:avLst/>
            </a:prstGeom>
            <a:noFill/>
          </p:spPr>
          <p:txBody>
            <a:bodyPr wrap="none" lIns="0" tIns="0" rIns="0" bIns="0" anchor="b" anchorCtr="1">
              <a:normAutofit/>
            </a:bodyPr>
            <a:lstStyle/>
            <a:p>
              <a:pPr algn="ctr"/>
              <a:r>
                <a:rPr lang="zh-CN" altLang="en-US" sz="1600" b="1" dirty="0">
                  <a:solidFill>
                    <a:schemeClr val="accent3">
                      <a:lumMod val="100000"/>
                    </a:schemeClr>
                  </a:solidFill>
                </a:rPr>
                <a:t>输入标题文本</a:t>
              </a:r>
              <a:endParaRPr lang="zh-CN" altLang="en-US" sz="1600" b="1" dirty="0">
                <a:solidFill>
                  <a:schemeClr val="accent3">
                    <a:lumMod val="100000"/>
                  </a:schemeClr>
                </a:solidFill>
              </a:endParaRPr>
            </a:p>
          </p:txBody>
        </p:sp>
        <p:sp>
          <p:nvSpPr>
            <p:cNvPr id="17" name="TextBox 68"/>
            <p:cNvSpPr txBox="1"/>
            <p:nvPr/>
          </p:nvSpPr>
          <p:spPr>
            <a:xfrm>
              <a:off x="1762632" y="1585420"/>
              <a:ext cx="2549181" cy="694293"/>
            </a:xfrm>
            <a:prstGeom prst="rect">
              <a:avLst/>
            </a:prstGeom>
          </p:spPr>
          <p:txBody>
            <a:bodyPr vert="horz" wrap="square" lIns="0" tIns="72000" rIns="0" bIns="0" anchor="t" anchorCtr="1">
              <a:norm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050" dirty="0">
                  <a:solidFill>
                    <a:schemeClr val="dk1">
                      <a:lumMod val="100000"/>
                    </a:schemeClr>
                  </a:solidFill>
                </a:rPr>
                <a:t>请替换文字内容复制你的内容到此 </a:t>
              </a:r>
              <a:br>
                <a:rPr lang="zh-CN" altLang="en-US" sz="1050" dirty="0">
                  <a:solidFill>
                    <a:schemeClr val="dk1">
                      <a:lumMod val="100000"/>
                    </a:schemeClr>
                  </a:solidFill>
                </a:rPr>
              </a:br>
              <a:endParaRPr lang="zh-CN" altLang="en-US" sz="1050" dirty="0">
                <a:solidFill>
                  <a:schemeClr val="dk1">
                    <a:lumMod val="100000"/>
                  </a:schemeClr>
                </a:solidFill>
              </a:endParaRPr>
            </a:p>
          </p:txBody>
        </p:sp>
      </p:grpSp>
      <p:grpSp>
        <p:nvGrpSpPr>
          <p:cNvPr id="10" name="千图PPT彼岸天：ID 8661124库_组合 69"/>
          <p:cNvGrpSpPr/>
          <p:nvPr>
            <p:custDataLst>
              <p:tags r:id="rId7"/>
            </p:custDataLst>
          </p:nvPr>
        </p:nvGrpSpPr>
        <p:grpSpPr>
          <a:xfrm>
            <a:off x="6225819" y="4557656"/>
            <a:ext cx="2233754" cy="1082518"/>
            <a:chOff x="1762632" y="1197195"/>
            <a:chExt cx="2549181" cy="1082518"/>
          </a:xfrm>
        </p:grpSpPr>
        <p:sp>
          <p:nvSpPr>
            <p:cNvPr id="14" name="TextBox 70"/>
            <p:cNvSpPr txBox="1"/>
            <p:nvPr/>
          </p:nvSpPr>
          <p:spPr>
            <a:xfrm>
              <a:off x="1762632" y="1197195"/>
              <a:ext cx="2549181" cy="388226"/>
            </a:xfrm>
            <a:prstGeom prst="rect">
              <a:avLst/>
            </a:prstGeom>
            <a:noFill/>
          </p:spPr>
          <p:txBody>
            <a:bodyPr wrap="none" lIns="0" tIns="0" rIns="0" bIns="0" anchor="b" anchorCtr="1">
              <a:normAutofit/>
            </a:bodyPr>
            <a:lstStyle/>
            <a:p>
              <a:pPr algn="ctr"/>
              <a:r>
                <a:rPr lang="zh-CN" altLang="en-US" sz="1600" b="1" dirty="0">
                  <a:solidFill>
                    <a:schemeClr val="accent1">
                      <a:lumMod val="100000"/>
                    </a:schemeClr>
                  </a:solidFill>
                </a:rPr>
                <a:t>输入标题文本</a:t>
              </a:r>
              <a:endParaRPr lang="zh-CN" altLang="en-US" sz="1600" b="1" dirty="0">
                <a:solidFill>
                  <a:schemeClr val="accent1">
                    <a:lumMod val="100000"/>
                  </a:schemeClr>
                </a:solidFill>
              </a:endParaRPr>
            </a:p>
          </p:txBody>
        </p:sp>
        <p:sp>
          <p:nvSpPr>
            <p:cNvPr id="15" name="TextBox 71"/>
            <p:cNvSpPr txBox="1"/>
            <p:nvPr/>
          </p:nvSpPr>
          <p:spPr>
            <a:xfrm>
              <a:off x="1762632" y="1585420"/>
              <a:ext cx="2549181" cy="694293"/>
            </a:xfrm>
            <a:prstGeom prst="rect">
              <a:avLst/>
            </a:prstGeom>
          </p:spPr>
          <p:txBody>
            <a:bodyPr vert="horz" wrap="square" lIns="0" tIns="72000" rIns="0" bIns="0" anchor="t" anchorCtr="1">
              <a:norm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050" dirty="0">
                  <a:solidFill>
                    <a:schemeClr val="dk1">
                      <a:lumMod val="100000"/>
                    </a:schemeClr>
                  </a:solidFill>
                </a:rPr>
                <a:t>请替换文字内容复制你的内容到此 </a:t>
              </a:r>
              <a:br>
                <a:rPr lang="zh-CN" altLang="en-US" sz="1050" dirty="0">
                  <a:solidFill>
                    <a:schemeClr val="dk1">
                      <a:lumMod val="100000"/>
                    </a:schemeClr>
                  </a:solidFill>
                </a:rPr>
              </a:br>
              <a:endParaRPr lang="zh-CN" altLang="en-US" sz="1050" dirty="0">
                <a:solidFill>
                  <a:schemeClr val="dk1">
                    <a:lumMod val="100000"/>
                  </a:schemeClr>
                </a:solidFill>
              </a:endParaRPr>
            </a:p>
          </p:txBody>
        </p:sp>
      </p:grpSp>
      <p:grpSp>
        <p:nvGrpSpPr>
          <p:cNvPr id="11" name="千图PPT彼岸天：ID 8661124库_组合 72"/>
          <p:cNvGrpSpPr/>
          <p:nvPr>
            <p:custDataLst>
              <p:tags r:id="rId8"/>
            </p:custDataLst>
          </p:nvPr>
        </p:nvGrpSpPr>
        <p:grpSpPr>
          <a:xfrm>
            <a:off x="8732888" y="4557656"/>
            <a:ext cx="2233754" cy="1082518"/>
            <a:chOff x="1762632" y="1197195"/>
            <a:chExt cx="2549181" cy="1082518"/>
          </a:xfrm>
        </p:grpSpPr>
        <p:sp>
          <p:nvSpPr>
            <p:cNvPr id="12" name="TextBox 73"/>
            <p:cNvSpPr txBox="1"/>
            <p:nvPr/>
          </p:nvSpPr>
          <p:spPr>
            <a:xfrm>
              <a:off x="1762632" y="1197195"/>
              <a:ext cx="2549181" cy="388226"/>
            </a:xfrm>
            <a:prstGeom prst="rect">
              <a:avLst/>
            </a:prstGeom>
            <a:noFill/>
          </p:spPr>
          <p:txBody>
            <a:bodyPr wrap="none" lIns="0" tIns="0" rIns="0" bIns="0" anchor="b" anchorCtr="1">
              <a:normAutofit/>
            </a:bodyPr>
            <a:lstStyle/>
            <a:p>
              <a:pPr algn="ctr"/>
              <a:r>
                <a:rPr lang="zh-CN" altLang="en-US" sz="1600" b="1" dirty="0">
                  <a:solidFill>
                    <a:schemeClr val="accent4">
                      <a:lumMod val="100000"/>
                    </a:schemeClr>
                  </a:solidFill>
                </a:rPr>
                <a:t>输入标题文本</a:t>
              </a:r>
              <a:endParaRPr lang="zh-CN" altLang="en-US" sz="1600" b="1" dirty="0">
                <a:solidFill>
                  <a:schemeClr val="accent4">
                    <a:lumMod val="100000"/>
                  </a:schemeClr>
                </a:solidFill>
              </a:endParaRPr>
            </a:p>
          </p:txBody>
        </p:sp>
        <p:sp>
          <p:nvSpPr>
            <p:cNvPr id="13" name="TextBox 74"/>
            <p:cNvSpPr txBox="1"/>
            <p:nvPr/>
          </p:nvSpPr>
          <p:spPr>
            <a:xfrm>
              <a:off x="1762632" y="1585420"/>
              <a:ext cx="2549181" cy="694293"/>
            </a:xfrm>
            <a:prstGeom prst="rect">
              <a:avLst/>
            </a:prstGeom>
          </p:spPr>
          <p:txBody>
            <a:bodyPr vert="horz" wrap="square" lIns="0" tIns="72000" rIns="0" bIns="0" anchor="t" anchorCtr="1">
              <a:norm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050" dirty="0">
                  <a:solidFill>
                    <a:schemeClr val="dk1">
                      <a:lumMod val="100000"/>
                    </a:schemeClr>
                  </a:solidFill>
                </a:rPr>
                <a:t>请替换文字内容复制你的内容到此 </a:t>
              </a:r>
              <a:br>
                <a:rPr lang="zh-CN" altLang="en-US" sz="1050" dirty="0">
                  <a:solidFill>
                    <a:schemeClr val="dk1">
                      <a:lumMod val="100000"/>
                    </a:schemeClr>
                  </a:solidFill>
                </a:rPr>
              </a:br>
              <a:endParaRPr lang="zh-CN" altLang="en-US" sz="1050" dirty="0">
                <a:solidFill>
                  <a:schemeClr val="dk1">
                    <a:lumMod val="100000"/>
                  </a:schemeClr>
                </a:solidFill>
              </a:endParaRPr>
            </a:p>
          </p:txBody>
        </p:sp>
      </p:grpSp>
      <p:sp>
        <p:nvSpPr>
          <p:cNvPr id="64" name="矩形 63"/>
          <p:cNvSpPr/>
          <p:nvPr/>
        </p:nvSpPr>
        <p:spPr>
          <a:xfrm>
            <a:off x="3814780" y="650997"/>
            <a:ext cx="4164729" cy="7003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zh-CN" altLang="en-US" sz="4550" b="1" dirty="0">
                <a:solidFill>
                  <a:schemeClr val="tx1"/>
                </a:solidFill>
                <a:latin typeface="汉仪乐喵体简" panose="00020600040101010101" pitchFamily="18" charset="-122"/>
                <a:ea typeface="汉仪乐喵体简" panose="00020600040101010101" pitchFamily="18" charset="-122"/>
                <a:cs typeface="+mn-ea"/>
                <a:sym typeface="+mn-lt"/>
              </a:rPr>
              <a:t>请输入您的标题</a:t>
            </a:r>
            <a:endParaRPr lang="zh-CN" altLang="en-US" sz="4550" b="1" dirty="0">
              <a:solidFill>
                <a:schemeClr val="tx1"/>
              </a:solidFill>
              <a:latin typeface="汉仪乐喵体简" panose="00020600040101010101" pitchFamily="18" charset="-122"/>
              <a:ea typeface="汉仪乐喵体简" panose="00020600040101010101" pitchFamily="18" charset="-122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 advTm="3000">
        <p14:ripple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3"/>
          <p:cNvSpPr txBox="1">
            <a:spLocks noChangeArrowheads="1"/>
          </p:cNvSpPr>
          <p:nvPr/>
        </p:nvSpPr>
        <p:spPr bwMode="auto">
          <a:xfrm>
            <a:off x="1893897" y="3918786"/>
            <a:ext cx="5674990" cy="9233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5400" b="1" dirty="0">
                <a:latin typeface="汉仪乐喵体简" panose="00020600040101010101" pitchFamily="18" charset="-122"/>
                <a:ea typeface="汉仪乐喵体简" panose="00020600040101010101" pitchFamily="18" charset="-122"/>
              </a:rPr>
              <a:t>请输入您的标题</a:t>
            </a:r>
            <a:endParaRPr lang="zh-CN" altLang="en-US" sz="5400" b="1" dirty="0">
              <a:latin typeface="汉仪乐喵体简" panose="00020600040101010101" pitchFamily="18" charset="-122"/>
              <a:ea typeface="汉仪乐喵体简" panose="00020600040101010101" pitchFamily="18" charset="-122"/>
            </a:endParaRPr>
          </a:p>
        </p:txBody>
      </p:sp>
      <p:sp>
        <p:nvSpPr>
          <p:cNvPr id="3" name="文本框 6"/>
          <p:cNvSpPr txBox="1"/>
          <p:nvPr/>
        </p:nvSpPr>
        <p:spPr>
          <a:xfrm>
            <a:off x="3938907" y="2441458"/>
            <a:ext cx="1762770" cy="147732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zh-CN" sz="9600" dirty="0">
                <a:solidFill>
                  <a:srgbClr val="9B050E"/>
                </a:solidFill>
                <a:latin typeface="汉仪乐喵体简" panose="00020600040101010101" pitchFamily="18" charset="-122"/>
                <a:ea typeface="汉仪乐喵体简" panose="00020600040101010101" pitchFamily="18" charset="-122"/>
                <a:cs typeface="+mn-ea"/>
                <a:sym typeface="Arial" panose="020B0604020202020204" pitchFamily="34" charset="0"/>
              </a:rPr>
              <a:t>04</a:t>
            </a:r>
            <a:endParaRPr lang="zh-CN" altLang="en-US" sz="9600" dirty="0">
              <a:solidFill>
                <a:srgbClr val="9B050E"/>
              </a:solidFill>
              <a:latin typeface="汉仪乐喵体简" panose="00020600040101010101" pitchFamily="18" charset="-122"/>
              <a:ea typeface="汉仪乐喵体简" panose="00020600040101010101" pitchFamily="18" charset="-122"/>
              <a:cs typeface="+mn-ea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 advTm="3000">
        <p14:ripple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586815" y="2909156"/>
            <a:ext cx="223651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8000" dirty="0">
                <a:latin typeface="华康少女文字W5" panose="040F0509000000000000" pitchFamily="81" charset="-122"/>
                <a:ea typeface="华康少女文字W5" panose="040F0509000000000000" pitchFamily="81" charset="-122"/>
              </a:rPr>
              <a:t>目录</a:t>
            </a:r>
            <a:endParaRPr lang="zh-CN" altLang="en-US" sz="8000" dirty="0">
              <a:latin typeface="华康少女文字W5" panose="040F0509000000000000" pitchFamily="81" charset="-122"/>
              <a:ea typeface="华康少女文字W5" panose="040F0509000000000000" pitchFamily="81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460591" y="2324443"/>
            <a:ext cx="366638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400" dirty="0">
                <a:latin typeface="华康少女文字W5" panose="040F0509000000000000" pitchFamily="81" charset="-122"/>
                <a:ea typeface="华康少女文字W5" panose="040F0509000000000000" pitchFamily="81" charset="-122"/>
              </a:rPr>
              <a:t>01</a:t>
            </a:r>
            <a:r>
              <a:rPr lang="zh-CN" altLang="en-US" sz="4400" dirty="0">
                <a:latin typeface="华康少女文字W5" panose="040F0509000000000000" pitchFamily="81" charset="-122"/>
                <a:ea typeface="华康少女文字W5" panose="040F0509000000000000" pitchFamily="81" charset="-122"/>
              </a:rPr>
              <a:t>、添加标题</a:t>
            </a:r>
            <a:endParaRPr lang="zh-CN" altLang="en-US" sz="4400" dirty="0">
              <a:latin typeface="华康少女文字W5" panose="040F0509000000000000" pitchFamily="81" charset="-122"/>
              <a:ea typeface="华康少女文字W5" panose="040F0509000000000000" pitchFamily="81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460591" y="3173871"/>
            <a:ext cx="369524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400" dirty="0">
                <a:latin typeface="华康少女文字W5" panose="040F0509000000000000" pitchFamily="81" charset="-122"/>
                <a:ea typeface="华康少女文字W5" panose="040F0509000000000000" pitchFamily="81" charset="-122"/>
              </a:rPr>
              <a:t>02</a:t>
            </a:r>
            <a:r>
              <a:rPr lang="zh-CN" altLang="en-US" sz="4400" dirty="0">
                <a:latin typeface="华康少女文字W5" panose="040F0509000000000000" pitchFamily="81" charset="-122"/>
                <a:ea typeface="华康少女文字W5" panose="040F0509000000000000" pitchFamily="81" charset="-122"/>
              </a:rPr>
              <a:t>、添加标题</a:t>
            </a:r>
            <a:endParaRPr lang="zh-CN" altLang="en-US" sz="4400" dirty="0">
              <a:latin typeface="华康少女文字W5" panose="040F0509000000000000" pitchFamily="81" charset="-122"/>
              <a:ea typeface="华康少女文字W5" panose="040F0509000000000000" pitchFamily="81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460591" y="4023299"/>
            <a:ext cx="357020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400" dirty="0">
                <a:latin typeface="华康少女文字W5" panose="040F0509000000000000" pitchFamily="81" charset="-122"/>
                <a:ea typeface="华康少女文字W5" panose="040F0509000000000000" pitchFamily="81" charset="-122"/>
              </a:rPr>
              <a:t>03</a:t>
            </a:r>
            <a:r>
              <a:rPr lang="zh-CN" altLang="en-US" sz="4400" dirty="0">
                <a:latin typeface="华康少女文字W5" panose="040F0509000000000000" pitchFamily="81" charset="-122"/>
                <a:ea typeface="华康少女文字W5" panose="040F0509000000000000" pitchFamily="81" charset="-122"/>
              </a:rPr>
              <a:t>、添加标题</a:t>
            </a:r>
            <a:endParaRPr lang="zh-CN" altLang="en-US" sz="4400" dirty="0">
              <a:latin typeface="华康少女文字W5" panose="040F0509000000000000" pitchFamily="81" charset="-122"/>
              <a:ea typeface="华康少女文字W5" panose="040F0509000000000000" pitchFamily="81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460591" y="4872728"/>
            <a:ext cx="357020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400" dirty="0">
                <a:latin typeface="华康少女文字W5" panose="040F0509000000000000" pitchFamily="81" charset="-122"/>
                <a:ea typeface="华康少女文字W5" panose="040F0509000000000000" pitchFamily="81" charset="-122"/>
              </a:rPr>
              <a:t>04</a:t>
            </a:r>
            <a:r>
              <a:rPr lang="zh-CN" altLang="en-US" sz="4400" dirty="0">
                <a:latin typeface="华康少女文字W5" panose="040F0509000000000000" pitchFamily="81" charset="-122"/>
                <a:ea typeface="华康少女文字W5" panose="040F0509000000000000" pitchFamily="81" charset="-122"/>
              </a:rPr>
              <a:t>、添加标题</a:t>
            </a:r>
            <a:endParaRPr lang="zh-CN" altLang="en-US" sz="4400" dirty="0">
              <a:latin typeface="华康少女文字W5" panose="040F0509000000000000" pitchFamily="81" charset="-122"/>
              <a:ea typeface="华康少女文字W5" panose="040F0509000000000000" pitchFamily="81" charset="-122"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1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1645" y="736600"/>
            <a:ext cx="1752600" cy="175260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2015" y="4586340"/>
            <a:ext cx="1153585" cy="103526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 advTm="3000">
        <p14:ripple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千图PPT彼岸天：ID 8661124库_组合 3"/>
          <p:cNvGrpSpPr/>
          <p:nvPr>
            <p:custDataLst>
              <p:tags r:id="rId1"/>
            </p:custDataLst>
          </p:nvPr>
        </p:nvGrpSpPr>
        <p:grpSpPr>
          <a:xfrm>
            <a:off x="4642859" y="1232756"/>
            <a:ext cx="2917667" cy="4392488"/>
            <a:chOff x="4642859" y="1232756"/>
            <a:chExt cx="2917667" cy="4392488"/>
          </a:xfrm>
        </p:grpSpPr>
        <p:sp>
          <p:nvSpPr>
            <p:cNvPr id="17" name="矩形: 圆角 16"/>
            <p:cNvSpPr/>
            <p:nvPr/>
          </p:nvSpPr>
          <p:spPr bwMode="auto">
            <a:xfrm rot="6138628">
              <a:off x="5626785" y="3101231"/>
              <a:ext cx="2930337" cy="613750"/>
            </a:xfrm>
            <a:prstGeom prst="roundRect">
              <a:avLst>
                <a:gd name="adj" fmla="val 50000"/>
              </a:avLst>
            </a:prstGeom>
            <a:solidFill>
              <a:schemeClr val="accent4">
                <a:lumMod val="100000"/>
              </a:schemeClr>
            </a:solidFill>
            <a:ln w="76200">
              <a:solidFill>
                <a:schemeClr val="bg1">
                  <a:lumMod val="95000"/>
                </a:schemeClr>
              </a:solidFill>
              <a:round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18" name="矩形: 圆角 17"/>
            <p:cNvSpPr/>
            <p:nvPr/>
          </p:nvSpPr>
          <p:spPr bwMode="auto">
            <a:xfrm rot="5200262">
              <a:off x="5190746" y="2802065"/>
              <a:ext cx="3154900" cy="613750"/>
            </a:xfrm>
            <a:prstGeom prst="roundRect">
              <a:avLst>
                <a:gd name="adj" fmla="val 50000"/>
              </a:avLst>
            </a:prstGeom>
            <a:solidFill>
              <a:schemeClr val="accent3">
                <a:lumMod val="100000"/>
              </a:schemeClr>
            </a:solidFill>
            <a:ln w="76200">
              <a:solidFill>
                <a:schemeClr val="bg1">
                  <a:lumMod val="95000"/>
                </a:schemeClr>
              </a:solidFill>
              <a:round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19" name="矩形: 圆角 18"/>
            <p:cNvSpPr/>
            <p:nvPr/>
          </p:nvSpPr>
          <p:spPr bwMode="auto">
            <a:xfrm rot="4124492">
              <a:off x="4719111" y="2563264"/>
              <a:ext cx="3274766" cy="613750"/>
            </a:xfrm>
            <a:prstGeom prst="roundRect">
              <a:avLst>
                <a:gd name="adj" fmla="val 50000"/>
              </a:avLst>
            </a:prstGeom>
            <a:solidFill>
              <a:schemeClr val="accent2">
                <a:lumMod val="100000"/>
              </a:schemeClr>
            </a:solidFill>
            <a:ln w="76200">
              <a:solidFill>
                <a:schemeClr val="bg1">
                  <a:lumMod val="95000"/>
                </a:schemeClr>
              </a:solidFill>
              <a:round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20" name="任意多边形: 形状 19"/>
            <p:cNvSpPr/>
            <p:nvPr/>
          </p:nvSpPr>
          <p:spPr bwMode="auto">
            <a:xfrm>
              <a:off x="4642859" y="3101922"/>
              <a:ext cx="2523295" cy="2523322"/>
            </a:xfrm>
            <a:custGeom>
              <a:avLst/>
              <a:gdLst>
                <a:gd name="connsiteX0" fmla="*/ 1104687 w 2232362"/>
                <a:gd name="connsiteY0" fmla="*/ 54 h 2232385"/>
                <a:gd name="connsiteX1" fmla="*/ 1945531 w 2232362"/>
                <a:gd name="connsiteY1" fmla="*/ 369173 h 2232385"/>
                <a:gd name="connsiteX2" fmla="*/ 2019450 w 2232362"/>
                <a:gd name="connsiteY2" fmla="*/ 1771858 h 2232385"/>
                <a:gd name="connsiteX3" fmla="*/ 662856 w 2232362"/>
                <a:gd name="connsiteY3" fmla="*/ 2136059 h 2232385"/>
                <a:gd name="connsiteX4" fmla="*/ 8215 w 2232362"/>
                <a:gd name="connsiteY4" fmla="*/ 981601 h 2232385"/>
                <a:gd name="connsiteX5" fmla="*/ 20002 w 2232362"/>
                <a:gd name="connsiteY5" fmla="*/ 910872 h 2232385"/>
                <a:gd name="connsiteX6" fmla="*/ 22287 w 2232362"/>
                <a:gd name="connsiteY6" fmla="*/ 888201 h 2232385"/>
                <a:gd name="connsiteX7" fmla="*/ 295712 w 2232362"/>
                <a:gd name="connsiteY7" fmla="*/ 665353 h 2232385"/>
                <a:gd name="connsiteX8" fmla="*/ 574807 w 2232362"/>
                <a:gd name="connsiteY8" fmla="*/ 944448 h 2232385"/>
                <a:gd name="connsiteX9" fmla="*/ 569174 w 2232362"/>
                <a:gd name="connsiteY9" fmla="*/ 1000327 h 2232385"/>
                <a:gd name="connsiteX10" fmla="*/ 570277 w 2232362"/>
                <a:gd name="connsiteY10" fmla="*/ 1000560 h 2232385"/>
                <a:gd name="connsiteX11" fmla="*/ 889545 w 2232362"/>
                <a:gd name="connsiteY11" fmla="*/ 1626112 h 2232385"/>
                <a:gd name="connsiteX12" fmla="*/ 1567842 w 2232362"/>
                <a:gd name="connsiteY12" fmla="*/ 1444012 h 2232385"/>
                <a:gd name="connsiteX13" fmla="*/ 1530882 w 2232362"/>
                <a:gd name="connsiteY13" fmla="*/ 742669 h 2232385"/>
                <a:gd name="connsiteX14" fmla="*/ 837202 w 2232362"/>
                <a:gd name="connsiteY14" fmla="*/ 632870 h 2232385"/>
                <a:gd name="connsiteX15" fmla="*/ 836586 w 2232362"/>
                <a:gd name="connsiteY15" fmla="*/ 631802 h 2232385"/>
                <a:gd name="connsiteX16" fmla="*/ 822840 w 2232362"/>
                <a:gd name="connsiteY16" fmla="*/ 639264 h 2232385"/>
                <a:gd name="connsiteX17" fmla="*/ 714203 w 2232362"/>
                <a:gd name="connsiteY17" fmla="*/ 661196 h 2232385"/>
                <a:gd name="connsiteX18" fmla="*/ 435108 w 2232362"/>
                <a:gd name="connsiteY18" fmla="*/ 382101 h 2232385"/>
                <a:gd name="connsiteX19" fmla="*/ 558158 w 2232362"/>
                <a:gd name="connsiteY19" fmla="*/ 150671 h 2232385"/>
                <a:gd name="connsiteX20" fmla="*/ 558650 w 2232362"/>
                <a:gd name="connsiteY20" fmla="*/ 150404 h 2232385"/>
                <a:gd name="connsiteX21" fmla="*/ 558171 w 2232362"/>
                <a:gd name="connsiteY21" fmla="*/ 149574 h 2232385"/>
                <a:gd name="connsiteX22" fmla="*/ 1104687 w 2232362"/>
                <a:gd name="connsiteY22" fmla="*/ 54 h 22323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2232362" h="2232385">
                  <a:moveTo>
                    <a:pt x="1104687" y="54"/>
                  </a:moveTo>
                  <a:cubicBezTo>
                    <a:pt x="1416539" y="-3035"/>
                    <a:pt x="1725128" y="124486"/>
                    <a:pt x="1945531" y="369173"/>
                  </a:cubicBezTo>
                  <a:cubicBezTo>
                    <a:pt x="2298176" y="760672"/>
                    <a:pt x="2328993" y="1345463"/>
                    <a:pt x="2019450" y="1771858"/>
                  </a:cubicBezTo>
                  <a:cubicBezTo>
                    <a:pt x="1709907" y="2198254"/>
                    <a:pt x="1144333" y="2350092"/>
                    <a:pt x="662856" y="2136059"/>
                  </a:cubicBezTo>
                  <a:cubicBezTo>
                    <a:pt x="211471" y="1935403"/>
                    <a:pt x="-50714" y="1464429"/>
                    <a:pt x="8215" y="981601"/>
                  </a:cubicBezTo>
                  <a:lnTo>
                    <a:pt x="20002" y="910872"/>
                  </a:lnTo>
                  <a:lnTo>
                    <a:pt x="22287" y="888201"/>
                  </a:lnTo>
                  <a:cubicBezTo>
                    <a:pt x="48312" y="761022"/>
                    <a:pt x="160840" y="665353"/>
                    <a:pt x="295712" y="665353"/>
                  </a:cubicBezTo>
                  <a:cubicBezTo>
                    <a:pt x="449852" y="665353"/>
                    <a:pt x="574807" y="790308"/>
                    <a:pt x="574807" y="944448"/>
                  </a:cubicBezTo>
                  <a:lnTo>
                    <a:pt x="569174" y="1000327"/>
                  </a:lnTo>
                  <a:lnTo>
                    <a:pt x="570277" y="1000560"/>
                  </a:lnTo>
                  <a:cubicBezTo>
                    <a:pt x="515701" y="1258298"/>
                    <a:pt x="648806" y="1519096"/>
                    <a:pt x="889545" y="1626112"/>
                  </a:cubicBezTo>
                  <a:cubicBezTo>
                    <a:pt x="1130283" y="1733129"/>
                    <a:pt x="1413071" y="1657210"/>
                    <a:pt x="1567842" y="1444012"/>
                  </a:cubicBezTo>
                  <a:cubicBezTo>
                    <a:pt x="1722613" y="1230814"/>
                    <a:pt x="1707205" y="938419"/>
                    <a:pt x="1530882" y="742669"/>
                  </a:cubicBezTo>
                  <a:cubicBezTo>
                    <a:pt x="1354560" y="546919"/>
                    <a:pt x="1065359" y="501143"/>
                    <a:pt x="837202" y="632870"/>
                  </a:cubicBezTo>
                  <a:lnTo>
                    <a:pt x="836586" y="631802"/>
                  </a:lnTo>
                  <a:lnTo>
                    <a:pt x="822840" y="639264"/>
                  </a:lnTo>
                  <a:cubicBezTo>
                    <a:pt x="789449" y="653386"/>
                    <a:pt x="752738" y="661196"/>
                    <a:pt x="714203" y="661196"/>
                  </a:cubicBezTo>
                  <a:cubicBezTo>
                    <a:pt x="560063" y="661196"/>
                    <a:pt x="435108" y="536241"/>
                    <a:pt x="435108" y="382101"/>
                  </a:cubicBezTo>
                  <a:cubicBezTo>
                    <a:pt x="435108" y="285764"/>
                    <a:pt x="483919" y="200827"/>
                    <a:pt x="558158" y="150671"/>
                  </a:cubicBezTo>
                  <a:lnTo>
                    <a:pt x="558650" y="150404"/>
                  </a:lnTo>
                  <a:lnTo>
                    <a:pt x="558171" y="149574"/>
                  </a:lnTo>
                  <a:cubicBezTo>
                    <a:pt x="729289" y="50779"/>
                    <a:pt x="917575" y="1907"/>
                    <a:pt x="1104687" y="54"/>
                  </a:cubicBezTo>
                  <a:close/>
                </a:path>
              </a:pathLst>
            </a:custGeom>
            <a:solidFill>
              <a:schemeClr val="accent1"/>
            </a:solidFill>
            <a:ln w="76200">
              <a:solidFill>
                <a:schemeClr val="bg1">
                  <a:lumMod val="95000"/>
                </a:schemeClr>
              </a:solidFill>
              <a:round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21" name="任意多边形: 形状 20"/>
            <p:cNvSpPr/>
            <p:nvPr/>
          </p:nvSpPr>
          <p:spPr bwMode="auto">
            <a:xfrm>
              <a:off x="5666720" y="4125796"/>
              <a:ext cx="475573" cy="475574"/>
            </a:xfrm>
            <a:custGeom>
              <a:avLst/>
              <a:gdLst>
                <a:gd name="T0" fmla="+- 0 10800 98"/>
                <a:gd name="T1" fmla="*/ T0 w 21404"/>
                <a:gd name="T2" fmla="+- 0 10864 128"/>
                <a:gd name="T3" fmla="*/ 10864 h 21472"/>
                <a:gd name="T4" fmla="+- 0 10800 98"/>
                <a:gd name="T5" fmla="*/ T4 w 21404"/>
                <a:gd name="T6" fmla="+- 0 10864 128"/>
                <a:gd name="T7" fmla="*/ 10864 h 21472"/>
                <a:gd name="T8" fmla="+- 0 10800 98"/>
                <a:gd name="T9" fmla="*/ T8 w 21404"/>
                <a:gd name="T10" fmla="+- 0 10864 128"/>
                <a:gd name="T11" fmla="*/ 10864 h 21472"/>
                <a:gd name="T12" fmla="+- 0 10800 98"/>
                <a:gd name="T13" fmla="*/ T12 w 21404"/>
                <a:gd name="T14" fmla="+- 0 10864 128"/>
                <a:gd name="T15" fmla="*/ 10864 h 2147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404" h="21472">
                  <a:moveTo>
                    <a:pt x="3386" y="13932"/>
                  </a:moveTo>
                  <a:cubicBezTo>
                    <a:pt x="4126" y="16483"/>
                    <a:pt x="4518" y="17503"/>
                    <a:pt x="6826" y="18467"/>
                  </a:cubicBezTo>
                  <a:cubicBezTo>
                    <a:pt x="8742" y="19998"/>
                    <a:pt x="9918" y="21472"/>
                    <a:pt x="10702" y="21472"/>
                  </a:cubicBezTo>
                  <a:cubicBezTo>
                    <a:pt x="11486" y="21472"/>
                    <a:pt x="12662" y="19998"/>
                    <a:pt x="14578" y="18978"/>
                  </a:cubicBezTo>
                  <a:cubicBezTo>
                    <a:pt x="16886" y="17503"/>
                    <a:pt x="16102" y="17503"/>
                    <a:pt x="16886" y="14499"/>
                  </a:cubicBezTo>
                  <a:cubicBezTo>
                    <a:pt x="10702" y="18467"/>
                    <a:pt x="10702" y="18467"/>
                    <a:pt x="10702" y="18467"/>
                  </a:cubicBezTo>
                  <a:lnTo>
                    <a:pt x="3386" y="13932"/>
                  </a:lnTo>
                  <a:close/>
                  <a:moveTo>
                    <a:pt x="21110" y="6902"/>
                  </a:moveTo>
                  <a:cubicBezTo>
                    <a:pt x="11834" y="382"/>
                    <a:pt x="11834" y="382"/>
                    <a:pt x="11834" y="382"/>
                  </a:cubicBezTo>
                  <a:cubicBezTo>
                    <a:pt x="11486" y="-128"/>
                    <a:pt x="10310" y="-128"/>
                    <a:pt x="9526" y="382"/>
                  </a:cubicBezTo>
                  <a:cubicBezTo>
                    <a:pt x="294" y="6902"/>
                    <a:pt x="294" y="6902"/>
                    <a:pt x="294" y="6902"/>
                  </a:cubicBezTo>
                  <a:cubicBezTo>
                    <a:pt x="-98" y="7412"/>
                    <a:pt x="-98" y="7922"/>
                    <a:pt x="294" y="8943"/>
                  </a:cubicBezTo>
                  <a:cubicBezTo>
                    <a:pt x="9526" y="15463"/>
                    <a:pt x="9526" y="15463"/>
                    <a:pt x="9526" y="15463"/>
                  </a:cubicBezTo>
                  <a:cubicBezTo>
                    <a:pt x="10310" y="15973"/>
                    <a:pt x="11486" y="15973"/>
                    <a:pt x="11834" y="15463"/>
                  </a:cubicBezTo>
                  <a:cubicBezTo>
                    <a:pt x="17670" y="10927"/>
                    <a:pt x="17670" y="10927"/>
                    <a:pt x="17670" y="10927"/>
                  </a:cubicBezTo>
                  <a:cubicBezTo>
                    <a:pt x="11486" y="8943"/>
                    <a:pt x="11486" y="8943"/>
                    <a:pt x="11486" y="8943"/>
                  </a:cubicBezTo>
                  <a:cubicBezTo>
                    <a:pt x="11094" y="8943"/>
                    <a:pt x="11094" y="9396"/>
                    <a:pt x="10702" y="9396"/>
                  </a:cubicBezTo>
                  <a:cubicBezTo>
                    <a:pt x="9526" y="9396"/>
                    <a:pt x="8742" y="8433"/>
                    <a:pt x="8742" y="7412"/>
                  </a:cubicBezTo>
                  <a:cubicBezTo>
                    <a:pt x="8742" y="6902"/>
                    <a:pt x="9526" y="5938"/>
                    <a:pt x="10702" y="5938"/>
                  </a:cubicBezTo>
                  <a:cubicBezTo>
                    <a:pt x="11486" y="5938"/>
                    <a:pt x="12270" y="6392"/>
                    <a:pt x="12662" y="6902"/>
                  </a:cubicBezTo>
                  <a:cubicBezTo>
                    <a:pt x="19194" y="9907"/>
                    <a:pt x="19194" y="9907"/>
                    <a:pt x="19194" y="9907"/>
                  </a:cubicBezTo>
                  <a:cubicBezTo>
                    <a:pt x="21110" y="8943"/>
                    <a:pt x="21110" y="8943"/>
                    <a:pt x="21110" y="8943"/>
                  </a:cubicBezTo>
                  <a:cubicBezTo>
                    <a:pt x="21502" y="7922"/>
                    <a:pt x="21502" y="7412"/>
                    <a:pt x="21110" y="6902"/>
                  </a:cubicBezTo>
                  <a:close/>
                  <a:moveTo>
                    <a:pt x="18410" y="19488"/>
                  </a:moveTo>
                  <a:cubicBezTo>
                    <a:pt x="18018" y="19998"/>
                    <a:pt x="19586" y="20508"/>
                    <a:pt x="19978" y="18978"/>
                  </a:cubicBezTo>
                  <a:cubicBezTo>
                    <a:pt x="20326" y="11948"/>
                    <a:pt x="19194" y="9907"/>
                    <a:pt x="19194" y="9907"/>
                  </a:cubicBezTo>
                  <a:cubicBezTo>
                    <a:pt x="17670" y="10927"/>
                    <a:pt x="17670" y="10927"/>
                    <a:pt x="17670" y="10927"/>
                  </a:cubicBezTo>
                  <a:cubicBezTo>
                    <a:pt x="17670" y="10927"/>
                    <a:pt x="19194" y="12458"/>
                    <a:pt x="18410" y="19488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/>
          </p:spPr>
          <p:txBody>
            <a:bodyPr anchor="ctr"/>
            <a:lstStyle/>
            <a:p>
              <a:pPr algn="ctr"/>
            </a:p>
          </p:txBody>
        </p:sp>
        <p:sp>
          <p:nvSpPr>
            <p:cNvPr id="22" name="任意多边形: 形状 21"/>
            <p:cNvSpPr/>
            <p:nvPr/>
          </p:nvSpPr>
          <p:spPr bwMode="auto">
            <a:xfrm>
              <a:off x="4764465" y="3959892"/>
              <a:ext cx="405597" cy="403691"/>
            </a:xfrm>
            <a:custGeom>
              <a:avLst/>
              <a:gdLst>
                <a:gd name="connsiteX0" fmla="*/ 106363 w 338138"/>
                <a:gd name="connsiteY0" fmla="*/ 188912 h 336550"/>
                <a:gd name="connsiteX1" fmla="*/ 106363 w 338138"/>
                <a:gd name="connsiteY1" fmla="*/ 190500 h 336550"/>
                <a:gd name="connsiteX2" fmla="*/ 107951 w 338138"/>
                <a:gd name="connsiteY2" fmla="*/ 190500 h 336550"/>
                <a:gd name="connsiteX3" fmla="*/ 107951 w 338138"/>
                <a:gd name="connsiteY3" fmla="*/ 188912 h 336550"/>
                <a:gd name="connsiteX4" fmla="*/ 169863 w 338138"/>
                <a:gd name="connsiteY4" fmla="*/ 96837 h 336550"/>
                <a:gd name="connsiteX5" fmla="*/ 98425 w 338138"/>
                <a:gd name="connsiteY5" fmla="*/ 168275 h 336550"/>
                <a:gd name="connsiteX6" fmla="*/ 115888 w 338138"/>
                <a:gd name="connsiteY6" fmla="*/ 168275 h 336550"/>
                <a:gd name="connsiteX7" fmla="*/ 115888 w 338138"/>
                <a:gd name="connsiteY7" fmla="*/ 242887 h 336550"/>
                <a:gd name="connsiteX8" fmla="*/ 222251 w 338138"/>
                <a:gd name="connsiteY8" fmla="*/ 242887 h 336550"/>
                <a:gd name="connsiteX9" fmla="*/ 222251 w 338138"/>
                <a:gd name="connsiteY9" fmla="*/ 168275 h 336550"/>
                <a:gd name="connsiteX10" fmla="*/ 239713 w 338138"/>
                <a:gd name="connsiteY10" fmla="*/ 168275 h 336550"/>
                <a:gd name="connsiteX11" fmla="*/ 166416 w 338138"/>
                <a:gd name="connsiteY11" fmla="*/ 85183 h 336550"/>
                <a:gd name="connsiteX12" fmla="*/ 171724 w 338138"/>
                <a:gd name="connsiteY12" fmla="*/ 85183 h 336550"/>
                <a:gd name="connsiteX13" fmla="*/ 246039 w 338138"/>
                <a:gd name="connsiteY13" fmla="*/ 157606 h 336550"/>
                <a:gd name="connsiteX14" fmla="*/ 254001 w 338138"/>
                <a:gd name="connsiteY14" fmla="*/ 168140 h 336550"/>
                <a:gd name="connsiteX15" fmla="*/ 243385 w 338138"/>
                <a:gd name="connsiteY15" fmla="*/ 178674 h 336550"/>
                <a:gd name="connsiteX16" fmla="*/ 232768 w 338138"/>
                <a:gd name="connsiteY16" fmla="*/ 178674 h 336550"/>
                <a:gd name="connsiteX17" fmla="*/ 232768 w 338138"/>
                <a:gd name="connsiteY17" fmla="*/ 241879 h 336550"/>
                <a:gd name="connsiteX18" fmla="*/ 222152 w 338138"/>
                <a:gd name="connsiteY18" fmla="*/ 252413 h 336550"/>
                <a:gd name="connsiteX19" fmla="*/ 115987 w 338138"/>
                <a:gd name="connsiteY19" fmla="*/ 252413 h 336550"/>
                <a:gd name="connsiteX20" fmla="*/ 105371 w 338138"/>
                <a:gd name="connsiteY20" fmla="*/ 241879 h 336550"/>
                <a:gd name="connsiteX21" fmla="*/ 105371 w 338138"/>
                <a:gd name="connsiteY21" fmla="*/ 178674 h 336550"/>
                <a:gd name="connsiteX22" fmla="*/ 94754 w 338138"/>
                <a:gd name="connsiteY22" fmla="*/ 178674 h 336550"/>
                <a:gd name="connsiteX23" fmla="*/ 84138 w 338138"/>
                <a:gd name="connsiteY23" fmla="*/ 168140 h 336550"/>
                <a:gd name="connsiteX24" fmla="*/ 84138 w 338138"/>
                <a:gd name="connsiteY24" fmla="*/ 166823 h 336550"/>
                <a:gd name="connsiteX25" fmla="*/ 92100 w 338138"/>
                <a:gd name="connsiteY25" fmla="*/ 157606 h 336550"/>
                <a:gd name="connsiteX26" fmla="*/ 166416 w 338138"/>
                <a:gd name="connsiteY26" fmla="*/ 85183 h 336550"/>
                <a:gd name="connsiteX27" fmla="*/ 169070 w 338138"/>
                <a:gd name="connsiteY27" fmla="*/ 11112 h 336550"/>
                <a:gd name="connsiteX28" fmla="*/ 11113 w 338138"/>
                <a:gd name="connsiteY28" fmla="*/ 169069 h 336550"/>
                <a:gd name="connsiteX29" fmla="*/ 169070 w 338138"/>
                <a:gd name="connsiteY29" fmla="*/ 327026 h 336550"/>
                <a:gd name="connsiteX30" fmla="*/ 327027 w 338138"/>
                <a:gd name="connsiteY30" fmla="*/ 169069 h 336550"/>
                <a:gd name="connsiteX31" fmla="*/ 169070 w 338138"/>
                <a:gd name="connsiteY31" fmla="*/ 11112 h 336550"/>
                <a:gd name="connsiteX32" fmla="*/ 169069 w 338138"/>
                <a:gd name="connsiteY32" fmla="*/ 0 h 336550"/>
                <a:gd name="connsiteX33" fmla="*/ 338138 w 338138"/>
                <a:gd name="connsiteY33" fmla="*/ 168275 h 336550"/>
                <a:gd name="connsiteX34" fmla="*/ 169069 w 338138"/>
                <a:gd name="connsiteY34" fmla="*/ 336550 h 336550"/>
                <a:gd name="connsiteX35" fmla="*/ 0 w 338138"/>
                <a:gd name="connsiteY35" fmla="*/ 168275 h 336550"/>
                <a:gd name="connsiteX36" fmla="*/ 169069 w 338138"/>
                <a:gd name="connsiteY36" fmla="*/ 0 h 336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338138" h="336550">
                  <a:moveTo>
                    <a:pt x="106363" y="188912"/>
                  </a:moveTo>
                  <a:lnTo>
                    <a:pt x="106363" y="190500"/>
                  </a:lnTo>
                  <a:lnTo>
                    <a:pt x="107951" y="190500"/>
                  </a:lnTo>
                  <a:lnTo>
                    <a:pt x="107951" y="188912"/>
                  </a:lnTo>
                  <a:close/>
                  <a:moveTo>
                    <a:pt x="169863" y="96837"/>
                  </a:moveTo>
                  <a:lnTo>
                    <a:pt x="98425" y="168275"/>
                  </a:lnTo>
                  <a:lnTo>
                    <a:pt x="115888" y="168275"/>
                  </a:lnTo>
                  <a:lnTo>
                    <a:pt x="115888" y="242887"/>
                  </a:lnTo>
                  <a:lnTo>
                    <a:pt x="222251" y="242887"/>
                  </a:lnTo>
                  <a:lnTo>
                    <a:pt x="222251" y="168275"/>
                  </a:lnTo>
                  <a:lnTo>
                    <a:pt x="239713" y="168275"/>
                  </a:lnTo>
                  <a:close/>
                  <a:moveTo>
                    <a:pt x="166416" y="85183"/>
                  </a:moveTo>
                  <a:cubicBezTo>
                    <a:pt x="167743" y="82550"/>
                    <a:pt x="170397" y="82550"/>
                    <a:pt x="171724" y="85183"/>
                  </a:cubicBezTo>
                  <a:cubicBezTo>
                    <a:pt x="171724" y="85183"/>
                    <a:pt x="171724" y="85183"/>
                    <a:pt x="246039" y="157606"/>
                  </a:cubicBezTo>
                  <a:cubicBezTo>
                    <a:pt x="250020" y="158923"/>
                    <a:pt x="254001" y="162873"/>
                    <a:pt x="254001" y="168140"/>
                  </a:cubicBezTo>
                  <a:cubicBezTo>
                    <a:pt x="254001" y="173407"/>
                    <a:pt x="248693" y="178674"/>
                    <a:pt x="243385" y="178674"/>
                  </a:cubicBezTo>
                  <a:cubicBezTo>
                    <a:pt x="243385" y="178674"/>
                    <a:pt x="243385" y="178674"/>
                    <a:pt x="232768" y="178674"/>
                  </a:cubicBezTo>
                  <a:cubicBezTo>
                    <a:pt x="232768" y="178674"/>
                    <a:pt x="232768" y="178674"/>
                    <a:pt x="232768" y="241879"/>
                  </a:cubicBezTo>
                  <a:cubicBezTo>
                    <a:pt x="232768" y="247146"/>
                    <a:pt x="227460" y="252413"/>
                    <a:pt x="222152" y="252413"/>
                  </a:cubicBezTo>
                  <a:cubicBezTo>
                    <a:pt x="222152" y="252413"/>
                    <a:pt x="222152" y="252413"/>
                    <a:pt x="115987" y="252413"/>
                  </a:cubicBezTo>
                  <a:cubicBezTo>
                    <a:pt x="110679" y="252413"/>
                    <a:pt x="105371" y="247146"/>
                    <a:pt x="105371" y="241879"/>
                  </a:cubicBezTo>
                  <a:cubicBezTo>
                    <a:pt x="105371" y="241879"/>
                    <a:pt x="105371" y="241879"/>
                    <a:pt x="105371" y="178674"/>
                  </a:cubicBezTo>
                  <a:cubicBezTo>
                    <a:pt x="105371" y="178674"/>
                    <a:pt x="105371" y="178674"/>
                    <a:pt x="94754" y="178674"/>
                  </a:cubicBezTo>
                  <a:cubicBezTo>
                    <a:pt x="89446" y="178674"/>
                    <a:pt x="84138" y="173407"/>
                    <a:pt x="84138" y="168140"/>
                  </a:cubicBezTo>
                  <a:cubicBezTo>
                    <a:pt x="84138" y="168140"/>
                    <a:pt x="84138" y="166823"/>
                    <a:pt x="84138" y="166823"/>
                  </a:cubicBezTo>
                  <a:cubicBezTo>
                    <a:pt x="85465" y="162873"/>
                    <a:pt x="88119" y="158923"/>
                    <a:pt x="92100" y="157606"/>
                  </a:cubicBezTo>
                  <a:cubicBezTo>
                    <a:pt x="92100" y="157606"/>
                    <a:pt x="92100" y="157606"/>
                    <a:pt x="166416" y="85183"/>
                  </a:cubicBezTo>
                  <a:close/>
                  <a:moveTo>
                    <a:pt x="169070" y="11112"/>
                  </a:moveTo>
                  <a:cubicBezTo>
                    <a:pt x="81833" y="11112"/>
                    <a:pt x="11113" y="81832"/>
                    <a:pt x="11113" y="169069"/>
                  </a:cubicBezTo>
                  <a:cubicBezTo>
                    <a:pt x="11113" y="256306"/>
                    <a:pt x="81833" y="327026"/>
                    <a:pt x="169070" y="327026"/>
                  </a:cubicBezTo>
                  <a:cubicBezTo>
                    <a:pt x="256307" y="327026"/>
                    <a:pt x="327027" y="256306"/>
                    <a:pt x="327027" y="169069"/>
                  </a:cubicBezTo>
                  <a:cubicBezTo>
                    <a:pt x="327027" y="81832"/>
                    <a:pt x="256307" y="11112"/>
                    <a:pt x="169070" y="11112"/>
                  </a:cubicBezTo>
                  <a:close/>
                  <a:moveTo>
                    <a:pt x="169069" y="0"/>
                  </a:moveTo>
                  <a:cubicBezTo>
                    <a:pt x="262443" y="0"/>
                    <a:pt x="338138" y="75339"/>
                    <a:pt x="338138" y="168275"/>
                  </a:cubicBezTo>
                  <a:cubicBezTo>
                    <a:pt x="338138" y="261211"/>
                    <a:pt x="262443" y="336550"/>
                    <a:pt x="169069" y="336550"/>
                  </a:cubicBezTo>
                  <a:cubicBezTo>
                    <a:pt x="75695" y="336550"/>
                    <a:pt x="0" y="261211"/>
                    <a:pt x="0" y="168275"/>
                  </a:cubicBezTo>
                  <a:cubicBezTo>
                    <a:pt x="0" y="75339"/>
                    <a:pt x="75695" y="0"/>
                    <a:pt x="169069" y="0"/>
                  </a:cubicBezTo>
                  <a:close/>
                </a:path>
              </a:pathLst>
            </a:custGeom>
            <a:solidFill>
              <a:schemeClr val="bg1"/>
            </a:solidFill>
            <a:ln w="19050">
              <a:noFill/>
              <a:round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23" name="任意多边形: 形状 22"/>
            <p:cNvSpPr/>
            <p:nvPr/>
          </p:nvSpPr>
          <p:spPr bwMode="auto">
            <a:xfrm>
              <a:off x="5248995" y="3318823"/>
              <a:ext cx="405597" cy="405597"/>
            </a:xfrm>
            <a:custGeom>
              <a:avLst/>
              <a:gdLst>
                <a:gd name="connsiteX0" fmla="*/ 165894 w 331788"/>
                <a:gd name="connsiteY0" fmla="*/ 145113 h 331788"/>
                <a:gd name="connsiteX1" fmla="*/ 151827 w 331788"/>
                <a:gd name="connsiteY1" fmla="*/ 151827 h 331788"/>
                <a:gd name="connsiteX2" fmla="*/ 151827 w 331788"/>
                <a:gd name="connsiteY2" fmla="*/ 179961 h 331788"/>
                <a:gd name="connsiteX3" fmla="*/ 179961 w 331788"/>
                <a:gd name="connsiteY3" fmla="*/ 179961 h 331788"/>
                <a:gd name="connsiteX4" fmla="*/ 179961 w 331788"/>
                <a:gd name="connsiteY4" fmla="*/ 151827 h 331788"/>
                <a:gd name="connsiteX5" fmla="*/ 165894 w 331788"/>
                <a:gd name="connsiteY5" fmla="*/ 145113 h 331788"/>
                <a:gd name="connsiteX6" fmla="*/ 103187 w 331788"/>
                <a:gd name="connsiteY6" fmla="*/ 103187 h 331788"/>
                <a:gd name="connsiteX7" fmla="*/ 147604 w 331788"/>
                <a:gd name="connsiteY7" fmla="*/ 111025 h 331788"/>
                <a:gd name="connsiteX8" fmla="*/ 133234 w 331788"/>
                <a:gd name="connsiteY8" fmla="*/ 125395 h 331788"/>
                <a:gd name="connsiteX9" fmla="*/ 147604 w 331788"/>
                <a:gd name="connsiteY9" fmla="*/ 139766 h 331788"/>
                <a:gd name="connsiteX10" fmla="*/ 184183 w 331788"/>
                <a:gd name="connsiteY10" fmla="*/ 139766 h 331788"/>
                <a:gd name="connsiteX11" fmla="*/ 198553 w 331788"/>
                <a:gd name="connsiteY11" fmla="*/ 125395 h 331788"/>
                <a:gd name="connsiteX12" fmla="*/ 184183 w 331788"/>
                <a:gd name="connsiteY12" fmla="*/ 111025 h 331788"/>
                <a:gd name="connsiteX13" fmla="*/ 228600 w 331788"/>
                <a:gd name="connsiteY13" fmla="*/ 103187 h 331788"/>
                <a:gd name="connsiteX14" fmla="*/ 220762 w 331788"/>
                <a:gd name="connsiteY14" fmla="*/ 147604 h 331788"/>
                <a:gd name="connsiteX15" fmla="*/ 206392 w 331788"/>
                <a:gd name="connsiteY15" fmla="*/ 133234 h 331788"/>
                <a:gd name="connsiteX16" fmla="*/ 192021 w 331788"/>
                <a:gd name="connsiteY16" fmla="*/ 147604 h 331788"/>
                <a:gd name="connsiteX17" fmla="*/ 192021 w 331788"/>
                <a:gd name="connsiteY17" fmla="*/ 184183 h 331788"/>
                <a:gd name="connsiteX18" fmla="*/ 206392 w 331788"/>
                <a:gd name="connsiteY18" fmla="*/ 198553 h 331788"/>
                <a:gd name="connsiteX19" fmla="*/ 220762 w 331788"/>
                <a:gd name="connsiteY19" fmla="*/ 184183 h 331788"/>
                <a:gd name="connsiteX20" fmla="*/ 228600 w 331788"/>
                <a:gd name="connsiteY20" fmla="*/ 228600 h 331788"/>
                <a:gd name="connsiteX21" fmla="*/ 184183 w 331788"/>
                <a:gd name="connsiteY21" fmla="*/ 220762 h 331788"/>
                <a:gd name="connsiteX22" fmla="*/ 198553 w 331788"/>
                <a:gd name="connsiteY22" fmla="*/ 206392 h 331788"/>
                <a:gd name="connsiteX23" fmla="*/ 184183 w 331788"/>
                <a:gd name="connsiteY23" fmla="*/ 192021 h 331788"/>
                <a:gd name="connsiteX24" fmla="*/ 147604 w 331788"/>
                <a:gd name="connsiteY24" fmla="*/ 192021 h 331788"/>
                <a:gd name="connsiteX25" fmla="*/ 133234 w 331788"/>
                <a:gd name="connsiteY25" fmla="*/ 206392 h 331788"/>
                <a:gd name="connsiteX26" fmla="*/ 147604 w 331788"/>
                <a:gd name="connsiteY26" fmla="*/ 220762 h 331788"/>
                <a:gd name="connsiteX27" fmla="*/ 103187 w 331788"/>
                <a:gd name="connsiteY27" fmla="*/ 228600 h 331788"/>
                <a:gd name="connsiteX28" fmla="*/ 111025 w 331788"/>
                <a:gd name="connsiteY28" fmla="*/ 184183 h 331788"/>
                <a:gd name="connsiteX29" fmla="*/ 125395 w 331788"/>
                <a:gd name="connsiteY29" fmla="*/ 198553 h 331788"/>
                <a:gd name="connsiteX30" fmla="*/ 139766 w 331788"/>
                <a:gd name="connsiteY30" fmla="*/ 184183 h 331788"/>
                <a:gd name="connsiteX31" fmla="*/ 139766 w 331788"/>
                <a:gd name="connsiteY31" fmla="*/ 147604 h 331788"/>
                <a:gd name="connsiteX32" fmla="*/ 125395 w 331788"/>
                <a:gd name="connsiteY32" fmla="*/ 133234 h 331788"/>
                <a:gd name="connsiteX33" fmla="*/ 111025 w 331788"/>
                <a:gd name="connsiteY33" fmla="*/ 147604 h 331788"/>
                <a:gd name="connsiteX34" fmla="*/ 103187 w 331788"/>
                <a:gd name="connsiteY34" fmla="*/ 103187 h 331788"/>
                <a:gd name="connsiteX35" fmla="*/ 165894 w 331788"/>
                <a:gd name="connsiteY35" fmla="*/ 11112 h 331788"/>
                <a:gd name="connsiteX36" fmla="*/ 11112 w 331788"/>
                <a:gd name="connsiteY36" fmla="*/ 165894 h 331788"/>
                <a:gd name="connsiteX37" fmla="*/ 165894 w 331788"/>
                <a:gd name="connsiteY37" fmla="*/ 320676 h 331788"/>
                <a:gd name="connsiteX38" fmla="*/ 320676 w 331788"/>
                <a:gd name="connsiteY38" fmla="*/ 165894 h 331788"/>
                <a:gd name="connsiteX39" fmla="*/ 165894 w 331788"/>
                <a:gd name="connsiteY39" fmla="*/ 11112 h 331788"/>
                <a:gd name="connsiteX40" fmla="*/ 165894 w 331788"/>
                <a:gd name="connsiteY40" fmla="*/ 0 h 331788"/>
                <a:gd name="connsiteX41" fmla="*/ 331788 w 331788"/>
                <a:gd name="connsiteY41" fmla="*/ 165894 h 331788"/>
                <a:gd name="connsiteX42" fmla="*/ 165894 w 331788"/>
                <a:gd name="connsiteY42" fmla="*/ 331788 h 331788"/>
                <a:gd name="connsiteX43" fmla="*/ 0 w 331788"/>
                <a:gd name="connsiteY43" fmla="*/ 165894 h 331788"/>
                <a:gd name="connsiteX44" fmla="*/ 165894 w 331788"/>
                <a:gd name="connsiteY44" fmla="*/ 0 h 331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331788" h="331788">
                  <a:moveTo>
                    <a:pt x="165894" y="145113"/>
                  </a:moveTo>
                  <a:cubicBezTo>
                    <a:pt x="160779" y="145113"/>
                    <a:pt x="155664" y="147351"/>
                    <a:pt x="151827" y="151827"/>
                  </a:cubicBezTo>
                  <a:cubicBezTo>
                    <a:pt x="142875" y="159500"/>
                    <a:pt x="142875" y="172288"/>
                    <a:pt x="151827" y="179961"/>
                  </a:cubicBezTo>
                  <a:cubicBezTo>
                    <a:pt x="159500" y="188913"/>
                    <a:pt x="172288" y="188913"/>
                    <a:pt x="179961" y="179961"/>
                  </a:cubicBezTo>
                  <a:cubicBezTo>
                    <a:pt x="188913" y="172288"/>
                    <a:pt x="188913" y="159500"/>
                    <a:pt x="179961" y="151827"/>
                  </a:cubicBezTo>
                  <a:cubicBezTo>
                    <a:pt x="176125" y="147351"/>
                    <a:pt x="171010" y="145113"/>
                    <a:pt x="165894" y="145113"/>
                  </a:cubicBezTo>
                  <a:close/>
                  <a:moveTo>
                    <a:pt x="103187" y="103187"/>
                  </a:moveTo>
                  <a:cubicBezTo>
                    <a:pt x="103187" y="103187"/>
                    <a:pt x="103187" y="103187"/>
                    <a:pt x="147604" y="111025"/>
                  </a:cubicBezTo>
                  <a:cubicBezTo>
                    <a:pt x="147604" y="111025"/>
                    <a:pt x="147604" y="111025"/>
                    <a:pt x="133234" y="125395"/>
                  </a:cubicBezTo>
                  <a:cubicBezTo>
                    <a:pt x="133234" y="125395"/>
                    <a:pt x="133234" y="125395"/>
                    <a:pt x="147604" y="139766"/>
                  </a:cubicBezTo>
                  <a:cubicBezTo>
                    <a:pt x="158055" y="133234"/>
                    <a:pt x="173732" y="133234"/>
                    <a:pt x="184183" y="139766"/>
                  </a:cubicBezTo>
                  <a:cubicBezTo>
                    <a:pt x="184183" y="139766"/>
                    <a:pt x="184183" y="139766"/>
                    <a:pt x="198553" y="125395"/>
                  </a:cubicBezTo>
                  <a:cubicBezTo>
                    <a:pt x="198553" y="125395"/>
                    <a:pt x="198553" y="125395"/>
                    <a:pt x="184183" y="111025"/>
                  </a:cubicBezTo>
                  <a:cubicBezTo>
                    <a:pt x="184183" y="111025"/>
                    <a:pt x="184183" y="111025"/>
                    <a:pt x="228600" y="103187"/>
                  </a:cubicBezTo>
                  <a:cubicBezTo>
                    <a:pt x="228600" y="103187"/>
                    <a:pt x="228600" y="103187"/>
                    <a:pt x="220762" y="147604"/>
                  </a:cubicBezTo>
                  <a:cubicBezTo>
                    <a:pt x="220762" y="147604"/>
                    <a:pt x="220762" y="147604"/>
                    <a:pt x="206392" y="133234"/>
                  </a:cubicBezTo>
                  <a:cubicBezTo>
                    <a:pt x="206392" y="133234"/>
                    <a:pt x="206392" y="133234"/>
                    <a:pt x="192021" y="147604"/>
                  </a:cubicBezTo>
                  <a:cubicBezTo>
                    <a:pt x="198553" y="158055"/>
                    <a:pt x="198553" y="173732"/>
                    <a:pt x="192021" y="184183"/>
                  </a:cubicBezTo>
                  <a:cubicBezTo>
                    <a:pt x="192021" y="184183"/>
                    <a:pt x="192021" y="184183"/>
                    <a:pt x="206392" y="198553"/>
                  </a:cubicBezTo>
                  <a:lnTo>
                    <a:pt x="220762" y="184183"/>
                  </a:lnTo>
                  <a:cubicBezTo>
                    <a:pt x="220762" y="184183"/>
                    <a:pt x="220762" y="184183"/>
                    <a:pt x="228600" y="228600"/>
                  </a:cubicBezTo>
                  <a:cubicBezTo>
                    <a:pt x="228600" y="228600"/>
                    <a:pt x="228600" y="228600"/>
                    <a:pt x="184183" y="220762"/>
                  </a:cubicBezTo>
                  <a:cubicBezTo>
                    <a:pt x="184183" y="220762"/>
                    <a:pt x="184183" y="220762"/>
                    <a:pt x="198553" y="206392"/>
                  </a:cubicBezTo>
                  <a:cubicBezTo>
                    <a:pt x="198553" y="206392"/>
                    <a:pt x="198553" y="206392"/>
                    <a:pt x="184183" y="192021"/>
                  </a:cubicBezTo>
                  <a:cubicBezTo>
                    <a:pt x="173732" y="198553"/>
                    <a:pt x="158055" y="198553"/>
                    <a:pt x="147604" y="192021"/>
                  </a:cubicBezTo>
                  <a:cubicBezTo>
                    <a:pt x="147604" y="192021"/>
                    <a:pt x="147604" y="192021"/>
                    <a:pt x="133234" y="206392"/>
                  </a:cubicBezTo>
                  <a:cubicBezTo>
                    <a:pt x="133234" y="206392"/>
                    <a:pt x="133234" y="206392"/>
                    <a:pt x="147604" y="220762"/>
                  </a:cubicBezTo>
                  <a:cubicBezTo>
                    <a:pt x="147604" y="220762"/>
                    <a:pt x="147604" y="220762"/>
                    <a:pt x="103187" y="228600"/>
                  </a:cubicBezTo>
                  <a:cubicBezTo>
                    <a:pt x="103187" y="228600"/>
                    <a:pt x="103187" y="228600"/>
                    <a:pt x="111025" y="184183"/>
                  </a:cubicBezTo>
                  <a:cubicBezTo>
                    <a:pt x="111025" y="184183"/>
                    <a:pt x="111025" y="184183"/>
                    <a:pt x="125395" y="198553"/>
                  </a:cubicBezTo>
                  <a:cubicBezTo>
                    <a:pt x="125395" y="198553"/>
                    <a:pt x="125395" y="198553"/>
                    <a:pt x="139766" y="184183"/>
                  </a:cubicBezTo>
                  <a:cubicBezTo>
                    <a:pt x="133234" y="173732"/>
                    <a:pt x="133234" y="158055"/>
                    <a:pt x="139766" y="147604"/>
                  </a:cubicBezTo>
                  <a:cubicBezTo>
                    <a:pt x="139766" y="147604"/>
                    <a:pt x="139766" y="147604"/>
                    <a:pt x="125395" y="133234"/>
                  </a:cubicBezTo>
                  <a:cubicBezTo>
                    <a:pt x="125395" y="133234"/>
                    <a:pt x="125395" y="133234"/>
                    <a:pt x="111025" y="147604"/>
                  </a:cubicBezTo>
                  <a:cubicBezTo>
                    <a:pt x="111025" y="147604"/>
                    <a:pt x="111025" y="147604"/>
                    <a:pt x="103187" y="103187"/>
                  </a:cubicBezTo>
                  <a:close/>
                  <a:moveTo>
                    <a:pt x="165894" y="11112"/>
                  </a:moveTo>
                  <a:cubicBezTo>
                    <a:pt x="80410" y="11112"/>
                    <a:pt x="11112" y="80410"/>
                    <a:pt x="11112" y="165894"/>
                  </a:cubicBezTo>
                  <a:cubicBezTo>
                    <a:pt x="11112" y="251378"/>
                    <a:pt x="80410" y="320676"/>
                    <a:pt x="165894" y="320676"/>
                  </a:cubicBezTo>
                  <a:cubicBezTo>
                    <a:pt x="251378" y="320676"/>
                    <a:pt x="320676" y="251378"/>
                    <a:pt x="320676" y="165894"/>
                  </a:cubicBezTo>
                  <a:cubicBezTo>
                    <a:pt x="320676" y="80410"/>
                    <a:pt x="251378" y="11112"/>
                    <a:pt x="165894" y="11112"/>
                  </a:cubicBezTo>
                  <a:close/>
                  <a:moveTo>
                    <a:pt x="165894" y="0"/>
                  </a:moveTo>
                  <a:cubicBezTo>
                    <a:pt x="257515" y="0"/>
                    <a:pt x="331788" y="74273"/>
                    <a:pt x="331788" y="165894"/>
                  </a:cubicBezTo>
                  <a:cubicBezTo>
                    <a:pt x="331788" y="257515"/>
                    <a:pt x="257515" y="331788"/>
                    <a:pt x="165894" y="331788"/>
                  </a:cubicBezTo>
                  <a:cubicBezTo>
                    <a:pt x="74273" y="331788"/>
                    <a:pt x="0" y="257515"/>
                    <a:pt x="0" y="165894"/>
                  </a:cubicBezTo>
                  <a:cubicBezTo>
                    <a:pt x="0" y="74273"/>
                    <a:pt x="74273" y="0"/>
                    <a:pt x="165894" y="0"/>
                  </a:cubicBezTo>
                  <a:close/>
                </a:path>
              </a:pathLst>
            </a:custGeom>
            <a:solidFill>
              <a:schemeClr val="bg1"/>
            </a:solidFill>
            <a:ln w="19050">
              <a:noFill/>
              <a:round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24" name="文本框 12"/>
            <p:cNvSpPr txBox="1"/>
            <p:nvPr/>
          </p:nvSpPr>
          <p:spPr>
            <a:xfrm>
              <a:off x="5682858" y="1506552"/>
              <a:ext cx="396263" cy="369332"/>
            </a:xfrm>
            <a:prstGeom prst="rect">
              <a:avLst/>
            </a:prstGeom>
            <a:noFill/>
          </p:spPr>
          <p:txBody>
            <a:bodyPr wrap="none" anchor="ctr">
              <a:normAutofit/>
            </a:bodyPr>
            <a:lstStyle/>
            <a:p>
              <a:pPr algn="ctr"/>
              <a:r>
                <a:rPr lang="en-US" altLang="zh-CN">
                  <a:solidFill>
                    <a:schemeClr val="bg1"/>
                  </a:solidFill>
                  <a:latin typeface="Impact" panose="020B0806030902050204" pitchFamily="34" charset="0"/>
                </a:rPr>
                <a:t>01</a:t>
              </a:r>
              <a:endParaRPr lang="en-US" altLang="zh-CN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25" name="文本框 13"/>
            <p:cNvSpPr txBox="1"/>
            <p:nvPr/>
          </p:nvSpPr>
          <p:spPr>
            <a:xfrm>
              <a:off x="6503198" y="1726531"/>
              <a:ext cx="423514" cy="369332"/>
            </a:xfrm>
            <a:prstGeom prst="rect">
              <a:avLst/>
            </a:prstGeom>
            <a:noFill/>
          </p:spPr>
          <p:txBody>
            <a:bodyPr wrap="none" anchor="ctr">
              <a:normAutofit/>
            </a:bodyPr>
            <a:lstStyle/>
            <a:p>
              <a:pPr algn="ctr"/>
              <a:r>
                <a:rPr lang="en-US" altLang="zh-CN">
                  <a:solidFill>
                    <a:schemeClr val="bg1"/>
                  </a:solidFill>
                  <a:latin typeface="Impact" panose="020B0806030902050204" pitchFamily="34" charset="0"/>
                </a:rPr>
                <a:t>02</a:t>
              </a:r>
              <a:endParaRPr lang="en-US" altLang="zh-CN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26" name="文本框 14"/>
            <p:cNvSpPr txBox="1"/>
            <p:nvPr/>
          </p:nvSpPr>
          <p:spPr>
            <a:xfrm>
              <a:off x="7130600" y="2120060"/>
              <a:ext cx="429926" cy="369332"/>
            </a:xfrm>
            <a:prstGeom prst="rect">
              <a:avLst/>
            </a:prstGeom>
            <a:noFill/>
          </p:spPr>
          <p:txBody>
            <a:bodyPr wrap="none" anchor="ctr">
              <a:normAutofit/>
            </a:bodyPr>
            <a:lstStyle/>
            <a:p>
              <a:pPr algn="ctr"/>
              <a:r>
                <a:rPr lang="en-US" altLang="zh-CN">
                  <a:solidFill>
                    <a:schemeClr val="bg1"/>
                  </a:solidFill>
                  <a:latin typeface="Impact" panose="020B0806030902050204" pitchFamily="34" charset="0"/>
                </a:rPr>
                <a:t>03</a:t>
              </a:r>
              <a:endParaRPr lang="en-US" altLang="zh-CN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</p:grpSp>
      <p:grpSp>
        <p:nvGrpSpPr>
          <p:cNvPr id="5" name="千图PPT彼岸天：ID 8661124库_组合 4"/>
          <p:cNvGrpSpPr/>
          <p:nvPr>
            <p:custDataLst>
              <p:tags r:id="rId2"/>
            </p:custDataLst>
          </p:nvPr>
        </p:nvGrpSpPr>
        <p:grpSpPr>
          <a:xfrm>
            <a:off x="1579741" y="2810985"/>
            <a:ext cx="2587220" cy="782232"/>
            <a:chOff x="1579741" y="1924553"/>
            <a:chExt cx="2587220" cy="782232"/>
          </a:xfrm>
        </p:grpSpPr>
        <p:sp>
          <p:nvSpPr>
            <p:cNvPr id="15" name="矩形 14"/>
            <p:cNvSpPr/>
            <p:nvPr/>
          </p:nvSpPr>
          <p:spPr>
            <a:xfrm>
              <a:off x="1579741" y="1924553"/>
              <a:ext cx="2587220" cy="246221"/>
            </a:xfrm>
            <a:prstGeom prst="rect">
              <a:avLst/>
            </a:prstGeom>
          </p:spPr>
          <p:txBody>
            <a:bodyPr wrap="none" lIns="144000" tIns="0" rIns="144000" bIns="0">
              <a:normAutofit/>
            </a:bodyPr>
            <a:lstStyle/>
            <a:p>
              <a:pPr algn="r"/>
              <a:r>
                <a:rPr lang="zh-CN" altLang="en-US" sz="1600" b="1" dirty="0">
                  <a:solidFill>
                    <a:schemeClr val="accent1"/>
                  </a:solidFill>
                </a:rPr>
                <a:t>输入标题文本</a:t>
              </a:r>
              <a:endParaRPr lang="zh-CN" altLang="en-US" sz="1600" b="1" dirty="0">
                <a:solidFill>
                  <a:schemeClr val="accent1"/>
                </a:solidFill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1579741" y="2170774"/>
              <a:ext cx="2587220" cy="536011"/>
            </a:xfrm>
            <a:prstGeom prst="rect">
              <a:avLst/>
            </a:prstGeom>
          </p:spPr>
          <p:txBody>
            <a:bodyPr wrap="square" lIns="144000" tIns="0" rIns="144000" bIns="0">
              <a:normAutofit/>
            </a:bodyPr>
            <a:lstStyle/>
            <a:p>
              <a:pPr algn="r">
                <a:lnSpc>
                  <a:spcPct val="120000"/>
                </a:lnSpc>
              </a:pPr>
              <a:r>
                <a:rPr lang="zh-CN" altLang="en-US" sz="1100" dirty="0">
                  <a:solidFill>
                    <a:schemeClr val="dk1">
                      <a:lumMod val="100000"/>
                    </a:schemeClr>
                  </a:solidFill>
                </a:rPr>
                <a:t>请替换文字内容复制你的内容到此</a:t>
              </a:r>
              <a:br>
                <a:rPr lang="zh-CN" altLang="en-US" sz="1100" dirty="0">
                  <a:solidFill>
                    <a:schemeClr val="dk1">
                      <a:lumMod val="100000"/>
                    </a:schemeClr>
                  </a:solidFill>
                </a:rPr>
              </a:br>
              <a:endParaRPr lang="zh-CN" altLang="en-US" sz="1100" dirty="0">
                <a:solidFill>
                  <a:schemeClr val="dk1">
                    <a:lumMod val="100000"/>
                  </a:schemeClr>
                </a:solidFill>
              </a:endParaRPr>
            </a:p>
          </p:txBody>
        </p:sp>
      </p:grpSp>
      <p:grpSp>
        <p:nvGrpSpPr>
          <p:cNvPr id="6" name="千图PPT彼岸天：ID 8661124库_组合 5"/>
          <p:cNvGrpSpPr/>
          <p:nvPr>
            <p:custDataLst>
              <p:tags r:id="rId3"/>
            </p:custDataLst>
          </p:nvPr>
        </p:nvGrpSpPr>
        <p:grpSpPr>
          <a:xfrm>
            <a:off x="1579741" y="4522659"/>
            <a:ext cx="2587220" cy="782232"/>
            <a:chOff x="1579741" y="4151215"/>
            <a:chExt cx="2587220" cy="782232"/>
          </a:xfrm>
        </p:grpSpPr>
        <p:sp>
          <p:nvSpPr>
            <p:cNvPr id="13" name="矩形 12"/>
            <p:cNvSpPr/>
            <p:nvPr/>
          </p:nvSpPr>
          <p:spPr>
            <a:xfrm>
              <a:off x="1579741" y="4151215"/>
              <a:ext cx="2587220" cy="246221"/>
            </a:xfrm>
            <a:prstGeom prst="rect">
              <a:avLst/>
            </a:prstGeom>
          </p:spPr>
          <p:txBody>
            <a:bodyPr wrap="none" lIns="144000" tIns="0" rIns="144000" bIns="0">
              <a:normAutofit/>
            </a:bodyPr>
            <a:lstStyle/>
            <a:p>
              <a:pPr algn="r"/>
              <a:r>
                <a:rPr lang="zh-CN" altLang="en-US" sz="1600" b="1" dirty="0">
                  <a:solidFill>
                    <a:schemeClr val="accent2">
                      <a:lumMod val="100000"/>
                    </a:schemeClr>
                  </a:solidFill>
                </a:rPr>
                <a:t>输入标题文本</a:t>
              </a:r>
              <a:endParaRPr lang="zh-CN" altLang="en-US" sz="1600" b="1" dirty="0">
                <a:solidFill>
                  <a:schemeClr val="accent2">
                    <a:lumMod val="100000"/>
                  </a:schemeClr>
                </a:solidFill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1579741" y="4397436"/>
              <a:ext cx="2587220" cy="536011"/>
            </a:xfrm>
            <a:prstGeom prst="rect">
              <a:avLst/>
            </a:prstGeom>
          </p:spPr>
          <p:txBody>
            <a:bodyPr wrap="square" lIns="144000" tIns="0" rIns="144000" bIns="0">
              <a:normAutofit/>
            </a:bodyPr>
            <a:lstStyle/>
            <a:p>
              <a:pPr algn="r">
                <a:lnSpc>
                  <a:spcPct val="120000"/>
                </a:lnSpc>
              </a:pPr>
              <a:r>
                <a:rPr lang="zh-CN" altLang="en-US" sz="1100" dirty="0">
                  <a:solidFill>
                    <a:schemeClr val="dk1">
                      <a:lumMod val="100000"/>
                    </a:schemeClr>
                  </a:solidFill>
                </a:rPr>
                <a:t>请替换文字内容复制你的内容到此</a:t>
              </a:r>
              <a:br>
                <a:rPr lang="zh-CN" altLang="en-US" sz="1100" dirty="0">
                  <a:solidFill>
                    <a:schemeClr val="dk1">
                      <a:lumMod val="100000"/>
                    </a:schemeClr>
                  </a:solidFill>
                </a:rPr>
              </a:br>
              <a:endParaRPr lang="zh-CN" altLang="en-US" sz="1100" dirty="0">
                <a:solidFill>
                  <a:schemeClr val="dk1">
                    <a:lumMod val="100000"/>
                  </a:schemeClr>
                </a:solidFill>
              </a:endParaRPr>
            </a:p>
          </p:txBody>
        </p:sp>
      </p:grpSp>
      <p:grpSp>
        <p:nvGrpSpPr>
          <p:cNvPr id="7" name="千图PPT彼岸天：ID 8661124库_组合 6"/>
          <p:cNvGrpSpPr/>
          <p:nvPr>
            <p:custDataLst>
              <p:tags r:id="rId4"/>
            </p:custDataLst>
          </p:nvPr>
        </p:nvGrpSpPr>
        <p:grpSpPr>
          <a:xfrm>
            <a:off x="8025039" y="2816157"/>
            <a:ext cx="2587220" cy="782232"/>
            <a:chOff x="8025039" y="1924553"/>
            <a:chExt cx="2587220" cy="782232"/>
          </a:xfrm>
        </p:grpSpPr>
        <p:sp>
          <p:nvSpPr>
            <p:cNvPr id="11" name="矩形 10"/>
            <p:cNvSpPr/>
            <p:nvPr/>
          </p:nvSpPr>
          <p:spPr>
            <a:xfrm>
              <a:off x="8025039" y="1924553"/>
              <a:ext cx="2587220" cy="246221"/>
            </a:xfrm>
            <a:prstGeom prst="rect">
              <a:avLst/>
            </a:prstGeom>
          </p:spPr>
          <p:txBody>
            <a:bodyPr wrap="none" lIns="144000" tIns="0" rIns="144000" bIns="0">
              <a:normAutofit/>
            </a:bodyPr>
            <a:lstStyle/>
            <a:p>
              <a:r>
                <a:rPr lang="zh-CN" altLang="en-US" sz="1600" b="1" dirty="0">
                  <a:solidFill>
                    <a:schemeClr val="accent4">
                      <a:lumMod val="100000"/>
                    </a:schemeClr>
                  </a:solidFill>
                </a:rPr>
                <a:t>输入标题文本</a:t>
              </a:r>
              <a:endParaRPr lang="zh-CN" altLang="en-US" sz="1600" b="1" dirty="0">
                <a:solidFill>
                  <a:schemeClr val="accent4">
                    <a:lumMod val="100000"/>
                  </a:schemeClr>
                </a:solidFill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8025039" y="2170774"/>
              <a:ext cx="2587220" cy="536011"/>
            </a:xfrm>
            <a:prstGeom prst="rect">
              <a:avLst/>
            </a:prstGeom>
          </p:spPr>
          <p:txBody>
            <a:bodyPr wrap="square" lIns="144000" tIns="0" rIns="144000" bIns="0">
              <a:norm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100" dirty="0">
                  <a:solidFill>
                    <a:schemeClr val="dk1">
                      <a:lumMod val="100000"/>
                    </a:schemeClr>
                  </a:solidFill>
                </a:rPr>
                <a:t>请替换文字内容复制你的内容到此</a:t>
              </a:r>
              <a:br>
                <a:rPr lang="zh-CN" altLang="en-US" sz="1100" dirty="0">
                  <a:solidFill>
                    <a:schemeClr val="dk1">
                      <a:lumMod val="100000"/>
                    </a:schemeClr>
                  </a:solidFill>
                </a:rPr>
              </a:br>
              <a:endParaRPr lang="zh-CN" altLang="en-US" sz="1100" dirty="0">
                <a:solidFill>
                  <a:schemeClr val="dk1">
                    <a:lumMod val="100000"/>
                  </a:schemeClr>
                </a:solidFill>
              </a:endParaRPr>
            </a:p>
          </p:txBody>
        </p:sp>
      </p:grpSp>
      <p:grpSp>
        <p:nvGrpSpPr>
          <p:cNvPr id="8" name="千图PPT彼岸天：ID 8661124库_组合 7"/>
          <p:cNvGrpSpPr/>
          <p:nvPr>
            <p:custDataLst>
              <p:tags r:id="rId5"/>
            </p:custDataLst>
          </p:nvPr>
        </p:nvGrpSpPr>
        <p:grpSpPr>
          <a:xfrm>
            <a:off x="8025039" y="4522659"/>
            <a:ext cx="2587220" cy="782232"/>
            <a:chOff x="8025039" y="4151215"/>
            <a:chExt cx="2587220" cy="782232"/>
          </a:xfrm>
        </p:grpSpPr>
        <p:sp>
          <p:nvSpPr>
            <p:cNvPr id="9" name="矩形 8"/>
            <p:cNvSpPr/>
            <p:nvPr/>
          </p:nvSpPr>
          <p:spPr>
            <a:xfrm>
              <a:off x="8025039" y="4151215"/>
              <a:ext cx="2587220" cy="246221"/>
            </a:xfrm>
            <a:prstGeom prst="rect">
              <a:avLst/>
            </a:prstGeom>
          </p:spPr>
          <p:txBody>
            <a:bodyPr wrap="none" lIns="144000" tIns="0" rIns="144000" bIns="0">
              <a:normAutofit/>
            </a:bodyPr>
            <a:lstStyle/>
            <a:p>
              <a:r>
                <a:rPr lang="zh-CN" altLang="en-US" sz="1600" b="1" dirty="0">
                  <a:solidFill>
                    <a:schemeClr val="accent3">
                      <a:lumMod val="100000"/>
                    </a:schemeClr>
                  </a:solidFill>
                </a:rPr>
                <a:t>输入标题文本</a:t>
              </a:r>
              <a:endParaRPr lang="zh-CN" altLang="en-US" sz="1600" b="1" dirty="0">
                <a:solidFill>
                  <a:schemeClr val="accent3">
                    <a:lumMod val="100000"/>
                  </a:schemeClr>
                </a:solidFill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8025039" y="4397436"/>
              <a:ext cx="2587220" cy="536011"/>
            </a:xfrm>
            <a:prstGeom prst="rect">
              <a:avLst/>
            </a:prstGeom>
          </p:spPr>
          <p:txBody>
            <a:bodyPr wrap="square" lIns="144000" tIns="0" rIns="144000" bIns="0">
              <a:norm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100" dirty="0">
                  <a:solidFill>
                    <a:schemeClr val="dk1">
                      <a:lumMod val="100000"/>
                    </a:schemeClr>
                  </a:solidFill>
                </a:rPr>
                <a:t>请替换文字内容复制你的内容到此</a:t>
              </a:r>
              <a:br>
                <a:rPr lang="zh-CN" altLang="en-US" sz="1100" dirty="0">
                  <a:solidFill>
                    <a:schemeClr val="dk1">
                      <a:lumMod val="100000"/>
                    </a:schemeClr>
                  </a:solidFill>
                </a:rPr>
              </a:br>
              <a:endParaRPr lang="zh-CN" altLang="en-US" sz="1100" dirty="0">
                <a:solidFill>
                  <a:schemeClr val="dk1">
                    <a:lumMod val="100000"/>
                  </a:schemeClr>
                </a:solidFill>
              </a:endParaRPr>
            </a:p>
          </p:txBody>
        </p:sp>
      </p:grpSp>
      <p:sp>
        <p:nvSpPr>
          <p:cNvPr id="27" name="矩形 26"/>
          <p:cNvSpPr/>
          <p:nvPr/>
        </p:nvSpPr>
        <p:spPr>
          <a:xfrm>
            <a:off x="3814780" y="650997"/>
            <a:ext cx="4164729" cy="7003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zh-CN" altLang="en-US" sz="4550" b="1" dirty="0">
                <a:solidFill>
                  <a:schemeClr val="tx1"/>
                </a:solidFill>
                <a:latin typeface="汉仪乐喵体简" panose="00020600040101010101" pitchFamily="18" charset="-122"/>
                <a:ea typeface="汉仪乐喵体简" panose="00020600040101010101" pitchFamily="18" charset="-122"/>
                <a:cs typeface="+mn-ea"/>
                <a:sym typeface="+mn-lt"/>
              </a:rPr>
              <a:t>请输入您的标题</a:t>
            </a:r>
            <a:endParaRPr lang="zh-CN" altLang="en-US" sz="4550" b="1" dirty="0">
              <a:solidFill>
                <a:schemeClr val="tx1"/>
              </a:solidFill>
              <a:latin typeface="汉仪乐喵体简" panose="00020600040101010101" pitchFamily="18" charset="-122"/>
              <a:ea typeface="汉仪乐喵体简" panose="00020600040101010101" pitchFamily="18" charset="-122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 advTm="3000">
        <p14:ripple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千图PPT彼岸天：ID 8661124库_组合 1"/>
          <p:cNvGrpSpPr/>
          <p:nvPr>
            <p:custDataLst>
              <p:tags r:id="rId1"/>
            </p:custDataLst>
          </p:nvPr>
        </p:nvGrpSpPr>
        <p:grpSpPr>
          <a:xfrm>
            <a:off x="4227944" y="1743582"/>
            <a:ext cx="4353269" cy="3949225"/>
            <a:chOff x="4227944" y="1743582"/>
            <a:chExt cx="4353269" cy="3949225"/>
          </a:xfrm>
        </p:grpSpPr>
        <p:grpSp>
          <p:nvGrpSpPr>
            <p:cNvPr id="4" name="Group 85"/>
            <p:cNvGrpSpPr/>
            <p:nvPr/>
          </p:nvGrpSpPr>
          <p:grpSpPr>
            <a:xfrm>
              <a:off x="5091097" y="3392998"/>
              <a:ext cx="2429184" cy="2299809"/>
              <a:chOff x="3567113" y="2686050"/>
              <a:chExt cx="1997075" cy="1890713"/>
            </a:xfrm>
            <a:effectLst/>
          </p:grpSpPr>
          <p:sp>
            <p:nvSpPr>
              <p:cNvPr id="63" name="Freeform: Shape 86"/>
              <p:cNvSpPr/>
              <p:nvPr/>
            </p:nvSpPr>
            <p:spPr bwMode="auto">
              <a:xfrm>
                <a:off x="3567113" y="3463925"/>
                <a:ext cx="1003300" cy="1112838"/>
              </a:xfrm>
              <a:custGeom>
                <a:avLst/>
                <a:gdLst/>
                <a:ahLst/>
                <a:cxnLst>
                  <a:cxn ang="0">
                    <a:pos x="632" y="504"/>
                  </a:cxn>
                  <a:cxn ang="0">
                    <a:pos x="0" y="0"/>
                  </a:cxn>
                  <a:cxn ang="0">
                    <a:pos x="632" y="701"/>
                  </a:cxn>
                  <a:cxn ang="0">
                    <a:pos x="632" y="504"/>
                  </a:cxn>
                  <a:cxn ang="0">
                    <a:pos x="632" y="504"/>
                  </a:cxn>
                  <a:cxn ang="0">
                    <a:pos x="632" y="504"/>
                  </a:cxn>
                </a:cxnLst>
                <a:rect l="0" t="0" r="r" b="b"/>
                <a:pathLst>
                  <a:path w="632" h="701">
                    <a:moveTo>
                      <a:pt x="632" y="504"/>
                    </a:moveTo>
                    <a:lnTo>
                      <a:pt x="0" y="0"/>
                    </a:lnTo>
                    <a:lnTo>
                      <a:pt x="632" y="701"/>
                    </a:lnTo>
                    <a:lnTo>
                      <a:pt x="632" y="504"/>
                    </a:lnTo>
                    <a:lnTo>
                      <a:pt x="632" y="504"/>
                    </a:lnTo>
                    <a:lnTo>
                      <a:pt x="632" y="504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64" name="Freeform: Shape 87"/>
              <p:cNvSpPr/>
              <p:nvPr/>
            </p:nvSpPr>
            <p:spPr bwMode="auto">
              <a:xfrm>
                <a:off x="4570413" y="3473450"/>
                <a:ext cx="993775" cy="1103313"/>
              </a:xfrm>
              <a:custGeom>
                <a:avLst/>
                <a:gdLst/>
                <a:ahLst/>
                <a:cxnLst>
                  <a:cxn ang="0">
                    <a:pos x="0" y="498"/>
                  </a:cxn>
                  <a:cxn ang="0">
                    <a:pos x="626" y="0"/>
                  </a:cxn>
                  <a:cxn ang="0">
                    <a:pos x="0" y="695"/>
                  </a:cxn>
                  <a:cxn ang="0">
                    <a:pos x="0" y="498"/>
                  </a:cxn>
                  <a:cxn ang="0">
                    <a:pos x="0" y="498"/>
                  </a:cxn>
                  <a:cxn ang="0">
                    <a:pos x="0" y="498"/>
                  </a:cxn>
                </a:cxnLst>
                <a:rect l="0" t="0" r="r" b="b"/>
                <a:pathLst>
                  <a:path w="626" h="695">
                    <a:moveTo>
                      <a:pt x="0" y="498"/>
                    </a:moveTo>
                    <a:lnTo>
                      <a:pt x="626" y="0"/>
                    </a:lnTo>
                    <a:lnTo>
                      <a:pt x="0" y="695"/>
                    </a:lnTo>
                    <a:lnTo>
                      <a:pt x="0" y="498"/>
                    </a:lnTo>
                    <a:lnTo>
                      <a:pt x="0" y="498"/>
                    </a:lnTo>
                    <a:lnTo>
                      <a:pt x="0" y="498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65" name="Freeform: Shape 88"/>
              <p:cNvSpPr/>
              <p:nvPr/>
            </p:nvSpPr>
            <p:spPr bwMode="auto">
              <a:xfrm>
                <a:off x="3567113" y="2686050"/>
                <a:ext cx="1997075" cy="1577975"/>
              </a:xfrm>
              <a:custGeom>
                <a:avLst/>
                <a:gdLst/>
                <a:ahLst/>
                <a:cxnLst>
                  <a:cxn ang="0">
                    <a:pos x="0" y="490"/>
                  </a:cxn>
                  <a:cxn ang="0">
                    <a:pos x="632" y="0"/>
                  </a:cxn>
                  <a:cxn ang="0">
                    <a:pos x="1258" y="496"/>
                  </a:cxn>
                  <a:cxn ang="0">
                    <a:pos x="632" y="994"/>
                  </a:cxn>
                  <a:cxn ang="0">
                    <a:pos x="33" y="518"/>
                  </a:cxn>
                  <a:cxn ang="0">
                    <a:pos x="0" y="490"/>
                  </a:cxn>
                </a:cxnLst>
                <a:rect l="0" t="0" r="r" b="b"/>
                <a:pathLst>
                  <a:path w="1258" h="994">
                    <a:moveTo>
                      <a:pt x="0" y="490"/>
                    </a:moveTo>
                    <a:lnTo>
                      <a:pt x="632" y="0"/>
                    </a:lnTo>
                    <a:lnTo>
                      <a:pt x="1258" y="496"/>
                    </a:lnTo>
                    <a:lnTo>
                      <a:pt x="632" y="994"/>
                    </a:lnTo>
                    <a:lnTo>
                      <a:pt x="33" y="518"/>
                    </a:lnTo>
                    <a:lnTo>
                      <a:pt x="0" y="490"/>
                    </a:ln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</p:grpSp>
        <p:grpSp>
          <p:nvGrpSpPr>
            <p:cNvPr id="5" name="Group 89"/>
            <p:cNvGrpSpPr/>
            <p:nvPr/>
          </p:nvGrpSpPr>
          <p:grpSpPr>
            <a:xfrm>
              <a:off x="4870964" y="3411939"/>
              <a:ext cx="2881035" cy="1793888"/>
              <a:chOff x="3386138" y="2730500"/>
              <a:chExt cx="2368550" cy="1474788"/>
            </a:xfrm>
            <a:effectLst/>
          </p:grpSpPr>
          <p:sp>
            <p:nvSpPr>
              <p:cNvPr id="60" name="Freeform: Shape 90"/>
              <p:cNvSpPr/>
              <p:nvPr/>
            </p:nvSpPr>
            <p:spPr bwMode="auto">
              <a:xfrm>
                <a:off x="3386138" y="2730500"/>
                <a:ext cx="2368550" cy="1135063"/>
              </a:xfrm>
              <a:custGeom>
                <a:avLst/>
                <a:gdLst/>
                <a:ahLst/>
                <a:cxnLst>
                  <a:cxn ang="0">
                    <a:pos x="1492" y="214"/>
                  </a:cxn>
                  <a:cxn ang="0">
                    <a:pos x="745" y="0"/>
                  </a:cxn>
                  <a:cxn ang="0">
                    <a:pos x="0" y="215"/>
                  </a:cxn>
                  <a:cxn ang="0">
                    <a:pos x="746" y="715"/>
                  </a:cxn>
                  <a:cxn ang="0">
                    <a:pos x="1492" y="214"/>
                  </a:cxn>
                  <a:cxn ang="0">
                    <a:pos x="1492" y="214"/>
                  </a:cxn>
                  <a:cxn ang="0">
                    <a:pos x="1492" y="214"/>
                  </a:cxn>
                </a:cxnLst>
                <a:rect l="0" t="0" r="r" b="b"/>
                <a:pathLst>
                  <a:path w="1492" h="715">
                    <a:moveTo>
                      <a:pt x="1492" y="214"/>
                    </a:moveTo>
                    <a:lnTo>
                      <a:pt x="745" y="0"/>
                    </a:lnTo>
                    <a:lnTo>
                      <a:pt x="0" y="215"/>
                    </a:lnTo>
                    <a:lnTo>
                      <a:pt x="746" y="715"/>
                    </a:lnTo>
                    <a:lnTo>
                      <a:pt x="1492" y="214"/>
                    </a:lnTo>
                    <a:lnTo>
                      <a:pt x="1492" y="214"/>
                    </a:lnTo>
                    <a:lnTo>
                      <a:pt x="1492" y="214"/>
                    </a:ln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61" name="Freeform: Shape 91"/>
              <p:cNvSpPr/>
              <p:nvPr/>
            </p:nvSpPr>
            <p:spPr bwMode="auto">
              <a:xfrm>
                <a:off x="3386138" y="3071813"/>
                <a:ext cx="1195388" cy="1133475"/>
              </a:xfrm>
              <a:custGeom>
                <a:avLst/>
                <a:gdLst/>
                <a:ahLst/>
                <a:cxnLst>
                  <a:cxn ang="0">
                    <a:pos x="746" y="714"/>
                  </a:cxn>
                  <a:cxn ang="0">
                    <a:pos x="753" y="451"/>
                  </a:cxn>
                  <a:cxn ang="0">
                    <a:pos x="0" y="0"/>
                  </a:cxn>
                  <a:cxn ang="0">
                    <a:pos x="101" y="201"/>
                  </a:cxn>
                  <a:cxn ang="0">
                    <a:pos x="746" y="714"/>
                  </a:cxn>
                  <a:cxn ang="0">
                    <a:pos x="746" y="714"/>
                  </a:cxn>
                  <a:cxn ang="0">
                    <a:pos x="746" y="714"/>
                  </a:cxn>
                </a:cxnLst>
                <a:rect l="0" t="0" r="r" b="b"/>
                <a:pathLst>
                  <a:path w="753" h="714">
                    <a:moveTo>
                      <a:pt x="746" y="714"/>
                    </a:moveTo>
                    <a:lnTo>
                      <a:pt x="753" y="451"/>
                    </a:lnTo>
                    <a:lnTo>
                      <a:pt x="0" y="0"/>
                    </a:lnTo>
                    <a:lnTo>
                      <a:pt x="101" y="201"/>
                    </a:lnTo>
                    <a:lnTo>
                      <a:pt x="746" y="714"/>
                    </a:lnTo>
                    <a:lnTo>
                      <a:pt x="746" y="714"/>
                    </a:lnTo>
                    <a:lnTo>
                      <a:pt x="746" y="71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62" name="Freeform: Shape 92"/>
              <p:cNvSpPr/>
              <p:nvPr/>
            </p:nvSpPr>
            <p:spPr bwMode="auto">
              <a:xfrm>
                <a:off x="4570413" y="3071813"/>
                <a:ext cx="1184275" cy="1133475"/>
              </a:xfrm>
              <a:custGeom>
                <a:avLst/>
                <a:gdLst/>
                <a:ahLst/>
                <a:cxnLst>
                  <a:cxn ang="0">
                    <a:pos x="0" y="714"/>
                  </a:cxn>
                  <a:cxn ang="0">
                    <a:pos x="7" y="451"/>
                  </a:cxn>
                  <a:cxn ang="0">
                    <a:pos x="746" y="0"/>
                  </a:cxn>
                  <a:cxn ang="0">
                    <a:pos x="644" y="195"/>
                  </a:cxn>
                  <a:cxn ang="0">
                    <a:pos x="0" y="714"/>
                  </a:cxn>
                  <a:cxn ang="0">
                    <a:pos x="0" y="714"/>
                  </a:cxn>
                  <a:cxn ang="0">
                    <a:pos x="0" y="714"/>
                  </a:cxn>
                </a:cxnLst>
                <a:rect l="0" t="0" r="r" b="b"/>
                <a:pathLst>
                  <a:path w="746" h="714">
                    <a:moveTo>
                      <a:pt x="0" y="714"/>
                    </a:moveTo>
                    <a:lnTo>
                      <a:pt x="7" y="451"/>
                    </a:lnTo>
                    <a:lnTo>
                      <a:pt x="746" y="0"/>
                    </a:lnTo>
                    <a:lnTo>
                      <a:pt x="644" y="195"/>
                    </a:lnTo>
                    <a:lnTo>
                      <a:pt x="0" y="714"/>
                    </a:lnTo>
                    <a:lnTo>
                      <a:pt x="0" y="714"/>
                    </a:lnTo>
                    <a:lnTo>
                      <a:pt x="0" y="714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</p:grpSp>
        <p:grpSp>
          <p:nvGrpSpPr>
            <p:cNvPr id="6" name="Group 93"/>
            <p:cNvGrpSpPr/>
            <p:nvPr/>
          </p:nvGrpSpPr>
          <p:grpSpPr>
            <a:xfrm>
              <a:off x="4870965" y="2705197"/>
              <a:ext cx="2881036" cy="1805474"/>
              <a:chOff x="3386138" y="2149475"/>
              <a:chExt cx="2368550" cy="1484313"/>
            </a:xfrm>
            <a:effectLst/>
          </p:grpSpPr>
          <p:sp>
            <p:nvSpPr>
              <p:cNvPr id="57" name="Freeform: Shape 94"/>
              <p:cNvSpPr/>
              <p:nvPr/>
            </p:nvSpPr>
            <p:spPr bwMode="auto">
              <a:xfrm>
                <a:off x="3386138" y="2579688"/>
                <a:ext cx="1184275" cy="1054100"/>
              </a:xfrm>
              <a:custGeom>
                <a:avLst/>
                <a:gdLst/>
                <a:ahLst/>
                <a:cxnLst>
                  <a:cxn ang="0">
                    <a:pos x="746" y="266"/>
                  </a:cxn>
                  <a:cxn ang="0">
                    <a:pos x="743" y="664"/>
                  </a:cxn>
                  <a:cxn ang="0">
                    <a:pos x="0" y="266"/>
                  </a:cxn>
                  <a:cxn ang="0">
                    <a:pos x="190" y="0"/>
                  </a:cxn>
                  <a:cxn ang="0">
                    <a:pos x="746" y="266"/>
                  </a:cxn>
                  <a:cxn ang="0">
                    <a:pos x="746" y="266"/>
                  </a:cxn>
                  <a:cxn ang="0">
                    <a:pos x="746" y="266"/>
                  </a:cxn>
                </a:cxnLst>
                <a:rect l="0" t="0" r="r" b="b"/>
                <a:pathLst>
                  <a:path w="746" h="664">
                    <a:moveTo>
                      <a:pt x="746" y="266"/>
                    </a:moveTo>
                    <a:lnTo>
                      <a:pt x="743" y="664"/>
                    </a:lnTo>
                    <a:lnTo>
                      <a:pt x="0" y="266"/>
                    </a:lnTo>
                    <a:lnTo>
                      <a:pt x="190" y="0"/>
                    </a:lnTo>
                    <a:lnTo>
                      <a:pt x="746" y="266"/>
                    </a:lnTo>
                    <a:lnTo>
                      <a:pt x="746" y="266"/>
                    </a:lnTo>
                    <a:lnTo>
                      <a:pt x="746" y="266"/>
                    </a:lnTo>
                    <a:close/>
                  </a:path>
                </a:pathLst>
              </a:custGeom>
              <a:solidFill>
                <a:schemeClr val="accent3"/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58" name="Freeform: Shape 95"/>
              <p:cNvSpPr/>
              <p:nvPr/>
            </p:nvSpPr>
            <p:spPr bwMode="auto">
              <a:xfrm>
                <a:off x="4570413" y="2579688"/>
                <a:ext cx="1184275" cy="1054100"/>
              </a:xfrm>
              <a:custGeom>
                <a:avLst/>
                <a:gdLst/>
                <a:ahLst/>
                <a:cxnLst>
                  <a:cxn ang="0">
                    <a:pos x="3" y="266"/>
                  </a:cxn>
                  <a:cxn ang="0">
                    <a:pos x="0" y="664"/>
                  </a:cxn>
                  <a:cxn ang="0">
                    <a:pos x="746" y="266"/>
                  </a:cxn>
                  <a:cxn ang="0">
                    <a:pos x="555" y="0"/>
                  </a:cxn>
                  <a:cxn ang="0">
                    <a:pos x="3" y="266"/>
                  </a:cxn>
                  <a:cxn ang="0">
                    <a:pos x="3" y="266"/>
                  </a:cxn>
                  <a:cxn ang="0">
                    <a:pos x="3" y="266"/>
                  </a:cxn>
                </a:cxnLst>
                <a:rect l="0" t="0" r="r" b="b"/>
                <a:pathLst>
                  <a:path w="746" h="664">
                    <a:moveTo>
                      <a:pt x="3" y="266"/>
                    </a:moveTo>
                    <a:lnTo>
                      <a:pt x="0" y="664"/>
                    </a:lnTo>
                    <a:lnTo>
                      <a:pt x="746" y="266"/>
                    </a:lnTo>
                    <a:lnTo>
                      <a:pt x="555" y="0"/>
                    </a:lnTo>
                    <a:lnTo>
                      <a:pt x="3" y="266"/>
                    </a:lnTo>
                    <a:lnTo>
                      <a:pt x="3" y="266"/>
                    </a:lnTo>
                    <a:lnTo>
                      <a:pt x="3" y="266"/>
                    </a:lnTo>
                    <a:close/>
                  </a:path>
                </a:pathLst>
              </a:custGeom>
              <a:solidFill>
                <a:schemeClr val="accent3">
                  <a:lumMod val="75000"/>
                </a:schemeClr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59" name="Freeform: Shape 96"/>
              <p:cNvSpPr/>
              <p:nvPr/>
            </p:nvSpPr>
            <p:spPr bwMode="auto">
              <a:xfrm>
                <a:off x="3687763" y="2149475"/>
                <a:ext cx="1766888" cy="852488"/>
              </a:xfrm>
              <a:custGeom>
                <a:avLst/>
                <a:gdLst/>
                <a:ahLst/>
                <a:cxnLst>
                  <a:cxn ang="0">
                    <a:pos x="0" y="268"/>
                  </a:cxn>
                  <a:cxn ang="0">
                    <a:pos x="556" y="0"/>
                  </a:cxn>
                  <a:cxn ang="0">
                    <a:pos x="1113" y="268"/>
                  </a:cxn>
                  <a:cxn ang="0">
                    <a:pos x="556" y="537"/>
                  </a:cxn>
                  <a:cxn ang="0">
                    <a:pos x="0" y="268"/>
                  </a:cxn>
                  <a:cxn ang="0">
                    <a:pos x="0" y="268"/>
                  </a:cxn>
                </a:cxnLst>
                <a:rect l="0" t="0" r="r" b="b"/>
                <a:pathLst>
                  <a:path w="1113" h="537">
                    <a:moveTo>
                      <a:pt x="0" y="268"/>
                    </a:moveTo>
                    <a:lnTo>
                      <a:pt x="556" y="0"/>
                    </a:lnTo>
                    <a:lnTo>
                      <a:pt x="1113" y="268"/>
                    </a:lnTo>
                    <a:lnTo>
                      <a:pt x="556" y="537"/>
                    </a:lnTo>
                    <a:lnTo>
                      <a:pt x="0" y="268"/>
                    </a:lnTo>
                    <a:lnTo>
                      <a:pt x="0" y="268"/>
                    </a:lnTo>
                    <a:close/>
                  </a:path>
                </a:pathLst>
              </a:custGeom>
              <a:solidFill>
                <a:schemeClr val="accent3">
                  <a:lumMod val="60000"/>
                  <a:lumOff val="40000"/>
                </a:schemeClr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</p:grpSp>
        <p:grpSp>
          <p:nvGrpSpPr>
            <p:cNvPr id="7" name="Group 97"/>
            <p:cNvGrpSpPr/>
            <p:nvPr/>
          </p:nvGrpSpPr>
          <p:grpSpPr>
            <a:xfrm>
              <a:off x="5334401" y="1874874"/>
              <a:ext cx="1954162" cy="1647134"/>
              <a:chOff x="3767138" y="1466850"/>
              <a:chExt cx="1606551" cy="1354138"/>
            </a:xfrm>
            <a:effectLst/>
          </p:grpSpPr>
          <p:sp>
            <p:nvSpPr>
              <p:cNvPr id="55" name="Freeform: Shape 98"/>
              <p:cNvSpPr/>
              <p:nvPr/>
            </p:nvSpPr>
            <p:spPr bwMode="auto">
              <a:xfrm>
                <a:off x="3767138" y="1466850"/>
                <a:ext cx="823913" cy="1354138"/>
              </a:xfrm>
              <a:custGeom>
                <a:avLst/>
                <a:gdLst/>
                <a:ahLst/>
                <a:cxnLst>
                  <a:cxn ang="0">
                    <a:pos x="519" y="853"/>
                  </a:cxn>
                  <a:cxn ang="0">
                    <a:pos x="0" y="621"/>
                  </a:cxn>
                  <a:cxn ang="0">
                    <a:pos x="516" y="0"/>
                  </a:cxn>
                  <a:cxn ang="0">
                    <a:pos x="519" y="853"/>
                  </a:cxn>
                  <a:cxn ang="0">
                    <a:pos x="519" y="853"/>
                  </a:cxn>
                  <a:cxn ang="0">
                    <a:pos x="519" y="853"/>
                  </a:cxn>
                </a:cxnLst>
                <a:rect l="0" t="0" r="r" b="b"/>
                <a:pathLst>
                  <a:path w="519" h="853">
                    <a:moveTo>
                      <a:pt x="519" y="853"/>
                    </a:moveTo>
                    <a:lnTo>
                      <a:pt x="0" y="621"/>
                    </a:lnTo>
                    <a:lnTo>
                      <a:pt x="516" y="0"/>
                    </a:lnTo>
                    <a:lnTo>
                      <a:pt x="519" y="853"/>
                    </a:lnTo>
                    <a:lnTo>
                      <a:pt x="519" y="853"/>
                    </a:lnTo>
                    <a:lnTo>
                      <a:pt x="519" y="853"/>
                    </a:lnTo>
                    <a:close/>
                  </a:path>
                </a:pathLst>
              </a:custGeom>
              <a:solidFill>
                <a:schemeClr val="accent4"/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56" name="Freeform: Shape 99"/>
              <p:cNvSpPr/>
              <p:nvPr/>
            </p:nvSpPr>
            <p:spPr bwMode="auto">
              <a:xfrm>
                <a:off x="4581526" y="1466850"/>
                <a:ext cx="792163" cy="1354138"/>
              </a:xfrm>
              <a:custGeom>
                <a:avLst/>
                <a:gdLst/>
                <a:ahLst/>
                <a:cxnLst>
                  <a:cxn ang="0">
                    <a:pos x="1" y="853"/>
                  </a:cxn>
                  <a:cxn ang="0">
                    <a:pos x="499" y="632"/>
                  </a:cxn>
                  <a:cxn ang="0">
                    <a:pos x="0" y="0"/>
                  </a:cxn>
                  <a:cxn ang="0">
                    <a:pos x="1" y="853"/>
                  </a:cxn>
                  <a:cxn ang="0">
                    <a:pos x="1" y="853"/>
                  </a:cxn>
                  <a:cxn ang="0">
                    <a:pos x="1" y="853"/>
                  </a:cxn>
                </a:cxnLst>
                <a:rect l="0" t="0" r="r" b="b"/>
                <a:pathLst>
                  <a:path w="499" h="853">
                    <a:moveTo>
                      <a:pt x="1" y="853"/>
                    </a:moveTo>
                    <a:lnTo>
                      <a:pt x="499" y="632"/>
                    </a:lnTo>
                    <a:lnTo>
                      <a:pt x="0" y="0"/>
                    </a:lnTo>
                    <a:lnTo>
                      <a:pt x="1" y="853"/>
                    </a:lnTo>
                    <a:lnTo>
                      <a:pt x="1" y="853"/>
                    </a:lnTo>
                    <a:lnTo>
                      <a:pt x="1" y="853"/>
                    </a:lnTo>
                    <a:close/>
                  </a:path>
                </a:pathLst>
              </a:custGeom>
              <a:solidFill>
                <a:schemeClr val="accent4">
                  <a:lumMod val="75000"/>
                </a:schemeClr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</p:grpSp>
        <p:cxnSp>
          <p:nvCxnSpPr>
            <p:cNvPr id="8" name="Straight Arrow Connector 100"/>
            <p:cNvCxnSpPr/>
            <p:nvPr/>
          </p:nvCxnSpPr>
          <p:spPr>
            <a:xfrm rot="10800000" flipV="1">
              <a:off x="6869537" y="2141715"/>
              <a:ext cx="345390" cy="299524"/>
            </a:xfrm>
            <a:prstGeom prst="straightConnector1">
              <a:avLst/>
            </a:prstGeom>
            <a:ln w="38100">
              <a:solidFill>
                <a:schemeClr val="accent4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" name="Group 101"/>
            <p:cNvGrpSpPr/>
            <p:nvPr/>
          </p:nvGrpSpPr>
          <p:grpSpPr>
            <a:xfrm>
              <a:off x="4227944" y="2830265"/>
              <a:ext cx="328918" cy="506029"/>
              <a:chOff x="6486526" y="4619625"/>
              <a:chExt cx="103188" cy="158750"/>
            </a:xfrm>
            <a:solidFill>
              <a:schemeClr val="accent3"/>
            </a:solidFill>
          </p:grpSpPr>
          <p:sp>
            <p:nvSpPr>
              <p:cNvPr id="52" name="Freeform: Shape 102"/>
              <p:cNvSpPr/>
              <p:nvPr/>
            </p:nvSpPr>
            <p:spPr bwMode="auto">
              <a:xfrm>
                <a:off x="6508751" y="4756150"/>
                <a:ext cx="58738" cy="22225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2" y="0"/>
                  </a:cxn>
                  <a:cxn ang="0">
                    <a:pos x="0" y="2"/>
                  </a:cxn>
                  <a:cxn ang="0">
                    <a:pos x="2" y="4"/>
                  </a:cxn>
                  <a:cxn ang="0">
                    <a:pos x="5" y="4"/>
                  </a:cxn>
                  <a:cxn ang="0">
                    <a:pos x="5" y="4"/>
                  </a:cxn>
                  <a:cxn ang="0">
                    <a:pos x="10" y="8"/>
                  </a:cxn>
                  <a:cxn ang="0">
                    <a:pos x="15" y="4"/>
                  </a:cxn>
                  <a:cxn ang="0">
                    <a:pos x="15" y="4"/>
                  </a:cxn>
                  <a:cxn ang="0">
                    <a:pos x="18" y="4"/>
                  </a:cxn>
                  <a:cxn ang="0">
                    <a:pos x="20" y="2"/>
                  </a:cxn>
                  <a:cxn ang="0">
                    <a:pos x="18" y="0"/>
                  </a:cxn>
                </a:cxnLst>
                <a:rect l="0" t="0" r="r" b="b"/>
                <a:pathLst>
                  <a:path w="20" h="8">
                    <a:moveTo>
                      <a:pt x="18" y="0"/>
                    </a:move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3"/>
                      <a:pt x="1" y="4"/>
                      <a:pt x="2" y="4"/>
                    </a:cubicBezTo>
                    <a:cubicBezTo>
                      <a:pt x="5" y="4"/>
                      <a:pt x="5" y="4"/>
                      <a:pt x="5" y="4"/>
                    </a:cubicBezTo>
                    <a:cubicBezTo>
                      <a:pt x="5" y="4"/>
                      <a:pt x="5" y="4"/>
                      <a:pt x="5" y="4"/>
                    </a:cubicBezTo>
                    <a:cubicBezTo>
                      <a:pt x="5" y="6"/>
                      <a:pt x="7" y="8"/>
                      <a:pt x="10" y="8"/>
                    </a:cubicBezTo>
                    <a:cubicBezTo>
                      <a:pt x="13" y="8"/>
                      <a:pt x="15" y="6"/>
                      <a:pt x="15" y="4"/>
                    </a:cubicBezTo>
                    <a:cubicBezTo>
                      <a:pt x="15" y="4"/>
                      <a:pt x="15" y="4"/>
                      <a:pt x="15" y="4"/>
                    </a:cubicBezTo>
                    <a:cubicBezTo>
                      <a:pt x="18" y="4"/>
                      <a:pt x="18" y="4"/>
                      <a:pt x="18" y="4"/>
                    </a:cubicBezTo>
                    <a:cubicBezTo>
                      <a:pt x="19" y="4"/>
                      <a:pt x="20" y="3"/>
                      <a:pt x="20" y="2"/>
                    </a:cubicBezTo>
                    <a:cubicBezTo>
                      <a:pt x="20" y="1"/>
                      <a:pt x="19" y="0"/>
                      <a:pt x="18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53" name="Freeform: Shape 103"/>
              <p:cNvSpPr/>
              <p:nvPr/>
            </p:nvSpPr>
            <p:spPr bwMode="auto">
              <a:xfrm>
                <a:off x="6486526" y="4619625"/>
                <a:ext cx="103188" cy="115887"/>
              </a:xfrm>
              <a:custGeom>
                <a:avLst/>
                <a:gdLst/>
                <a:ahLst/>
                <a:cxnLst>
                  <a:cxn ang="0">
                    <a:pos x="36" y="18"/>
                  </a:cxn>
                  <a:cxn ang="0">
                    <a:pos x="18" y="0"/>
                  </a:cxn>
                  <a:cxn ang="0">
                    <a:pos x="0" y="18"/>
                  </a:cxn>
                  <a:cxn ang="0">
                    <a:pos x="8" y="40"/>
                  </a:cxn>
                  <a:cxn ang="0">
                    <a:pos x="29" y="40"/>
                  </a:cxn>
                  <a:cxn ang="0">
                    <a:pos x="36" y="18"/>
                  </a:cxn>
                  <a:cxn ang="0">
                    <a:pos x="18" y="4"/>
                  </a:cxn>
                  <a:cxn ang="0">
                    <a:pos x="22" y="8"/>
                  </a:cxn>
                  <a:cxn ang="0">
                    <a:pos x="18" y="11"/>
                  </a:cxn>
                  <a:cxn ang="0">
                    <a:pos x="14" y="8"/>
                  </a:cxn>
                  <a:cxn ang="0">
                    <a:pos x="18" y="4"/>
                  </a:cxn>
                  <a:cxn ang="0">
                    <a:pos x="25" y="23"/>
                  </a:cxn>
                  <a:cxn ang="0">
                    <a:pos x="22" y="26"/>
                  </a:cxn>
                  <a:cxn ang="0">
                    <a:pos x="22" y="26"/>
                  </a:cxn>
                  <a:cxn ang="0">
                    <a:pos x="22" y="26"/>
                  </a:cxn>
                  <a:cxn ang="0">
                    <a:pos x="22" y="37"/>
                  </a:cxn>
                  <a:cxn ang="0">
                    <a:pos x="20" y="39"/>
                  </a:cxn>
                  <a:cxn ang="0">
                    <a:pos x="18" y="37"/>
                  </a:cxn>
                  <a:cxn ang="0">
                    <a:pos x="16" y="39"/>
                  </a:cxn>
                  <a:cxn ang="0">
                    <a:pos x="14" y="37"/>
                  </a:cxn>
                  <a:cxn ang="0">
                    <a:pos x="14" y="26"/>
                  </a:cxn>
                  <a:cxn ang="0">
                    <a:pos x="14" y="26"/>
                  </a:cxn>
                  <a:cxn ang="0">
                    <a:pos x="14" y="26"/>
                  </a:cxn>
                  <a:cxn ang="0">
                    <a:pos x="11" y="23"/>
                  </a:cxn>
                  <a:cxn ang="0">
                    <a:pos x="11" y="16"/>
                  </a:cxn>
                  <a:cxn ang="0">
                    <a:pos x="14" y="13"/>
                  </a:cxn>
                  <a:cxn ang="0">
                    <a:pos x="15" y="13"/>
                  </a:cxn>
                  <a:cxn ang="0">
                    <a:pos x="18" y="16"/>
                  </a:cxn>
                  <a:cxn ang="0">
                    <a:pos x="21" y="13"/>
                  </a:cxn>
                  <a:cxn ang="0">
                    <a:pos x="22" y="13"/>
                  </a:cxn>
                  <a:cxn ang="0">
                    <a:pos x="25" y="16"/>
                  </a:cxn>
                  <a:cxn ang="0">
                    <a:pos x="25" y="23"/>
                  </a:cxn>
                </a:cxnLst>
                <a:rect l="0" t="0" r="r" b="b"/>
                <a:pathLst>
                  <a:path w="36" h="40">
                    <a:moveTo>
                      <a:pt x="36" y="18"/>
                    </a:moveTo>
                    <a:cubicBezTo>
                      <a:pt x="36" y="8"/>
                      <a:pt x="28" y="0"/>
                      <a:pt x="18" y="0"/>
                    </a:cubicBezTo>
                    <a:cubicBezTo>
                      <a:pt x="8" y="0"/>
                      <a:pt x="0" y="8"/>
                      <a:pt x="0" y="18"/>
                    </a:cubicBezTo>
                    <a:cubicBezTo>
                      <a:pt x="0" y="27"/>
                      <a:pt x="8" y="31"/>
                      <a:pt x="8" y="40"/>
                    </a:cubicBezTo>
                    <a:cubicBezTo>
                      <a:pt x="29" y="40"/>
                      <a:pt x="29" y="40"/>
                      <a:pt x="29" y="40"/>
                    </a:cubicBezTo>
                    <a:cubicBezTo>
                      <a:pt x="29" y="31"/>
                      <a:pt x="36" y="27"/>
                      <a:pt x="36" y="18"/>
                    </a:cubicBezTo>
                    <a:close/>
                    <a:moveTo>
                      <a:pt x="18" y="4"/>
                    </a:moveTo>
                    <a:cubicBezTo>
                      <a:pt x="20" y="4"/>
                      <a:pt x="22" y="6"/>
                      <a:pt x="22" y="8"/>
                    </a:cubicBezTo>
                    <a:cubicBezTo>
                      <a:pt x="22" y="10"/>
                      <a:pt x="20" y="11"/>
                      <a:pt x="18" y="11"/>
                    </a:cubicBezTo>
                    <a:cubicBezTo>
                      <a:pt x="16" y="11"/>
                      <a:pt x="14" y="10"/>
                      <a:pt x="14" y="8"/>
                    </a:cubicBezTo>
                    <a:cubicBezTo>
                      <a:pt x="14" y="6"/>
                      <a:pt x="16" y="4"/>
                      <a:pt x="18" y="4"/>
                    </a:cubicBezTo>
                    <a:close/>
                    <a:moveTo>
                      <a:pt x="25" y="23"/>
                    </a:moveTo>
                    <a:cubicBezTo>
                      <a:pt x="25" y="24"/>
                      <a:pt x="24" y="26"/>
                      <a:pt x="22" y="26"/>
                    </a:cubicBezTo>
                    <a:cubicBezTo>
                      <a:pt x="22" y="26"/>
                      <a:pt x="22" y="26"/>
                      <a:pt x="22" y="26"/>
                    </a:cubicBezTo>
                    <a:cubicBezTo>
                      <a:pt x="22" y="26"/>
                      <a:pt x="22" y="26"/>
                      <a:pt x="22" y="26"/>
                    </a:cubicBezTo>
                    <a:cubicBezTo>
                      <a:pt x="22" y="37"/>
                      <a:pt x="22" y="37"/>
                      <a:pt x="22" y="37"/>
                    </a:cubicBezTo>
                    <a:cubicBezTo>
                      <a:pt x="22" y="38"/>
                      <a:pt x="21" y="39"/>
                      <a:pt x="20" y="39"/>
                    </a:cubicBezTo>
                    <a:cubicBezTo>
                      <a:pt x="19" y="39"/>
                      <a:pt x="18" y="38"/>
                      <a:pt x="18" y="37"/>
                    </a:cubicBezTo>
                    <a:cubicBezTo>
                      <a:pt x="18" y="38"/>
                      <a:pt x="17" y="39"/>
                      <a:pt x="16" y="39"/>
                    </a:cubicBezTo>
                    <a:cubicBezTo>
                      <a:pt x="15" y="39"/>
                      <a:pt x="14" y="38"/>
                      <a:pt x="14" y="37"/>
                    </a:cubicBezTo>
                    <a:cubicBezTo>
                      <a:pt x="14" y="26"/>
                      <a:pt x="14" y="26"/>
                      <a:pt x="14" y="26"/>
                    </a:cubicBezTo>
                    <a:cubicBezTo>
                      <a:pt x="14" y="26"/>
                      <a:pt x="14" y="26"/>
                      <a:pt x="14" y="26"/>
                    </a:cubicBezTo>
                    <a:cubicBezTo>
                      <a:pt x="14" y="26"/>
                      <a:pt x="14" y="26"/>
                      <a:pt x="14" y="26"/>
                    </a:cubicBezTo>
                    <a:cubicBezTo>
                      <a:pt x="12" y="26"/>
                      <a:pt x="11" y="24"/>
                      <a:pt x="11" y="23"/>
                    </a:cubicBezTo>
                    <a:cubicBezTo>
                      <a:pt x="11" y="16"/>
                      <a:pt x="11" y="16"/>
                      <a:pt x="11" y="16"/>
                    </a:cubicBezTo>
                    <a:cubicBezTo>
                      <a:pt x="11" y="14"/>
                      <a:pt x="12" y="13"/>
                      <a:pt x="14" y="13"/>
                    </a:cubicBezTo>
                    <a:cubicBezTo>
                      <a:pt x="15" y="13"/>
                      <a:pt x="15" y="13"/>
                      <a:pt x="15" y="13"/>
                    </a:cubicBezTo>
                    <a:cubicBezTo>
                      <a:pt x="18" y="16"/>
                      <a:pt x="18" y="16"/>
                      <a:pt x="18" y="16"/>
                    </a:cubicBezTo>
                    <a:cubicBezTo>
                      <a:pt x="21" y="13"/>
                      <a:pt x="21" y="13"/>
                      <a:pt x="21" y="13"/>
                    </a:cubicBezTo>
                    <a:cubicBezTo>
                      <a:pt x="22" y="13"/>
                      <a:pt x="22" y="13"/>
                      <a:pt x="22" y="13"/>
                    </a:cubicBezTo>
                    <a:cubicBezTo>
                      <a:pt x="24" y="13"/>
                      <a:pt x="25" y="14"/>
                      <a:pt x="25" y="16"/>
                    </a:cubicBezTo>
                    <a:lnTo>
                      <a:pt x="25" y="23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54" name="Freeform: Shape 104"/>
              <p:cNvSpPr/>
              <p:nvPr/>
            </p:nvSpPr>
            <p:spPr bwMode="auto">
              <a:xfrm>
                <a:off x="6508751" y="4741863"/>
                <a:ext cx="58738" cy="7937"/>
              </a:xfrm>
              <a:custGeom>
                <a:avLst/>
                <a:gdLst/>
                <a:ahLst/>
                <a:cxnLst>
                  <a:cxn ang="0">
                    <a:pos x="20" y="2"/>
                  </a:cxn>
                  <a:cxn ang="0">
                    <a:pos x="19" y="3"/>
                  </a:cxn>
                  <a:cxn ang="0">
                    <a:pos x="1" y="3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1" y="0"/>
                  </a:cxn>
                  <a:cxn ang="0">
                    <a:pos x="19" y="0"/>
                  </a:cxn>
                  <a:cxn ang="0">
                    <a:pos x="20" y="2"/>
                  </a:cxn>
                </a:cxnLst>
                <a:rect l="0" t="0" r="r" b="b"/>
                <a:pathLst>
                  <a:path w="20" h="3">
                    <a:moveTo>
                      <a:pt x="20" y="2"/>
                    </a:moveTo>
                    <a:cubicBezTo>
                      <a:pt x="20" y="2"/>
                      <a:pt x="20" y="3"/>
                      <a:pt x="19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0" y="3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0"/>
                      <a:pt x="1" y="0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20" y="0"/>
                      <a:pt x="20" y="1"/>
                      <a:pt x="20" y="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</p:grpSp>
        <p:grpSp>
          <p:nvGrpSpPr>
            <p:cNvPr id="10" name="Group 105"/>
            <p:cNvGrpSpPr/>
            <p:nvPr/>
          </p:nvGrpSpPr>
          <p:grpSpPr>
            <a:xfrm>
              <a:off x="8120731" y="4289742"/>
              <a:ext cx="460482" cy="607225"/>
              <a:chOff x="6221413" y="4573588"/>
              <a:chExt cx="144463" cy="190499"/>
            </a:xfrm>
            <a:solidFill>
              <a:schemeClr val="accent2"/>
            </a:solidFill>
          </p:grpSpPr>
          <p:sp>
            <p:nvSpPr>
              <p:cNvPr id="44" name="Oval 106"/>
              <p:cNvSpPr/>
              <p:nvPr/>
            </p:nvSpPr>
            <p:spPr bwMode="auto">
              <a:xfrm>
                <a:off x="6232526" y="4683125"/>
                <a:ext cx="34925" cy="34925"/>
              </a:xfrm>
              <a:prstGeom prst="ellipse">
                <a:avLst/>
              </a:pr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45" name="Freeform: Shape 107"/>
              <p:cNvSpPr/>
              <p:nvPr/>
            </p:nvSpPr>
            <p:spPr bwMode="auto">
              <a:xfrm>
                <a:off x="6221413" y="4718050"/>
                <a:ext cx="57150" cy="46037"/>
              </a:xfrm>
              <a:custGeom>
                <a:avLst/>
                <a:gdLst/>
                <a:ahLst/>
                <a:cxnLst>
                  <a:cxn ang="0">
                    <a:pos x="15" y="0"/>
                  </a:cxn>
                  <a:cxn ang="0">
                    <a:pos x="10" y="6"/>
                  </a:cxn>
                  <a:cxn ang="0">
                    <a:pos x="5" y="0"/>
                  </a:cxn>
                  <a:cxn ang="0">
                    <a:pos x="0" y="11"/>
                  </a:cxn>
                  <a:cxn ang="0">
                    <a:pos x="0" y="15"/>
                  </a:cxn>
                  <a:cxn ang="0">
                    <a:pos x="10" y="16"/>
                  </a:cxn>
                  <a:cxn ang="0">
                    <a:pos x="20" y="15"/>
                  </a:cxn>
                  <a:cxn ang="0">
                    <a:pos x="20" y="11"/>
                  </a:cxn>
                  <a:cxn ang="0">
                    <a:pos x="15" y="0"/>
                  </a:cxn>
                </a:cxnLst>
                <a:rect l="0" t="0" r="r" b="b"/>
                <a:pathLst>
                  <a:path w="20" h="16">
                    <a:moveTo>
                      <a:pt x="15" y="0"/>
                    </a:moveTo>
                    <a:cubicBezTo>
                      <a:pt x="10" y="6"/>
                      <a:pt x="10" y="6"/>
                      <a:pt x="10" y="6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2" y="2"/>
                      <a:pt x="0" y="6"/>
                      <a:pt x="0" y="11"/>
                    </a:cubicBezTo>
                    <a:cubicBezTo>
                      <a:pt x="0" y="12"/>
                      <a:pt x="0" y="13"/>
                      <a:pt x="0" y="15"/>
                    </a:cubicBezTo>
                    <a:cubicBezTo>
                      <a:pt x="3" y="15"/>
                      <a:pt x="7" y="16"/>
                      <a:pt x="10" y="16"/>
                    </a:cubicBezTo>
                    <a:cubicBezTo>
                      <a:pt x="14" y="16"/>
                      <a:pt x="17" y="15"/>
                      <a:pt x="20" y="15"/>
                    </a:cubicBezTo>
                    <a:cubicBezTo>
                      <a:pt x="20" y="13"/>
                      <a:pt x="20" y="12"/>
                      <a:pt x="20" y="11"/>
                    </a:cubicBezTo>
                    <a:cubicBezTo>
                      <a:pt x="20" y="6"/>
                      <a:pt x="18" y="2"/>
                      <a:pt x="15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46" name="Oval 108"/>
              <p:cNvSpPr/>
              <p:nvPr/>
            </p:nvSpPr>
            <p:spPr bwMode="auto">
              <a:xfrm>
                <a:off x="6319838" y="4683125"/>
                <a:ext cx="31750" cy="34925"/>
              </a:xfrm>
              <a:prstGeom prst="ellipse">
                <a:avLst/>
              </a:pr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47" name="Freeform: Shape 109"/>
              <p:cNvSpPr/>
              <p:nvPr/>
            </p:nvSpPr>
            <p:spPr bwMode="auto">
              <a:xfrm>
                <a:off x="6305551" y="4718050"/>
                <a:ext cx="60325" cy="46037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11" y="6"/>
                  </a:cxn>
                  <a:cxn ang="0">
                    <a:pos x="5" y="0"/>
                  </a:cxn>
                  <a:cxn ang="0">
                    <a:pos x="0" y="11"/>
                  </a:cxn>
                  <a:cxn ang="0">
                    <a:pos x="1" y="15"/>
                  </a:cxn>
                  <a:cxn ang="0">
                    <a:pos x="11" y="16"/>
                  </a:cxn>
                  <a:cxn ang="0">
                    <a:pos x="20" y="15"/>
                  </a:cxn>
                  <a:cxn ang="0">
                    <a:pos x="21" y="11"/>
                  </a:cxn>
                  <a:cxn ang="0">
                    <a:pos x="16" y="0"/>
                  </a:cxn>
                </a:cxnLst>
                <a:rect l="0" t="0" r="r" b="b"/>
                <a:pathLst>
                  <a:path w="21" h="16">
                    <a:moveTo>
                      <a:pt x="16" y="0"/>
                    </a:moveTo>
                    <a:cubicBezTo>
                      <a:pt x="11" y="6"/>
                      <a:pt x="11" y="6"/>
                      <a:pt x="11" y="6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2" y="2"/>
                      <a:pt x="0" y="6"/>
                      <a:pt x="0" y="11"/>
                    </a:cubicBezTo>
                    <a:cubicBezTo>
                      <a:pt x="0" y="12"/>
                      <a:pt x="0" y="13"/>
                      <a:pt x="1" y="15"/>
                    </a:cubicBezTo>
                    <a:cubicBezTo>
                      <a:pt x="4" y="15"/>
                      <a:pt x="7" y="16"/>
                      <a:pt x="11" y="16"/>
                    </a:cubicBezTo>
                    <a:cubicBezTo>
                      <a:pt x="14" y="16"/>
                      <a:pt x="17" y="15"/>
                      <a:pt x="20" y="15"/>
                    </a:cubicBezTo>
                    <a:cubicBezTo>
                      <a:pt x="21" y="13"/>
                      <a:pt x="21" y="12"/>
                      <a:pt x="21" y="11"/>
                    </a:cubicBezTo>
                    <a:cubicBezTo>
                      <a:pt x="21" y="6"/>
                      <a:pt x="19" y="2"/>
                      <a:pt x="16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48" name="Freeform: Shape 110"/>
              <p:cNvSpPr/>
              <p:nvPr/>
            </p:nvSpPr>
            <p:spPr bwMode="auto">
              <a:xfrm>
                <a:off x="6264276" y="4605338"/>
                <a:ext cx="60325" cy="6350"/>
              </a:xfrm>
              <a:custGeom>
                <a:avLst/>
                <a:gdLst/>
                <a:ahLst/>
                <a:cxnLst>
                  <a:cxn ang="0">
                    <a:pos x="21" y="1"/>
                  </a:cxn>
                  <a:cxn ang="0">
                    <a:pos x="19" y="2"/>
                  </a:cxn>
                  <a:cxn ang="0">
                    <a:pos x="1" y="2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0"/>
                  </a:cxn>
                  <a:cxn ang="0">
                    <a:pos x="19" y="0"/>
                  </a:cxn>
                  <a:cxn ang="0">
                    <a:pos x="21" y="1"/>
                  </a:cxn>
                </a:cxnLst>
                <a:rect l="0" t="0" r="r" b="b"/>
                <a:pathLst>
                  <a:path w="21" h="2">
                    <a:moveTo>
                      <a:pt x="21" y="1"/>
                    </a:moveTo>
                    <a:cubicBezTo>
                      <a:pt x="21" y="2"/>
                      <a:pt x="20" y="2"/>
                      <a:pt x="19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0" y="2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1" y="0"/>
                      <a:pt x="1" y="0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20" y="0"/>
                      <a:pt x="21" y="1"/>
                      <a:pt x="21" y="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49" name="Freeform: Shape 111"/>
              <p:cNvSpPr/>
              <p:nvPr/>
            </p:nvSpPr>
            <p:spPr bwMode="auto">
              <a:xfrm>
                <a:off x="6264276" y="4619625"/>
                <a:ext cx="60325" cy="6350"/>
              </a:xfrm>
              <a:custGeom>
                <a:avLst/>
                <a:gdLst/>
                <a:ahLst/>
                <a:cxnLst>
                  <a:cxn ang="0">
                    <a:pos x="21" y="1"/>
                  </a:cxn>
                  <a:cxn ang="0">
                    <a:pos x="19" y="2"/>
                  </a:cxn>
                  <a:cxn ang="0">
                    <a:pos x="1" y="2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0"/>
                  </a:cxn>
                  <a:cxn ang="0">
                    <a:pos x="19" y="0"/>
                  </a:cxn>
                  <a:cxn ang="0">
                    <a:pos x="21" y="1"/>
                  </a:cxn>
                </a:cxnLst>
                <a:rect l="0" t="0" r="r" b="b"/>
                <a:pathLst>
                  <a:path w="21" h="2">
                    <a:moveTo>
                      <a:pt x="21" y="1"/>
                    </a:moveTo>
                    <a:cubicBezTo>
                      <a:pt x="21" y="2"/>
                      <a:pt x="20" y="2"/>
                      <a:pt x="19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0" y="2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1" y="0"/>
                      <a:pt x="1" y="0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20" y="0"/>
                      <a:pt x="21" y="1"/>
                      <a:pt x="21" y="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50" name="Freeform: Shape 112"/>
              <p:cNvSpPr/>
              <p:nvPr/>
            </p:nvSpPr>
            <p:spPr bwMode="auto">
              <a:xfrm>
                <a:off x="6264276" y="4633913"/>
                <a:ext cx="60325" cy="6350"/>
              </a:xfrm>
              <a:custGeom>
                <a:avLst/>
                <a:gdLst/>
                <a:ahLst/>
                <a:cxnLst>
                  <a:cxn ang="0">
                    <a:pos x="21" y="1"/>
                  </a:cxn>
                  <a:cxn ang="0">
                    <a:pos x="19" y="2"/>
                  </a:cxn>
                  <a:cxn ang="0">
                    <a:pos x="1" y="2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0"/>
                  </a:cxn>
                  <a:cxn ang="0">
                    <a:pos x="19" y="0"/>
                  </a:cxn>
                  <a:cxn ang="0">
                    <a:pos x="21" y="1"/>
                  </a:cxn>
                </a:cxnLst>
                <a:rect l="0" t="0" r="r" b="b"/>
                <a:pathLst>
                  <a:path w="21" h="2">
                    <a:moveTo>
                      <a:pt x="21" y="1"/>
                    </a:moveTo>
                    <a:cubicBezTo>
                      <a:pt x="21" y="2"/>
                      <a:pt x="20" y="2"/>
                      <a:pt x="19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0" y="2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1" y="0"/>
                      <a:pt x="1" y="0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20" y="0"/>
                      <a:pt x="21" y="1"/>
                      <a:pt x="21" y="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51" name="Freeform: Shape 113"/>
              <p:cNvSpPr/>
              <p:nvPr/>
            </p:nvSpPr>
            <p:spPr bwMode="auto">
              <a:xfrm>
                <a:off x="6235701" y="4573588"/>
                <a:ext cx="115888" cy="130175"/>
              </a:xfrm>
              <a:custGeom>
                <a:avLst/>
                <a:gdLst/>
                <a:ahLst/>
                <a:cxnLst>
                  <a:cxn ang="0">
                    <a:pos x="20" y="45"/>
                  </a:cxn>
                  <a:cxn ang="0">
                    <a:pos x="15" y="33"/>
                  </a:cxn>
                  <a:cxn ang="0">
                    <a:pos x="0" y="17"/>
                  </a:cxn>
                  <a:cxn ang="0">
                    <a:pos x="20" y="0"/>
                  </a:cxn>
                  <a:cxn ang="0">
                    <a:pos x="40" y="17"/>
                  </a:cxn>
                  <a:cxn ang="0">
                    <a:pos x="25" y="33"/>
                  </a:cxn>
                  <a:cxn ang="0">
                    <a:pos x="20" y="45"/>
                  </a:cxn>
                  <a:cxn ang="0">
                    <a:pos x="20" y="4"/>
                  </a:cxn>
                  <a:cxn ang="0">
                    <a:pos x="3" y="17"/>
                  </a:cxn>
                  <a:cxn ang="0">
                    <a:pos x="17" y="30"/>
                  </a:cxn>
                  <a:cxn ang="0">
                    <a:pos x="18" y="30"/>
                  </a:cxn>
                  <a:cxn ang="0">
                    <a:pos x="20" y="36"/>
                  </a:cxn>
                  <a:cxn ang="0">
                    <a:pos x="22" y="30"/>
                  </a:cxn>
                  <a:cxn ang="0">
                    <a:pos x="23" y="30"/>
                  </a:cxn>
                  <a:cxn ang="0">
                    <a:pos x="36" y="17"/>
                  </a:cxn>
                  <a:cxn ang="0">
                    <a:pos x="20" y="4"/>
                  </a:cxn>
                </a:cxnLst>
                <a:rect l="0" t="0" r="r" b="b"/>
                <a:pathLst>
                  <a:path w="40" h="45">
                    <a:moveTo>
                      <a:pt x="20" y="45"/>
                    </a:moveTo>
                    <a:cubicBezTo>
                      <a:pt x="15" y="33"/>
                      <a:pt x="15" y="33"/>
                      <a:pt x="15" y="33"/>
                    </a:cubicBezTo>
                    <a:cubicBezTo>
                      <a:pt x="6" y="31"/>
                      <a:pt x="0" y="24"/>
                      <a:pt x="0" y="17"/>
                    </a:cubicBezTo>
                    <a:cubicBezTo>
                      <a:pt x="0" y="8"/>
                      <a:pt x="9" y="0"/>
                      <a:pt x="20" y="0"/>
                    </a:cubicBezTo>
                    <a:cubicBezTo>
                      <a:pt x="31" y="0"/>
                      <a:pt x="40" y="8"/>
                      <a:pt x="40" y="17"/>
                    </a:cubicBezTo>
                    <a:cubicBezTo>
                      <a:pt x="40" y="24"/>
                      <a:pt x="34" y="31"/>
                      <a:pt x="25" y="33"/>
                    </a:cubicBezTo>
                    <a:lnTo>
                      <a:pt x="20" y="45"/>
                    </a:lnTo>
                    <a:close/>
                    <a:moveTo>
                      <a:pt x="20" y="4"/>
                    </a:moveTo>
                    <a:cubicBezTo>
                      <a:pt x="11" y="4"/>
                      <a:pt x="3" y="9"/>
                      <a:pt x="3" y="17"/>
                    </a:cubicBezTo>
                    <a:cubicBezTo>
                      <a:pt x="3" y="23"/>
                      <a:pt x="9" y="28"/>
                      <a:pt x="17" y="30"/>
                    </a:cubicBezTo>
                    <a:cubicBezTo>
                      <a:pt x="18" y="30"/>
                      <a:pt x="18" y="30"/>
                      <a:pt x="18" y="30"/>
                    </a:cubicBezTo>
                    <a:cubicBezTo>
                      <a:pt x="20" y="36"/>
                      <a:pt x="20" y="36"/>
                      <a:pt x="20" y="36"/>
                    </a:cubicBezTo>
                    <a:cubicBezTo>
                      <a:pt x="22" y="30"/>
                      <a:pt x="22" y="30"/>
                      <a:pt x="22" y="30"/>
                    </a:cubicBezTo>
                    <a:cubicBezTo>
                      <a:pt x="23" y="30"/>
                      <a:pt x="23" y="30"/>
                      <a:pt x="23" y="30"/>
                    </a:cubicBezTo>
                    <a:cubicBezTo>
                      <a:pt x="31" y="28"/>
                      <a:pt x="36" y="23"/>
                      <a:pt x="36" y="17"/>
                    </a:cubicBezTo>
                    <a:cubicBezTo>
                      <a:pt x="36" y="9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</p:grpSp>
        <p:grpSp>
          <p:nvGrpSpPr>
            <p:cNvPr id="11" name="Group 114"/>
            <p:cNvGrpSpPr/>
            <p:nvPr/>
          </p:nvGrpSpPr>
          <p:grpSpPr>
            <a:xfrm>
              <a:off x="7255864" y="1743582"/>
              <a:ext cx="586993" cy="556627"/>
              <a:chOff x="5937251" y="4586288"/>
              <a:chExt cx="184150" cy="174624"/>
            </a:xfrm>
            <a:solidFill>
              <a:schemeClr val="accent4"/>
            </a:solidFill>
          </p:grpSpPr>
          <p:sp>
            <p:nvSpPr>
              <p:cNvPr id="33" name="Freeform: Shape 115"/>
              <p:cNvSpPr/>
              <p:nvPr/>
            </p:nvSpPr>
            <p:spPr bwMode="auto">
              <a:xfrm>
                <a:off x="6054726" y="4597400"/>
                <a:ext cx="52388" cy="53975"/>
              </a:xfrm>
              <a:custGeom>
                <a:avLst/>
                <a:gdLst/>
                <a:ahLst/>
                <a:cxnLst>
                  <a:cxn ang="0">
                    <a:pos x="18" y="18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9"/>
                  </a:cxn>
                  <a:cxn ang="0">
                    <a:pos x="18" y="19"/>
                  </a:cxn>
                  <a:cxn ang="0">
                    <a:pos x="18" y="18"/>
                  </a:cxn>
                </a:cxnLst>
                <a:rect l="0" t="0" r="r" b="b"/>
                <a:pathLst>
                  <a:path w="18" h="19">
                    <a:moveTo>
                      <a:pt x="18" y="18"/>
                    </a:moveTo>
                    <a:cubicBezTo>
                      <a:pt x="18" y="8"/>
                      <a:pt x="1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9"/>
                      <a:pt x="0" y="19"/>
                      <a:pt x="0" y="19"/>
                    </a:cubicBezTo>
                    <a:cubicBezTo>
                      <a:pt x="18" y="19"/>
                      <a:pt x="18" y="19"/>
                      <a:pt x="18" y="19"/>
                    </a:cubicBezTo>
                    <a:cubicBezTo>
                      <a:pt x="18" y="19"/>
                      <a:pt x="18" y="18"/>
                      <a:pt x="18" y="18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34" name="Freeform: Shape 116"/>
              <p:cNvSpPr/>
              <p:nvPr/>
            </p:nvSpPr>
            <p:spPr bwMode="auto">
              <a:xfrm>
                <a:off x="6045201" y="4654550"/>
                <a:ext cx="61913" cy="3175"/>
              </a:xfrm>
              <a:custGeom>
                <a:avLst/>
                <a:gdLst/>
                <a:ahLst/>
                <a:cxnLst>
                  <a:cxn ang="0">
                    <a:pos x="0" y="1"/>
                  </a:cxn>
                  <a:cxn ang="0">
                    <a:pos x="21" y="1"/>
                  </a:cxn>
                  <a:cxn ang="0">
                    <a:pos x="21" y="0"/>
                  </a:cxn>
                  <a:cxn ang="0">
                    <a:pos x="2" y="0"/>
                  </a:cxn>
                  <a:cxn ang="0">
                    <a:pos x="0" y="1"/>
                  </a:cxn>
                </a:cxnLst>
                <a:rect l="0" t="0" r="r" b="b"/>
                <a:pathLst>
                  <a:path w="21" h="1">
                    <a:moveTo>
                      <a:pt x="0" y="1"/>
                    </a:moveTo>
                    <a:cubicBezTo>
                      <a:pt x="21" y="1"/>
                      <a:pt x="21" y="1"/>
                      <a:pt x="21" y="1"/>
                    </a:cubicBezTo>
                    <a:cubicBezTo>
                      <a:pt x="21" y="1"/>
                      <a:pt x="21" y="1"/>
                      <a:pt x="21" y="0"/>
                    </a:cubicBezTo>
                    <a:cubicBezTo>
                      <a:pt x="2" y="0"/>
                      <a:pt x="2" y="0"/>
                      <a:pt x="2" y="0"/>
                    </a:cubicBezTo>
                    <a:lnTo>
                      <a:pt x="0" y="1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35" name="Freeform: Shape 117"/>
              <p:cNvSpPr/>
              <p:nvPr/>
            </p:nvSpPr>
            <p:spPr bwMode="auto">
              <a:xfrm>
                <a:off x="6037263" y="4664075"/>
                <a:ext cx="69850" cy="1587"/>
              </a:xfrm>
              <a:custGeom>
                <a:avLst/>
                <a:gdLst/>
                <a:ahLst/>
                <a:cxnLst>
                  <a:cxn ang="0">
                    <a:pos x="0" y="1"/>
                  </a:cxn>
                  <a:cxn ang="0">
                    <a:pos x="23" y="1"/>
                  </a:cxn>
                  <a:cxn ang="0">
                    <a:pos x="24" y="0"/>
                  </a:cxn>
                  <a:cxn ang="0">
                    <a:pos x="2" y="0"/>
                  </a:cxn>
                  <a:cxn ang="0">
                    <a:pos x="0" y="1"/>
                  </a:cxn>
                </a:cxnLst>
                <a:rect l="0" t="0" r="r" b="b"/>
                <a:pathLst>
                  <a:path w="24" h="1">
                    <a:moveTo>
                      <a:pt x="0" y="1"/>
                    </a:moveTo>
                    <a:cubicBezTo>
                      <a:pt x="23" y="1"/>
                      <a:pt x="23" y="1"/>
                      <a:pt x="23" y="1"/>
                    </a:cubicBezTo>
                    <a:cubicBezTo>
                      <a:pt x="23" y="1"/>
                      <a:pt x="24" y="0"/>
                      <a:pt x="24" y="0"/>
                    </a:cubicBezTo>
                    <a:cubicBezTo>
                      <a:pt x="2" y="0"/>
                      <a:pt x="2" y="0"/>
                      <a:pt x="2" y="0"/>
                    </a:cubicBezTo>
                    <a:lnTo>
                      <a:pt x="0" y="1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36" name="Freeform: Shape 118"/>
              <p:cNvSpPr/>
              <p:nvPr/>
            </p:nvSpPr>
            <p:spPr bwMode="auto">
              <a:xfrm>
                <a:off x="6029326" y="4668838"/>
                <a:ext cx="74613" cy="3175"/>
              </a:xfrm>
              <a:custGeom>
                <a:avLst/>
                <a:gdLst/>
                <a:ahLst/>
                <a:cxnLst>
                  <a:cxn ang="0">
                    <a:pos x="0" y="1"/>
                  </a:cxn>
                  <a:cxn ang="0">
                    <a:pos x="25" y="1"/>
                  </a:cxn>
                  <a:cxn ang="0">
                    <a:pos x="26" y="0"/>
                  </a:cxn>
                  <a:cxn ang="0">
                    <a:pos x="2" y="0"/>
                  </a:cxn>
                  <a:cxn ang="0">
                    <a:pos x="0" y="1"/>
                  </a:cxn>
                </a:cxnLst>
                <a:rect l="0" t="0" r="r" b="b"/>
                <a:pathLst>
                  <a:path w="26" h="1">
                    <a:moveTo>
                      <a:pt x="0" y="1"/>
                    </a:moveTo>
                    <a:cubicBezTo>
                      <a:pt x="25" y="1"/>
                      <a:pt x="25" y="1"/>
                      <a:pt x="25" y="1"/>
                    </a:cubicBezTo>
                    <a:cubicBezTo>
                      <a:pt x="25" y="1"/>
                      <a:pt x="26" y="1"/>
                      <a:pt x="26" y="0"/>
                    </a:cubicBezTo>
                    <a:cubicBezTo>
                      <a:pt x="2" y="0"/>
                      <a:pt x="2" y="0"/>
                      <a:pt x="2" y="0"/>
                    </a:cubicBezTo>
                    <a:lnTo>
                      <a:pt x="0" y="1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37" name="Freeform: Shape 119"/>
              <p:cNvSpPr/>
              <p:nvPr/>
            </p:nvSpPr>
            <p:spPr bwMode="auto">
              <a:xfrm>
                <a:off x="6019801" y="4678363"/>
                <a:ext cx="77788" cy="1587"/>
              </a:xfrm>
              <a:custGeom>
                <a:avLst/>
                <a:gdLst/>
                <a:ahLst/>
                <a:cxnLst>
                  <a:cxn ang="0">
                    <a:pos x="0" y="1"/>
                  </a:cxn>
                  <a:cxn ang="0">
                    <a:pos x="27" y="1"/>
                  </a:cxn>
                  <a:cxn ang="0">
                    <a:pos x="27" y="0"/>
                  </a:cxn>
                  <a:cxn ang="0">
                    <a:pos x="2" y="0"/>
                  </a:cxn>
                  <a:cxn ang="0">
                    <a:pos x="0" y="1"/>
                  </a:cxn>
                </a:cxnLst>
                <a:rect l="0" t="0" r="r" b="b"/>
                <a:pathLst>
                  <a:path w="27" h="1">
                    <a:moveTo>
                      <a:pt x="0" y="1"/>
                    </a:moveTo>
                    <a:cubicBezTo>
                      <a:pt x="27" y="1"/>
                      <a:pt x="27" y="1"/>
                      <a:pt x="27" y="1"/>
                    </a:cubicBezTo>
                    <a:cubicBezTo>
                      <a:pt x="27" y="1"/>
                      <a:pt x="27" y="0"/>
                      <a:pt x="27" y="0"/>
                    </a:cubicBezTo>
                    <a:cubicBezTo>
                      <a:pt x="2" y="0"/>
                      <a:pt x="2" y="0"/>
                      <a:pt x="2" y="0"/>
                    </a:cubicBezTo>
                    <a:lnTo>
                      <a:pt x="0" y="1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38" name="Freeform: Shape 120"/>
              <p:cNvSpPr/>
              <p:nvPr/>
            </p:nvSpPr>
            <p:spPr bwMode="auto">
              <a:xfrm>
                <a:off x="6022976" y="4692650"/>
                <a:ext cx="63500" cy="3175"/>
              </a:xfrm>
              <a:custGeom>
                <a:avLst/>
                <a:gdLst/>
                <a:ahLst/>
                <a:cxnLst>
                  <a:cxn ang="0">
                    <a:pos x="22" y="0"/>
                  </a:cxn>
                  <a:cxn ang="0">
                    <a:pos x="0" y="0"/>
                  </a:cxn>
                  <a:cxn ang="0">
                    <a:pos x="2" y="1"/>
                  </a:cxn>
                  <a:cxn ang="0">
                    <a:pos x="20" y="1"/>
                  </a:cxn>
                  <a:cxn ang="0">
                    <a:pos x="22" y="0"/>
                  </a:cxn>
                </a:cxnLst>
                <a:rect l="0" t="0" r="r" b="b"/>
                <a:pathLst>
                  <a:path w="22" h="1">
                    <a:moveTo>
                      <a:pt x="22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1" y="0"/>
                      <a:pt x="1" y="1"/>
                      <a:pt x="2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1" y="1"/>
                      <a:pt x="21" y="0"/>
                      <a:pt x="22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39" name="Freeform: Shape 121"/>
              <p:cNvSpPr/>
              <p:nvPr/>
            </p:nvSpPr>
            <p:spPr bwMode="auto">
              <a:xfrm>
                <a:off x="6016626" y="4683125"/>
                <a:ext cx="74613" cy="635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" y="2"/>
                  </a:cxn>
                  <a:cxn ang="0">
                    <a:pos x="25" y="2"/>
                  </a:cxn>
                  <a:cxn ang="0">
                    <a:pos x="26" y="0"/>
                  </a:cxn>
                  <a:cxn ang="0">
                    <a:pos x="0" y="0"/>
                  </a:cxn>
                </a:cxnLst>
                <a:rect l="0" t="0" r="r" b="b"/>
                <a:pathLst>
                  <a:path w="26" h="2">
                    <a:moveTo>
                      <a:pt x="0" y="0"/>
                    </a:moveTo>
                    <a:cubicBezTo>
                      <a:pt x="0" y="1"/>
                      <a:pt x="0" y="1"/>
                      <a:pt x="1" y="2"/>
                    </a:cubicBezTo>
                    <a:cubicBezTo>
                      <a:pt x="25" y="2"/>
                      <a:pt x="25" y="2"/>
                      <a:pt x="25" y="2"/>
                    </a:cubicBezTo>
                    <a:cubicBezTo>
                      <a:pt x="26" y="1"/>
                      <a:pt x="26" y="1"/>
                      <a:pt x="26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40" name="Freeform: Shape 122"/>
              <p:cNvSpPr/>
              <p:nvPr/>
            </p:nvSpPr>
            <p:spPr bwMode="auto">
              <a:xfrm>
                <a:off x="6037263" y="4700588"/>
                <a:ext cx="34925" cy="317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5" y="1"/>
                  </a:cxn>
                  <a:cxn ang="0">
                    <a:pos x="12" y="0"/>
                  </a:cxn>
                </a:cxnLst>
                <a:rect l="0" t="0" r="r" b="b"/>
                <a:pathLst>
                  <a:path w="12" h="1">
                    <a:moveTo>
                      <a:pt x="12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2" y="0"/>
                      <a:pt x="4" y="0"/>
                      <a:pt x="5" y="1"/>
                    </a:cubicBezTo>
                    <a:cubicBezTo>
                      <a:pt x="8" y="1"/>
                      <a:pt x="10" y="0"/>
                      <a:pt x="12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41" name="Freeform: Shape 200"/>
              <p:cNvSpPr/>
              <p:nvPr/>
            </p:nvSpPr>
            <p:spPr bwMode="auto">
              <a:xfrm>
                <a:off x="5988051" y="4586288"/>
                <a:ext cx="133350" cy="128587"/>
              </a:xfrm>
              <a:custGeom>
                <a:avLst/>
                <a:gdLst/>
                <a:ahLst/>
                <a:cxnLst>
                  <a:cxn ang="0">
                    <a:pos x="23" y="0"/>
                  </a:cxn>
                  <a:cxn ang="0">
                    <a:pos x="0" y="22"/>
                  </a:cxn>
                  <a:cxn ang="0">
                    <a:pos x="1" y="28"/>
                  </a:cxn>
                  <a:cxn ang="0">
                    <a:pos x="4" y="27"/>
                  </a:cxn>
                  <a:cxn ang="0">
                    <a:pos x="3" y="22"/>
                  </a:cxn>
                  <a:cxn ang="0">
                    <a:pos x="23" y="3"/>
                  </a:cxn>
                  <a:cxn ang="0">
                    <a:pos x="43" y="22"/>
                  </a:cxn>
                  <a:cxn ang="0">
                    <a:pos x="23" y="42"/>
                  </a:cxn>
                  <a:cxn ang="0">
                    <a:pos x="7" y="34"/>
                  </a:cxn>
                  <a:cxn ang="0">
                    <a:pos x="4" y="35"/>
                  </a:cxn>
                  <a:cxn ang="0">
                    <a:pos x="23" y="45"/>
                  </a:cxn>
                  <a:cxn ang="0">
                    <a:pos x="46" y="22"/>
                  </a:cxn>
                  <a:cxn ang="0">
                    <a:pos x="23" y="0"/>
                  </a:cxn>
                </a:cxnLst>
                <a:rect l="0" t="0" r="r" b="b"/>
                <a:pathLst>
                  <a:path w="46" h="45">
                    <a:moveTo>
                      <a:pt x="23" y="0"/>
                    </a:moveTo>
                    <a:cubicBezTo>
                      <a:pt x="11" y="0"/>
                      <a:pt x="0" y="10"/>
                      <a:pt x="0" y="22"/>
                    </a:cubicBezTo>
                    <a:cubicBezTo>
                      <a:pt x="0" y="24"/>
                      <a:pt x="1" y="26"/>
                      <a:pt x="1" y="28"/>
                    </a:cubicBezTo>
                    <a:cubicBezTo>
                      <a:pt x="4" y="27"/>
                      <a:pt x="4" y="27"/>
                      <a:pt x="4" y="27"/>
                    </a:cubicBezTo>
                    <a:cubicBezTo>
                      <a:pt x="4" y="26"/>
                      <a:pt x="3" y="24"/>
                      <a:pt x="3" y="22"/>
                    </a:cubicBezTo>
                    <a:cubicBezTo>
                      <a:pt x="3" y="12"/>
                      <a:pt x="12" y="3"/>
                      <a:pt x="23" y="3"/>
                    </a:cubicBezTo>
                    <a:cubicBezTo>
                      <a:pt x="34" y="3"/>
                      <a:pt x="43" y="12"/>
                      <a:pt x="43" y="22"/>
                    </a:cubicBezTo>
                    <a:cubicBezTo>
                      <a:pt x="43" y="33"/>
                      <a:pt x="34" y="42"/>
                      <a:pt x="23" y="42"/>
                    </a:cubicBezTo>
                    <a:cubicBezTo>
                      <a:pt x="17" y="42"/>
                      <a:pt x="11" y="39"/>
                      <a:pt x="7" y="34"/>
                    </a:cubicBezTo>
                    <a:cubicBezTo>
                      <a:pt x="4" y="35"/>
                      <a:pt x="4" y="35"/>
                      <a:pt x="4" y="35"/>
                    </a:cubicBezTo>
                    <a:cubicBezTo>
                      <a:pt x="8" y="41"/>
                      <a:pt x="15" y="45"/>
                      <a:pt x="23" y="45"/>
                    </a:cubicBezTo>
                    <a:cubicBezTo>
                      <a:pt x="36" y="45"/>
                      <a:pt x="46" y="35"/>
                      <a:pt x="46" y="22"/>
                    </a:cubicBezTo>
                    <a:cubicBezTo>
                      <a:pt x="46" y="10"/>
                      <a:pt x="36" y="0"/>
                      <a:pt x="23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42" name="Oval 201"/>
              <p:cNvSpPr/>
              <p:nvPr/>
            </p:nvSpPr>
            <p:spPr bwMode="auto">
              <a:xfrm>
                <a:off x="5948363" y="4637088"/>
                <a:ext cx="25400" cy="26987"/>
              </a:xfrm>
              <a:prstGeom prst="ellipse">
                <a:avLst/>
              </a:pr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43" name="Freeform: Shape 202"/>
              <p:cNvSpPr/>
              <p:nvPr/>
            </p:nvSpPr>
            <p:spPr bwMode="auto">
              <a:xfrm>
                <a:off x="5937251" y="4657725"/>
                <a:ext cx="76200" cy="103187"/>
              </a:xfrm>
              <a:custGeom>
                <a:avLst/>
                <a:gdLst/>
                <a:ahLst/>
                <a:cxnLst>
                  <a:cxn ang="0">
                    <a:pos x="27" y="3"/>
                  </a:cxn>
                  <a:cxn ang="0">
                    <a:pos x="23" y="1"/>
                  </a:cxn>
                  <a:cxn ang="0">
                    <a:pos x="13" y="4"/>
                  </a:cxn>
                  <a:cxn ang="0">
                    <a:pos x="12" y="4"/>
                  </a:cxn>
                  <a:cxn ang="0">
                    <a:pos x="9" y="7"/>
                  </a:cxn>
                  <a:cxn ang="0">
                    <a:pos x="9" y="7"/>
                  </a:cxn>
                  <a:cxn ang="0">
                    <a:pos x="5" y="4"/>
                  </a:cxn>
                  <a:cxn ang="0">
                    <a:pos x="4" y="4"/>
                  </a:cxn>
                  <a:cxn ang="0">
                    <a:pos x="0" y="7"/>
                  </a:cxn>
                  <a:cxn ang="0">
                    <a:pos x="0" y="15"/>
                  </a:cxn>
                  <a:cxn ang="0">
                    <a:pos x="4" y="19"/>
                  </a:cxn>
                  <a:cxn ang="0">
                    <a:pos x="4" y="19"/>
                  </a:cxn>
                  <a:cxn ang="0">
                    <a:pos x="4" y="20"/>
                  </a:cxn>
                  <a:cxn ang="0">
                    <a:pos x="4" y="33"/>
                  </a:cxn>
                  <a:cxn ang="0">
                    <a:pos x="6" y="36"/>
                  </a:cxn>
                  <a:cxn ang="0">
                    <a:pos x="9" y="33"/>
                  </a:cxn>
                  <a:cxn ang="0">
                    <a:pos x="12" y="36"/>
                  </a:cxn>
                  <a:cxn ang="0">
                    <a:pos x="14" y="33"/>
                  </a:cxn>
                  <a:cxn ang="0">
                    <a:pos x="14" y="9"/>
                  </a:cxn>
                  <a:cxn ang="0">
                    <a:pos x="24" y="6"/>
                  </a:cxn>
                  <a:cxn ang="0">
                    <a:pos x="27" y="3"/>
                  </a:cxn>
                </a:cxnLst>
                <a:rect l="0" t="0" r="r" b="b"/>
                <a:pathLst>
                  <a:path w="27" h="36">
                    <a:moveTo>
                      <a:pt x="27" y="3"/>
                    </a:moveTo>
                    <a:cubicBezTo>
                      <a:pt x="26" y="1"/>
                      <a:pt x="25" y="0"/>
                      <a:pt x="23" y="1"/>
                    </a:cubicBezTo>
                    <a:cubicBezTo>
                      <a:pt x="13" y="4"/>
                      <a:pt x="13" y="4"/>
                      <a:pt x="13" y="4"/>
                    </a:cubicBezTo>
                    <a:cubicBezTo>
                      <a:pt x="12" y="4"/>
                      <a:pt x="12" y="4"/>
                      <a:pt x="12" y="4"/>
                    </a:cubicBezTo>
                    <a:cubicBezTo>
                      <a:pt x="9" y="7"/>
                      <a:pt x="9" y="7"/>
                      <a:pt x="9" y="7"/>
                    </a:cubicBezTo>
                    <a:cubicBezTo>
                      <a:pt x="9" y="7"/>
                      <a:pt x="9" y="7"/>
                      <a:pt x="9" y="7"/>
                    </a:cubicBezTo>
                    <a:cubicBezTo>
                      <a:pt x="5" y="4"/>
                      <a:pt x="5" y="4"/>
                      <a:pt x="5" y="4"/>
                    </a:cubicBezTo>
                    <a:cubicBezTo>
                      <a:pt x="4" y="4"/>
                      <a:pt x="4" y="4"/>
                      <a:pt x="4" y="4"/>
                    </a:cubicBezTo>
                    <a:cubicBezTo>
                      <a:pt x="2" y="4"/>
                      <a:pt x="0" y="5"/>
                      <a:pt x="0" y="7"/>
                    </a:cubicBezTo>
                    <a:cubicBezTo>
                      <a:pt x="0" y="15"/>
                      <a:pt x="0" y="15"/>
                      <a:pt x="0" y="15"/>
                    </a:cubicBezTo>
                    <a:cubicBezTo>
                      <a:pt x="0" y="17"/>
                      <a:pt x="2" y="19"/>
                      <a:pt x="4" y="19"/>
                    </a:cubicBezTo>
                    <a:cubicBezTo>
                      <a:pt x="4" y="19"/>
                      <a:pt x="4" y="19"/>
                      <a:pt x="4" y="19"/>
                    </a:cubicBezTo>
                    <a:cubicBezTo>
                      <a:pt x="4" y="19"/>
                      <a:pt x="4" y="20"/>
                      <a:pt x="4" y="20"/>
                    </a:cubicBezTo>
                    <a:cubicBezTo>
                      <a:pt x="4" y="33"/>
                      <a:pt x="4" y="33"/>
                      <a:pt x="4" y="33"/>
                    </a:cubicBezTo>
                    <a:cubicBezTo>
                      <a:pt x="4" y="35"/>
                      <a:pt x="5" y="36"/>
                      <a:pt x="6" y="36"/>
                    </a:cubicBezTo>
                    <a:cubicBezTo>
                      <a:pt x="8" y="36"/>
                      <a:pt x="9" y="35"/>
                      <a:pt x="9" y="33"/>
                    </a:cubicBezTo>
                    <a:cubicBezTo>
                      <a:pt x="9" y="35"/>
                      <a:pt x="10" y="36"/>
                      <a:pt x="12" y="36"/>
                    </a:cubicBezTo>
                    <a:cubicBezTo>
                      <a:pt x="13" y="36"/>
                      <a:pt x="14" y="35"/>
                      <a:pt x="14" y="33"/>
                    </a:cubicBezTo>
                    <a:cubicBezTo>
                      <a:pt x="14" y="9"/>
                      <a:pt x="14" y="9"/>
                      <a:pt x="14" y="9"/>
                    </a:cubicBezTo>
                    <a:cubicBezTo>
                      <a:pt x="24" y="6"/>
                      <a:pt x="24" y="6"/>
                      <a:pt x="24" y="6"/>
                    </a:cubicBezTo>
                    <a:cubicBezTo>
                      <a:pt x="26" y="6"/>
                      <a:pt x="27" y="4"/>
                      <a:pt x="27" y="3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</p:grpSp>
        <p:grpSp>
          <p:nvGrpSpPr>
            <p:cNvPr id="12" name="Group 203"/>
            <p:cNvGrpSpPr/>
            <p:nvPr/>
          </p:nvGrpSpPr>
          <p:grpSpPr>
            <a:xfrm>
              <a:off x="4645038" y="5272277"/>
              <a:ext cx="607229" cy="384576"/>
              <a:chOff x="5613401" y="4637088"/>
              <a:chExt cx="190500" cy="120649"/>
            </a:xfrm>
            <a:solidFill>
              <a:schemeClr val="accent1"/>
            </a:solidFill>
          </p:grpSpPr>
          <p:sp>
            <p:nvSpPr>
              <p:cNvPr id="28" name="Freeform: Shape 204"/>
              <p:cNvSpPr/>
              <p:nvPr/>
            </p:nvSpPr>
            <p:spPr bwMode="auto">
              <a:xfrm>
                <a:off x="5613401" y="4664075"/>
                <a:ext cx="98425" cy="93662"/>
              </a:xfrm>
              <a:custGeom>
                <a:avLst/>
                <a:gdLst/>
                <a:ahLst/>
                <a:cxnLst>
                  <a:cxn ang="0">
                    <a:pos x="14" y="10"/>
                  </a:cxn>
                  <a:cxn ang="0">
                    <a:pos x="17" y="0"/>
                  </a:cxn>
                  <a:cxn ang="0">
                    <a:pos x="1" y="15"/>
                  </a:cxn>
                  <a:cxn ang="0">
                    <a:pos x="4" y="24"/>
                  </a:cxn>
                  <a:cxn ang="0">
                    <a:pos x="0" y="33"/>
                  </a:cxn>
                  <a:cxn ang="0">
                    <a:pos x="13" y="30"/>
                  </a:cxn>
                  <a:cxn ang="0">
                    <a:pos x="22" y="32"/>
                  </a:cxn>
                  <a:cxn ang="0">
                    <a:pos x="34" y="29"/>
                  </a:cxn>
                  <a:cxn ang="0">
                    <a:pos x="14" y="10"/>
                  </a:cxn>
                </a:cxnLst>
                <a:rect l="0" t="0" r="r" b="b"/>
                <a:pathLst>
                  <a:path w="34" h="33">
                    <a:moveTo>
                      <a:pt x="14" y="10"/>
                    </a:moveTo>
                    <a:cubicBezTo>
                      <a:pt x="14" y="6"/>
                      <a:pt x="15" y="3"/>
                      <a:pt x="17" y="0"/>
                    </a:cubicBezTo>
                    <a:cubicBezTo>
                      <a:pt x="8" y="1"/>
                      <a:pt x="1" y="8"/>
                      <a:pt x="1" y="15"/>
                    </a:cubicBezTo>
                    <a:cubicBezTo>
                      <a:pt x="1" y="18"/>
                      <a:pt x="2" y="21"/>
                      <a:pt x="4" y="24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13" y="30"/>
                      <a:pt x="13" y="30"/>
                      <a:pt x="13" y="30"/>
                    </a:cubicBezTo>
                    <a:cubicBezTo>
                      <a:pt x="16" y="31"/>
                      <a:pt x="19" y="32"/>
                      <a:pt x="22" y="32"/>
                    </a:cubicBezTo>
                    <a:cubicBezTo>
                      <a:pt x="27" y="32"/>
                      <a:pt x="31" y="31"/>
                      <a:pt x="34" y="29"/>
                    </a:cubicBezTo>
                    <a:cubicBezTo>
                      <a:pt x="22" y="28"/>
                      <a:pt x="14" y="20"/>
                      <a:pt x="14" y="1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29" name="Freeform: Shape 205"/>
              <p:cNvSpPr/>
              <p:nvPr/>
            </p:nvSpPr>
            <p:spPr bwMode="auto">
              <a:xfrm>
                <a:off x="5662613" y="4637088"/>
                <a:ext cx="141288" cy="109537"/>
              </a:xfrm>
              <a:custGeom>
                <a:avLst/>
                <a:gdLst/>
                <a:ahLst/>
                <a:cxnLst>
                  <a:cxn ang="0">
                    <a:pos x="49" y="38"/>
                  </a:cxn>
                  <a:cxn ang="0">
                    <a:pos x="33" y="35"/>
                  </a:cxn>
                  <a:cxn ang="0">
                    <a:pos x="23" y="37"/>
                  </a:cxn>
                  <a:cxn ang="0">
                    <a:pos x="0" y="18"/>
                  </a:cxn>
                  <a:cxn ang="0">
                    <a:pos x="23" y="0"/>
                  </a:cxn>
                  <a:cxn ang="0">
                    <a:pos x="46" y="18"/>
                  </a:cxn>
                  <a:cxn ang="0">
                    <a:pos x="44" y="27"/>
                  </a:cxn>
                  <a:cxn ang="0">
                    <a:pos x="49" y="38"/>
                  </a:cxn>
                  <a:cxn ang="0">
                    <a:pos x="33" y="31"/>
                  </a:cxn>
                  <a:cxn ang="0">
                    <a:pos x="43" y="33"/>
                  </a:cxn>
                  <a:cxn ang="0">
                    <a:pos x="40" y="26"/>
                  </a:cxn>
                  <a:cxn ang="0">
                    <a:pos x="40" y="25"/>
                  </a:cxn>
                  <a:cxn ang="0">
                    <a:pos x="43" y="18"/>
                  </a:cxn>
                  <a:cxn ang="0">
                    <a:pos x="23" y="4"/>
                  </a:cxn>
                  <a:cxn ang="0">
                    <a:pos x="4" y="18"/>
                  </a:cxn>
                  <a:cxn ang="0">
                    <a:pos x="23" y="33"/>
                  </a:cxn>
                  <a:cxn ang="0">
                    <a:pos x="32" y="31"/>
                  </a:cxn>
                  <a:cxn ang="0">
                    <a:pos x="33" y="31"/>
                  </a:cxn>
                </a:cxnLst>
                <a:rect l="0" t="0" r="r" b="b"/>
                <a:pathLst>
                  <a:path w="49" h="38">
                    <a:moveTo>
                      <a:pt x="49" y="38"/>
                    </a:moveTo>
                    <a:cubicBezTo>
                      <a:pt x="33" y="35"/>
                      <a:pt x="33" y="35"/>
                      <a:pt x="33" y="35"/>
                    </a:cubicBezTo>
                    <a:cubicBezTo>
                      <a:pt x="30" y="36"/>
                      <a:pt x="27" y="37"/>
                      <a:pt x="23" y="37"/>
                    </a:cubicBezTo>
                    <a:cubicBezTo>
                      <a:pt x="10" y="37"/>
                      <a:pt x="0" y="28"/>
                      <a:pt x="0" y="18"/>
                    </a:cubicBezTo>
                    <a:cubicBezTo>
                      <a:pt x="0" y="8"/>
                      <a:pt x="10" y="0"/>
                      <a:pt x="23" y="0"/>
                    </a:cubicBezTo>
                    <a:cubicBezTo>
                      <a:pt x="36" y="0"/>
                      <a:pt x="46" y="8"/>
                      <a:pt x="46" y="18"/>
                    </a:cubicBezTo>
                    <a:cubicBezTo>
                      <a:pt x="46" y="21"/>
                      <a:pt x="46" y="24"/>
                      <a:pt x="44" y="27"/>
                    </a:cubicBezTo>
                    <a:lnTo>
                      <a:pt x="49" y="38"/>
                    </a:lnTo>
                    <a:close/>
                    <a:moveTo>
                      <a:pt x="33" y="31"/>
                    </a:moveTo>
                    <a:cubicBezTo>
                      <a:pt x="43" y="33"/>
                      <a:pt x="43" y="33"/>
                      <a:pt x="43" y="33"/>
                    </a:cubicBezTo>
                    <a:cubicBezTo>
                      <a:pt x="40" y="26"/>
                      <a:pt x="40" y="26"/>
                      <a:pt x="40" y="26"/>
                    </a:cubicBezTo>
                    <a:cubicBezTo>
                      <a:pt x="40" y="25"/>
                      <a:pt x="40" y="25"/>
                      <a:pt x="40" y="25"/>
                    </a:cubicBezTo>
                    <a:cubicBezTo>
                      <a:pt x="42" y="23"/>
                      <a:pt x="43" y="21"/>
                      <a:pt x="43" y="18"/>
                    </a:cubicBezTo>
                    <a:cubicBezTo>
                      <a:pt x="43" y="10"/>
                      <a:pt x="34" y="4"/>
                      <a:pt x="23" y="4"/>
                    </a:cubicBezTo>
                    <a:cubicBezTo>
                      <a:pt x="12" y="4"/>
                      <a:pt x="4" y="10"/>
                      <a:pt x="4" y="18"/>
                    </a:cubicBezTo>
                    <a:cubicBezTo>
                      <a:pt x="4" y="26"/>
                      <a:pt x="12" y="33"/>
                      <a:pt x="23" y="33"/>
                    </a:cubicBezTo>
                    <a:cubicBezTo>
                      <a:pt x="26" y="33"/>
                      <a:pt x="30" y="32"/>
                      <a:pt x="32" y="31"/>
                    </a:cubicBezTo>
                    <a:lnTo>
                      <a:pt x="33" y="31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30" name="Freeform: Shape 206"/>
              <p:cNvSpPr/>
              <p:nvPr/>
            </p:nvSpPr>
            <p:spPr bwMode="auto">
              <a:xfrm>
                <a:off x="5694363" y="4665663"/>
                <a:ext cx="69850" cy="9525"/>
              </a:xfrm>
              <a:custGeom>
                <a:avLst/>
                <a:gdLst/>
                <a:ahLst/>
                <a:cxnLst>
                  <a:cxn ang="0">
                    <a:pos x="24" y="2"/>
                  </a:cxn>
                  <a:cxn ang="0">
                    <a:pos x="23" y="3"/>
                  </a:cxn>
                  <a:cxn ang="0">
                    <a:pos x="1" y="3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1" y="0"/>
                  </a:cxn>
                  <a:cxn ang="0">
                    <a:pos x="23" y="0"/>
                  </a:cxn>
                  <a:cxn ang="0">
                    <a:pos x="24" y="2"/>
                  </a:cxn>
                </a:cxnLst>
                <a:rect l="0" t="0" r="r" b="b"/>
                <a:pathLst>
                  <a:path w="24" h="3">
                    <a:moveTo>
                      <a:pt x="24" y="2"/>
                    </a:moveTo>
                    <a:cubicBezTo>
                      <a:pt x="24" y="3"/>
                      <a:pt x="23" y="3"/>
                      <a:pt x="23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0" y="3"/>
                      <a:pt x="0" y="3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0"/>
                      <a:pt x="1" y="0"/>
                    </a:cubicBezTo>
                    <a:cubicBezTo>
                      <a:pt x="23" y="0"/>
                      <a:pt x="23" y="0"/>
                      <a:pt x="23" y="0"/>
                    </a:cubicBezTo>
                    <a:cubicBezTo>
                      <a:pt x="23" y="0"/>
                      <a:pt x="24" y="1"/>
                      <a:pt x="24" y="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31" name="Freeform: Shape 207"/>
              <p:cNvSpPr/>
              <p:nvPr/>
            </p:nvSpPr>
            <p:spPr bwMode="auto">
              <a:xfrm>
                <a:off x="5694363" y="4683125"/>
                <a:ext cx="69850" cy="9525"/>
              </a:xfrm>
              <a:custGeom>
                <a:avLst/>
                <a:gdLst/>
                <a:ahLst/>
                <a:cxnLst>
                  <a:cxn ang="0">
                    <a:pos x="24" y="2"/>
                  </a:cxn>
                  <a:cxn ang="0">
                    <a:pos x="23" y="3"/>
                  </a:cxn>
                  <a:cxn ang="0">
                    <a:pos x="1" y="3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1" y="0"/>
                  </a:cxn>
                  <a:cxn ang="0">
                    <a:pos x="23" y="0"/>
                  </a:cxn>
                  <a:cxn ang="0">
                    <a:pos x="24" y="2"/>
                  </a:cxn>
                </a:cxnLst>
                <a:rect l="0" t="0" r="r" b="b"/>
                <a:pathLst>
                  <a:path w="24" h="3">
                    <a:moveTo>
                      <a:pt x="24" y="2"/>
                    </a:moveTo>
                    <a:cubicBezTo>
                      <a:pt x="24" y="2"/>
                      <a:pt x="23" y="3"/>
                      <a:pt x="23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0" y="3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0"/>
                      <a:pt x="1" y="0"/>
                    </a:cubicBezTo>
                    <a:cubicBezTo>
                      <a:pt x="23" y="0"/>
                      <a:pt x="23" y="0"/>
                      <a:pt x="23" y="0"/>
                    </a:cubicBezTo>
                    <a:cubicBezTo>
                      <a:pt x="23" y="0"/>
                      <a:pt x="24" y="1"/>
                      <a:pt x="24" y="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32" name="Freeform: Shape 208"/>
              <p:cNvSpPr/>
              <p:nvPr/>
            </p:nvSpPr>
            <p:spPr bwMode="auto">
              <a:xfrm>
                <a:off x="5694363" y="4700588"/>
                <a:ext cx="69850" cy="9525"/>
              </a:xfrm>
              <a:custGeom>
                <a:avLst/>
                <a:gdLst/>
                <a:ahLst/>
                <a:cxnLst>
                  <a:cxn ang="0">
                    <a:pos x="24" y="2"/>
                  </a:cxn>
                  <a:cxn ang="0">
                    <a:pos x="23" y="3"/>
                  </a:cxn>
                  <a:cxn ang="0">
                    <a:pos x="1" y="3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1" y="0"/>
                  </a:cxn>
                  <a:cxn ang="0">
                    <a:pos x="23" y="0"/>
                  </a:cxn>
                  <a:cxn ang="0">
                    <a:pos x="24" y="2"/>
                  </a:cxn>
                </a:cxnLst>
                <a:rect l="0" t="0" r="r" b="b"/>
                <a:pathLst>
                  <a:path w="24" h="3">
                    <a:moveTo>
                      <a:pt x="24" y="2"/>
                    </a:moveTo>
                    <a:cubicBezTo>
                      <a:pt x="24" y="2"/>
                      <a:pt x="23" y="3"/>
                      <a:pt x="23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0" y="3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0"/>
                      <a:pt x="1" y="0"/>
                    </a:cubicBezTo>
                    <a:cubicBezTo>
                      <a:pt x="23" y="0"/>
                      <a:pt x="23" y="0"/>
                      <a:pt x="23" y="0"/>
                    </a:cubicBezTo>
                    <a:cubicBezTo>
                      <a:pt x="23" y="0"/>
                      <a:pt x="24" y="1"/>
                      <a:pt x="24" y="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</p:grpSp>
        <p:cxnSp>
          <p:nvCxnSpPr>
            <p:cNvPr id="13" name="Straight Arrow Connector 209"/>
            <p:cNvCxnSpPr/>
            <p:nvPr/>
          </p:nvCxnSpPr>
          <p:spPr>
            <a:xfrm rot="10800000" flipH="1" flipV="1">
              <a:off x="4660486" y="3145830"/>
              <a:ext cx="345390" cy="299524"/>
            </a:xfrm>
            <a:prstGeom prst="straightConnector1">
              <a:avLst/>
            </a:prstGeom>
            <a:ln w="38100">
              <a:solidFill>
                <a:schemeClr val="accent3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210"/>
            <p:cNvCxnSpPr/>
            <p:nvPr/>
          </p:nvCxnSpPr>
          <p:spPr>
            <a:xfrm rot="10800000">
              <a:off x="7703724" y="4088152"/>
              <a:ext cx="345390" cy="299524"/>
            </a:xfrm>
            <a:prstGeom prst="straightConnector1">
              <a:avLst/>
            </a:prstGeom>
            <a:ln w="38100">
              <a:solidFill>
                <a:schemeClr val="accent2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211"/>
            <p:cNvCxnSpPr/>
            <p:nvPr/>
          </p:nvCxnSpPr>
          <p:spPr>
            <a:xfrm rot="10800000" flipH="1">
              <a:off x="5247506" y="4960959"/>
              <a:ext cx="345390" cy="299524"/>
            </a:xfrm>
            <a:prstGeom prst="straightConnector1">
              <a:avLst/>
            </a:prstGeom>
            <a:ln w="38100">
              <a:solidFill>
                <a:schemeClr val="accent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千图PPT彼岸天：ID 8661124库_组合 65"/>
          <p:cNvGrpSpPr/>
          <p:nvPr>
            <p:custDataLst>
              <p:tags r:id="rId2"/>
            </p:custDataLst>
          </p:nvPr>
        </p:nvGrpSpPr>
        <p:grpSpPr>
          <a:xfrm>
            <a:off x="8581301" y="4160311"/>
            <a:ext cx="2879569" cy="866137"/>
            <a:chOff x="8601584" y="1451933"/>
            <a:chExt cx="2196245" cy="866137"/>
          </a:xfrm>
        </p:grpSpPr>
        <p:sp>
          <p:nvSpPr>
            <p:cNvPr id="26" name="TextBox 66"/>
            <p:cNvSpPr txBox="1"/>
            <p:nvPr/>
          </p:nvSpPr>
          <p:spPr bwMode="auto">
            <a:xfrm>
              <a:off x="8601584" y="1451933"/>
              <a:ext cx="2196244" cy="309958"/>
            </a:xfrm>
            <a:prstGeom prst="rect">
              <a:avLst/>
            </a:prstGeom>
            <a:noFill/>
          </p:spPr>
          <p:txBody>
            <a:bodyPr wrap="none" lIns="216000" tIns="0" rIns="288000" bIns="0" anchor="ctr" anchorCtr="0">
              <a:normAutofit/>
            </a:bodyPr>
            <a:lstStyle/>
            <a:p>
              <a:pPr algn="l" latinLnBrk="0"/>
              <a:r>
                <a:rPr lang="zh-CN" altLang="en-US" sz="1400" dirty="0">
                  <a:solidFill>
                    <a:schemeClr val="accent2">
                      <a:lumMod val="100000"/>
                    </a:schemeClr>
                  </a:solidFill>
                  <a:effectLst/>
                </a:rPr>
                <a:t>输入标题文本</a:t>
              </a:r>
              <a:endParaRPr lang="zh-CN" altLang="en-US" sz="1400" dirty="0">
                <a:solidFill>
                  <a:schemeClr val="accent2">
                    <a:lumMod val="100000"/>
                  </a:schemeClr>
                </a:solidFill>
                <a:effectLst/>
              </a:endParaRPr>
            </a:p>
          </p:txBody>
        </p:sp>
        <p:sp>
          <p:nvSpPr>
            <p:cNvPr id="27" name="TextBox 72"/>
            <p:cNvSpPr txBox="1"/>
            <p:nvPr/>
          </p:nvSpPr>
          <p:spPr bwMode="auto">
            <a:xfrm>
              <a:off x="8601585" y="1761891"/>
              <a:ext cx="2196244" cy="556179"/>
            </a:xfrm>
            <a:prstGeom prst="rect">
              <a:avLst/>
            </a:prstGeom>
            <a:noFill/>
          </p:spPr>
          <p:txBody>
            <a:bodyPr wrap="square" lIns="216000" tIns="0" rIns="288000" bIns="0">
              <a:normAutofit/>
            </a:bodyPr>
            <a:lstStyle/>
            <a:p>
              <a:pPr algn="l" latinLnBrk="0">
                <a:lnSpc>
                  <a:spcPct val="120000"/>
                </a:lnSpc>
              </a:pPr>
              <a:r>
                <a:rPr lang="zh-CN" altLang="en-US" sz="1000" b="0" dirty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</a:rPr>
                <a:t>请替换文字内容复制你的内容到此 </a:t>
              </a:r>
              <a:br>
                <a:rPr lang="zh-CN" altLang="en-US" sz="1000" b="0" dirty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</a:rPr>
              </a:br>
              <a:r>
                <a:rPr lang="zh-CN" altLang="en-US" sz="1000" b="0" dirty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</a:rPr>
                <a:t> </a:t>
              </a:r>
              <a:endParaRPr lang="zh-CN" altLang="en-US" sz="1000" b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endParaRPr>
            </a:p>
          </p:txBody>
        </p:sp>
      </p:grpSp>
      <p:grpSp>
        <p:nvGrpSpPr>
          <p:cNvPr id="17" name="千图PPT彼岸天：ID 8661124库_组合 3"/>
          <p:cNvGrpSpPr/>
          <p:nvPr>
            <p:custDataLst>
              <p:tags r:id="rId3"/>
            </p:custDataLst>
          </p:nvPr>
        </p:nvGrpSpPr>
        <p:grpSpPr>
          <a:xfrm>
            <a:off x="1878696" y="5031458"/>
            <a:ext cx="2766342" cy="866137"/>
            <a:chOff x="1410832" y="5175632"/>
            <a:chExt cx="2766342" cy="866137"/>
          </a:xfrm>
        </p:grpSpPr>
        <p:sp>
          <p:nvSpPr>
            <p:cNvPr id="24" name="TextBox 74"/>
            <p:cNvSpPr txBox="1"/>
            <p:nvPr/>
          </p:nvSpPr>
          <p:spPr bwMode="auto">
            <a:xfrm>
              <a:off x="1410832" y="5175632"/>
              <a:ext cx="2766342" cy="309958"/>
            </a:xfrm>
            <a:prstGeom prst="rect">
              <a:avLst/>
            </a:prstGeom>
            <a:noFill/>
          </p:spPr>
          <p:txBody>
            <a:bodyPr wrap="none" lIns="288000" tIns="0" rIns="288000" bIns="0" anchor="ctr" anchorCtr="0">
              <a:normAutofit/>
            </a:bodyPr>
            <a:lstStyle/>
            <a:p>
              <a:pPr algn="r" latinLnBrk="0"/>
              <a:r>
                <a:rPr lang="zh-CN" altLang="en-US" sz="1400" dirty="0">
                  <a:solidFill>
                    <a:schemeClr val="accent1">
                      <a:lumMod val="100000"/>
                    </a:schemeClr>
                  </a:solidFill>
                  <a:effectLst/>
                </a:rPr>
                <a:t>输入标题文本</a:t>
              </a:r>
              <a:endParaRPr lang="zh-CN" altLang="en-US" sz="1400" dirty="0">
                <a:solidFill>
                  <a:schemeClr val="accent1">
                    <a:lumMod val="100000"/>
                  </a:schemeClr>
                </a:solidFill>
                <a:effectLst/>
              </a:endParaRPr>
            </a:p>
          </p:txBody>
        </p:sp>
        <p:sp>
          <p:nvSpPr>
            <p:cNvPr id="25" name="TextBox 75"/>
            <p:cNvSpPr txBox="1"/>
            <p:nvPr/>
          </p:nvSpPr>
          <p:spPr bwMode="auto">
            <a:xfrm>
              <a:off x="1410832" y="5485590"/>
              <a:ext cx="2766342" cy="556179"/>
            </a:xfrm>
            <a:prstGeom prst="rect">
              <a:avLst/>
            </a:prstGeom>
            <a:noFill/>
          </p:spPr>
          <p:txBody>
            <a:bodyPr wrap="square" lIns="288000" tIns="0" rIns="288000" bIns="0" anchor="t" anchorCtr="0">
              <a:normAutofit/>
            </a:bodyPr>
            <a:lstStyle/>
            <a:p>
              <a:pPr algn="r" latinLnBrk="0">
                <a:lnSpc>
                  <a:spcPct val="120000"/>
                </a:lnSpc>
              </a:pPr>
              <a:r>
                <a:rPr lang="zh-CN" altLang="en-US" sz="1000" b="0" dirty="0">
                  <a:solidFill>
                    <a:schemeClr val="tx1"/>
                  </a:solidFill>
                  <a:effectLst/>
                </a:rPr>
                <a:t>请替换文字内容复制你的内容到此 </a:t>
              </a:r>
              <a:br>
                <a:rPr lang="zh-CN" altLang="en-US" sz="1000" b="0" dirty="0">
                  <a:solidFill>
                    <a:schemeClr val="tx1"/>
                  </a:solidFill>
                  <a:effectLst/>
                </a:rPr>
              </a:br>
              <a:r>
                <a:rPr lang="zh-CN" altLang="en-US" sz="1000" b="0" dirty="0">
                  <a:solidFill>
                    <a:schemeClr val="tx1"/>
                  </a:solidFill>
                  <a:effectLst/>
                </a:rPr>
                <a:t> </a:t>
              </a:r>
              <a:endParaRPr lang="zh-CN" altLang="en-US" sz="1000" b="0" dirty="0">
                <a:solidFill>
                  <a:schemeClr val="tx1"/>
                </a:solidFill>
                <a:effectLst/>
              </a:endParaRPr>
            </a:p>
          </p:txBody>
        </p:sp>
      </p:grpSp>
      <p:grpSp>
        <p:nvGrpSpPr>
          <p:cNvPr id="18" name="千图PPT彼岸天：ID 8661124库_组合 76"/>
          <p:cNvGrpSpPr/>
          <p:nvPr>
            <p:custDataLst>
              <p:tags r:id="rId4"/>
            </p:custDataLst>
          </p:nvPr>
        </p:nvGrpSpPr>
        <p:grpSpPr>
          <a:xfrm>
            <a:off x="7842723" y="1588772"/>
            <a:ext cx="2879569" cy="866137"/>
            <a:chOff x="8601584" y="1451933"/>
            <a:chExt cx="2196245" cy="866137"/>
          </a:xfrm>
        </p:grpSpPr>
        <p:sp>
          <p:nvSpPr>
            <p:cNvPr id="22" name="TextBox 77"/>
            <p:cNvSpPr txBox="1"/>
            <p:nvPr/>
          </p:nvSpPr>
          <p:spPr bwMode="auto">
            <a:xfrm>
              <a:off x="8601584" y="1451933"/>
              <a:ext cx="2196244" cy="309958"/>
            </a:xfrm>
            <a:prstGeom prst="rect">
              <a:avLst/>
            </a:prstGeom>
            <a:noFill/>
          </p:spPr>
          <p:txBody>
            <a:bodyPr wrap="none" lIns="216000" tIns="0" rIns="288000" bIns="0" anchor="ctr" anchorCtr="0">
              <a:normAutofit/>
            </a:bodyPr>
            <a:lstStyle/>
            <a:p>
              <a:pPr algn="l" latinLnBrk="0"/>
              <a:r>
                <a:rPr lang="zh-CN" altLang="en-US" sz="1400" dirty="0">
                  <a:solidFill>
                    <a:schemeClr val="accent4">
                      <a:lumMod val="100000"/>
                    </a:schemeClr>
                  </a:solidFill>
                  <a:effectLst/>
                </a:rPr>
                <a:t>输入标题文本</a:t>
              </a:r>
              <a:endParaRPr lang="zh-CN" altLang="en-US" sz="1400" dirty="0">
                <a:solidFill>
                  <a:schemeClr val="accent4">
                    <a:lumMod val="100000"/>
                  </a:schemeClr>
                </a:solidFill>
                <a:effectLst/>
              </a:endParaRPr>
            </a:p>
          </p:txBody>
        </p:sp>
        <p:sp>
          <p:nvSpPr>
            <p:cNvPr id="23" name="TextBox 78"/>
            <p:cNvSpPr txBox="1"/>
            <p:nvPr/>
          </p:nvSpPr>
          <p:spPr bwMode="auto">
            <a:xfrm>
              <a:off x="8601585" y="1761891"/>
              <a:ext cx="2196244" cy="556179"/>
            </a:xfrm>
            <a:prstGeom prst="rect">
              <a:avLst/>
            </a:prstGeom>
            <a:noFill/>
          </p:spPr>
          <p:txBody>
            <a:bodyPr wrap="square" lIns="216000" tIns="0" rIns="288000" bIns="0">
              <a:normAutofit/>
            </a:bodyPr>
            <a:lstStyle/>
            <a:p>
              <a:pPr algn="l" latinLnBrk="0">
                <a:lnSpc>
                  <a:spcPct val="120000"/>
                </a:lnSpc>
              </a:pPr>
              <a:r>
                <a:rPr lang="zh-CN" altLang="en-US" sz="1000" b="0" dirty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</a:rPr>
                <a:t>请替换文字内容复制你的内容到此 </a:t>
              </a:r>
              <a:br>
                <a:rPr lang="zh-CN" altLang="en-US" sz="1000" b="0" dirty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</a:rPr>
              </a:br>
              <a:r>
                <a:rPr lang="zh-CN" altLang="en-US" sz="1000" b="0" dirty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</a:rPr>
                <a:t> </a:t>
              </a:r>
              <a:endParaRPr lang="zh-CN" altLang="en-US" sz="1000" b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endParaRPr>
            </a:p>
          </p:txBody>
        </p:sp>
      </p:grpSp>
      <p:grpSp>
        <p:nvGrpSpPr>
          <p:cNvPr id="19" name="千图PPT彼岸天：ID 8661124库_组合 79"/>
          <p:cNvGrpSpPr/>
          <p:nvPr>
            <p:custDataLst>
              <p:tags r:id="rId5"/>
            </p:custDataLst>
          </p:nvPr>
        </p:nvGrpSpPr>
        <p:grpSpPr>
          <a:xfrm>
            <a:off x="1461602" y="2650092"/>
            <a:ext cx="2766342" cy="866137"/>
            <a:chOff x="1410832" y="5175632"/>
            <a:chExt cx="2766342" cy="866137"/>
          </a:xfrm>
        </p:grpSpPr>
        <p:sp>
          <p:nvSpPr>
            <p:cNvPr id="20" name="TextBox 80"/>
            <p:cNvSpPr txBox="1"/>
            <p:nvPr/>
          </p:nvSpPr>
          <p:spPr bwMode="auto">
            <a:xfrm>
              <a:off x="1410832" y="5175632"/>
              <a:ext cx="2766342" cy="309958"/>
            </a:xfrm>
            <a:prstGeom prst="rect">
              <a:avLst/>
            </a:prstGeom>
            <a:noFill/>
          </p:spPr>
          <p:txBody>
            <a:bodyPr wrap="none" lIns="288000" tIns="0" rIns="288000" bIns="0" anchor="ctr" anchorCtr="0">
              <a:normAutofit/>
            </a:bodyPr>
            <a:lstStyle/>
            <a:p>
              <a:pPr algn="r" latinLnBrk="0"/>
              <a:r>
                <a:rPr lang="zh-CN" altLang="en-US" sz="1400" dirty="0">
                  <a:solidFill>
                    <a:schemeClr val="accent3">
                      <a:lumMod val="100000"/>
                    </a:schemeClr>
                  </a:solidFill>
                  <a:effectLst/>
                </a:rPr>
                <a:t>输入标题文本</a:t>
              </a:r>
              <a:endParaRPr lang="zh-CN" altLang="en-US" sz="1400" dirty="0">
                <a:solidFill>
                  <a:schemeClr val="accent3">
                    <a:lumMod val="100000"/>
                  </a:schemeClr>
                </a:solidFill>
                <a:effectLst/>
              </a:endParaRPr>
            </a:p>
          </p:txBody>
        </p:sp>
        <p:sp>
          <p:nvSpPr>
            <p:cNvPr id="21" name="TextBox 81"/>
            <p:cNvSpPr txBox="1"/>
            <p:nvPr/>
          </p:nvSpPr>
          <p:spPr bwMode="auto">
            <a:xfrm>
              <a:off x="1410832" y="5485590"/>
              <a:ext cx="2766342" cy="556179"/>
            </a:xfrm>
            <a:prstGeom prst="rect">
              <a:avLst/>
            </a:prstGeom>
            <a:noFill/>
          </p:spPr>
          <p:txBody>
            <a:bodyPr wrap="square" lIns="288000" tIns="0" rIns="288000" bIns="0" anchor="t" anchorCtr="0">
              <a:normAutofit/>
            </a:bodyPr>
            <a:lstStyle/>
            <a:p>
              <a:pPr algn="r" latinLnBrk="0">
                <a:lnSpc>
                  <a:spcPct val="120000"/>
                </a:lnSpc>
              </a:pPr>
              <a:r>
                <a:rPr lang="zh-CN" altLang="en-US" sz="1000" b="0" dirty="0">
                  <a:solidFill>
                    <a:schemeClr val="tx1"/>
                  </a:solidFill>
                  <a:effectLst/>
                </a:rPr>
                <a:t>请替换文字内容复制你的内容到此 </a:t>
              </a:r>
              <a:br>
                <a:rPr lang="zh-CN" altLang="en-US" sz="1000" b="0" dirty="0">
                  <a:solidFill>
                    <a:schemeClr val="tx1"/>
                  </a:solidFill>
                  <a:effectLst/>
                </a:rPr>
              </a:br>
              <a:r>
                <a:rPr lang="zh-CN" altLang="en-US" sz="1000" b="0" dirty="0">
                  <a:solidFill>
                    <a:schemeClr val="tx1"/>
                  </a:solidFill>
                  <a:effectLst/>
                </a:rPr>
                <a:t> </a:t>
              </a:r>
              <a:endParaRPr lang="zh-CN" altLang="en-US" sz="1000" b="0" dirty="0">
                <a:solidFill>
                  <a:schemeClr val="tx1"/>
                </a:solidFill>
                <a:effectLst/>
              </a:endParaRPr>
            </a:p>
          </p:txBody>
        </p:sp>
      </p:grpSp>
      <p:sp>
        <p:nvSpPr>
          <p:cNvPr id="66" name="矩形 65"/>
          <p:cNvSpPr/>
          <p:nvPr/>
        </p:nvSpPr>
        <p:spPr>
          <a:xfrm>
            <a:off x="3814780" y="650997"/>
            <a:ext cx="4164729" cy="7003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zh-CN" altLang="en-US" sz="4550" b="1" dirty="0">
                <a:solidFill>
                  <a:schemeClr val="tx1"/>
                </a:solidFill>
                <a:latin typeface="汉仪乐喵体简" panose="00020600040101010101" pitchFamily="18" charset="-122"/>
                <a:ea typeface="汉仪乐喵体简" panose="00020600040101010101" pitchFamily="18" charset="-122"/>
                <a:cs typeface="+mn-ea"/>
                <a:sym typeface="+mn-lt"/>
              </a:rPr>
              <a:t>请输入您的标题</a:t>
            </a:r>
            <a:endParaRPr lang="zh-CN" altLang="en-US" sz="4550" b="1" dirty="0">
              <a:solidFill>
                <a:schemeClr val="tx1"/>
              </a:solidFill>
              <a:latin typeface="汉仪乐喵体简" panose="00020600040101010101" pitchFamily="18" charset="-122"/>
              <a:ea typeface="汉仪乐喵体简" panose="00020600040101010101" pitchFamily="18" charset="-122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 advTm="3000">
        <p14:ripple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千图PPT彼岸天：ID 8661124库_组合 13"/>
          <p:cNvGrpSpPr/>
          <p:nvPr>
            <p:custDataLst>
              <p:tags r:id="rId1"/>
            </p:custDataLst>
          </p:nvPr>
        </p:nvGrpSpPr>
        <p:grpSpPr>
          <a:xfrm>
            <a:off x="1982845" y="1838548"/>
            <a:ext cx="3198566" cy="3180904"/>
            <a:chOff x="683334" y="727843"/>
            <a:chExt cx="8681958" cy="8634019"/>
          </a:xfrm>
        </p:grpSpPr>
        <p:grpSp>
          <p:nvGrpSpPr>
            <p:cNvPr id="34" name="Group 14"/>
            <p:cNvGrpSpPr/>
            <p:nvPr/>
          </p:nvGrpSpPr>
          <p:grpSpPr>
            <a:xfrm>
              <a:off x="683334" y="727843"/>
              <a:ext cx="8681958" cy="8634019"/>
              <a:chOff x="683334" y="727843"/>
              <a:chExt cx="8681958" cy="8634019"/>
            </a:xfrm>
            <a:effectLst>
              <a:outerShdw blurRad="469900" dir="5400000" sx="90000" sy="-19000" rotWithShape="0">
                <a:prstClr val="black">
                  <a:alpha val="18000"/>
                </a:prstClr>
              </a:outerShdw>
            </a:effectLst>
          </p:grpSpPr>
          <p:sp>
            <p:nvSpPr>
              <p:cNvPr id="39" name="Rectangle: Rounded Corners 19"/>
              <p:cNvSpPr/>
              <p:nvPr/>
            </p:nvSpPr>
            <p:spPr>
              <a:xfrm rot="18533054">
                <a:off x="4841520" y="860847"/>
                <a:ext cx="2094808" cy="1828800"/>
              </a:xfrm>
              <a:prstGeom prst="round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</a:p>
            </p:txBody>
          </p:sp>
          <p:sp>
            <p:nvSpPr>
              <p:cNvPr id="40" name="Rectangle: Rounded Corners 20"/>
              <p:cNvSpPr/>
              <p:nvPr/>
            </p:nvSpPr>
            <p:spPr>
              <a:xfrm rot="18533054">
                <a:off x="7336985" y="4723701"/>
                <a:ext cx="1828801" cy="2227812"/>
              </a:xfrm>
              <a:prstGeom prst="round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</a:p>
            </p:txBody>
          </p:sp>
          <p:sp>
            <p:nvSpPr>
              <p:cNvPr id="41" name="Rectangle: Rounded Corners 21"/>
              <p:cNvSpPr/>
              <p:nvPr/>
            </p:nvSpPr>
            <p:spPr>
              <a:xfrm rot="18533054">
                <a:off x="3086095" y="7258742"/>
                <a:ext cx="2377440" cy="1828800"/>
              </a:xfrm>
              <a:prstGeom prst="round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</a:p>
            </p:txBody>
          </p:sp>
          <p:sp>
            <p:nvSpPr>
              <p:cNvPr id="42" name="Rectangle: Rounded Corners 22"/>
              <p:cNvSpPr/>
              <p:nvPr/>
            </p:nvSpPr>
            <p:spPr>
              <a:xfrm rot="18533054">
                <a:off x="1049093" y="3032053"/>
                <a:ext cx="1828800" cy="2560318"/>
              </a:xfrm>
              <a:prstGeom prst="round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</a:p>
            </p:txBody>
          </p:sp>
          <p:sp>
            <p:nvSpPr>
              <p:cNvPr id="43" name="Freeform: Shape 23"/>
              <p:cNvSpPr/>
              <p:nvPr/>
            </p:nvSpPr>
            <p:spPr>
              <a:xfrm rot="18533054">
                <a:off x="4973687" y="3557468"/>
                <a:ext cx="4572001" cy="1828800"/>
              </a:xfrm>
              <a:custGeom>
                <a:avLst/>
                <a:gdLst>
                  <a:gd name="connsiteX0" fmla="*/ 4572001 w 4572001"/>
                  <a:gd name="connsiteY0" fmla="*/ 304806 h 1828800"/>
                  <a:gd name="connsiteX1" fmla="*/ 4572001 w 4572001"/>
                  <a:gd name="connsiteY1" fmla="*/ 1523994 h 1828800"/>
                  <a:gd name="connsiteX2" fmla="*/ 4267195 w 4572001"/>
                  <a:gd name="connsiteY2" fmla="*/ 1828800 h 1828800"/>
                  <a:gd name="connsiteX3" fmla="*/ 2759825 w 4572001"/>
                  <a:gd name="connsiteY3" fmla="*/ 1828800 h 1828800"/>
                  <a:gd name="connsiteX4" fmla="*/ 2549242 w 4572001"/>
                  <a:gd name="connsiteY4" fmla="*/ 1828800 h 1828800"/>
                  <a:gd name="connsiteX5" fmla="*/ 931025 w 4572001"/>
                  <a:gd name="connsiteY5" fmla="*/ 1828800 h 1828800"/>
                  <a:gd name="connsiteX6" fmla="*/ 931024 w 4572001"/>
                  <a:gd name="connsiteY6" fmla="*/ 1828800 h 1828800"/>
                  <a:gd name="connsiteX7" fmla="*/ 0 w 4572001"/>
                  <a:gd name="connsiteY7" fmla="*/ 1828800 h 1828800"/>
                  <a:gd name="connsiteX8" fmla="*/ 0 w 4572001"/>
                  <a:gd name="connsiteY8" fmla="*/ 0 h 1828800"/>
                  <a:gd name="connsiteX9" fmla="*/ 931024 w 4572001"/>
                  <a:gd name="connsiteY9" fmla="*/ 0 h 1828800"/>
                  <a:gd name="connsiteX10" fmla="*/ 931025 w 4572001"/>
                  <a:gd name="connsiteY10" fmla="*/ 0 h 1828800"/>
                  <a:gd name="connsiteX11" fmla="*/ 2549242 w 4572001"/>
                  <a:gd name="connsiteY11" fmla="*/ 0 h 1828800"/>
                  <a:gd name="connsiteX12" fmla="*/ 2759825 w 4572001"/>
                  <a:gd name="connsiteY12" fmla="*/ 0 h 1828800"/>
                  <a:gd name="connsiteX13" fmla="*/ 4267195 w 4572001"/>
                  <a:gd name="connsiteY13" fmla="*/ 0 h 1828800"/>
                  <a:gd name="connsiteX14" fmla="*/ 4572001 w 4572001"/>
                  <a:gd name="connsiteY14" fmla="*/ 304806 h 1828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4572001" h="1828800">
                    <a:moveTo>
                      <a:pt x="4572001" y="304806"/>
                    </a:moveTo>
                    <a:lnTo>
                      <a:pt x="4572001" y="1523994"/>
                    </a:lnTo>
                    <a:cubicBezTo>
                      <a:pt x="4572001" y="1692334"/>
                      <a:pt x="4435535" y="1828800"/>
                      <a:pt x="4267195" y="1828800"/>
                    </a:cubicBezTo>
                    <a:lnTo>
                      <a:pt x="2759825" y="1828800"/>
                    </a:lnTo>
                    <a:lnTo>
                      <a:pt x="2549242" y="1828800"/>
                    </a:lnTo>
                    <a:lnTo>
                      <a:pt x="931025" y="1828800"/>
                    </a:lnTo>
                    <a:lnTo>
                      <a:pt x="931024" y="1828800"/>
                    </a:lnTo>
                    <a:lnTo>
                      <a:pt x="0" y="1828800"/>
                    </a:lnTo>
                    <a:lnTo>
                      <a:pt x="0" y="0"/>
                    </a:lnTo>
                    <a:lnTo>
                      <a:pt x="931024" y="0"/>
                    </a:lnTo>
                    <a:lnTo>
                      <a:pt x="931025" y="0"/>
                    </a:lnTo>
                    <a:lnTo>
                      <a:pt x="2549242" y="0"/>
                    </a:lnTo>
                    <a:lnTo>
                      <a:pt x="2759825" y="0"/>
                    </a:lnTo>
                    <a:lnTo>
                      <a:pt x="4267195" y="0"/>
                    </a:lnTo>
                    <a:cubicBezTo>
                      <a:pt x="4435535" y="0"/>
                      <a:pt x="4572001" y="136466"/>
                      <a:pt x="4572001" y="304806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</a:p>
            </p:txBody>
          </p:sp>
          <p:sp>
            <p:nvSpPr>
              <p:cNvPr id="44" name="Freeform: Shape 24"/>
              <p:cNvSpPr/>
              <p:nvPr/>
            </p:nvSpPr>
            <p:spPr>
              <a:xfrm rot="18533054">
                <a:off x="3571001" y="506240"/>
                <a:ext cx="1828802" cy="4588625"/>
              </a:xfrm>
              <a:custGeom>
                <a:avLst/>
                <a:gdLst>
                  <a:gd name="connsiteX0" fmla="*/ 1828802 w 1828802"/>
                  <a:gd name="connsiteY0" fmla="*/ 304806 h 4588625"/>
                  <a:gd name="connsiteX1" fmla="*/ 1828802 w 1828802"/>
                  <a:gd name="connsiteY1" fmla="*/ 1828801 h 4588625"/>
                  <a:gd name="connsiteX2" fmla="*/ 1828802 w 1828802"/>
                  <a:gd name="connsiteY2" fmla="*/ 2255512 h 4588625"/>
                  <a:gd name="connsiteX3" fmla="*/ 1828802 w 1828802"/>
                  <a:gd name="connsiteY3" fmla="*/ 3657601 h 4588625"/>
                  <a:gd name="connsiteX4" fmla="*/ 1828801 w 1828802"/>
                  <a:gd name="connsiteY4" fmla="*/ 3657601 h 4588625"/>
                  <a:gd name="connsiteX5" fmla="*/ 1828801 w 1828802"/>
                  <a:gd name="connsiteY5" fmla="*/ 4588625 h 4588625"/>
                  <a:gd name="connsiteX6" fmla="*/ 0 w 1828802"/>
                  <a:gd name="connsiteY6" fmla="*/ 4588625 h 4588625"/>
                  <a:gd name="connsiteX7" fmla="*/ 0 w 1828802"/>
                  <a:gd name="connsiteY7" fmla="*/ 3657600 h 4588625"/>
                  <a:gd name="connsiteX8" fmla="*/ 1 w 1828802"/>
                  <a:gd name="connsiteY8" fmla="*/ 3657600 h 4588625"/>
                  <a:gd name="connsiteX9" fmla="*/ 1 w 1828802"/>
                  <a:gd name="connsiteY9" fmla="*/ 2255512 h 4588625"/>
                  <a:gd name="connsiteX10" fmla="*/ 1 w 1828802"/>
                  <a:gd name="connsiteY10" fmla="*/ 1828801 h 4588625"/>
                  <a:gd name="connsiteX11" fmla="*/ 1 w 1828802"/>
                  <a:gd name="connsiteY11" fmla="*/ 304806 h 4588625"/>
                  <a:gd name="connsiteX12" fmla="*/ 304807 w 1828802"/>
                  <a:gd name="connsiteY12" fmla="*/ 0 h 4588625"/>
                  <a:gd name="connsiteX13" fmla="*/ 1523996 w 1828802"/>
                  <a:gd name="connsiteY13" fmla="*/ 0 h 4588625"/>
                  <a:gd name="connsiteX14" fmla="*/ 1828802 w 1828802"/>
                  <a:gd name="connsiteY14" fmla="*/ 304806 h 4588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828802" h="4588625">
                    <a:moveTo>
                      <a:pt x="1828802" y="304806"/>
                    </a:moveTo>
                    <a:lnTo>
                      <a:pt x="1828802" y="1828801"/>
                    </a:lnTo>
                    <a:lnTo>
                      <a:pt x="1828802" y="2255512"/>
                    </a:lnTo>
                    <a:lnTo>
                      <a:pt x="1828802" y="3657601"/>
                    </a:lnTo>
                    <a:lnTo>
                      <a:pt x="1828801" y="3657601"/>
                    </a:lnTo>
                    <a:lnTo>
                      <a:pt x="1828801" y="4588625"/>
                    </a:lnTo>
                    <a:lnTo>
                      <a:pt x="0" y="4588625"/>
                    </a:lnTo>
                    <a:lnTo>
                      <a:pt x="0" y="3657600"/>
                    </a:lnTo>
                    <a:lnTo>
                      <a:pt x="1" y="3657600"/>
                    </a:lnTo>
                    <a:lnTo>
                      <a:pt x="1" y="2255512"/>
                    </a:lnTo>
                    <a:lnTo>
                      <a:pt x="1" y="1828801"/>
                    </a:lnTo>
                    <a:lnTo>
                      <a:pt x="1" y="304806"/>
                    </a:lnTo>
                    <a:cubicBezTo>
                      <a:pt x="1" y="136466"/>
                      <a:pt x="136467" y="0"/>
                      <a:pt x="304807" y="0"/>
                    </a:cubicBezTo>
                    <a:lnTo>
                      <a:pt x="1523996" y="0"/>
                    </a:lnTo>
                    <a:cubicBezTo>
                      <a:pt x="1692336" y="0"/>
                      <a:pt x="1828802" y="136466"/>
                      <a:pt x="1828802" y="304806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</a:p>
            </p:txBody>
          </p:sp>
          <p:sp>
            <p:nvSpPr>
              <p:cNvPr id="45" name="Freeform: Shape 25"/>
              <p:cNvSpPr/>
              <p:nvPr/>
            </p:nvSpPr>
            <p:spPr>
              <a:xfrm rot="18533054">
                <a:off x="526243" y="4665656"/>
                <a:ext cx="4588628" cy="1828800"/>
              </a:xfrm>
              <a:custGeom>
                <a:avLst/>
                <a:gdLst>
                  <a:gd name="connsiteX0" fmla="*/ 3657602 w 4588628"/>
                  <a:gd name="connsiteY0" fmla="*/ 0 h 1828800"/>
                  <a:gd name="connsiteX1" fmla="*/ 3657602 w 4588628"/>
                  <a:gd name="connsiteY1" fmla="*/ 1828800 h 1828800"/>
                  <a:gd name="connsiteX2" fmla="*/ 1939629 w 4588628"/>
                  <a:gd name="connsiteY2" fmla="*/ 1828800 h 1828800"/>
                  <a:gd name="connsiteX3" fmla="*/ 1828802 w 4588628"/>
                  <a:gd name="connsiteY3" fmla="*/ 1828800 h 1828800"/>
                  <a:gd name="connsiteX4" fmla="*/ 304806 w 4588628"/>
                  <a:gd name="connsiteY4" fmla="*/ 1828800 h 1828800"/>
                  <a:gd name="connsiteX5" fmla="*/ 0 w 4588628"/>
                  <a:gd name="connsiteY5" fmla="*/ 1523994 h 1828800"/>
                  <a:gd name="connsiteX6" fmla="*/ 0 w 4588628"/>
                  <a:gd name="connsiteY6" fmla="*/ 304806 h 1828800"/>
                  <a:gd name="connsiteX7" fmla="*/ 304806 w 4588628"/>
                  <a:gd name="connsiteY7" fmla="*/ 0 h 1828800"/>
                  <a:gd name="connsiteX8" fmla="*/ 1828802 w 4588628"/>
                  <a:gd name="connsiteY8" fmla="*/ 0 h 1828800"/>
                  <a:gd name="connsiteX9" fmla="*/ 1939629 w 4588628"/>
                  <a:gd name="connsiteY9" fmla="*/ 0 h 1828800"/>
                  <a:gd name="connsiteX10" fmla="*/ 4588628 w 4588628"/>
                  <a:gd name="connsiteY10" fmla="*/ 0 h 1828800"/>
                  <a:gd name="connsiteX11" fmla="*/ 4588628 w 4588628"/>
                  <a:gd name="connsiteY11" fmla="*/ 1828800 h 1828800"/>
                  <a:gd name="connsiteX12" fmla="*/ 3657603 w 4588628"/>
                  <a:gd name="connsiteY12" fmla="*/ 1828800 h 1828800"/>
                  <a:gd name="connsiteX13" fmla="*/ 3657603 w 4588628"/>
                  <a:gd name="connsiteY13" fmla="*/ 0 h 1828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4588628" h="1828800">
                    <a:moveTo>
                      <a:pt x="3657602" y="0"/>
                    </a:moveTo>
                    <a:lnTo>
                      <a:pt x="3657602" y="1828800"/>
                    </a:lnTo>
                    <a:lnTo>
                      <a:pt x="1939629" y="1828800"/>
                    </a:lnTo>
                    <a:lnTo>
                      <a:pt x="1828802" y="1828800"/>
                    </a:lnTo>
                    <a:lnTo>
                      <a:pt x="304806" y="1828800"/>
                    </a:lnTo>
                    <a:cubicBezTo>
                      <a:pt x="136466" y="1828800"/>
                      <a:pt x="0" y="1692334"/>
                      <a:pt x="0" y="1523994"/>
                    </a:cubicBezTo>
                    <a:lnTo>
                      <a:pt x="0" y="304806"/>
                    </a:lnTo>
                    <a:cubicBezTo>
                      <a:pt x="0" y="136466"/>
                      <a:pt x="136466" y="0"/>
                      <a:pt x="304806" y="0"/>
                    </a:cubicBezTo>
                    <a:lnTo>
                      <a:pt x="1828802" y="0"/>
                    </a:lnTo>
                    <a:lnTo>
                      <a:pt x="1939629" y="0"/>
                    </a:lnTo>
                    <a:close/>
                    <a:moveTo>
                      <a:pt x="4588628" y="0"/>
                    </a:moveTo>
                    <a:lnTo>
                      <a:pt x="4588628" y="1828800"/>
                    </a:lnTo>
                    <a:lnTo>
                      <a:pt x="3657603" y="1828800"/>
                    </a:lnTo>
                    <a:lnTo>
                      <a:pt x="3657603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</a:p>
            </p:txBody>
          </p:sp>
          <p:sp>
            <p:nvSpPr>
              <p:cNvPr id="46" name="Freeform: Shape 26"/>
              <p:cNvSpPr/>
              <p:nvPr/>
            </p:nvSpPr>
            <p:spPr>
              <a:xfrm rot="18533054">
                <a:off x="4685659" y="4950586"/>
                <a:ext cx="1828801" cy="4588628"/>
              </a:xfrm>
              <a:custGeom>
                <a:avLst/>
                <a:gdLst>
                  <a:gd name="connsiteX0" fmla="*/ 1828801 w 1828801"/>
                  <a:gd name="connsiteY0" fmla="*/ 931026 h 4588628"/>
                  <a:gd name="connsiteX1" fmla="*/ 1828801 w 1828801"/>
                  <a:gd name="connsiteY1" fmla="*/ 2759826 h 4588628"/>
                  <a:gd name="connsiteX2" fmla="*/ 1828800 w 1828801"/>
                  <a:gd name="connsiteY2" fmla="*/ 2759826 h 4588628"/>
                  <a:gd name="connsiteX3" fmla="*/ 1828800 w 1828801"/>
                  <a:gd name="connsiteY3" fmla="*/ 4283822 h 4588628"/>
                  <a:gd name="connsiteX4" fmla="*/ 1523994 w 1828801"/>
                  <a:gd name="connsiteY4" fmla="*/ 4588628 h 4588628"/>
                  <a:gd name="connsiteX5" fmla="*/ 304806 w 1828801"/>
                  <a:gd name="connsiteY5" fmla="*/ 4588628 h 4588628"/>
                  <a:gd name="connsiteX6" fmla="*/ 0 w 1828801"/>
                  <a:gd name="connsiteY6" fmla="*/ 4283822 h 4588628"/>
                  <a:gd name="connsiteX7" fmla="*/ 0 w 1828801"/>
                  <a:gd name="connsiteY7" fmla="*/ 2665624 h 4588628"/>
                  <a:gd name="connsiteX8" fmla="*/ 1 w 1828801"/>
                  <a:gd name="connsiteY8" fmla="*/ 2665614 h 4588628"/>
                  <a:gd name="connsiteX9" fmla="*/ 1 w 1828801"/>
                  <a:gd name="connsiteY9" fmla="*/ 931026 h 4588628"/>
                  <a:gd name="connsiteX10" fmla="*/ 1828801 w 1828801"/>
                  <a:gd name="connsiteY10" fmla="*/ 0 h 4588628"/>
                  <a:gd name="connsiteX11" fmla="*/ 1828801 w 1828801"/>
                  <a:gd name="connsiteY11" fmla="*/ 931025 h 4588628"/>
                  <a:gd name="connsiteX12" fmla="*/ 1 w 1828801"/>
                  <a:gd name="connsiteY12" fmla="*/ 931025 h 4588628"/>
                  <a:gd name="connsiteX13" fmla="*/ 1 w 1828801"/>
                  <a:gd name="connsiteY13" fmla="*/ 0 h 45886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828801" h="4588628">
                    <a:moveTo>
                      <a:pt x="1828801" y="931026"/>
                    </a:moveTo>
                    <a:lnTo>
                      <a:pt x="1828801" y="2759826"/>
                    </a:lnTo>
                    <a:lnTo>
                      <a:pt x="1828800" y="2759826"/>
                    </a:lnTo>
                    <a:lnTo>
                      <a:pt x="1828800" y="4283822"/>
                    </a:lnTo>
                    <a:cubicBezTo>
                      <a:pt x="1828800" y="4452162"/>
                      <a:pt x="1692334" y="4588628"/>
                      <a:pt x="1523994" y="4588628"/>
                    </a:cubicBezTo>
                    <a:lnTo>
                      <a:pt x="304806" y="4588628"/>
                    </a:lnTo>
                    <a:cubicBezTo>
                      <a:pt x="136466" y="4588628"/>
                      <a:pt x="0" y="4452162"/>
                      <a:pt x="0" y="4283822"/>
                    </a:cubicBezTo>
                    <a:lnTo>
                      <a:pt x="0" y="2665624"/>
                    </a:lnTo>
                    <a:lnTo>
                      <a:pt x="1" y="2665614"/>
                    </a:lnTo>
                    <a:lnTo>
                      <a:pt x="1" y="931026"/>
                    </a:lnTo>
                    <a:close/>
                    <a:moveTo>
                      <a:pt x="1828801" y="0"/>
                    </a:moveTo>
                    <a:lnTo>
                      <a:pt x="1828801" y="931025"/>
                    </a:lnTo>
                    <a:lnTo>
                      <a:pt x="1" y="931025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</a:p>
            </p:txBody>
          </p:sp>
        </p:grpSp>
        <p:sp>
          <p:nvSpPr>
            <p:cNvPr id="35" name="TextBox 15"/>
            <p:cNvSpPr txBox="1"/>
            <p:nvPr/>
          </p:nvSpPr>
          <p:spPr>
            <a:xfrm>
              <a:off x="4112437" y="2238676"/>
              <a:ext cx="1428024" cy="1921435"/>
            </a:xfrm>
            <a:prstGeom prst="rect">
              <a:avLst/>
            </a:prstGeom>
            <a:noFill/>
          </p:spPr>
          <p:txBody>
            <a:bodyPr wrap="none">
              <a:normAutofit/>
            </a:bodyPr>
            <a:lstStyle/>
            <a:p>
              <a:pPr algn="ctr"/>
              <a:r>
                <a:rPr lang="en-US" sz="4000">
                  <a:solidFill>
                    <a:schemeClr val="bg1"/>
                  </a:solidFill>
                </a:rPr>
                <a:t>S</a:t>
              </a:r>
              <a:endParaRPr lang="en-US" sz="4000">
                <a:solidFill>
                  <a:schemeClr val="bg1"/>
                </a:solidFill>
              </a:endParaRPr>
            </a:p>
          </p:txBody>
        </p:sp>
        <p:sp>
          <p:nvSpPr>
            <p:cNvPr id="36" name="TextBox 16"/>
            <p:cNvSpPr txBox="1"/>
            <p:nvPr/>
          </p:nvSpPr>
          <p:spPr>
            <a:xfrm>
              <a:off x="6092360" y="4032495"/>
              <a:ext cx="1815269" cy="1921435"/>
            </a:xfrm>
            <a:prstGeom prst="rect">
              <a:avLst/>
            </a:prstGeom>
            <a:noFill/>
          </p:spPr>
          <p:txBody>
            <a:bodyPr wrap="none">
              <a:normAutofit/>
            </a:bodyPr>
            <a:lstStyle/>
            <a:p>
              <a:pPr algn="ctr"/>
              <a:r>
                <a:rPr lang="en-US" sz="4000" dirty="0">
                  <a:solidFill>
                    <a:schemeClr val="bg1"/>
                  </a:solidFill>
                </a:rPr>
                <a:t>W</a:t>
              </a:r>
              <a:endParaRPr lang="en-US" sz="4000" dirty="0">
                <a:solidFill>
                  <a:schemeClr val="bg1"/>
                </a:solidFill>
              </a:endParaRPr>
            </a:p>
          </p:txBody>
        </p:sp>
        <p:sp>
          <p:nvSpPr>
            <p:cNvPr id="37" name="TextBox 17"/>
            <p:cNvSpPr txBox="1"/>
            <p:nvPr/>
          </p:nvSpPr>
          <p:spPr>
            <a:xfrm>
              <a:off x="2278433" y="4471869"/>
              <a:ext cx="1584663" cy="1921435"/>
            </a:xfrm>
            <a:prstGeom prst="rect">
              <a:avLst/>
            </a:prstGeom>
            <a:noFill/>
          </p:spPr>
          <p:txBody>
            <a:bodyPr wrap="none">
              <a:normAutofit/>
            </a:bodyPr>
            <a:lstStyle/>
            <a:p>
              <a:pPr algn="ctr"/>
              <a:r>
                <a:rPr lang="en-US" sz="4000">
                  <a:solidFill>
                    <a:schemeClr val="bg1"/>
                  </a:solidFill>
                </a:rPr>
                <a:t>O</a:t>
              </a:r>
              <a:endParaRPr lang="en-US" sz="4000">
                <a:solidFill>
                  <a:schemeClr val="bg1"/>
                </a:solidFill>
              </a:endParaRPr>
            </a:p>
          </p:txBody>
        </p:sp>
        <p:sp>
          <p:nvSpPr>
            <p:cNvPr id="38" name="TextBox 18"/>
            <p:cNvSpPr txBox="1"/>
            <p:nvPr/>
          </p:nvSpPr>
          <p:spPr>
            <a:xfrm>
              <a:off x="4706701" y="6252164"/>
              <a:ext cx="888489" cy="1921435"/>
            </a:xfrm>
            <a:prstGeom prst="rect">
              <a:avLst/>
            </a:prstGeom>
            <a:noFill/>
          </p:spPr>
          <p:txBody>
            <a:bodyPr wrap="none">
              <a:normAutofit/>
            </a:bodyPr>
            <a:lstStyle/>
            <a:p>
              <a:pPr algn="ctr"/>
              <a:r>
                <a:rPr lang="en-US" sz="4000">
                  <a:solidFill>
                    <a:schemeClr val="bg1"/>
                  </a:solidFill>
                </a:rPr>
                <a:t>t</a:t>
              </a:r>
              <a:endParaRPr lang="en-US" sz="4000">
                <a:solidFill>
                  <a:schemeClr val="bg1"/>
                </a:solidFill>
              </a:endParaRPr>
            </a:p>
          </p:txBody>
        </p:sp>
      </p:grpSp>
      <p:grpSp>
        <p:nvGrpSpPr>
          <p:cNvPr id="6" name="千图PPT彼岸天：ID 8661124库_组合 36"/>
          <p:cNvGrpSpPr/>
          <p:nvPr>
            <p:custDataLst>
              <p:tags r:id="rId2"/>
            </p:custDataLst>
          </p:nvPr>
        </p:nvGrpSpPr>
        <p:grpSpPr>
          <a:xfrm>
            <a:off x="6312024" y="2081184"/>
            <a:ext cx="3960440" cy="700515"/>
            <a:chOff x="5403632" y="1998273"/>
            <a:chExt cx="3960440" cy="700515"/>
          </a:xfrm>
        </p:grpSpPr>
        <p:grpSp>
          <p:nvGrpSpPr>
            <p:cNvPr id="28" name="Group 58"/>
            <p:cNvGrpSpPr/>
            <p:nvPr/>
          </p:nvGrpSpPr>
          <p:grpSpPr>
            <a:xfrm>
              <a:off x="5403632" y="2028913"/>
              <a:ext cx="399214" cy="399214"/>
              <a:chOff x="0" y="0"/>
              <a:chExt cx="767929" cy="767929"/>
            </a:xfrm>
          </p:grpSpPr>
          <p:sp>
            <p:nvSpPr>
              <p:cNvPr id="32" name="Freeform: Shape 62"/>
              <p:cNvSpPr/>
              <p:nvPr/>
            </p:nvSpPr>
            <p:spPr>
              <a:xfrm>
                <a:off x="0" y="0"/>
                <a:ext cx="767929" cy="76792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33" name="Freeform: Shape 63"/>
              <p:cNvSpPr/>
              <p:nvPr/>
            </p:nvSpPr>
            <p:spPr>
              <a:xfrm>
                <a:off x="234638" y="227334"/>
                <a:ext cx="298653" cy="31326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004" h="21302" extrusionOk="0">
                    <a:moveTo>
                      <a:pt x="7816" y="21302"/>
                    </a:moveTo>
                    <a:cubicBezTo>
                      <a:pt x="7132" y="21302"/>
                      <a:pt x="6483" y="20993"/>
                      <a:pt x="6068" y="20461"/>
                    </a:cubicBezTo>
                    <a:lnTo>
                      <a:pt x="445" y="13277"/>
                    </a:lnTo>
                    <a:cubicBezTo>
                      <a:pt x="-287" y="12344"/>
                      <a:pt x="-97" y="11016"/>
                      <a:pt x="870" y="10308"/>
                    </a:cubicBezTo>
                    <a:cubicBezTo>
                      <a:pt x="1838" y="9597"/>
                      <a:pt x="3211" y="9785"/>
                      <a:pt x="3943" y="10719"/>
                    </a:cubicBezTo>
                    <a:lnTo>
                      <a:pt x="7643" y="15442"/>
                    </a:lnTo>
                    <a:lnTo>
                      <a:pt x="16946" y="999"/>
                    </a:lnTo>
                    <a:cubicBezTo>
                      <a:pt x="17586" y="6"/>
                      <a:pt x="18940" y="-298"/>
                      <a:pt x="19969" y="321"/>
                    </a:cubicBezTo>
                    <a:cubicBezTo>
                      <a:pt x="20997" y="939"/>
                      <a:pt x="21313" y="2248"/>
                      <a:pt x="20671" y="3243"/>
                    </a:cubicBezTo>
                    <a:lnTo>
                      <a:pt x="9680" y="20301"/>
                    </a:lnTo>
                    <a:cubicBezTo>
                      <a:pt x="9299" y="20896"/>
                      <a:pt x="8639" y="21267"/>
                      <a:pt x="7917" y="21299"/>
                    </a:cubicBezTo>
                    <a:cubicBezTo>
                      <a:pt x="7882" y="21302"/>
                      <a:pt x="7851" y="21302"/>
                      <a:pt x="7816" y="21302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</a:p>
            </p:txBody>
          </p:sp>
        </p:grpSp>
        <p:grpSp>
          <p:nvGrpSpPr>
            <p:cNvPr id="29" name="Group 59"/>
            <p:cNvGrpSpPr/>
            <p:nvPr/>
          </p:nvGrpSpPr>
          <p:grpSpPr>
            <a:xfrm>
              <a:off x="5802845" y="1998273"/>
              <a:ext cx="3561227" cy="700515"/>
              <a:chOff x="6729846" y="3935367"/>
              <a:chExt cx="3561227" cy="700515"/>
            </a:xfrm>
          </p:grpSpPr>
          <p:sp>
            <p:nvSpPr>
              <p:cNvPr id="30" name="Rectangle 60"/>
              <p:cNvSpPr/>
              <p:nvPr/>
            </p:nvSpPr>
            <p:spPr>
              <a:xfrm>
                <a:off x="6729846" y="3935367"/>
                <a:ext cx="1368030" cy="215444"/>
              </a:xfrm>
              <a:prstGeom prst="rect">
                <a:avLst/>
              </a:prstGeom>
            </p:spPr>
            <p:txBody>
              <a:bodyPr wrap="none" lIns="144000" tIns="0" rIns="144000" bIns="0" anchor="ctr">
                <a:normAutofit/>
              </a:bodyPr>
              <a:lstStyle/>
              <a:p>
                <a:r>
                  <a:rPr lang="zh-CN" altLang="en-US" sz="1400" b="1" dirty="0">
                    <a:solidFill>
                      <a:schemeClr val="accent1"/>
                    </a:solidFill>
                  </a:rPr>
                  <a:t>输入标题文本</a:t>
                </a:r>
                <a:endParaRPr lang="zh-CN" altLang="en-US" sz="1400" b="1" dirty="0">
                  <a:solidFill>
                    <a:schemeClr val="accent1"/>
                  </a:solidFill>
                </a:endParaRPr>
              </a:p>
            </p:txBody>
          </p:sp>
          <p:sp>
            <p:nvSpPr>
              <p:cNvPr id="31" name="Rectangle 61"/>
              <p:cNvSpPr/>
              <p:nvPr/>
            </p:nvSpPr>
            <p:spPr>
              <a:xfrm>
                <a:off x="6729846" y="4150812"/>
                <a:ext cx="3561227" cy="485070"/>
              </a:xfrm>
              <a:prstGeom prst="rect">
                <a:avLst/>
              </a:prstGeom>
            </p:spPr>
            <p:txBody>
              <a:bodyPr wrap="square" lIns="144000" tIns="0" rIns="144000" bIns="0" anchor="t">
                <a:norm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050" dirty="0">
                    <a:solidFill>
                      <a:srgbClr val="000000"/>
                    </a:solidFill>
                  </a:rPr>
                  <a:t>请替换文字内容复制你的内容到</a:t>
                </a:r>
                <a:r>
                  <a:rPr lang="zh-CN" altLang="en-US" sz="1050" dirty="0" smtClean="0">
                    <a:solidFill>
                      <a:srgbClr val="000000"/>
                    </a:solidFill>
                  </a:rPr>
                  <a:t>此</a:t>
                </a:r>
                <a:endParaRPr lang="zh-CN" altLang="en-US" sz="1050" dirty="0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7" name="千图PPT彼岸天：ID 8661124库_组合 37"/>
          <p:cNvGrpSpPr/>
          <p:nvPr>
            <p:custDataLst>
              <p:tags r:id="rId3"/>
            </p:custDataLst>
          </p:nvPr>
        </p:nvGrpSpPr>
        <p:grpSpPr>
          <a:xfrm>
            <a:off x="6312024" y="2969502"/>
            <a:ext cx="3971468" cy="700515"/>
            <a:chOff x="5403632" y="2988092"/>
            <a:chExt cx="3971468" cy="700515"/>
          </a:xfrm>
        </p:grpSpPr>
        <p:grpSp>
          <p:nvGrpSpPr>
            <p:cNvPr id="22" name="Group 52"/>
            <p:cNvGrpSpPr/>
            <p:nvPr/>
          </p:nvGrpSpPr>
          <p:grpSpPr>
            <a:xfrm>
              <a:off x="5403632" y="3066578"/>
              <a:ext cx="399214" cy="399214"/>
              <a:chOff x="0" y="0"/>
              <a:chExt cx="767929" cy="767929"/>
            </a:xfrm>
          </p:grpSpPr>
          <p:sp>
            <p:nvSpPr>
              <p:cNvPr id="26" name="Freeform: Shape 56"/>
              <p:cNvSpPr/>
              <p:nvPr/>
            </p:nvSpPr>
            <p:spPr>
              <a:xfrm>
                <a:off x="0" y="0"/>
                <a:ext cx="767929" cy="76792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27" name="Freeform: Shape 57"/>
              <p:cNvSpPr/>
              <p:nvPr/>
            </p:nvSpPr>
            <p:spPr>
              <a:xfrm>
                <a:off x="234638" y="227334"/>
                <a:ext cx="298653" cy="31326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004" h="21302" extrusionOk="0">
                    <a:moveTo>
                      <a:pt x="7816" y="21302"/>
                    </a:moveTo>
                    <a:cubicBezTo>
                      <a:pt x="7132" y="21302"/>
                      <a:pt x="6483" y="20993"/>
                      <a:pt x="6068" y="20461"/>
                    </a:cubicBezTo>
                    <a:lnTo>
                      <a:pt x="445" y="13277"/>
                    </a:lnTo>
                    <a:cubicBezTo>
                      <a:pt x="-287" y="12344"/>
                      <a:pt x="-97" y="11016"/>
                      <a:pt x="870" y="10308"/>
                    </a:cubicBezTo>
                    <a:cubicBezTo>
                      <a:pt x="1838" y="9597"/>
                      <a:pt x="3211" y="9785"/>
                      <a:pt x="3943" y="10719"/>
                    </a:cubicBezTo>
                    <a:lnTo>
                      <a:pt x="7643" y="15442"/>
                    </a:lnTo>
                    <a:lnTo>
                      <a:pt x="16946" y="999"/>
                    </a:lnTo>
                    <a:cubicBezTo>
                      <a:pt x="17586" y="6"/>
                      <a:pt x="18940" y="-298"/>
                      <a:pt x="19969" y="321"/>
                    </a:cubicBezTo>
                    <a:cubicBezTo>
                      <a:pt x="20997" y="939"/>
                      <a:pt x="21313" y="2248"/>
                      <a:pt x="20671" y="3243"/>
                    </a:cubicBezTo>
                    <a:lnTo>
                      <a:pt x="9680" y="20301"/>
                    </a:lnTo>
                    <a:cubicBezTo>
                      <a:pt x="9299" y="20896"/>
                      <a:pt x="8639" y="21267"/>
                      <a:pt x="7917" y="21299"/>
                    </a:cubicBezTo>
                    <a:cubicBezTo>
                      <a:pt x="7882" y="21302"/>
                      <a:pt x="7851" y="21302"/>
                      <a:pt x="7816" y="21302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</a:p>
            </p:txBody>
          </p:sp>
        </p:grpSp>
        <p:grpSp>
          <p:nvGrpSpPr>
            <p:cNvPr id="23" name="Group 53"/>
            <p:cNvGrpSpPr/>
            <p:nvPr/>
          </p:nvGrpSpPr>
          <p:grpSpPr>
            <a:xfrm>
              <a:off x="5813873" y="2988092"/>
              <a:ext cx="3561227" cy="700515"/>
              <a:chOff x="6729846" y="3935367"/>
              <a:chExt cx="3561227" cy="700515"/>
            </a:xfrm>
          </p:grpSpPr>
          <p:sp>
            <p:nvSpPr>
              <p:cNvPr id="24" name="Rectangle 54"/>
              <p:cNvSpPr/>
              <p:nvPr/>
            </p:nvSpPr>
            <p:spPr>
              <a:xfrm>
                <a:off x="6729846" y="3935367"/>
                <a:ext cx="1368030" cy="215444"/>
              </a:xfrm>
              <a:prstGeom prst="rect">
                <a:avLst/>
              </a:prstGeom>
            </p:spPr>
            <p:txBody>
              <a:bodyPr wrap="none" lIns="144000" tIns="0" rIns="144000" bIns="0" anchor="ctr">
                <a:normAutofit/>
              </a:bodyPr>
              <a:lstStyle/>
              <a:p>
                <a:r>
                  <a:rPr lang="zh-CN" altLang="en-US" sz="1400" b="1" dirty="0">
                    <a:solidFill>
                      <a:schemeClr val="accent2"/>
                    </a:solidFill>
                  </a:rPr>
                  <a:t>输入标题文本</a:t>
                </a:r>
                <a:endParaRPr lang="zh-CN" altLang="en-US" sz="1400" b="1" dirty="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5" name="Rectangle 55"/>
              <p:cNvSpPr/>
              <p:nvPr/>
            </p:nvSpPr>
            <p:spPr>
              <a:xfrm>
                <a:off x="6729846" y="4150812"/>
                <a:ext cx="3561227" cy="485070"/>
              </a:xfrm>
              <a:prstGeom prst="rect">
                <a:avLst/>
              </a:prstGeom>
            </p:spPr>
            <p:txBody>
              <a:bodyPr wrap="square" lIns="144000" tIns="0" rIns="144000" bIns="0" anchor="t">
                <a:norm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050" dirty="0">
                    <a:solidFill>
                      <a:srgbClr val="000000"/>
                    </a:solidFill>
                  </a:rPr>
                  <a:t>请替换文字内容复制你的内容到</a:t>
                </a:r>
                <a:r>
                  <a:rPr lang="zh-CN" altLang="en-US" sz="1050" dirty="0" smtClean="0">
                    <a:solidFill>
                      <a:srgbClr val="000000"/>
                    </a:solidFill>
                  </a:rPr>
                  <a:t>此</a:t>
                </a:r>
                <a:endParaRPr lang="zh-CN" altLang="en-US" sz="1050" dirty="0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8" name="千图PPT彼岸天：ID 8661124库_组合 38"/>
          <p:cNvGrpSpPr/>
          <p:nvPr>
            <p:custDataLst>
              <p:tags r:id="rId4"/>
            </p:custDataLst>
          </p:nvPr>
        </p:nvGrpSpPr>
        <p:grpSpPr>
          <a:xfrm>
            <a:off x="6312024" y="3857820"/>
            <a:ext cx="3960440" cy="700515"/>
            <a:chOff x="5403632" y="4279235"/>
            <a:chExt cx="3960440" cy="700515"/>
          </a:xfrm>
        </p:grpSpPr>
        <p:grpSp>
          <p:nvGrpSpPr>
            <p:cNvPr id="16" name="Group 46"/>
            <p:cNvGrpSpPr/>
            <p:nvPr/>
          </p:nvGrpSpPr>
          <p:grpSpPr>
            <a:xfrm>
              <a:off x="5403632" y="4279235"/>
              <a:ext cx="399214" cy="399214"/>
              <a:chOff x="0" y="0"/>
              <a:chExt cx="767929" cy="767929"/>
            </a:xfrm>
          </p:grpSpPr>
          <p:sp>
            <p:nvSpPr>
              <p:cNvPr id="20" name="Freeform: Shape 50"/>
              <p:cNvSpPr/>
              <p:nvPr/>
            </p:nvSpPr>
            <p:spPr>
              <a:xfrm>
                <a:off x="0" y="0"/>
                <a:ext cx="767929" cy="76792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21" name="Freeform: Shape 51"/>
              <p:cNvSpPr/>
              <p:nvPr/>
            </p:nvSpPr>
            <p:spPr>
              <a:xfrm>
                <a:off x="234638" y="227334"/>
                <a:ext cx="298653" cy="31326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004" h="21302" extrusionOk="0">
                    <a:moveTo>
                      <a:pt x="7816" y="21302"/>
                    </a:moveTo>
                    <a:cubicBezTo>
                      <a:pt x="7132" y="21302"/>
                      <a:pt x="6483" y="20993"/>
                      <a:pt x="6068" y="20461"/>
                    </a:cubicBezTo>
                    <a:lnTo>
                      <a:pt x="445" y="13277"/>
                    </a:lnTo>
                    <a:cubicBezTo>
                      <a:pt x="-287" y="12344"/>
                      <a:pt x="-97" y="11016"/>
                      <a:pt x="870" y="10308"/>
                    </a:cubicBezTo>
                    <a:cubicBezTo>
                      <a:pt x="1838" y="9597"/>
                      <a:pt x="3211" y="9785"/>
                      <a:pt x="3943" y="10719"/>
                    </a:cubicBezTo>
                    <a:lnTo>
                      <a:pt x="7643" y="15442"/>
                    </a:lnTo>
                    <a:lnTo>
                      <a:pt x="16946" y="999"/>
                    </a:lnTo>
                    <a:cubicBezTo>
                      <a:pt x="17586" y="6"/>
                      <a:pt x="18940" y="-298"/>
                      <a:pt x="19969" y="321"/>
                    </a:cubicBezTo>
                    <a:cubicBezTo>
                      <a:pt x="20997" y="939"/>
                      <a:pt x="21313" y="2248"/>
                      <a:pt x="20671" y="3243"/>
                    </a:cubicBezTo>
                    <a:lnTo>
                      <a:pt x="9680" y="20301"/>
                    </a:lnTo>
                    <a:cubicBezTo>
                      <a:pt x="9299" y="20896"/>
                      <a:pt x="8639" y="21267"/>
                      <a:pt x="7917" y="21299"/>
                    </a:cubicBezTo>
                    <a:cubicBezTo>
                      <a:pt x="7882" y="21302"/>
                      <a:pt x="7851" y="21302"/>
                      <a:pt x="7816" y="21302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</a:p>
            </p:txBody>
          </p:sp>
        </p:grpSp>
        <p:grpSp>
          <p:nvGrpSpPr>
            <p:cNvPr id="17" name="Group 47"/>
            <p:cNvGrpSpPr/>
            <p:nvPr/>
          </p:nvGrpSpPr>
          <p:grpSpPr>
            <a:xfrm>
              <a:off x="5802845" y="4279235"/>
              <a:ext cx="3561227" cy="700515"/>
              <a:chOff x="6729846" y="3935367"/>
              <a:chExt cx="3561227" cy="700515"/>
            </a:xfrm>
          </p:grpSpPr>
          <p:sp>
            <p:nvSpPr>
              <p:cNvPr id="18" name="Rectangle 48"/>
              <p:cNvSpPr/>
              <p:nvPr/>
            </p:nvSpPr>
            <p:spPr>
              <a:xfrm>
                <a:off x="6729846" y="3935367"/>
                <a:ext cx="1368030" cy="215444"/>
              </a:xfrm>
              <a:prstGeom prst="rect">
                <a:avLst/>
              </a:prstGeom>
            </p:spPr>
            <p:txBody>
              <a:bodyPr wrap="none" lIns="144000" tIns="0" rIns="144000" bIns="0" anchor="ctr">
                <a:normAutofit/>
              </a:bodyPr>
              <a:lstStyle/>
              <a:p>
                <a:r>
                  <a:rPr lang="zh-CN" altLang="en-US" sz="1400" b="1" dirty="0">
                    <a:solidFill>
                      <a:schemeClr val="accent3"/>
                    </a:solidFill>
                  </a:rPr>
                  <a:t>输入标题文本</a:t>
                </a:r>
                <a:endParaRPr lang="zh-CN" altLang="en-US" sz="14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9" name="Rectangle 49"/>
              <p:cNvSpPr/>
              <p:nvPr/>
            </p:nvSpPr>
            <p:spPr>
              <a:xfrm>
                <a:off x="6729846" y="4150812"/>
                <a:ext cx="3561227" cy="485070"/>
              </a:xfrm>
              <a:prstGeom prst="rect">
                <a:avLst/>
              </a:prstGeom>
            </p:spPr>
            <p:txBody>
              <a:bodyPr wrap="square" lIns="144000" tIns="0" rIns="144000" bIns="0" anchor="t">
                <a:norm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050" dirty="0">
                    <a:solidFill>
                      <a:srgbClr val="000000"/>
                    </a:solidFill>
                  </a:rPr>
                  <a:t>请替换文字内容复制你的内容到</a:t>
                </a:r>
                <a:r>
                  <a:rPr lang="zh-CN" altLang="en-US" sz="1050" dirty="0" smtClean="0">
                    <a:solidFill>
                      <a:srgbClr val="000000"/>
                    </a:solidFill>
                  </a:rPr>
                  <a:t>此</a:t>
                </a:r>
                <a:endParaRPr lang="zh-CN" altLang="en-US" sz="1050" dirty="0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9" name="千图PPT彼岸天：ID 8661124库_组合 39"/>
          <p:cNvGrpSpPr/>
          <p:nvPr>
            <p:custDataLst>
              <p:tags r:id="rId5"/>
            </p:custDataLst>
          </p:nvPr>
        </p:nvGrpSpPr>
        <p:grpSpPr>
          <a:xfrm>
            <a:off x="6312024" y="4746137"/>
            <a:ext cx="3960440" cy="700515"/>
            <a:chOff x="5403632" y="4279235"/>
            <a:chExt cx="3960440" cy="700515"/>
          </a:xfrm>
        </p:grpSpPr>
        <p:grpSp>
          <p:nvGrpSpPr>
            <p:cNvPr id="10" name="Group 40"/>
            <p:cNvGrpSpPr/>
            <p:nvPr/>
          </p:nvGrpSpPr>
          <p:grpSpPr>
            <a:xfrm>
              <a:off x="5403632" y="4279235"/>
              <a:ext cx="399214" cy="399214"/>
              <a:chOff x="0" y="0"/>
              <a:chExt cx="767929" cy="767929"/>
            </a:xfrm>
          </p:grpSpPr>
          <p:sp>
            <p:nvSpPr>
              <p:cNvPr id="14" name="Freeform: Shape 44"/>
              <p:cNvSpPr/>
              <p:nvPr/>
            </p:nvSpPr>
            <p:spPr>
              <a:xfrm>
                <a:off x="0" y="0"/>
                <a:ext cx="767929" cy="76792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15" name="Freeform: Shape 45"/>
              <p:cNvSpPr/>
              <p:nvPr/>
            </p:nvSpPr>
            <p:spPr>
              <a:xfrm>
                <a:off x="234638" y="227334"/>
                <a:ext cx="298653" cy="31326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004" h="21302" extrusionOk="0">
                    <a:moveTo>
                      <a:pt x="7816" y="21302"/>
                    </a:moveTo>
                    <a:cubicBezTo>
                      <a:pt x="7132" y="21302"/>
                      <a:pt x="6483" y="20993"/>
                      <a:pt x="6068" y="20461"/>
                    </a:cubicBezTo>
                    <a:lnTo>
                      <a:pt x="445" y="13277"/>
                    </a:lnTo>
                    <a:cubicBezTo>
                      <a:pt x="-287" y="12344"/>
                      <a:pt x="-97" y="11016"/>
                      <a:pt x="870" y="10308"/>
                    </a:cubicBezTo>
                    <a:cubicBezTo>
                      <a:pt x="1838" y="9597"/>
                      <a:pt x="3211" y="9785"/>
                      <a:pt x="3943" y="10719"/>
                    </a:cubicBezTo>
                    <a:lnTo>
                      <a:pt x="7643" y="15442"/>
                    </a:lnTo>
                    <a:lnTo>
                      <a:pt x="16946" y="999"/>
                    </a:lnTo>
                    <a:cubicBezTo>
                      <a:pt x="17586" y="6"/>
                      <a:pt x="18940" y="-298"/>
                      <a:pt x="19969" y="321"/>
                    </a:cubicBezTo>
                    <a:cubicBezTo>
                      <a:pt x="20997" y="939"/>
                      <a:pt x="21313" y="2248"/>
                      <a:pt x="20671" y="3243"/>
                    </a:cubicBezTo>
                    <a:lnTo>
                      <a:pt x="9680" y="20301"/>
                    </a:lnTo>
                    <a:cubicBezTo>
                      <a:pt x="9299" y="20896"/>
                      <a:pt x="8639" y="21267"/>
                      <a:pt x="7917" y="21299"/>
                    </a:cubicBezTo>
                    <a:cubicBezTo>
                      <a:pt x="7882" y="21302"/>
                      <a:pt x="7851" y="21302"/>
                      <a:pt x="7816" y="21302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</a:p>
            </p:txBody>
          </p:sp>
        </p:grpSp>
        <p:grpSp>
          <p:nvGrpSpPr>
            <p:cNvPr id="11" name="Group 41"/>
            <p:cNvGrpSpPr/>
            <p:nvPr/>
          </p:nvGrpSpPr>
          <p:grpSpPr>
            <a:xfrm>
              <a:off x="5802845" y="4279235"/>
              <a:ext cx="3561227" cy="700515"/>
              <a:chOff x="6729846" y="3935367"/>
              <a:chExt cx="3561227" cy="700515"/>
            </a:xfrm>
          </p:grpSpPr>
          <p:sp>
            <p:nvSpPr>
              <p:cNvPr id="12" name="Rectangle 42"/>
              <p:cNvSpPr/>
              <p:nvPr/>
            </p:nvSpPr>
            <p:spPr>
              <a:xfrm>
                <a:off x="6729846" y="3935367"/>
                <a:ext cx="1368030" cy="215444"/>
              </a:xfrm>
              <a:prstGeom prst="rect">
                <a:avLst/>
              </a:prstGeom>
            </p:spPr>
            <p:txBody>
              <a:bodyPr wrap="none" lIns="144000" tIns="0" rIns="144000" bIns="0" anchor="ctr">
                <a:normAutofit/>
              </a:bodyPr>
              <a:lstStyle/>
              <a:p>
                <a:r>
                  <a:rPr lang="zh-CN" altLang="en-US" sz="1400" b="1" dirty="0">
                    <a:solidFill>
                      <a:schemeClr val="accent4"/>
                    </a:solidFill>
                  </a:rPr>
                  <a:t>输入标题文本</a:t>
                </a:r>
                <a:endParaRPr lang="zh-CN" altLang="en-US" sz="1400" b="1" dirty="0">
                  <a:solidFill>
                    <a:schemeClr val="accent4"/>
                  </a:solidFill>
                </a:endParaRPr>
              </a:p>
            </p:txBody>
          </p:sp>
          <p:sp>
            <p:nvSpPr>
              <p:cNvPr id="13" name="Rectangle 43"/>
              <p:cNvSpPr/>
              <p:nvPr/>
            </p:nvSpPr>
            <p:spPr>
              <a:xfrm>
                <a:off x="6729846" y="4150812"/>
                <a:ext cx="3561227" cy="485070"/>
              </a:xfrm>
              <a:prstGeom prst="rect">
                <a:avLst/>
              </a:prstGeom>
            </p:spPr>
            <p:txBody>
              <a:bodyPr wrap="square" lIns="144000" tIns="0" rIns="144000" bIns="0" anchor="t">
                <a:norm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050" dirty="0">
                    <a:solidFill>
                      <a:srgbClr val="000000"/>
                    </a:solidFill>
                  </a:rPr>
                  <a:t>请替换文字内容复制你的内容到</a:t>
                </a:r>
                <a:r>
                  <a:rPr lang="zh-CN" altLang="en-US" sz="1050" dirty="0" smtClean="0">
                    <a:solidFill>
                      <a:srgbClr val="000000"/>
                    </a:solidFill>
                  </a:rPr>
                  <a:t>此</a:t>
                </a:r>
                <a:endParaRPr lang="zh-CN" altLang="en-US" sz="1050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47" name="矩形 46"/>
          <p:cNvSpPr/>
          <p:nvPr/>
        </p:nvSpPr>
        <p:spPr>
          <a:xfrm>
            <a:off x="3814780" y="650997"/>
            <a:ext cx="4164729" cy="7003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zh-CN" altLang="en-US" sz="4550" b="1" dirty="0">
                <a:solidFill>
                  <a:schemeClr val="tx1"/>
                </a:solidFill>
                <a:latin typeface="汉仪乐喵体简" panose="00020600040101010101" pitchFamily="18" charset="-122"/>
                <a:ea typeface="汉仪乐喵体简" panose="00020600040101010101" pitchFamily="18" charset="-122"/>
                <a:cs typeface="+mn-ea"/>
                <a:sym typeface="+mn-lt"/>
              </a:rPr>
              <a:t>请输入您的标题</a:t>
            </a:r>
            <a:endParaRPr lang="zh-CN" altLang="en-US" sz="4550" b="1" dirty="0">
              <a:solidFill>
                <a:schemeClr val="tx1"/>
              </a:solidFill>
              <a:latin typeface="汉仪乐喵体简" panose="00020600040101010101" pitchFamily="18" charset="-122"/>
              <a:ea typeface="汉仪乐喵体简" panose="00020600040101010101" pitchFamily="18" charset="-122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 advTm="3000">
        <p14:ripple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千图PPT彼岸天：ID 8661124库_组合 3"/>
          <p:cNvGrpSpPr>
            <a:grpSpLocks noChangeAspect="1"/>
          </p:cNvGrpSpPr>
          <p:nvPr>
            <p:custDataLst>
              <p:tags r:id="rId1"/>
            </p:custDataLst>
          </p:nvPr>
        </p:nvGrpSpPr>
        <p:grpSpPr bwMode="auto">
          <a:xfrm>
            <a:off x="1106760" y="2063839"/>
            <a:ext cx="3478787" cy="3695080"/>
            <a:chOff x="2469" y="1167"/>
            <a:chExt cx="2509" cy="2665"/>
          </a:xfrm>
        </p:grpSpPr>
        <p:sp>
          <p:nvSpPr>
            <p:cNvPr id="33" name="Freeform: Shape 4"/>
            <p:cNvSpPr/>
            <p:nvPr/>
          </p:nvSpPr>
          <p:spPr bwMode="auto">
            <a:xfrm>
              <a:off x="4196" y="2445"/>
              <a:ext cx="720" cy="330"/>
            </a:xfrm>
            <a:custGeom>
              <a:avLst/>
              <a:gdLst>
                <a:gd name="T0" fmla="*/ 720 w 720"/>
                <a:gd name="T1" fmla="*/ 0 h 330"/>
                <a:gd name="T2" fmla="*/ 430 w 720"/>
                <a:gd name="T3" fmla="*/ 117 h 330"/>
                <a:gd name="T4" fmla="*/ 189 w 720"/>
                <a:gd name="T5" fmla="*/ 295 h 330"/>
                <a:gd name="T6" fmla="*/ 87 w 720"/>
                <a:gd name="T7" fmla="*/ 148 h 330"/>
                <a:gd name="T8" fmla="*/ 0 w 720"/>
                <a:gd name="T9" fmla="*/ 233 h 330"/>
                <a:gd name="T10" fmla="*/ 160 w 720"/>
                <a:gd name="T11" fmla="*/ 330 h 330"/>
                <a:gd name="T12" fmla="*/ 297 w 720"/>
                <a:gd name="T13" fmla="*/ 319 h 330"/>
                <a:gd name="T14" fmla="*/ 720 w 720"/>
                <a:gd name="T15" fmla="*/ 0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20" h="330">
                  <a:moveTo>
                    <a:pt x="720" y="0"/>
                  </a:moveTo>
                  <a:lnTo>
                    <a:pt x="430" y="117"/>
                  </a:lnTo>
                  <a:lnTo>
                    <a:pt x="189" y="295"/>
                  </a:lnTo>
                  <a:lnTo>
                    <a:pt x="87" y="148"/>
                  </a:lnTo>
                  <a:lnTo>
                    <a:pt x="0" y="233"/>
                  </a:lnTo>
                  <a:lnTo>
                    <a:pt x="160" y="330"/>
                  </a:lnTo>
                  <a:lnTo>
                    <a:pt x="297" y="319"/>
                  </a:lnTo>
                  <a:lnTo>
                    <a:pt x="720" y="0"/>
                  </a:lnTo>
                  <a:close/>
                </a:path>
              </a:pathLst>
            </a:custGeom>
            <a:solidFill>
              <a:srgbClr val="325A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34" name="Freeform: Shape 5"/>
            <p:cNvSpPr/>
            <p:nvPr/>
          </p:nvSpPr>
          <p:spPr bwMode="auto">
            <a:xfrm>
              <a:off x="3166" y="1375"/>
              <a:ext cx="557" cy="377"/>
            </a:xfrm>
            <a:custGeom>
              <a:avLst/>
              <a:gdLst>
                <a:gd name="T0" fmla="*/ 0 w 557"/>
                <a:gd name="T1" fmla="*/ 0 h 377"/>
                <a:gd name="T2" fmla="*/ 0 w 557"/>
                <a:gd name="T3" fmla="*/ 87 h 377"/>
                <a:gd name="T4" fmla="*/ 384 w 557"/>
                <a:gd name="T5" fmla="*/ 259 h 377"/>
                <a:gd name="T6" fmla="*/ 404 w 557"/>
                <a:gd name="T7" fmla="*/ 377 h 377"/>
                <a:gd name="T8" fmla="*/ 557 w 557"/>
                <a:gd name="T9" fmla="*/ 306 h 377"/>
                <a:gd name="T10" fmla="*/ 556 w 557"/>
                <a:gd name="T11" fmla="*/ 235 h 377"/>
                <a:gd name="T12" fmla="*/ 0 w 557"/>
                <a:gd name="T13" fmla="*/ 0 h 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7" h="377">
                  <a:moveTo>
                    <a:pt x="0" y="0"/>
                  </a:moveTo>
                  <a:lnTo>
                    <a:pt x="0" y="87"/>
                  </a:lnTo>
                  <a:lnTo>
                    <a:pt x="384" y="259"/>
                  </a:lnTo>
                  <a:lnTo>
                    <a:pt x="404" y="377"/>
                  </a:lnTo>
                  <a:lnTo>
                    <a:pt x="557" y="306"/>
                  </a:lnTo>
                  <a:lnTo>
                    <a:pt x="556" y="2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35" name="Freeform: Shape 6"/>
            <p:cNvSpPr/>
            <p:nvPr/>
          </p:nvSpPr>
          <p:spPr bwMode="auto">
            <a:xfrm>
              <a:off x="3065" y="2649"/>
              <a:ext cx="212" cy="784"/>
            </a:xfrm>
            <a:custGeom>
              <a:avLst/>
              <a:gdLst>
                <a:gd name="T0" fmla="*/ 24 w 212"/>
                <a:gd name="T1" fmla="*/ 784 h 784"/>
                <a:gd name="T2" fmla="*/ 212 w 212"/>
                <a:gd name="T3" fmla="*/ 685 h 784"/>
                <a:gd name="T4" fmla="*/ 170 w 212"/>
                <a:gd name="T5" fmla="*/ 0 h 784"/>
                <a:gd name="T6" fmla="*/ 0 w 212"/>
                <a:gd name="T7" fmla="*/ 97 h 784"/>
                <a:gd name="T8" fmla="*/ 24 w 212"/>
                <a:gd name="T9" fmla="*/ 784 h 7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2" h="784">
                  <a:moveTo>
                    <a:pt x="24" y="784"/>
                  </a:moveTo>
                  <a:lnTo>
                    <a:pt x="212" y="685"/>
                  </a:lnTo>
                  <a:lnTo>
                    <a:pt x="170" y="0"/>
                  </a:lnTo>
                  <a:lnTo>
                    <a:pt x="0" y="97"/>
                  </a:lnTo>
                  <a:lnTo>
                    <a:pt x="24" y="78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36" name="Freeform: Shape 7"/>
            <p:cNvSpPr/>
            <p:nvPr/>
          </p:nvSpPr>
          <p:spPr bwMode="auto">
            <a:xfrm>
              <a:off x="3017" y="1634"/>
              <a:ext cx="638" cy="1033"/>
            </a:xfrm>
            <a:custGeom>
              <a:avLst/>
              <a:gdLst>
                <a:gd name="T0" fmla="*/ 35 w 638"/>
                <a:gd name="T1" fmla="*/ 1033 h 1033"/>
                <a:gd name="T2" fmla="*/ 164 w 638"/>
                <a:gd name="T3" fmla="*/ 973 h 1033"/>
                <a:gd name="T4" fmla="*/ 150 w 638"/>
                <a:gd name="T5" fmla="*/ 366 h 1033"/>
                <a:gd name="T6" fmla="*/ 638 w 638"/>
                <a:gd name="T7" fmla="*/ 85 h 1033"/>
                <a:gd name="T8" fmla="*/ 638 w 638"/>
                <a:gd name="T9" fmla="*/ 0 h 1033"/>
                <a:gd name="T10" fmla="*/ 0 w 638"/>
                <a:gd name="T11" fmla="*/ 268 h 1033"/>
                <a:gd name="T12" fmla="*/ 35 w 638"/>
                <a:gd name="T13" fmla="*/ 1033 h 10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8" h="1033">
                  <a:moveTo>
                    <a:pt x="35" y="1033"/>
                  </a:moveTo>
                  <a:lnTo>
                    <a:pt x="164" y="973"/>
                  </a:lnTo>
                  <a:lnTo>
                    <a:pt x="150" y="366"/>
                  </a:lnTo>
                  <a:lnTo>
                    <a:pt x="638" y="85"/>
                  </a:lnTo>
                  <a:lnTo>
                    <a:pt x="638" y="0"/>
                  </a:lnTo>
                  <a:lnTo>
                    <a:pt x="0" y="268"/>
                  </a:lnTo>
                  <a:lnTo>
                    <a:pt x="35" y="1033"/>
                  </a:ln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37" name="Freeform: Shape 8"/>
            <p:cNvSpPr/>
            <p:nvPr/>
          </p:nvSpPr>
          <p:spPr bwMode="auto">
            <a:xfrm>
              <a:off x="4327" y="2740"/>
              <a:ext cx="95" cy="693"/>
            </a:xfrm>
            <a:custGeom>
              <a:avLst/>
              <a:gdLst>
                <a:gd name="T0" fmla="*/ 58 w 95"/>
                <a:gd name="T1" fmla="*/ 0 h 693"/>
                <a:gd name="T2" fmla="*/ 0 w 95"/>
                <a:gd name="T3" fmla="*/ 275 h 693"/>
                <a:gd name="T4" fmla="*/ 29 w 95"/>
                <a:gd name="T5" fmla="*/ 693 h 693"/>
                <a:gd name="T6" fmla="*/ 95 w 95"/>
                <a:gd name="T7" fmla="*/ 275 h 693"/>
                <a:gd name="T8" fmla="*/ 58 w 95"/>
                <a:gd name="T9" fmla="*/ 0 h 6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693">
                  <a:moveTo>
                    <a:pt x="58" y="0"/>
                  </a:moveTo>
                  <a:lnTo>
                    <a:pt x="0" y="275"/>
                  </a:lnTo>
                  <a:lnTo>
                    <a:pt x="29" y="693"/>
                  </a:lnTo>
                  <a:lnTo>
                    <a:pt x="95" y="275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rgbClr val="B81F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38" name="Freeform: Shape 9"/>
            <p:cNvSpPr/>
            <p:nvPr/>
          </p:nvSpPr>
          <p:spPr bwMode="auto">
            <a:xfrm>
              <a:off x="4117" y="2638"/>
              <a:ext cx="279" cy="795"/>
            </a:xfrm>
            <a:custGeom>
              <a:avLst/>
              <a:gdLst>
                <a:gd name="T0" fmla="*/ 279 w 279"/>
                <a:gd name="T1" fmla="*/ 102 h 795"/>
                <a:gd name="T2" fmla="*/ 82 w 279"/>
                <a:gd name="T3" fmla="*/ 0 h 795"/>
                <a:gd name="T4" fmla="*/ 0 w 279"/>
                <a:gd name="T5" fmla="*/ 29 h 795"/>
                <a:gd name="T6" fmla="*/ 24 w 279"/>
                <a:gd name="T7" fmla="*/ 151 h 795"/>
                <a:gd name="T8" fmla="*/ 113 w 279"/>
                <a:gd name="T9" fmla="*/ 199 h 795"/>
                <a:gd name="T10" fmla="*/ 199 w 279"/>
                <a:gd name="T11" fmla="*/ 769 h 795"/>
                <a:gd name="T12" fmla="*/ 250 w 279"/>
                <a:gd name="T13" fmla="*/ 795 h 795"/>
                <a:gd name="T14" fmla="*/ 279 w 279"/>
                <a:gd name="T15" fmla="*/ 102 h 7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9" h="795">
                  <a:moveTo>
                    <a:pt x="279" y="102"/>
                  </a:moveTo>
                  <a:lnTo>
                    <a:pt x="82" y="0"/>
                  </a:lnTo>
                  <a:lnTo>
                    <a:pt x="0" y="29"/>
                  </a:lnTo>
                  <a:lnTo>
                    <a:pt x="24" y="151"/>
                  </a:lnTo>
                  <a:lnTo>
                    <a:pt x="113" y="199"/>
                  </a:lnTo>
                  <a:lnTo>
                    <a:pt x="199" y="769"/>
                  </a:lnTo>
                  <a:lnTo>
                    <a:pt x="250" y="795"/>
                  </a:lnTo>
                  <a:lnTo>
                    <a:pt x="279" y="102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39" name="Freeform: Shape 10"/>
            <p:cNvSpPr/>
            <p:nvPr/>
          </p:nvSpPr>
          <p:spPr bwMode="auto">
            <a:xfrm>
              <a:off x="3718" y="1375"/>
              <a:ext cx="562" cy="361"/>
            </a:xfrm>
            <a:custGeom>
              <a:avLst/>
              <a:gdLst>
                <a:gd name="T0" fmla="*/ 4 w 562"/>
                <a:gd name="T1" fmla="*/ 235 h 361"/>
                <a:gd name="T2" fmla="*/ 562 w 562"/>
                <a:gd name="T3" fmla="*/ 0 h 361"/>
                <a:gd name="T4" fmla="*/ 562 w 562"/>
                <a:gd name="T5" fmla="*/ 66 h 361"/>
                <a:gd name="T6" fmla="*/ 111 w 562"/>
                <a:gd name="T7" fmla="*/ 259 h 361"/>
                <a:gd name="T8" fmla="*/ 115 w 562"/>
                <a:gd name="T9" fmla="*/ 361 h 361"/>
                <a:gd name="T10" fmla="*/ 0 w 562"/>
                <a:gd name="T11" fmla="*/ 335 h 361"/>
                <a:gd name="T12" fmla="*/ 4 w 562"/>
                <a:gd name="T13" fmla="*/ 235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62" h="361">
                  <a:moveTo>
                    <a:pt x="4" y="235"/>
                  </a:moveTo>
                  <a:lnTo>
                    <a:pt x="562" y="0"/>
                  </a:lnTo>
                  <a:lnTo>
                    <a:pt x="562" y="66"/>
                  </a:lnTo>
                  <a:lnTo>
                    <a:pt x="111" y="259"/>
                  </a:lnTo>
                  <a:lnTo>
                    <a:pt x="115" y="361"/>
                  </a:lnTo>
                  <a:lnTo>
                    <a:pt x="0" y="335"/>
                  </a:lnTo>
                  <a:lnTo>
                    <a:pt x="4" y="235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40" name="Freeform: Shape 11"/>
            <p:cNvSpPr/>
            <p:nvPr/>
          </p:nvSpPr>
          <p:spPr bwMode="auto">
            <a:xfrm>
              <a:off x="3116" y="2689"/>
              <a:ext cx="1211" cy="427"/>
            </a:xfrm>
            <a:custGeom>
              <a:avLst/>
              <a:gdLst>
                <a:gd name="T0" fmla="*/ 0 w 1211"/>
                <a:gd name="T1" fmla="*/ 86 h 427"/>
                <a:gd name="T2" fmla="*/ 148 w 1211"/>
                <a:gd name="T3" fmla="*/ 0 h 427"/>
                <a:gd name="T4" fmla="*/ 1131 w 1211"/>
                <a:gd name="T5" fmla="*/ 44 h 427"/>
                <a:gd name="T6" fmla="*/ 1211 w 1211"/>
                <a:gd name="T7" fmla="*/ 86 h 427"/>
                <a:gd name="T8" fmla="*/ 607 w 1211"/>
                <a:gd name="T9" fmla="*/ 427 h 427"/>
                <a:gd name="T10" fmla="*/ 0 w 1211"/>
                <a:gd name="T11" fmla="*/ 86 h 4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11" h="427">
                  <a:moveTo>
                    <a:pt x="0" y="86"/>
                  </a:moveTo>
                  <a:lnTo>
                    <a:pt x="148" y="0"/>
                  </a:lnTo>
                  <a:lnTo>
                    <a:pt x="1131" y="44"/>
                  </a:lnTo>
                  <a:lnTo>
                    <a:pt x="1211" y="86"/>
                  </a:lnTo>
                  <a:lnTo>
                    <a:pt x="607" y="427"/>
                  </a:lnTo>
                  <a:lnTo>
                    <a:pt x="0" y="86"/>
                  </a:ln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41" name="Freeform: Shape 12"/>
            <p:cNvSpPr/>
            <p:nvPr/>
          </p:nvSpPr>
          <p:spPr bwMode="auto">
            <a:xfrm>
              <a:off x="4258" y="2328"/>
              <a:ext cx="658" cy="412"/>
            </a:xfrm>
            <a:custGeom>
              <a:avLst/>
              <a:gdLst>
                <a:gd name="T0" fmla="*/ 658 w 658"/>
                <a:gd name="T1" fmla="*/ 117 h 412"/>
                <a:gd name="T2" fmla="*/ 445 w 658"/>
                <a:gd name="T3" fmla="*/ 0 h 412"/>
                <a:gd name="T4" fmla="*/ 0 w 658"/>
                <a:gd name="T5" fmla="*/ 175 h 412"/>
                <a:gd name="T6" fmla="*/ 58 w 658"/>
                <a:gd name="T7" fmla="*/ 378 h 412"/>
                <a:gd name="T8" fmla="*/ 127 w 658"/>
                <a:gd name="T9" fmla="*/ 412 h 412"/>
                <a:gd name="T10" fmla="*/ 658 w 658"/>
                <a:gd name="T11" fmla="*/ 117 h 4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8" h="412">
                  <a:moveTo>
                    <a:pt x="658" y="117"/>
                  </a:moveTo>
                  <a:lnTo>
                    <a:pt x="445" y="0"/>
                  </a:lnTo>
                  <a:lnTo>
                    <a:pt x="0" y="175"/>
                  </a:lnTo>
                  <a:lnTo>
                    <a:pt x="58" y="378"/>
                  </a:lnTo>
                  <a:lnTo>
                    <a:pt x="127" y="412"/>
                  </a:lnTo>
                  <a:lnTo>
                    <a:pt x="658" y="117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42" name="Freeform: Shape 13"/>
            <p:cNvSpPr/>
            <p:nvPr/>
          </p:nvSpPr>
          <p:spPr bwMode="auto">
            <a:xfrm>
              <a:off x="2547" y="2330"/>
              <a:ext cx="598" cy="410"/>
            </a:xfrm>
            <a:custGeom>
              <a:avLst/>
              <a:gdLst>
                <a:gd name="T0" fmla="*/ 0 w 598"/>
                <a:gd name="T1" fmla="*/ 109 h 410"/>
                <a:gd name="T2" fmla="*/ 204 w 598"/>
                <a:gd name="T3" fmla="*/ 0 h 410"/>
                <a:gd name="T4" fmla="*/ 525 w 598"/>
                <a:gd name="T5" fmla="*/ 331 h 410"/>
                <a:gd name="T6" fmla="*/ 598 w 598"/>
                <a:gd name="T7" fmla="*/ 297 h 410"/>
                <a:gd name="T8" fmla="*/ 598 w 598"/>
                <a:gd name="T9" fmla="*/ 371 h 410"/>
                <a:gd name="T10" fmla="*/ 530 w 598"/>
                <a:gd name="T11" fmla="*/ 410 h 410"/>
                <a:gd name="T12" fmla="*/ 0 w 598"/>
                <a:gd name="T13" fmla="*/ 109 h 4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98" h="410">
                  <a:moveTo>
                    <a:pt x="0" y="109"/>
                  </a:moveTo>
                  <a:lnTo>
                    <a:pt x="204" y="0"/>
                  </a:lnTo>
                  <a:lnTo>
                    <a:pt x="525" y="331"/>
                  </a:lnTo>
                  <a:lnTo>
                    <a:pt x="598" y="297"/>
                  </a:lnTo>
                  <a:lnTo>
                    <a:pt x="598" y="371"/>
                  </a:lnTo>
                  <a:lnTo>
                    <a:pt x="530" y="410"/>
                  </a:lnTo>
                  <a:lnTo>
                    <a:pt x="0" y="109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43" name="Freeform: Shape 14"/>
            <p:cNvSpPr/>
            <p:nvPr/>
          </p:nvSpPr>
          <p:spPr bwMode="auto">
            <a:xfrm>
              <a:off x="2547" y="2441"/>
              <a:ext cx="554" cy="988"/>
            </a:xfrm>
            <a:custGeom>
              <a:avLst/>
              <a:gdLst>
                <a:gd name="T0" fmla="*/ 45 w 554"/>
                <a:gd name="T1" fmla="*/ 669 h 988"/>
                <a:gd name="T2" fmla="*/ 554 w 554"/>
                <a:gd name="T3" fmla="*/ 988 h 988"/>
                <a:gd name="T4" fmla="*/ 530 w 554"/>
                <a:gd name="T5" fmla="*/ 301 h 988"/>
                <a:gd name="T6" fmla="*/ 0 w 554"/>
                <a:gd name="T7" fmla="*/ 0 h 988"/>
                <a:gd name="T8" fmla="*/ 45 w 554"/>
                <a:gd name="T9" fmla="*/ 669 h 9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4" h="988">
                  <a:moveTo>
                    <a:pt x="45" y="669"/>
                  </a:moveTo>
                  <a:lnTo>
                    <a:pt x="554" y="988"/>
                  </a:lnTo>
                  <a:lnTo>
                    <a:pt x="530" y="301"/>
                  </a:lnTo>
                  <a:lnTo>
                    <a:pt x="0" y="0"/>
                  </a:lnTo>
                  <a:lnTo>
                    <a:pt x="45" y="66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44" name="Freeform: Shape 15"/>
            <p:cNvSpPr/>
            <p:nvPr/>
          </p:nvSpPr>
          <p:spPr bwMode="auto">
            <a:xfrm>
              <a:off x="2474" y="1630"/>
              <a:ext cx="591" cy="1028"/>
            </a:xfrm>
            <a:custGeom>
              <a:avLst/>
              <a:gdLst>
                <a:gd name="T0" fmla="*/ 53 w 591"/>
                <a:gd name="T1" fmla="*/ 731 h 1028"/>
                <a:gd name="T2" fmla="*/ 591 w 591"/>
                <a:gd name="T3" fmla="*/ 1028 h 1028"/>
                <a:gd name="T4" fmla="*/ 556 w 591"/>
                <a:gd name="T5" fmla="*/ 263 h 1028"/>
                <a:gd name="T6" fmla="*/ 0 w 591"/>
                <a:gd name="T7" fmla="*/ 0 h 1028"/>
                <a:gd name="T8" fmla="*/ 53 w 591"/>
                <a:gd name="T9" fmla="*/ 731 h 10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1" h="1028">
                  <a:moveTo>
                    <a:pt x="53" y="731"/>
                  </a:moveTo>
                  <a:lnTo>
                    <a:pt x="591" y="1028"/>
                  </a:lnTo>
                  <a:lnTo>
                    <a:pt x="556" y="263"/>
                  </a:lnTo>
                  <a:lnTo>
                    <a:pt x="0" y="0"/>
                  </a:lnTo>
                  <a:lnTo>
                    <a:pt x="53" y="731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45" name="Freeform: Shape 16"/>
            <p:cNvSpPr/>
            <p:nvPr/>
          </p:nvSpPr>
          <p:spPr bwMode="auto">
            <a:xfrm>
              <a:off x="3787" y="1639"/>
              <a:ext cx="635" cy="1028"/>
            </a:xfrm>
            <a:custGeom>
              <a:avLst/>
              <a:gdLst>
                <a:gd name="T0" fmla="*/ 0 w 635"/>
                <a:gd name="T1" fmla="*/ 0 h 1028"/>
                <a:gd name="T2" fmla="*/ 0 w 635"/>
                <a:gd name="T3" fmla="*/ 88 h 1028"/>
                <a:gd name="T4" fmla="*/ 503 w 635"/>
                <a:gd name="T5" fmla="*/ 310 h 1028"/>
                <a:gd name="T6" fmla="*/ 503 w 635"/>
                <a:gd name="T7" fmla="*/ 988 h 1028"/>
                <a:gd name="T8" fmla="*/ 598 w 635"/>
                <a:gd name="T9" fmla="*/ 1028 h 1028"/>
                <a:gd name="T10" fmla="*/ 635 w 635"/>
                <a:gd name="T11" fmla="*/ 265 h 1028"/>
                <a:gd name="T12" fmla="*/ 0 w 635"/>
                <a:gd name="T13" fmla="*/ 0 h 10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5" h="1028">
                  <a:moveTo>
                    <a:pt x="0" y="0"/>
                  </a:moveTo>
                  <a:lnTo>
                    <a:pt x="0" y="88"/>
                  </a:lnTo>
                  <a:lnTo>
                    <a:pt x="503" y="310"/>
                  </a:lnTo>
                  <a:lnTo>
                    <a:pt x="503" y="988"/>
                  </a:lnTo>
                  <a:lnTo>
                    <a:pt x="598" y="1028"/>
                  </a:lnTo>
                  <a:lnTo>
                    <a:pt x="635" y="26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46" name="Freeform: Shape 17"/>
            <p:cNvSpPr/>
            <p:nvPr/>
          </p:nvSpPr>
          <p:spPr bwMode="auto">
            <a:xfrm>
              <a:off x="3089" y="1933"/>
              <a:ext cx="634" cy="1097"/>
            </a:xfrm>
            <a:custGeom>
              <a:avLst/>
              <a:gdLst>
                <a:gd name="T0" fmla="*/ 0 w 634"/>
                <a:gd name="T1" fmla="*/ 0 h 1097"/>
                <a:gd name="T2" fmla="*/ 27 w 634"/>
                <a:gd name="T3" fmla="*/ 767 h 1097"/>
                <a:gd name="T4" fmla="*/ 634 w 634"/>
                <a:gd name="T5" fmla="*/ 1097 h 1097"/>
                <a:gd name="T6" fmla="*/ 634 w 634"/>
                <a:gd name="T7" fmla="*/ 300 h 1097"/>
                <a:gd name="T8" fmla="*/ 0 w 634"/>
                <a:gd name="T9" fmla="*/ 0 h 10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4" h="1097">
                  <a:moveTo>
                    <a:pt x="0" y="0"/>
                  </a:moveTo>
                  <a:lnTo>
                    <a:pt x="27" y="767"/>
                  </a:lnTo>
                  <a:lnTo>
                    <a:pt x="634" y="1097"/>
                  </a:lnTo>
                  <a:lnTo>
                    <a:pt x="634" y="3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47" name="Freeform: Shape 18"/>
            <p:cNvSpPr/>
            <p:nvPr/>
          </p:nvSpPr>
          <p:spPr bwMode="auto">
            <a:xfrm>
              <a:off x="3116" y="2775"/>
              <a:ext cx="607" cy="1057"/>
            </a:xfrm>
            <a:custGeom>
              <a:avLst/>
              <a:gdLst>
                <a:gd name="T0" fmla="*/ 607 w 607"/>
                <a:gd name="T1" fmla="*/ 1057 h 1057"/>
                <a:gd name="T2" fmla="*/ 607 w 607"/>
                <a:gd name="T3" fmla="*/ 341 h 1057"/>
                <a:gd name="T4" fmla="*/ 0 w 607"/>
                <a:gd name="T5" fmla="*/ 0 h 1057"/>
                <a:gd name="T6" fmla="*/ 30 w 607"/>
                <a:gd name="T7" fmla="*/ 693 h 1057"/>
                <a:gd name="T8" fmla="*/ 607 w 607"/>
                <a:gd name="T9" fmla="*/ 1057 h 10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7" h="1057">
                  <a:moveTo>
                    <a:pt x="607" y="1057"/>
                  </a:moveTo>
                  <a:lnTo>
                    <a:pt x="607" y="341"/>
                  </a:lnTo>
                  <a:lnTo>
                    <a:pt x="0" y="0"/>
                  </a:lnTo>
                  <a:lnTo>
                    <a:pt x="30" y="693"/>
                  </a:lnTo>
                  <a:lnTo>
                    <a:pt x="607" y="1057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48" name="Freeform: Shape 19"/>
            <p:cNvSpPr/>
            <p:nvPr/>
          </p:nvSpPr>
          <p:spPr bwMode="auto">
            <a:xfrm>
              <a:off x="3723" y="2775"/>
              <a:ext cx="604" cy="1057"/>
            </a:xfrm>
            <a:custGeom>
              <a:avLst/>
              <a:gdLst>
                <a:gd name="T0" fmla="*/ 0 w 604"/>
                <a:gd name="T1" fmla="*/ 341 h 1057"/>
                <a:gd name="T2" fmla="*/ 604 w 604"/>
                <a:gd name="T3" fmla="*/ 0 h 1057"/>
                <a:gd name="T4" fmla="*/ 580 w 604"/>
                <a:gd name="T5" fmla="*/ 693 h 1057"/>
                <a:gd name="T6" fmla="*/ 0 w 604"/>
                <a:gd name="T7" fmla="*/ 1057 h 1057"/>
                <a:gd name="T8" fmla="*/ 0 w 604"/>
                <a:gd name="T9" fmla="*/ 341 h 10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4" h="1057">
                  <a:moveTo>
                    <a:pt x="0" y="341"/>
                  </a:moveTo>
                  <a:lnTo>
                    <a:pt x="604" y="0"/>
                  </a:lnTo>
                  <a:lnTo>
                    <a:pt x="580" y="693"/>
                  </a:lnTo>
                  <a:lnTo>
                    <a:pt x="0" y="1057"/>
                  </a:lnTo>
                  <a:lnTo>
                    <a:pt x="0" y="34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49" name="Freeform: Shape 20"/>
            <p:cNvSpPr/>
            <p:nvPr/>
          </p:nvSpPr>
          <p:spPr bwMode="auto">
            <a:xfrm>
              <a:off x="3723" y="1933"/>
              <a:ext cx="633" cy="1097"/>
            </a:xfrm>
            <a:custGeom>
              <a:avLst/>
              <a:gdLst>
                <a:gd name="T0" fmla="*/ 0 w 633"/>
                <a:gd name="T1" fmla="*/ 300 h 1097"/>
                <a:gd name="T2" fmla="*/ 633 w 633"/>
                <a:gd name="T3" fmla="*/ 0 h 1097"/>
                <a:gd name="T4" fmla="*/ 604 w 633"/>
                <a:gd name="T5" fmla="*/ 767 h 1097"/>
                <a:gd name="T6" fmla="*/ 0 w 633"/>
                <a:gd name="T7" fmla="*/ 1097 h 1097"/>
                <a:gd name="T8" fmla="*/ 0 w 633"/>
                <a:gd name="T9" fmla="*/ 300 h 10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3" h="1097">
                  <a:moveTo>
                    <a:pt x="0" y="300"/>
                  </a:moveTo>
                  <a:lnTo>
                    <a:pt x="633" y="0"/>
                  </a:lnTo>
                  <a:lnTo>
                    <a:pt x="604" y="767"/>
                  </a:lnTo>
                  <a:lnTo>
                    <a:pt x="0" y="1097"/>
                  </a:lnTo>
                  <a:lnTo>
                    <a:pt x="0" y="300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50" name="Freeform: Shape 21"/>
            <p:cNvSpPr/>
            <p:nvPr/>
          </p:nvSpPr>
          <p:spPr bwMode="auto">
            <a:xfrm>
              <a:off x="4374" y="1639"/>
              <a:ext cx="593" cy="1028"/>
            </a:xfrm>
            <a:custGeom>
              <a:avLst/>
              <a:gdLst>
                <a:gd name="T0" fmla="*/ 37 w 593"/>
                <a:gd name="T1" fmla="*/ 265 h 1028"/>
                <a:gd name="T2" fmla="*/ 0 w 593"/>
                <a:gd name="T3" fmla="*/ 1028 h 1028"/>
                <a:gd name="T4" fmla="*/ 538 w 593"/>
                <a:gd name="T5" fmla="*/ 729 h 1028"/>
                <a:gd name="T6" fmla="*/ 593 w 593"/>
                <a:gd name="T7" fmla="*/ 0 h 1028"/>
                <a:gd name="T8" fmla="*/ 37 w 593"/>
                <a:gd name="T9" fmla="*/ 265 h 10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3" h="1028">
                  <a:moveTo>
                    <a:pt x="37" y="265"/>
                  </a:moveTo>
                  <a:lnTo>
                    <a:pt x="0" y="1028"/>
                  </a:lnTo>
                  <a:lnTo>
                    <a:pt x="538" y="729"/>
                  </a:lnTo>
                  <a:lnTo>
                    <a:pt x="593" y="0"/>
                  </a:lnTo>
                  <a:lnTo>
                    <a:pt x="37" y="265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51" name="Freeform: Shape 22"/>
            <p:cNvSpPr/>
            <p:nvPr/>
          </p:nvSpPr>
          <p:spPr bwMode="auto">
            <a:xfrm>
              <a:off x="4356" y="2445"/>
              <a:ext cx="560" cy="988"/>
            </a:xfrm>
            <a:custGeom>
              <a:avLst/>
              <a:gdLst>
                <a:gd name="T0" fmla="*/ 0 w 560"/>
                <a:gd name="T1" fmla="*/ 988 h 988"/>
                <a:gd name="T2" fmla="*/ 29 w 560"/>
                <a:gd name="T3" fmla="*/ 295 h 988"/>
                <a:gd name="T4" fmla="*/ 560 w 560"/>
                <a:gd name="T5" fmla="*/ 0 h 988"/>
                <a:gd name="T6" fmla="*/ 511 w 560"/>
                <a:gd name="T7" fmla="*/ 665 h 988"/>
                <a:gd name="T8" fmla="*/ 0 w 560"/>
                <a:gd name="T9" fmla="*/ 988 h 9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0" h="988">
                  <a:moveTo>
                    <a:pt x="0" y="988"/>
                  </a:moveTo>
                  <a:lnTo>
                    <a:pt x="29" y="295"/>
                  </a:lnTo>
                  <a:lnTo>
                    <a:pt x="560" y="0"/>
                  </a:lnTo>
                  <a:lnTo>
                    <a:pt x="511" y="665"/>
                  </a:lnTo>
                  <a:lnTo>
                    <a:pt x="0" y="988"/>
                  </a:ln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52" name="Freeform: Shape 23"/>
            <p:cNvSpPr/>
            <p:nvPr/>
          </p:nvSpPr>
          <p:spPr bwMode="auto">
            <a:xfrm>
              <a:off x="3089" y="1663"/>
              <a:ext cx="1267" cy="570"/>
            </a:xfrm>
            <a:custGeom>
              <a:avLst/>
              <a:gdLst>
                <a:gd name="T0" fmla="*/ 0 w 1267"/>
                <a:gd name="T1" fmla="*/ 270 h 570"/>
                <a:gd name="T2" fmla="*/ 634 w 1267"/>
                <a:gd name="T3" fmla="*/ 0 h 570"/>
                <a:gd name="T4" fmla="*/ 1267 w 1267"/>
                <a:gd name="T5" fmla="*/ 270 h 570"/>
                <a:gd name="T6" fmla="*/ 634 w 1267"/>
                <a:gd name="T7" fmla="*/ 570 h 570"/>
                <a:gd name="T8" fmla="*/ 0 w 1267"/>
                <a:gd name="T9" fmla="*/ 270 h 5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7" h="570">
                  <a:moveTo>
                    <a:pt x="0" y="270"/>
                  </a:moveTo>
                  <a:lnTo>
                    <a:pt x="634" y="0"/>
                  </a:lnTo>
                  <a:lnTo>
                    <a:pt x="1267" y="270"/>
                  </a:lnTo>
                  <a:lnTo>
                    <a:pt x="634" y="570"/>
                  </a:lnTo>
                  <a:lnTo>
                    <a:pt x="0" y="27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53" name="Freeform: Shape 24"/>
            <p:cNvSpPr/>
            <p:nvPr/>
          </p:nvSpPr>
          <p:spPr bwMode="auto">
            <a:xfrm>
              <a:off x="2469" y="1399"/>
              <a:ext cx="1194" cy="503"/>
            </a:xfrm>
            <a:custGeom>
              <a:avLst/>
              <a:gdLst>
                <a:gd name="T0" fmla="*/ 0 w 1194"/>
                <a:gd name="T1" fmla="*/ 240 h 503"/>
                <a:gd name="T2" fmla="*/ 631 w 1194"/>
                <a:gd name="T3" fmla="*/ 0 h 503"/>
                <a:gd name="T4" fmla="*/ 1194 w 1194"/>
                <a:gd name="T5" fmla="*/ 235 h 503"/>
                <a:gd name="T6" fmla="*/ 556 w 1194"/>
                <a:gd name="T7" fmla="*/ 503 h 503"/>
                <a:gd name="T8" fmla="*/ 0 w 1194"/>
                <a:gd name="T9" fmla="*/ 240 h 5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94" h="503">
                  <a:moveTo>
                    <a:pt x="0" y="240"/>
                  </a:moveTo>
                  <a:lnTo>
                    <a:pt x="631" y="0"/>
                  </a:lnTo>
                  <a:lnTo>
                    <a:pt x="1194" y="235"/>
                  </a:lnTo>
                  <a:lnTo>
                    <a:pt x="556" y="503"/>
                  </a:lnTo>
                  <a:lnTo>
                    <a:pt x="0" y="24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54" name="Freeform: Shape 25"/>
            <p:cNvSpPr/>
            <p:nvPr/>
          </p:nvSpPr>
          <p:spPr bwMode="auto">
            <a:xfrm>
              <a:off x="3787" y="1399"/>
              <a:ext cx="1191" cy="505"/>
            </a:xfrm>
            <a:custGeom>
              <a:avLst/>
              <a:gdLst>
                <a:gd name="T0" fmla="*/ 635 w 1191"/>
                <a:gd name="T1" fmla="*/ 505 h 505"/>
                <a:gd name="T2" fmla="*/ 0 w 1191"/>
                <a:gd name="T3" fmla="*/ 240 h 505"/>
                <a:gd name="T4" fmla="*/ 564 w 1191"/>
                <a:gd name="T5" fmla="*/ 0 h 505"/>
                <a:gd name="T6" fmla="*/ 1191 w 1191"/>
                <a:gd name="T7" fmla="*/ 240 h 505"/>
                <a:gd name="T8" fmla="*/ 635 w 1191"/>
                <a:gd name="T9" fmla="*/ 505 h 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91" h="505">
                  <a:moveTo>
                    <a:pt x="635" y="505"/>
                  </a:moveTo>
                  <a:lnTo>
                    <a:pt x="0" y="240"/>
                  </a:lnTo>
                  <a:lnTo>
                    <a:pt x="564" y="0"/>
                  </a:lnTo>
                  <a:lnTo>
                    <a:pt x="1191" y="240"/>
                  </a:lnTo>
                  <a:lnTo>
                    <a:pt x="635" y="50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55" name="Freeform: Shape 26"/>
            <p:cNvSpPr/>
            <p:nvPr/>
          </p:nvSpPr>
          <p:spPr bwMode="auto">
            <a:xfrm>
              <a:off x="3162" y="1167"/>
              <a:ext cx="1123" cy="445"/>
            </a:xfrm>
            <a:custGeom>
              <a:avLst/>
              <a:gdLst>
                <a:gd name="T0" fmla="*/ 560 w 1123"/>
                <a:gd name="T1" fmla="*/ 0 h 445"/>
                <a:gd name="T2" fmla="*/ 1123 w 1123"/>
                <a:gd name="T3" fmla="*/ 208 h 445"/>
                <a:gd name="T4" fmla="*/ 560 w 1123"/>
                <a:gd name="T5" fmla="*/ 445 h 445"/>
                <a:gd name="T6" fmla="*/ 0 w 1123"/>
                <a:gd name="T7" fmla="*/ 208 h 445"/>
                <a:gd name="T8" fmla="*/ 560 w 1123"/>
                <a:gd name="T9" fmla="*/ 0 h 4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23" h="445">
                  <a:moveTo>
                    <a:pt x="560" y="0"/>
                  </a:moveTo>
                  <a:lnTo>
                    <a:pt x="1123" y="208"/>
                  </a:lnTo>
                  <a:lnTo>
                    <a:pt x="560" y="445"/>
                  </a:lnTo>
                  <a:lnTo>
                    <a:pt x="0" y="208"/>
                  </a:lnTo>
                  <a:lnTo>
                    <a:pt x="56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</p:grpSp>
      <p:grpSp>
        <p:nvGrpSpPr>
          <p:cNvPr id="5" name="千图PPT彼岸天：ID 8661124库_组合 29"/>
          <p:cNvGrpSpPr/>
          <p:nvPr>
            <p:custDataLst>
              <p:tags r:id="rId2"/>
            </p:custDataLst>
          </p:nvPr>
        </p:nvGrpSpPr>
        <p:grpSpPr>
          <a:xfrm>
            <a:off x="5416877" y="2505397"/>
            <a:ext cx="940965" cy="940965"/>
            <a:chOff x="6832990" y="2145682"/>
            <a:chExt cx="823913" cy="823913"/>
          </a:xfrm>
        </p:grpSpPr>
        <p:sp>
          <p:nvSpPr>
            <p:cNvPr id="31" name="Oval 30"/>
            <p:cNvSpPr/>
            <p:nvPr/>
          </p:nvSpPr>
          <p:spPr bwMode="auto">
            <a:xfrm>
              <a:off x="6832990" y="2145682"/>
              <a:ext cx="823913" cy="823913"/>
            </a:xfrm>
            <a:prstGeom prst="ellipse">
              <a:avLst/>
            </a:prstGeom>
            <a:solidFill>
              <a:schemeClr val="accent1"/>
            </a:solidFill>
            <a:ln w="57150">
              <a:noFill/>
              <a:round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32" name="Freeform: Shape 31"/>
            <p:cNvSpPr/>
            <p:nvPr/>
          </p:nvSpPr>
          <p:spPr bwMode="auto">
            <a:xfrm>
              <a:off x="7099504" y="2364371"/>
              <a:ext cx="290883" cy="386534"/>
            </a:xfrm>
            <a:custGeom>
              <a:avLst/>
              <a:gdLst>
                <a:gd name="T0" fmla="*/ 168 w 192"/>
                <a:gd name="T1" fmla="*/ 64 h 256"/>
                <a:gd name="T2" fmla="*/ 168 w 192"/>
                <a:gd name="T3" fmla="*/ 40 h 256"/>
                <a:gd name="T4" fmla="*/ 184 w 192"/>
                <a:gd name="T5" fmla="*/ 40 h 256"/>
                <a:gd name="T6" fmla="*/ 192 w 192"/>
                <a:gd name="T7" fmla="*/ 32 h 256"/>
                <a:gd name="T8" fmla="*/ 192 w 192"/>
                <a:gd name="T9" fmla="*/ 8 h 256"/>
                <a:gd name="T10" fmla="*/ 184 w 192"/>
                <a:gd name="T11" fmla="*/ 0 h 256"/>
                <a:gd name="T12" fmla="*/ 8 w 192"/>
                <a:gd name="T13" fmla="*/ 0 h 256"/>
                <a:gd name="T14" fmla="*/ 0 w 192"/>
                <a:gd name="T15" fmla="*/ 8 h 256"/>
                <a:gd name="T16" fmla="*/ 0 w 192"/>
                <a:gd name="T17" fmla="*/ 32 h 256"/>
                <a:gd name="T18" fmla="*/ 8 w 192"/>
                <a:gd name="T19" fmla="*/ 40 h 256"/>
                <a:gd name="T20" fmla="*/ 24 w 192"/>
                <a:gd name="T21" fmla="*/ 40 h 256"/>
                <a:gd name="T22" fmla="*/ 24 w 192"/>
                <a:gd name="T23" fmla="*/ 64 h 256"/>
                <a:gd name="T24" fmla="*/ 63 w 192"/>
                <a:gd name="T25" fmla="*/ 128 h 256"/>
                <a:gd name="T26" fmla="*/ 24 w 192"/>
                <a:gd name="T27" fmla="*/ 192 h 256"/>
                <a:gd name="T28" fmla="*/ 24 w 192"/>
                <a:gd name="T29" fmla="*/ 216 h 256"/>
                <a:gd name="T30" fmla="*/ 8 w 192"/>
                <a:gd name="T31" fmla="*/ 216 h 256"/>
                <a:gd name="T32" fmla="*/ 0 w 192"/>
                <a:gd name="T33" fmla="*/ 224 h 256"/>
                <a:gd name="T34" fmla="*/ 0 w 192"/>
                <a:gd name="T35" fmla="*/ 248 h 256"/>
                <a:gd name="T36" fmla="*/ 8 w 192"/>
                <a:gd name="T37" fmla="*/ 256 h 256"/>
                <a:gd name="T38" fmla="*/ 184 w 192"/>
                <a:gd name="T39" fmla="*/ 256 h 256"/>
                <a:gd name="T40" fmla="*/ 192 w 192"/>
                <a:gd name="T41" fmla="*/ 248 h 256"/>
                <a:gd name="T42" fmla="*/ 192 w 192"/>
                <a:gd name="T43" fmla="*/ 224 h 256"/>
                <a:gd name="T44" fmla="*/ 184 w 192"/>
                <a:gd name="T45" fmla="*/ 216 h 256"/>
                <a:gd name="T46" fmla="*/ 168 w 192"/>
                <a:gd name="T47" fmla="*/ 216 h 256"/>
                <a:gd name="T48" fmla="*/ 168 w 192"/>
                <a:gd name="T49" fmla="*/ 192 h 256"/>
                <a:gd name="T50" fmla="*/ 129 w 192"/>
                <a:gd name="T51" fmla="*/ 128 h 256"/>
                <a:gd name="T52" fmla="*/ 168 w 192"/>
                <a:gd name="T53" fmla="*/ 64 h 256"/>
                <a:gd name="T54" fmla="*/ 16 w 192"/>
                <a:gd name="T55" fmla="*/ 16 h 256"/>
                <a:gd name="T56" fmla="*/ 176 w 192"/>
                <a:gd name="T57" fmla="*/ 16 h 256"/>
                <a:gd name="T58" fmla="*/ 176 w 192"/>
                <a:gd name="T59" fmla="*/ 24 h 256"/>
                <a:gd name="T60" fmla="*/ 16 w 192"/>
                <a:gd name="T61" fmla="*/ 24 h 256"/>
                <a:gd name="T62" fmla="*/ 16 w 192"/>
                <a:gd name="T63" fmla="*/ 16 h 256"/>
                <a:gd name="T64" fmla="*/ 176 w 192"/>
                <a:gd name="T65" fmla="*/ 240 h 256"/>
                <a:gd name="T66" fmla="*/ 16 w 192"/>
                <a:gd name="T67" fmla="*/ 240 h 256"/>
                <a:gd name="T68" fmla="*/ 16 w 192"/>
                <a:gd name="T69" fmla="*/ 232 h 256"/>
                <a:gd name="T70" fmla="*/ 176 w 192"/>
                <a:gd name="T71" fmla="*/ 232 h 256"/>
                <a:gd name="T72" fmla="*/ 176 w 192"/>
                <a:gd name="T73" fmla="*/ 240 h 256"/>
                <a:gd name="T74" fmla="*/ 152 w 192"/>
                <a:gd name="T75" fmla="*/ 192 h 256"/>
                <a:gd name="T76" fmla="*/ 152 w 192"/>
                <a:gd name="T77" fmla="*/ 216 h 256"/>
                <a:gd name="T78" fmla="*/ 40 w 192"/>
                <a:gd name="T79" fmla="*/ 216 h 256"/>
                <a:gd name="T80" fmla="*/ 40 w 192"/>
                <a:gd name="T81" fmla="*/ 192 h 256"/>
                <a:gd name="T82" fmla="*/ 96 w 192"/>
                <a:gd name="T83" fmla="*/ 136 h 256"/>
                <a:gd name="T84" fmla="*/ 152 w 192"/>
                <a:gd name="T85" fmla="*/ 192 h 256"/>
                <a:gd name="T86" fmla="*/ 96 w 192"/>
                <a:gd name="T87" fmla="*/ 120 h 256"/>
                <a:gd name="T88" fmla="*/ 40 w 192"/>
                <a:gd name="T89" fmla="*/ 64 h 256"/>
                <a:gd name="T90" fmla="*/ 40 w 192"/>
                <a:gd name="T91" fmla="*/ 40 h 256"/>
                <a:gd name="T92" fmla="*/ 152 w 192"/>
                <a:gd name="T93" fmla="*/ 40 h 256"/>
                <a:gd name="T94" fmla="*/ 152 w 192"/>
                <a:gd name="T95" fmla="*/ 64 h 256"/>
                <a:gd name="T96" fmla="*/ 96 w 192"/>
                <a:gd name="T97" fmla="*/ 120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92" h="256">
                  <a:moveTo>
                    <a:pt x="168" y="64"/>
                  </a:moveTo>
                  <a:cubicBezTo>
                    <a:pt x="168" y="40"/>
                    <a:pt x="168" y="40"/>
                    <a:pt x="168" y="40"/>
                  </a:cubicBezTo>
                  <a:cubicBezTo>
                    <a:pt x="184" y="40"/>
                    <a:pt x="184" y="40"/>
                    <a:pt x="184" y="40"/>
                  </a:cubicBezTo>
                  <a:cubicBezTo>
                    <a:pt x="188" y="40"/>
                    <a:pt x="192" y="36"/>
                    <a:pt x="192" y="32"/>
                  </a:cubicBezTo>
                  <a:cubicBezTo>
                    <a:pt x="192" y="8"/>
                    <a:pt x="192" y="8"/>
                    <a:pt x="192" y="8"/>
                  </a:cubicBezTo>
                  <a:cubicBezTo>
                    <a:pt x="192" y="4"/>
                    <a:pt x="188" y="0"/>
                    <a:pt x="184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6"/>
                    <a:pt x="4" y="40"/>
                    <a:pt x="8" y="40"/>
                  </a:cubicBezTo>
                  <a:cubicBezTo>
                    <a:pt x="24" y="40"/>
                    <a:pt x="24" y="40"/>
                    <a:pt x="24" y="40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4" y="92"/>
                    <a:pt x="40" y="116"/>
                    <a:pt x="63" y="128"/>
                  </a:cubicBezTo>
                  <a:cubicBezTo>
                    <a:pt x="40" y="140"/>
                    <a:pt x="24" y="164"/>
                    <a:pt x="24" y="192"/>
                  </a:cubicBezTo>
                  <a:cubicBezTo>
                    <a:pt x="24" y="216"/>
                    <a:pt x="24" y="216"/>
                    <a:pt x="24" y="216"/>
                  </a:cubicBezTo>
                  <a:cubicBezTo>
                    <a:pt x="8" y="216"/>
                    <a:pt x="8" y="216"/>
                    <a:pt x="8" y="216"/>
                  </a:cubicBezTo>
                  <a:cubicBezTo>
                    <a:pt x="4" y="216"/>
                    <a:pt x="0" y="220"/>
                    <a:pt x="0" y="224"/>
                  </a:cubicBezTo>
                  <a:cubicBezTo>
                    <a:pt x="0" y="248"/>
                    <a:pt x="0" y="248"/>
                    <a:pt x="0" y="248"/>
                  </a:cubicBezTo>
                  <a:cubicBezTo>
                    <a:pt x="0" y="252"/>
                    <a:pt x="4" y="256"/>
                    <a:pt x="8" y="256"/>
                  </a:cubicBezTo>
                  <a:cubicBezTo>
                    <a:pt x="184" y="256"/>
                    <a:pt x="184" y="256"/>
                    <a:pt x="184" y="256"/>
                  </a:cubicBezTo>
                  <a:cubicBezTo>
                    <a:pt x="188" y="256"/>
                    <a:pt x="192" y="252"/>
                    <a:pt x="192" y="248"/>
                  </a:cubicBezTo>
                  <a:cubicBezTo>
                    <a:pt x="192" y="224"/>
                    <a:pt x="192" y="224"/>
                    <a:pt x="192" y="224"/>
                  </a:cubicBezTo>
                  <a:cubicBezTo>
                    <a:pt x="192" y="220"/>
                    <a:pt x="188" y="216"/>
                    <a:pt x="184" y="216"/>
                  </a:cubicBezTo>
                  <a:cubicBezTo>
                    <a:pt x="168" y="216"/>
                    <a:pt x="168" y="216"/>
                    <a:pt x="168" y="216"/>
                  </a:cubicBezTo>
                  <a:cubicBezTo>
                    <a:pt x="168" y="192"/>
                    <a:pt x="168" y="192"/>
                    <a:pt x="168" y="192"/>
                  </a:cubicBezTo>
                  <a:cubicBezTo>
                    <a:pt x="168" y="164"/>
                    <a:pt x="152" y="140"/>
                    <a:pt x="129" y="128"/>
                  </a:cubicBezTo>
                  <a:cubicBezTo>
                    <a:pt x="152" y="116"/>
                    <a:pt x="168" y="92"/>
                    <a:pt x="168" y="64"/>
                  </a:cubicBezTo>
                  <a:close/>
                  <a:moveTo>
                    <a:pt x="16" y="16"/>
                  </a:moveTo>
                  <a:cubicBezTo>
                    <a:pt x="176" y="16"/>
                    <a:pt x="176" y="16"/>
                    <a:pt x="176" y="16"/>
                  </a:cubicBezTo>
                  <a:cubicBezTo>
                    <a:pt x="176" y="24"/>
                    <a:pt x="176" y="24"/>
                    <a:pt x="176" y="24"/>
                  </a:cubicBezTo>
                  <a:cubicBezTo>
                    <a:pt x="16" y="24"/>
                    <a:pt x="16" y="24"/>
                    <a:pt x="16" y="24"/>
                  </a:cubicBezTo>
                  <a:lnTo>
                    <a:pt x="16" y="16"/>
                  </a:lnTo>
                  <a:close/>
                  <a:moveTo>
                    <a:pt x="176" y="240"/>
                  </a:moveTo>
                  <a:cubicBezTo>
                    <a:pt x="16" y="240"/>
                    <a:pt x="16" y="240"/>
                    <a:pt x="16" y="240"/>
                  </a:cubicBezTo>
                  <a:cubicBezTo>
                    <a:pt x="16" y="232"/>
                    <a:pt x="16" y="232"/>
                    <a:pt x="16" y="232"/>
                  </a:cubicBezTo>
                  <a:cubicBezTo>
                    <a:pt x="176" y="232"/>
                    <a:pt x="176" y="232"/>
                    <a:pt x="176" y="232"/>
                  </a:cubicBezTo>
                  <a:lnTo>
                    <a:pt x="176" y="240"/>
                  </a:lnTo>
                  <a:close/>
                  <a:moveTo>
                    <a:pt x="152" y="192"/>
                  </a:moveTo>
                  <a:cubicBezTo>
                    <a:pt x="152" y="216"/>
                    <a:pt x="152" y="216"/>
                    <a:pt x="152" y="216"/>
                  </a:cubicBezTo>
                  <a:cubicBezTo>
                    <a:pt x="40" y="216"/>
                    <a:pt x="40" y="216"/>
                    <a:pt x="40" y="216"/>
                  </a:cubicBezTo>
                  <a:cubicBezTo>
                    <a:pt x="40" y="192"/>
                    <a:pt x="40" y="192"/>
                    <a:pt x="40" y="192"/>
                  </a:cubicBezTo>
                  <a:cubicBezTo>
                    <a:pt x="40" y="161"/>
                    <a:pt x="65" y="136"/>
                    <a:pt x="96" y="136"/>
                  </a:cubicBezTo>
                  <a:cubicBezTo>
                    <a:pt x="127" y="136"/>
                    <a:pt x="152" y="161"/>
                    <a:pt x="152" y="192"/>
                  </a:cubicBezTo>
                  <a:close/>
                  <a:moveTo>
                    <a:pt x="96" y="120"/>
                  </a:moveTo>
                  <a:cubicBezTo>
                    <a:pt x="65" y="120"/>
                    <a:pt x="40" y="95"/>
                    <a:pt x="40" y="64"/>
                  </a:cubicBezTo>
                  <a:cubicBezTo>
                    <a:pt x="40" y="40"/>
                    <a:pt x="40" y="40"/>
                    <a:pt x="40" y="40"/>
                  </a:cubicBezTo>
                  <a:cubicBezTo>
                    <a:pt x="152" y="40"/>
                    <a:pt x="152" y="40"/>
                    <a:pt x="152" y="40"/>
                  </a:cubicBezTo>
                  <a:cubicBezTo>
                    <a:pt x="152" y="64"/>
                    <a:pt x="152" y="64"/>
                    <a:pt x="152" y="64"/>
                  </a:cubicBezTo>
                  <a:cubicBezTo>
                    <a:pt x="152" y="95"/>
                    <a:pt x="127" y="120"/>
                    <a:pt x="96" y="12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</p:grpSp>
      <p:grpSp>
        <p:nvGrpSpPr>
          <p:cNvPr id="6" name="千图PPT彼岸天：ID 8661124库_组合 32"/>
          <p:cNvGrpSpPr/>
          <p:nvPr>
            <p:custDataLst>
              <p:tags r:id="rId3"/>
            </p:custDataLst>
          </p:nvPr>
        </p:nvGrpSpPr>
        <p:grpSpPr>
          <a:xfrm>
            <a:off x="5458552" y="3830269"/>
            <a:ext cx="940965" cy="940965"/>
            <a:chOff x="6869481" y="3174886"/>
            <a:chExt cx="823913" cy="823913"/>
          </a:xfrm>
        </p:grpSpPr>
        <p:sp>
          <p:nvSpPr>
            <p:cNvPr id="27" name="Oval 33"/>
            <p:cNvSpPr/>
            <p:nvPr/>
          </p:nvSpPr>
          <p:spPr bwMode="auto">
            <a:xfrm>
              <a:off x="6869481" y="3174886"/>
              <a:ext cx="823913" cy="823913"/>
            </a:xfrm>
            <a:prstGeom prst="ellipse">
              <a:avLst/>
            </a:prstGeom>
            <a:solidFill>
              <a:schemeClr val="accent3"/>
            </a:solidFill>
            <a:ln w="57150">
              <a:noFill/>
              <a:round/>
            </a:ln>
          </p:spPr>
          <p:txBody>
            <a:bodyPr anchor="ctr"/>
            <a:lstStyle/>
            <a:p>
              <a:pPr algn="ctr"/>
            </a:p>
          </p:txBody>
        </p:sp>
        <p:grpSp>
          <p:nvGrpSpPr>
            <p:cNvPr id="28" name="Group 34"/>
            <p:cNvGrpSpPr/>
            <p:nvPr/>
          </p:nvGrpSpPr>
          <p:grpSpPr>
            <a:xfrm>
              <a:off x="7099504" y="3437424"/>
              <a:ext cx="386534" cy="314469"/>
              <a:chOff x="6275559" y="2434671"/>
              <a:chExt cx="386534" cy="314469"/>
            </a:xfrm>
            <a:solidFill>
              <a:schemeClr val="bg1"/>
            </a:solidFill>
          </p:grpSpPr>
          <p:sp>
            <p:nvSpPr>
              <p:cNvPr id="29" name="Freeform: Shape 35"/>
              <p:cNvSpPr/>
              <p:nvPr/>
            </p:nvSpPr>
            <p:spPr bwMode="auto">
              <a:xfrm>
                <a:off x="6275559" y="2434671"/>
                <a:ext cx="386534" cy="314469"/>
              </a:xfrm>
              <a:custGeom>
                <a:avLst/>
                <a:gdLst>
                  <a:gd name="T0" fmla="*/ 248 w 256"/>
                  <a:gd name="T1" fmla="*/ 0 h 208"/>
                  <a:gd name="T2" fmla="*/ 40 w 256"/>
                  <a:gd name="T3" fmla="*/ 0 h 208"/>
                  <a:gd name="T4" fmla="*/ 32 w 256"/>
                  <a:gd name="T5" fmla="*/ 8 h 208"/>
                  <a:gd name="T6" fmla="*/ 32 w 256"/>
                  <a:gd name="T7" fmla="*/ 32 h 208"/>
                  <a:gd name="T8" fmla="*/ 8 w 256"/>
                  <a:gd name="T9" fmla="*/ 32 h 208"/>
                  <a:gd name="T10" fmla="*/ 0 w 256"/>
                  <a:gd name="T11" fmla="*/ 40 h 208"/>
                  <a:gd name="T12" fmla="*/ 0 w 256"/>
                  <a:gd name="T13" fmla="*/ 200 h 208"/>
                  <a:gd name="T14" fmla="*/ 8 w 256"/>
                  <a:gd name="T15" fmla="*/ 208 h 208"/>
                  <a:gd name="T16" fmla="*/ 216 w 256"/>
                  <a:gd name="T17" fmla="*/ 208 h 208"/>
                  <a:gd name="T18" fmla="*/ 224 w 256"/>
                  <a:gd name="T19" fmla="*/ 200 h 208"/>
                  <a:gd name="T20" fmla="*/ 224 w 256"/>
                  <a:gd name="T21" fmla="*/ 176 h 208"/>
                  <a:gd name="T22" fmla="*/ 248 w 256"/>
                  <a:gd name="T23" fmla="*/ 176 h 208"/>
                  <a:gd name="T24" fmla="*/ 256 w 256"/>
                  <a:gd name="T25" fmla="*/ 168 h 208"/>
                  <a:gd name="T26" fmla="*/ 256 w 256"/>
                  <a:gd name="T27" fmla="*/ 8 h 208"/>
                  <a:gd name="T28" fmla="*/ 248 w 256"/>
                  <a:gd name="T29" fmla="*/ 0 h 208"/>
                  <a:gd name="T30" fmla="*/ 208 w 256"/>
                  <a:gd name="T31" fmla="*/ 48 h 208"/>
                  <a:gd name="T32" fmla="*/ 208 w 256"/>
                  <a:gd name="T33" fmla="*/ 175 h 208"/>
                  <a:gd name="T34" fmla="*/ 165 w 256"/>
                  <a:gd name="T35" fmla="*/ 138 h 208"/>
                  <a:gd name="T36" fmla="*/ 156 w 256"/>
                  <a:gd name="T37" fmla="*/ 137 h 208"/>
                  <a:gd name="T38" fmla="*/ 122 w 256"/>
                  <a:gd name="T39" fmla="*/ 158 h 208"/>
                  <a:gd name="T40" fmla="*/ 70 w 256"/>
                  <a:gd name="T41" fmla="*/ 99 h 208"/>
                  <a:gd name="T42" fmla="*/ 64 w 256"/>
                  <a:gd name="T43" fmla="*/ 96 h 208"/>
                  <a:gd name="T44" fmla="*/ 58 w 256"/>
                  <a:gd name="T45" fmla="*/ 98 h 208"/>
                  <a:gd name="T46" fmla="*/ 16 w 256"/>
                  <a:gd name="T47" fmla="*/ 141 h 208"/>
                  <a:gd name="T48" fmla="*/ 16 w 256"/>
                  <a:gd name="T49" fmla="*/ 48 h 208"/>
                  <a:gd name="T50" fmla="*/ 208 w 256"/>
                  <a:gd name="T51" fmla="*/ 48 h 208"/>
                  <a:gd name="T52" fmla="*/ 16 w 256"/>
                  <a:gd name="T53" fmla="*/ 163 h 208"/>
                  <a:gd name="T54" fmla="*/ 64 w 256"/>
                  <a:gd name="T55" fmla="*/ 116 h 208"/>
                  <a:gd name="T56" fmla="*/ 114 w 256"/>
                  <a:gd name="T57" fmla="*/ 173 h 208"/>
                  <a:gd name="T58" fmla="*/ 124 w 256"/>
                  <a:gd name="T59" fmla="*/ 175 h 208"/>
                  <a:gd name="T60" fmla="*/ 159 w 256"/>
                  <a:gd name="T61" fmla="*/ 154 h 208"/>
                  <a:gd name="T62" fmla="*/ 204 w 256"/>
                  <a:gd name="T63" fmla="*/ 192 h 208"/>
                  <a:gd name="T64" fmla="*/ 16 w 256"/>
                  <a:gd name="T65" fmla="*/ 192 h 208"/>
                  <a:gd name="T66" fmla="*/ 16 w 256"/>
                  <a:gd name="T67" fmla="*/ 163 h 208"/>
                  <a:gd name="T68" fmla="*/ 240 w 256"/>
                  <a:gd name="T69" fmla="*/ 160 h 208"/>
                  <a:gd name="T70" fmla="*/ 224 w 256"/>
                  <a:gd name="T71" fmla="*/ 160 h 208"/>
                  <a:gd name="T72" fmla="*/ 224 w 256"/>
                  <a:gd name="T73" fmla="*/ 40 h 208"/>
                  <a:gd name="T74" fmla="*/ 216 w 256"/>
                  <a:gd name="T75" fmla="*/ 32 h 208"/>
                  <a:gd name="T76" fmla="*/ 48 w 256"/>
                  <a:gd name="T77" fmla="*/ 32 h 208"/>
                  <a:gd name="T78" fmla="*/ 48 w 256"/>
                  <a:gd name="T79" fmla="*/ 16 h 208"/>
                  <a:gd name="T80" fmla="*/ 240 w 256"/>
                  <a:gd name="T81" fmla="*/ 16 h 208"/>
                  <a:gd name="T82" fmla="*/ 240 w 256"/>
                  <a:gd name="T83" fmla="*/ 160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256" h="208">
                    <a:moveTo>
                      <a:pt x="248" y="0"/>
                    </a:moveTo>
                    <a:cubicBezTo>
                      <a:pt x="40" y="0"/>
                      <a:pt x="40" y="0"/>
                      <a:pt x="40" y="0"/>
                    </a:cubicBezTo>
                    <a:cubicBezTo>
                      <a:pt x="36" y="0"/>
                      <a:pt x="32" y="4"/>
                      <a:pt x="32" y="8"/>
                    </a:cubicBezTo>
                    <a:cubicBezTo>
                      <a:pt x="32" y="32"/>
                      <a:pt x="32" y="32"/>
                      <a:pt x="32" y="32"/>
                    </a:cubicBezTo>
                    <a:cubicBezTo>
                      <a:pt x="8" y="32"/>
                      <a:pt x="8" y="32"/>
                      <a:pt x="8" y="32"/>
                    </a:cubicBezTo>
                    <a:cubicBezTo>
                      <a:pt x="4" y="32"/>
                      <a:pt x="0" y="36"/>
                      <a:pt x="0" y="40"/>
                    </a:cubicBezTo>
                    <a:cubicBezTo>
                      <a:pt x="0" y="200"/>
                      <a:pt x="0" y="200"/>
                      <a:pt x="0" y="200"/>
                    </a:cubicBezTo>
                    <a:cubicBezTo>
                      <a:pt x="0" y="204"/>
                      <a:pt x="4" y="208"/>
                      <a:pt x="8" y="208"/>
                    </a:cubicBezTo>
                    <a:cubicBezTo>
                      <a:pt x="216" y="208"/>
                      <a:pt x="216" y="208"/>
                      <a:pt x="216" y="208"/>
                    </a:cubicBezTo>
                    <a:cubicBezTo>
                      <a:pt x="220" y="208"/>
                      <a:pt x="224" y="204"/>
                      <a:pt x="224" y="200"/>
                    </a:cubicBezTo>
                    <a:cubicBezTo>
                      <a:pt x="224" y="176"/>
                      <a:pt x="224" y="176"/>
                      <a:pt x="224" y="176"/>
                    </a:cubicBezTo>
                    <a:cubicBezTo>
                      <a:pt x="248" y="176"/>
                      <a:pt x="248" y="176"/>
                      <a:pt x="248" y="176"/>
                    </a:cubicBezTo>
                    <a:cubicBezTo>
                      <a:pt x="252" y="176"/>
                      <a:pt x="256" y="172"/>
                      <a:pt x="256" y="168"/>
                    </a:cubicBezTo>
                    <a:cubicBezTo>
                      <a:pt x="256" y="8"/>
                      <a:pt x="256" y="8"/>
                      <a:pt x="256" y="8"/>
                    </a:cubicBezTo>
                    <a:cubicBezTo>
                      <a:pt x="256" y="4"/>
                      <a:pt x="252" y="0"/>
                      <a:pt x="248" y="0"/>
                    </a:cubicBezTo>
                    <a:close/>
                    <a:moveTo>
                      <a:pt x="208" y="48"/>
                    </a:moveTo>
                    <a:cubicBezTo>
                      <a:pt x="208" y="175"/>
                      <a:pt x="208" y="175"/>
                      <a:pt x="208" y="175"/>
                    </a:cubicBezTo>
                    <a:cubicBezTo>
                      <a:pt x="165" y="138"/>
                      <a:pt x="165" y="138"/>
                      <a:pt x="165" y="138"/>
                    </a:cubicBezTo>
                    <a:cubicBezTo>
                      <a:pt x="163" y="136"/>
                      <a:pt x="159" y="135"/>
                      <a:pt x="156" y="137"/>
                    </a:cubicBezTo>
                    <a:cubicBezTo>
                      <a:pt x="122" y="158"/>
                      <a:pt x="122" y="158"/>
                      <a:pt x="122" y="158"/>
                    </a:cubicBezTo>
                    <a:cubicBezTo>
                      <a:pt x="70" y="99"/>
                      <a:pt x="70" y="99"/>
                      <a:pt x="70" y="99"/>
                    </a:cubicBezTo>
                    <a:cubicBezTo>
                      <a:pt x="69" y="97"/>
                      <a:pt x="66" y="96"/>
                      <a:pt x="64" y="96"/>
                    </a:cubicBezTo>
                    <a:cubicBezTo>
                      <a:pt x="62" y="96"/>
                      <a:pt x="60" y="97"/>
                      <a:pt x="58" y="98"/>
                    </a:cubicBezTo>
                    <a:cubicBezTo>
                      <a:pt x="16" y="141"/>
                      <a:pt x="16" y="141"/>
                      <a:pt x="16" y="141"/>
                    </a:cubicBezTo>
                    <a:cubicBezTo>
                      <a:pt x="16" y="48"/>
                      <a:pt x="16" y="48"/>
                      <a:pt x="16" y="48"/>
                    </a:cubicBezTo>
                    <a:lnTo>
                      <a:pt x="208" y="48"/>
                    </a:lnTo>
                    <a:close/>
                    <a:moveTo>
                      <a:pt x="16" y="163"/>
                    </a:moveTo>
                    <a:cubicBezTo>
                      <a:pt x="64" y="116"/>
                      <a:pt x="64" y="116"/>
                      <a:pt x="64" y="116"/>
                    </a:cubicBezTo>
                    <a:cubicBezTo>
                      <a:pt x="114" y="173"/>
                      <a:pt x="114" y="173"/>
                      <a:pt x="114" y="173"/>
                    </a:cubicBezTo>
                    <a:cubicBezTo>
                      <a:pt x="117" y="176"/>
                      <a:pt x="121" y="177"/>
                      <a:pt x="124" y="175"/>
                    </a:cubicBezTo>
                    <a:cubicBezTo>
                      <a:pt x="159" y="154"/>
                      <a:pt x="159" y="154"/>
                      <a:pt x="159" y="154"/>
                    </a:cubicBezTo>
                    <a:cubicBezTo>
                      <a:pt x="204" y="192"/>
                      <a:pt x="204" y="192"/>
                      <a:pt x="204" y="192"/>
                    </a:cubicBezTo>
                    <a:cubicBezTo>
                      <a:pt x="16" y="192"/>
                      <a:pt x="16" y="192"/>
                      <a:pt x="16" y="192"/>
                    </a:cubicBezTo>
                    <a:lnTo>
                      <a:pt x="16" y="163"/>
                    </a:lnTo>
                    <a:close/>
                    <a:moveTo>
                      <a:pt x="240" y="160"/>
                    </a:moveTo>
                    <a:cubicBezTo>
                      <a:pt x="224" y="160"/>
                      <a:pt x="224" y="160"/>
                      <a:pt x="224" y="160"/>
                    </a:cubicBezTo>
                    <a:cubicBezTo>
                      <a:pt x="224" y="40"/>
                      <a:pt x="224" y="40"/>
                      <a:pt x="224" y="40"/>
                    </a:cubicBezTo>
                    <a:cubicBezTo>
                      <a:pt x="224" y="36"/>
                      <a:pt x="220" y="32"/>
                      <a:pt x="216" y="32"/>
                    </a:cubicBezTo>
                    <a:cubicBezTo>
                      <a:pt x="48" y="32"/>
                      <a:pt x="48" y="32"/>
                      <a:pt x="48" y="32"/>
                    </a:cubicBezTo>
                    <a:cubicBezTo>
                      <a:pt x="48" y="16"/>
                      <a:pt x="48" y="16"/>
                      <a:pt x="48" y="16"/>
                    </a:cubicBezTo>
                    <a:cubicBezTo>
                      <a:pt x="240" y="16"/>
                      <a:pt x="240" y="16"/>
                      <a:pt x="240" y="16"/>
                    </a:cubicBezTo>
                    <a:lnTo>
                      <a:pt x="240" y="16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30" name="Freeform: Shape 36"/>
              <p:cNvSpPr/>
              <p:nvPr/>
            </p:nvSpPr>
            <p:spPr bwMode="auto">
              <a:xfrm>
                <a:off x="6481274" y="2531633"/>
                <a:ext cx="83858" cy="85169"/>
              </a:xfrm>
              <a:custGeom>
                <a:avLst/>
                <a:gdLst>
                  <a:gd name="T0" fmla="*/ 28 w 56"/>
                  <a:gd name="T1" fmla="*/ 56 h 56"/>
                  <a:gd name="T2" fmla="*/ 56 w 56"/>
                  <a:gd name="T3" fmla="*/ 28 h 56"/>
                  <a:gd name="T4" fmla="*/ 28 w 56"/>
                  <a:gd name="T5" fmla="*/ 0 h 56"/>
                  <a:gd name="T6" fmla="*/ 0 w 56"/>
                  <a:gd name="T7" fmla="*/ 28 h 56"/>
                  <a:gd name="T8" fmla="*/ 28 w 56"/>
                  <a:gd name="T9" fmla="*/ 56 h 56"/>
                  <a:gd name="T10" fmla="*/ 28 w 56"/>
                  <a:gd name="T11" fmla="*/ 16 h 56"/>
                  <a:gd name="T12" fmla="*/ 40 w 56"/>
                  <a:gd name="T13" fmla="*/ 28 h 56"/>
                  <a:gd name="T14" fmla="*/ 28 w 56"/>
                  <a:gd name="T15" fmla="*/ 40 h 56"/>
                  <a:gd name="T16" fmla="*/ 16 w 56"/>
                  <a:gd name="T17" fmla="*/ 28 h 56"/>
                  <a:gd name="T18" fmla="*/ 28 w 56"/>
                  <a:gd name="T19" fmla="*/ 16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6" h="56">
                    <a:moveTo>
                      <a:pt x="28" y="56"/>
                    </a:moveTo>
                    <a:cubicBezTo>
                      <a:pt x="43" y="56"/>
                      <a:pt x="56" y="43"/>
                      <a:pt x="56" y="28"/>
                    </a:cubicBezTo>
                    <a:cubicBezTo>
                      <a:pt x="56" y="13"/>
                      <a:pt x="43" y="0"/>
                      <a:pt x="28" y="0"/>
                    </a:cubicBezTo>
                    <a:cubicBezTo>
                      <a:pt x="13" y="0"/>
                      <a:pt x="0" y="13"/>
                      <a:pt x="0" y="28"/>
                    </a:cubicBezTo>
                    <a:cubicBezTo>
                      <a:pt x="0" y="43"/>
                      <a:pt x="13" y="56"/>
                      <a:pt x="28" y="56"/>
                    </a:cubicBezTo>
                    <a:close/>
                    <a:moveTo>
                      <a:pt x="28" y="16"/>
                    </a:moveTo>
                    <a:cubicBezTo>
                      <a:pt x="35" y="16"/>
                      <a:pt x="40" y="21"/>
                      <a:pt x="40" y="28"/>
                    </a:cubicBezTo>
                    <a:cubicBezTo>
                      <a:pt x="40" y="35"/>
                      <a:pt x="35" y="40"/>
                      <a:pt x="28" y="40"/>
                    </a:cubicBezTo>
                    <a:cubicBezTo>
                      <a:pt x="21" y="40"/>
                      <a:pt x="16" y="35"/>
                      <a:pt x="16" y="28"/>
                    </a:cubicBezTo>
                    <a:cubicBezTo>
                      <a:pt x="16" y="21"/>
                      <a:pt x="21" y="16"/>
                      <a:pt x="28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</p:grpSp>
      </p:grpSp>
      <p:grpSp>
        <p:nvGrpSpPr>
          <p:cNvPr id="7" name="千图PPT彼岸天：ID 8661124库_组合 1"/>
          <p:cNvGrpSpPr/>
          <p:nvPr>
            <p:custDataLst>
              <p:tags r:id="rId4"/>
            </p:custDataLst>
          </p:nvPr>
        </p:nvGrpSpPr>
        <p:grpSpPr>
          <a:xfrm>
            <a:off x="6708067" y="2600908"/>
            <a:ext cx="4764796" cy="1261188"/>
            <a:chOff x="6384032" y="3124343"/>
            <a:chExt cx="5090832" cy="1261188"/>
          </a:xfrm>
        </p:grpSpPr>
        <p:sp>
          <p:nvSpPr>
            <p:cNvPr id="25" name="TextBox 27"/>
            <p:cNvSpPr txBox="1"/>
            <p:nvPr/>
          </p:nvSpPr>
          <p:spPr>
            <a:xfrm>
              <a:off x="6384032" y="3124343"/>
              <a:ext cx="5090832" cy="386936"/>
            </a:xfrm>
            <a:prstGeom prst="rect">
              <a:avLst/>
            </a:prstGeom>
            <a:ln>
              <a:noFill/>
            </a:ln>
          </p:spPr>
          <p:txBody>
            <a:bodyPr vert="horz" wrap="none" lIns="0" tIns="0" rIns="0" bIns="0" anchor="b" anchorCtr="0">
              <a:normAutofit/>
            </a:bodyPr>
            <a:lstStyle/>
            <a:p>
              <a:pPr marL="0" indent="0">
                <a:spcBef>
                  <a:spcPct val="0"/>
                </a:spcBef>
                <a:buNone/>
              </a:pPr>
              <a:r>
                <a:rPr lang="zh-CN" altLang="en-US" b="1" dirty="0">
                  <a:solidFill>
                    <a:schemeClr val="accent1"/>
                  </a:solidFill>
                </a:rPr>
                <a:t>输入标题文本</a:t>
              </a:r>
              <a:endParaRPr lang="zh-CN" altLang="en-US" b="1" dirty="0">
                <a:solidFill>
                  <a:schemeClr val="accent1"/>
                </a:solidFill>
              </a:endParaRPr>
            </a:p>
          </p:txBody>
        </p:sp>
        <p:sp>
          <p:nvSpPr>
            <p:cNvPr id="26" name="TextBox 37"/>
            <p:cNvSpPr txBox="1"/>
            <p:nvPr/>
          </p:nvSpPr>
          <p:spPr>
            <a:xfrm>
              <a:off x="6384032" y="3511279"/>
              <a:ext cx="5090832" cy="874252"/>
            </a:xfrm>
            <a:prstGeom prst="rect">
              <a:avLst/>
            </a:prstGeom>
            <a:ln>
              <a:noFill/>
            </a:ln>
          </p:spPr>
          <p:txBody>
            <a:bodyPr vert="horz" wrap="square" lIns="0" tIns="0" rIns="0" bIns="0" anchor="t" anchorCtr="0">
              <a:normAutofit/>
            </a:bodyPr>
            <a:lstStyle/>
            <a:p>
              <a:pPr marL="0" indent="0">
                <a:lnSpc>
                  <a:spcPct val="120000"/>
                </a:lnSpc>
                <a:spcBef>
                  <a:spcPct val="0"/>
                </a:spcBef>
                <a:buNone/>
              </a:pPr>
              <a:r>
                <a:rPr lang="zh-CN" altLang="en-US" sz="1100" dirty="0">
                  <a:solidFill>
                    <a:srgbClr val="000000"/>
                  </a:solidFill>
                </a:rPr>
                <a:t>请替换文字内容复制你的内容到</a:t>
              </a:r>
              <a:r>
                <a:rPr lang="zh-CN" altLang="en-US" sz="1100" dirty="0" smtClean="0">
                  <a:solidFill>
                    <a:srgbClr val="000000"/>
                  </a:solidFill>
                </a:rPr>
                <a:t>此</a:t>
              </a:r>
              <a:endParaRPr lang="zh-CN" altLang="en-US" sz="11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8" name="千图PPT彼岸天：ID 8661124库_组合 40"/>
          <p:cNvGrpSpPr/>
          <p:nvPr>
            <p:custDataLst>
              <p:tags r:id="rId5"/>
            </p:custDataLst>
          </p:nvPr>
        </p:nvGrpSpPr>
        <p:grpSpPr>
          <a:xfrm>
            <a:off x="6708067" y="3914794"/>
            <a:ext cx="4764796" cy="1261188"/>
            <a:chOff x="6384032" y="3124343"/>
            <a:chExt cx="5090832" cy="1261188"/>
          </a:xfrm>
        </p:grpSpPr>
        <p:sp>
          <p:nvSpPr>
            <p:cNvPr id="23" name="TextBox 41"/>
            <p:cNvSpPr txBox="1"/>
            <p:nvPr/>
          </p:nvSpPr>
          <p:spPr>
            <a:xfrm>
              <a:off x="6384032" y="3124343"/>
              <a:ext cx="5090832" cy="386936"/>
            </a:xfrm>
            <a:prstGeom prst="rect">
              <a:avLst/>
            </a:prstGeom>
            <a:ln>
              <a:noFill/>
            </a:ln>
          </p:spPr>
          <p:txBody>
            <a:bodyPr vert="horz" wrap="none" lIns="0" tIns="0" rIns="0" bIns="0" anchor="b" anchorCtr="0">
              <a:normAutofit/>
            </a:bodyPr>
            <a:lstStyle/>
            <a:p>
              <a:pPr marL="0" indent="0">
                <a:spcBef>
                  <a:spcPct val="0"/>
                </a:spcBef>
                <a:buNone/>
              </a:pPr>
              <a:r>
                <a:rPr lang="zh-CN" altLang="en-US" b="1" dirty="0">
                  <a:solidFill>
                    <a:schemeClr val="accent3"/>
                  </a:solidFill>
                </a:rPr>
                <a:t>输入标题文本</a:t>
              </a:r>
              <a:endParaRPr lang="zh-CN" altLang="en-US" b="1" dirty="0">
                <a:solidFill>
                  <a:schemeClr val="accent3"/>
                </a:solidFill>
              </a:endParaRPr>
            </a:p>
          </p:txBody>
        </p:sp>
        <p:sp>
          <p:nvSpPr>
            <p:cNvPr id="24" name="TextBox 42"/>
            <p:cNvSpPr txBox="1"/>
            <p:nvPr/>
          </p:nvSpPr>
          <p:spPr>
            <a:xfrm>
              <a:off x="6384032" y="3511279"/>
              <a:ext cx="5090832" cy="874252"/>
            </a:xfrm>
            <a:prstGeom prst="rect">
              <a:avLst/>
            </a:prstGeom>
            <a:ln>
              <a:noFill/>
            </a:ln>
          </p:spPr>
          <p:txBody>
            <a:bodyPr vert="horz" wrap="square" lIns="0" tIns="0" rIns="0" bIns="0" anchor="t" anchorCtr="0">
              <a:normAutofit/>
            </a:bodyPr>
            <a:lstStyle/>
            <a:p>
              <a:pPr marL="0" indent="0">
                <a:lnSpc>
                  <a:spcPct val="120000"/>
                </a:lnSpc>
                <a:spcBef>
                  <a:spcPct val="0"/>
                </a:spcBef>
                <a:buNone/>
              </a:pPr>
              <a:r>
                <a:rPr lang="zh-CN" altLang="en-US" sz="1100" dirty="0">
                  <a:solidFill>
                    <a:srgbClr val="000000"/>
                  </a:solidFill>
                </a:rPr>
                <a:t>请替换文字内容复制你的内容到</a:t>
              </a:r>
              <a:r>
                <a:rPr lang="zh-CN" altLang="en-US" sz="1100" dirty="0" smtClean="0">
                  <a:solidFill>
                    <a:srgbClr val="000000"/>
                  </a:solidFill>
                </a:rPr>
                <a:t>此</a:t>
              </a:r>
              <a:endParaRPr lang="zh-CN" altLang="en-US" sz="11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9" name="千图PPT彼岸天：ID 8661124库_组合 43"/>
          <p:cNvGrpSpPr/>
          <p:nvPr>
            <p:custDataLst>
              <p:tags r:id="rId6"/>
            </p:custDataLst>
          </p:nvPr>
        </p:nvGrpSpPr>
        <p:grpSpPr>
          <a:xfrm>
            <a:off x="4316679" y="1416915"/>
            <a:ext cx="940965" cy="940965"/>
            <a:chOff x="6832990" y="2145682"/>
            <a:chExt cx="823913" cy="823913"/>
          </a:xfrm>
        </p:grpSpPr>
        <p:sp>
          <p:nvSpPr>
            <p:cNvPr id="21" name="Oval 44"/>
            <p:cNvSpPr/>
            <p:nvPr/>
          </p:nvSpPr>
          <p:spPr bwMode="auto">
            <a:xfrm>
              <a:off x="6832990" y="2145682"/>
              <a:ext cx="823913" cy="823913"/>
            </a:xfrm>
            <a:prstGeom prst="ellipse">
              <a:avLst/>
            </a:prstGeom>
            <a:solidFill>
              <a:schemeClr val="accent1"/>
            </a:solidFill>
            <a:ln w="57150">
              <a:noFill/>
              <a:round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22" name="Freeform: Shape 45"/>
            <p:cNvSpPr/>
            <p:nvPr/>
          </p:nvSpPr>
          <p:spPr bwMode="auto">
            <a:xfrm>
              <a:off x="7099504" y="2364371"/>
              <a:ext cx="290883" cy="386534"/>
            </a:xfrm>
            <a:custGeom>
              <a:avLst/>
              <a:gdLst>
                <a:gd name="T0" fmla="*/ 168 w 192"/>
                <a:gd name="T1" fmla="*/ 64 h 256"/>
                <a:gd name="T2" fmla="*/ 168 w 192"/>
                <a:gd name="T3" fmla="*/ 40 h 256"/>
                <a:gd name="T4" fmla="*/ 184 w 192"/>
                <a:gd name="T5" fmla="*/ 40 h 256"/>
                <a:gd name="T6" fmla="*/ 192 w 192"/>
                <a:gd name="T7" fmla="*/ 32 h 256"/>
                <a:gd name="T8" fmla="*/ 192 w 192"/>
                <a:gd name="T9" fmla="*/ 8 h 256"/>
                <a:gd name="T10" fmla="*/ 184 w 192"/>
                <a:gd name="T11" fmla="*/ 0 h 256"/>
                <a:gd name="T12" fmla="*/ 8 w 192"/>
                <a:gd name="T13" fmla="*/ 0 h 256"/>
                <a:gd name="T14" fmla="*/ 0 w 192"/>
                <a:gd name="T15" fmla="*/ 8 h 256"/>
                <a:gd name="T16" fmla="*/ 0 w 192"/>
                <a:gd name="T17" fmla="*/ 32 h 256"/>
                <a:gd name="T18" fmla="*/ 8 w 192"/>
                <a:gd name="T19" fmla="*/ 40 h 256"/>
                <a:gd name="T20" fmla="*/ 24 w 192"/>
                <a:gd name="T21" fmla="*/ 40 h 256"/>
                <a:gd name="T22" fmla="*/ 24 w 192"/>
                <a:gd name="T23" fmla="*/ 64 h 256"/>
                <a:gd name="T24" fmla="*/ 63 w 192"/>
                <a:gd name="T25" fmla="*/ 128 h 256"/>
                <a:gd name="T26" fmla="*/ 24 w 192"/>
                <a:gd name="T27" fmla="*/ 192 h 256"/>
                <a:gd name="T28" fmla="*/ 24 w 192"/>
                <a:gd name="T29" fmla="*/ 216 h 256"/>
                <a:gd name="T30" fmla="*/ 8 w 192"/>
                <a:gd name="T31" fmla="*/ 216 h 256"/>
                <a:gd name="T32" fmla="*/ 0 w 192"/>
                <a:gd name="T33" fmla="*/ 224 h 256"/>
                <a:gd name="T34" fmla="*/ 0 w 192"/>
                <a:gd name="T35" fmla="*/ 248 h 256"/>
                <a:gd name="T36" fmla="*/ 8 w 192"/>
                <a:gd name="T37" fmla="*/ 256 h 256"/>
                <a:gd name="T38" fmla="*/ 184 w 192"/>
                <a:gd name="T39" fmla="*/ 256 h 256"/>
                <a:gd name="T40" fmla="*/ 192 w 192"/>
                <a:gd name="T41" fmla="*/ 248 h 256"/>
                <a:gd name="T42" fmla="*/ 192 w 192"/>
                <a:gd name="T43" fmla="*/ 224 h 256"/>
                <a:gd name="T44" fmla="*/ 184 w 192"/>
                <a:gd name="T45" fmla="*/ 216 h 256"/>
                <a:gd name="T46" fmla="*/ 168 w 192"/>
                <a:gd name="T47" fmla="*/ 216 h 256"/>
                <a:gd name="T48" fmla="*/ 168 w 192"/>
                <a:gd name="T49" fmla="*/ 192 h 256"/>
                <a:gd name="T50" fmla="*/ 129 w 192"/>
                <a:gd name="T51" fmla="*/ 128 h 256"/>
                <a:gd name="T52" fmla="*/ 168 w 192"/>
                <a:gd name="T53" fmla="*/ 64 h 256"/>
                <a:gd name="T54" fmla="*/ 16 w 192"/>
                <a:gd name="T55" fmla="*/ 16 h 256"/>
                <a:gd name="T56" fmla="*/ 176 w 192"/>
                <a:gd name="T57" fmla="*/ 16 h 256"/>
                <a:gd name="T58" fmla="*/ 176 w 192"/>
                <a:gd name="T59" fmla="*/ 24 h 256"/>
                <a:gd name="T60" fmla="*/ 16 w 192"/>
                <a:gd name="T61" fmla="*/ 24 h 256"/>
                <a:gd name="T62" fmla="*/ 16 w 192"/>
                <a:gd name="T63" fmla="*/ 16 h 256"/>
                <a:gd name="T64" fmla="*/ 176 w 192"/>
                <a:gd name="T65" fmla="*/ 240 h 256"/>
                <a:gd name="T66" fmla="*/ 16 w 192"/>
                <a:gd name="T67" fmla="*/ 240 h 256"/>
                <a:gd name="T68" fmla="*/ 16 w 192"/>
                <a:gd name="T69" fmla="*/ 232 h 256"/>
                <a:gd name="T70" fmla="*/ 176 w 192"/>
                <a:gd name="T71" fmla="*/ 232 h 256"/>
                <a:gd name="T72" fmla="*/ 176 w 192"/>
                <a:gd name="T73" fmla="*/ 240 h 256"/>
                <a:gd name="T74" fmla="*/ 152 w 192"/>
                <a:gd name="T75" fmla="*/ 192 h 256"/>
                <a:gd name="T76" fmla="*/ 152 w 192"/>
                <a:gd name="T77" fmla="*/ 216 h 256"/>
                <a:gd name="T78" fmla="*/ 40 w 192"/>
                <a:gd name="T79" fmla="*/ 216 h 256"/>
                <a:gd name="T80" fmla="*/ 40 w 192"/>
                <a:gd name="T81" fmla="*/ 192 h 256"/>
                <a:gd name="T82" fmla="*/ 96 w 192"/>
                <a:gd name="T83" fmla="*/ 136 h 256"/>
                <a:gd name="T84" fmla="*/ 152 w 192"/>
                <a:gd name="T85" fmla="*/ 192 h 256"/>
                <a:gd name="T86" fmla="*/ 96 w 192"/>
                <a:gd name="T87" fmla="*/ 120 h 256"/>
                <a:gd name="T88" fmla="*/ 40 w 192"/>
                <a:gd name="T89" fmla="*/ 64 h 256"/>
                <a:gd name="T90" fmla="*/ 40 w 192"/>
                <a:gd name="T91" fmla="*/ 40 h 256"/>
                <a:gd name="T92" fmla="*/ 152 w 192"/>
                <a:gd name="T93" fmla="*/ 40 h 256"/>
                <a:gd name="T94" fmla="*/ 152 w 192"/>
                <a:gd name="T95" fmla="*/ 64 h 256"/>
                <a:gd name="T96" fmla="*/ 96 w 192"/>
                <a:gd name="T97" fmla="*/ 120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92" h="256">
                  <a:moveTo>
                    <a:pt x="168" y="64"/>
                  </a:moveTo>
                  <a:cubicBezTo>
                    <a:pt x="168" y="40"/>
                    <a:pt x="168" y="40"/>
                    <a:pt x="168" y="40"/>
                  </a:cubicBezTo>
                  <a:cubicBezTo>
                    <a:pt x="184" y="40"/>
                    <a:pt x="184" y="40"/>
                    <a:pt x="184" y="40"/>
                  </a:cubicBezTo>
                  <a:cubicBezTo>
                    <a:pt x="188" y="40"/>
                    <a:pt x="192" y="36"/>
                    <a:pt x="192" y="32"/>
                  </a:cubicBezTo>
                  <a:cubicBezTo>
                    <a:pt x="192" y="8"/>
                    <a:pt x="192" y="8"/>
                    <a:pt x="192" y="8"/>
                  </a:cubicBezTo>
                  <a:cubicBezTo>
                    <a:pt x="192" y="4"/>
                    <a:pt x="188" y="0"/>
                    <a:pt x="184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6"/>
                    <a:pt x="4" y="40"/>
                    <a:pt x="8" y="40"/>
                  </a:cubicBezTo>
                  <a:cubicBezTo>
                    <a:pt x="24" y="40"/>
                    <a:pt x="24" y="40"/>
                    <a:pt x="24" y="40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4" y="92"/>
                    <a:pt x="40" y="116"/>
                    <a:pt x="63" y="128"/>
                  </a:cubicBezTo>
                  <a:cubicBezTo>
                    <a:pt x="40" y="140"/>
                    <a:pt x="24" y="164"/>
                    <a:pt x="24" y="192"/>
                  </a:cubicBezTo>
                  <a:cubicBezTo>
                    <a:pt x="24" y="216"/>
                    <a:pt x="24" y="216"/>
                    <a:pt x="24" y="216"/>
                  </a:cubicBezTo>
                  <a:cubicBezTo>
                    <a:pt x="8" y="216"/>
                    <a:pt x="8" y="216"/>
                    <a:pt x="8" y="216"/>
                  </a:cubicBezTo>
                  <a:cubicBezTo>
                    <a:pt x="4" y="216"/>
                    <a:pt x="0" y="220"/>
                    <a:pt x="0" y="224"/>
                  </a:cubicBezTo>
                  <a:cubicBezTo>
                    <a:pt x="0" y="248"/>
                    <a:pt x="0" y="248"/>
                    <a:pt x="0" y="248"/>
                  </a:cubicBezTo>
                  <a:cubicBezTo>
                    <a:pt x="0" y="252"/>
                    <a:pt x="4" y="256"/>
                    <a:pt x="8" y="256"/>
                  </a:cubicBezTo>
                  <a:cubicBezTo>
                    <a:pt x="184" y="256"/>
                    <a:pt x="184" y="256"/>
                    <a:pt x="184" y="256"/>
                  </a:cubicBezTo>
                  <a:cubicBezTo>
                    <a:pt x="188" y="256"/>
                    <a:pt x="192" y="252"/>
                    <a:pt x="192" y="248"/>
                  </a:cubicBezTo>
                  <a:cubicBezTo>
                    <a:pt x="192" y="224"/>
                    <a:pt x="192" y="224"/>
                    <a:pt x="192" y="224"/>
                  </a:cubicBezTo>
                  <a:cubicBezTo>
                    <a:pt x="192" y="220"/>
                    <a:pt x="188" y="216"/>
                    <a:pt x="184" y="216"/>
                  </a:cubicBezTo>
                  <a:cubicBezTo>
                    <a:pt x="168" y="216"/>
                    <a:pt x="168" y="216"/>
                    <a:pt x="168" y="216"/>
                  </a:cubicBezTo>
                  <a:cubicBezTo>
                    <a:pt x="168" y="192"/>
                    <a:pt x="168" y="192"/>
                    <a:pt x="168" y="192"/>
                  </a:cubicBezTo>
                  <a:cubicBezTo>
                    <a:pt x="168" y="164"/>
                    <a:pt x="152" y="140"/>
                    <a:pt x="129" y="128"/>
                  </a:cubicBezTo>
                  <a:cubicBezTo>
                    <a:pt x="152" y="116"/>
                    <a:pt x="168" y="92"/>
                    <a:pt x="168" y="64"/>
                  </a:cubicBezTo>
                  <a:close/>
                  <a:moveTo>
                    <a:pt x="16" y="16"/>
                  </a:moveTo>
                  <a:cubicBezTo>
                    <a:pt x="176" y="16"/>
                    <a:pt x="176" y="16"/>
                    <a:pt x="176" y="16"/>
                  </a:cubicBezTo>
                  <a:cubicBezTo>
                    <a:pt x="176" y="24"/>
                    <a:pt x="176" y="24"/>
                    <a:pt x="176" y="24"/>
                  </a:cubicBezTo>
                  <a:cubicBezTo>
                    <a:pt x="16" y="24"/>
                    <a:pt x="16" y="24"/>
                    <a:pt x="16" y="24"/>
                  </a:cubicBezTo>
                  <a:lnTo>
                    <a:pt x="16" y="16"/>
                  </a:lnTo>
                  <a:close/>
                  <a:moveTo>
                    <a:pt x="176" y="240"/>
                  </a:moveTo>
                  <a:cubicBezTo>
                    <a:pt x="16" y="240"/>
                    <a:pt x="16" y="240"/>
                    <a:pt x="16" y="240"/>
                  </a:cubicBezTo>
                  <a:cubicBezTo>
                    <a:pt x="16" y="232"/>
                    <a:pt x="16" y="232"/>
                    <a:pt x="16" y="232"/>
                  </a:cubicBezTo>
                  <a:cubicBezTo>
                    <a:pt x="176" y="232"/>
                    <a:pt x="176" y="232"/>
                    <a:pt x="176" y="232"/>
                  </a:cubicBezTo>
                  <a:lnTo>
                    <a:pt x="176" y="240"/>
                  </a:lnTo>
                  <a:close/>
                  <a:moveTo>
                    <a:pt x="152" y="192"/>
                  </a:moveTo>
                  <a:cubicBezTo>
                    <a:pt x="152" y="216"/>
                    <a:pt x="152" y="216"/>
                    <a:pt x="152" y="216"/>
                  </a:cubicBezTo>
                  <a:cubicBezTo>
                    <a:pt x="40" y="216"/>
                    <a:pt x="40" y="216"/>
                    <a:pt x="40" y="216"/>
                  </a:cubicBezTo>
                  <a:cubicBezTo>
                    <a:pt x="40" y="192"/>
                    <a:pt x="40" y="192"/>
                    <a:pt x="40" y="192"/>
                  </a:cubicBezTo>
                  <a:cubicBezTo>
                    <a:pt x="40" y="161"/>
                    <a:pt x="65" y="136"/>
                    <a:pt x="96" y="136"/>
                  </a:cubicBezTo>
                  <a:cubicBezTo>
                    <a:pt x="127" y="136"/>
                    <a:pt x="152" y="161"/>
                    <a:pt x="152" y="192"/>
                  </a:cubicBezTo>
                  <a:close/>
                  <a:moveTo>
                    <a:pt x="96" y="120"/>
                  </a:moveTo>
                  <a:cubicBezTo>
                    <a:pt x="65" y="120"/>
                    <a:pt x="40" y="95"/>
                    <a:pt x="40" y="64"/>
                  </a:cubicBezTo>
                  <a:cubicBezTo>
                    <a:pt x="40" y="40"/>
                    <a:pt x="40" y="40"/>
                    <a:pt x="40" y="40"/>
                  </a:cubicBezTo>
                  <a:cubicBezTo>
                    <a:pt x="152" y="40"/>
                    <a:pt x="152" y="40"/>
                    <a:pt x="152" y="40"/>
                  </a:cubicBezTo>
                  <a:cubicBezTo>
                    <a:pt x="152" y="64"/>
                    <a:pt x="152" y="64"/>
                    <a:pt x="152" y="64"/>
                  </a:cubicBezTo>
                  <a:cubicBezTo>
                    <a:pt x="152" y="95"/>
                    <a:pt x="127" y="120"/>
                    <a:pt x="96" y="12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</p:grpSp>
      <p:grpSp>
        <p:nvGrpSpPr>
          <p:cNvPr id="10" name="千图PPT彼岸天：ID 8661124库_组合 46"/>
          <p:cNvGrpSpPr/>
          <p:nvPr>
            <p:custDataLst>
              <p:tags r:id="rId7"/>
            </p:custDataLst>
          </p:nvPr>
        </p:nvGrpSpPr>
        <p:grpSpPr>
          <a:xfrm>
            <a:off x="4316679" y="4897440"/>
            <a:ext cx="940965" cy="940965"/>
            <a:chOff x="6869481" y="3174886"/>
            <a:chExt cx="823913" cy="823913"/>
          </a:xfrm>
        </p:grpSpPr>
        <p:sp>
          <p:nvSpPr>
            <p:cNvPr id="17" name="Oval 47"/>
            <p:cNvSpPr/>
            <p:nvPr/>
          </p:nvSpPr>
          <p:spPr bwMode="auto">
            <a:xfrm>
              <a:off x="6869481" y="3174886"/>
              <a:ext cx="823913" cy="823913"/>
            </a:xfrm>
            <a:prstGeom prst="ellipse">
              <a:avLst/>
            </a:prstGeom>
            <a:solidFill>
              <a:schemeClr val="accent3"/>
            </a:solidFill>
            <a:ln w="57150">
              <a:noFill/>
              <a:round/>
            </a:ln>
          </p:spPr>
          <p:txBody>
            <a:bodyPr anchor="ctr"/>
            <a:lstStyle/>
            <a:p>
              <a:pPr algn="ctr"/>
            </a:p>
          </p:txBody>
        </p:sp>
        <p:grpSp>
          <p:nvGrpSpPr>
            <p:cNvPr id="18" name="Group 48"/>
            <p:cNvGrpSpPr/>
            <p:nvPr/>
          </p:nvGrpSpPr>
          <p:grpSpPr>
            <a:xfrm>
              <a:off x="7099504" y="3437424"/>
              <a:ext cx="386534" cy="314469"/>
              <a:chOff x="6275559" y="2434671"/>
              <a:chExt cx="386534" cy="314469"/>
            </a:xfrm>
            <a:solidFill>
              <a:schemeClr val="bg1"/>
            </a:solidFill>
          </p:grpSpPr>
          <p:sp>
            <p:nvSpPr>
              <p:cNvPr id="19" name="Freeform: Shape 49"/>
              <p:cNvSpPr/>
              <p:nvPr/>
            </p:nvSpPr>
            <p:spPr bwMode="auto">
              <a:xfrm>
                <a:off x="6275559" y="2434671"/>
                <a:ext cx="386534" cy="314469"/>
              </a:xfrm>
              <a:custGeom>
                <a:avLst/>
                <a:gdLst>
                  <a:gd name="T0" fmla="*/ 248 w 256"/>
                  <a:gd name="T1" fmla="*/ 0 h 208"/>
                  <a:gd name="T2" fmla="*/ 40 w 256"/>
                  <a:gd name="T3" fmla="*/ 0 h 208"/>
                  <a:gd name="T4" fmla="*/ 32 w 256"/>
                  <a:gd name="T5" fmla="*/ 8 h 208"/>
                  <a:gd name="T6" fmla="*/ 32 w 256"/>
                  <a:gd name="T7" fmla="*/ 32 h 208"/>
                  <a:gd name="T8" fmla="*/ 8 w 256"/>
                  <a:gd name="T9" fmla="*/ 32 h 208"/>
                  <a:gd name="T10" fmla="*/ 0 w 256"/>
                  <a:gd name="T11" fmla="*/ 40 h 208"/>
                  <a:gd name="T12" fmla="*/ 0 w 256"/>
                  <a:gd name="T13" fmla="*/ 200 h 208"/>
                  <a:gd name="T14" fmla="*/ 8 w 256"/>
                  <a:gd name="T15" fmla="*/ 208 h 208"/>
                  <a:gd name="T16" fmla="*/ 216 w 256"/>
                  <a:gd name="T17" fmla="*/ 208 h 208"/>
                  <a:gd name="T18" fmla="*/ 224 w 256"/>
                  <a:gd name="T19" fmla="*/ 200 h 208"/>
                  <a:gd name="T20" fmla="*/ 224 w 256"/>
                  <a:gd name="T21" fmla="*/ 176 h 208"/>
                  <a:gd name="T22" fmla="*/ 248 w 256"/>
                  <a:gd name="T23" fmla="*/ 176 h 208"/>
                  <a:gd name="T24" fmla="*/ 256 w 256"/>
                  <a:gd name="T25" fmla="*/ 168 h 208"/>
                  <a:gd name="T26" fmla="*/ 256 w 256"/>
                  <a:gd name="T27" fmla="*/ 8 h 208"/>
                  <a:gd name="T28" fmla="*/ 248 w 256"/>
                  <a:gd name="T29" fmla="*/ 0 h 208"/>
                  <a:gd name="T30" fmla="*/ 208 w 256"/>
                  <a:gd name="T31" fmla="*/ 48 h 208"/>
                  <a:gd name="T32" fmla="*/ 208 w 256"/>
                  <a:gd name="T33" fmla="*/ 175 h 208"/>
                  <a:gd name="T34" fmla="*/ 165 w 256"/>
                  <a:gd name="T35" fmla="*/ 138 h 208"/>
                  <a:gd name="T36" fmla="*/ 156 w 256"/>
                  <a:gd name="T37" fmla="*/ 137 h 208"/>
                  <a:gd name="T38" fmla="*/ 122 w 256"/>
                  <a:gd name="T39" fmla="*/ 158 h 208"/>
                  <a:gd name="T40" fmla="*/ 70 w 256"/>
                  <a:gd name="T41" fmla="*/ 99 h 208"/>
                  <a:gd name="T42" fmla="*/ 64 w 256"/>
                  <a:gd name="T43" fmla="*/ 96 h 208"/>
                  <a:gd name="T44" fmla="*/ 58 w 256"/>
                  <a:gd name="T45" fmla="*/ 98 h 208"/>
                  <a:gd name="T46" fmla="*/ 16 w 256"/>
                  <a:gd name="T47" fmla="*/ 141 h 208"/>
                  <a:gd name="T48" fmla="*/ 16 w 256"/>
                  <a:gd name="T49" fmla="*/ 48 h 208"/>
                  <a:gd name="T50" fmla="*/ 208 w 256"/>
                  <a:gd name="T51" fmla="*/ 48 h 208"/>
                  <a:gd name="T52" fmla="*/ 16 w 256"/>
                  <a:gd name="T53" fmla="*/ 163 h 208"/>
                  <a:gd name="T54" fmla="*/ 64 w 256"/>
                  <a:gd name="T55" fmla="*/ 116 h 208"/>
                  <a:gd name="T56" fmla="*/ 114 w 256"/>
                  <a:gd name="T57" fmla="*/ 173 h 208"/>
                  <a:gd name="T58" fmla="*/ 124 w 256"/>
                  <a:gd name="T59" fmla="*/ 175 h 208"/>
                  <a:gd name="T60" fmla="*/ 159 w 256"/>
                  <a:gd name="T61" fmla="*/ 154 h 208"/>
                  <a:gd name="T62" fmla="*/ 204 w 256"/>
                  <a:gd name="T63" fmla="*/ 192 h 208"/>
                  <a:gd name="T64" fmla="*/ 16 w 256"/>
                  <a:gd name="T65" fmla="*/ 192 h 208"/>
                  <a:gd name="T66" fmla="*/ 16 w 256"/>
                  <a:gd name="T67" fmla="*/ 163 h 208"/>
                  <a:gd name="T68" fmla="*/ 240 w 256"/>
                  <a:gd name="T69" fmla="*/ 160 h 208"/>
                  <a:gd name="T70" fmla="*/ 224 w 256"/>
                  <a:gd name="T71" fmla="*/ 160 h 208"/>
                  <a:gd name="T72" fmla="*/ 224 w 256"/>
                  <a:gd name="T73" fmla="*/ 40 h 208"/>
                  <a:gd name="T74" fmla="*/ 216 w 256"/>
                  <a:gd name="T75" fmla="*/ 32 h 208"/>
                  <a:gd name="T76" fmla="*/ 48 w 256"/>
                  <a:gd name="T77" fmla="*/ 32 h 208"/>
                  <a:gd name="T78" fmla="*/ 48 w 256"/>
                  <a:gd name="T79" fmla="*/ 16 h 208"/>
                  <a:gd name="T80" fmla="*/ 240 w 256"/>
                  <a:gd name="T81" fmla="*/ 16 h 208"/>
                  <a:gd name="T82" fmla="*/ 240 w 256"/>
                  <a:gd name="T83" fmla="*/ 160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256" h="208">
                    <a:moveTo>
                      <a:pt x="248" y="0"/>
                    </a:moveTo>
                    <a:cubicBezTo>
                      <a:pt x="40" y="0"/>
                      <a:pt x="40" y="0"/>
                      <a:pt x="40" y="0"/>
                    </a:cubicBezTo>
                    <a:cubicBezTo>
                      <a:pt x="36" y="0"/>
                      <a:pt x="32" y="4"/>
                      <a:pt x="32" y="8"/>
                    </a:cubicBezTo>
                    <a:cubicBezTo>
                      <a:pt x="32" y="32"/>
                      <a:pt x="32" y="32"/>
                      <a:pt x="32" y="32"/>
                    </a:cubicBezTo>
                    <a:cubicBezTo>
                      <a:pt x="8" y="32"/>
                      <a:pt x="8" y="32"/>
                      <a:pt x="8" y="32"/>
                    </a:cubicBezTo>
                    <a:cubicBezTo>
                      <a:pt x="4" y="32"/>
                      <a:pt x="0" y="36"/>
                      <a:pt x="0" y="40"/>
                    </a:cubicBezTo>
                    <a:cubicBezTo>
                      <a:pt x="0" y="200"/>
                      <a:pt x="0" y="200"/>
                      <a:pt x="0" y="200"/>
                    </a:cubicBezTo>
                    <a:cubicBezTo>
                      <a:pt x="0" y="204"/>
                      <a:pt x="4" y="208"/>
                      <a:pt x="8" y="208"/>
                    </a:cubicBezTo>
                    <a:cubicBezTo>
                      <a:pt x="216" y="208"/>
                      <a:pt x="216" y="208"/>
                      <a:pt x="216" y="208"/>
                    </a:cubicBezTo>
                    <a:cubicBezTo>
                      <a:pt x="220" y="208"/>
                      <a:pt x="224" y="204"/>
                      <a:pt x="224" y="200"/>
                    </a:cubicBezTo>
                    <a:cubicBezTo>
                      <a:pt x="224" y="176"/>
                      <a:pt x="224" y="176"/>
                      <a:pt x="224" y="176"/>
                    </a:cubicBezTo>
                    <a:cubicBezTo>
                      <a:pt x="248" y="176"/>
                      <a:pt x="248" y="176"/>
                      <a:pt x="248" y="176"/>
                    </a:cubicBezTo>
                    <a:cubicBezTo>
                      <a:pt x="252" y="176"/>
                      <a:pt x="256" y="172"/>
                      <a:pt x="256" y="168"/>
                    </a:cubicBezTo>
                    <a:cubicBezTo>
                      <a:pt x="256" y="8"/>
                      <a:pt x="256" y="8"/>
                      <a:pt x="256" y="8"/>
                    </a:cubicBezTo>
                    <a:cubicBezTo>
                      <a:pt x="256" y="4"/>
                      <a:pt x="252" y="0"/>
                      <a:pt x="248" y="0"/>
                    </a:cubicBezTo>
                    <a:close/>
                    <a:moveTo>
                      <a:pt x="208" y="48"/>
                    </a:moveTo>
                    <a:cubicBezTo>
                      <a:pt x="208" y="175"/>
                      <a:pt x="208" y="175"/>
                      <a:pt x="208" y="175"/>
                    </a:cubicBezTo>
                    <a:cubicBezTo>
                      <a:pt x="165" y="138"/>
                      <a:pt x="165" y="138"/>
                      <a:pt x="165" y="138"/>
                    </a:cubicBezTo>
                    <a:cubicBezTo>
                      <a:pt x="163" y="136"/>
                      <a:pt x="159" y="135"/>
                      <a:pt x="156" y="137"/>
                    </a:cubicBezTo>
                    <a:cubicBezTo>
                      <a:pt x="122" y="158"/>
                      <a:pt x="122" y="158"/>
                      <a:pt x="122" y="158"/>
                    </a:cubicBezTo>
                    <a:cubicBezTo>
                      <a:pt x="70" y="99"/>
                      <a:pt x="70" y="99"/>
                      <a:pt x="70" y="99"/>
                    </a:cubicBezTo>
                    <a:cubicBezTo>
                      <a:pt x="69" y="97"/>
                      <a:pt x="66" y="96"/>
                      <a:pt x="64" y="96"/>
                    </a:cubicBezTo>
                    <a:cubicBezTo>
                      <a:pt x="62" y="96"/>
                      <a:pt x="60" y="97"/>
                      <a:pt x="58" y="98"/>
                    </a:cubicBezTo>
                    <a:cubicBezTo>
                      <a:pt x="16" y="141"/>
                      <a:pt x="16" y="141"/>
                      <a:pt x="16" y="141"/>
                    </a:cubicBezTo>
                    <a:cubicBezTo>
                      <a:pt x="16" y="48"/>
                      <a:pt x="16" y="48"/>
                      <a:pt x="16" y="48"/>
                    </a:cubicBezTo>
                    <a:lnTo>
                      <a:pt x="208" y="48"/>
                    </a:lnTo>
                    <a:close/>
                    <a:moveTo>
                      <a:pt x="16" y="163"/>
                    </a:moveTo>
                    <a:cubicBezTo>
                      <a:pt x="64" y="116"/>
                      <a:pt x="64" y="116"/>
                      <a:pt x="64" y="116"/>
                    </a:cubicBezTo>
                    <a:cubicBezTo>
                      <a:pt x="114" y="173"/>
                      <a:pt x="114" y="173"/>
                      <a:pt x="114" y="173"/>
                    </a:cubicBezTo>
                    <a:cubicBezTo>
                      <a:pt x="117" y="176"/>
                      <a:pt x="121" y="177"/>
                      <a:pt x="124" y="175"/>
                    </a:cubicBezTo>
                    <a:cubicBezTo>
                      <a:pt x="159" y="154"/>
                      <a:pt x="159" y="154"/>
                      <a:pt x="159" y="154"/>
                    </a:cubicBezTo>
                    <a:cubicBezTo>
                      <a:pt x="204" y="192"/>
                      <a:pt x="204" y="192"/>
                      <a:pt x="204" y="192"/>
                    </a:cubicBezTo>
                    <a:cubicBezTo>
                      <a:pt x="16" y="192"/>
                      <a:pt x="16" y="192"/>
                      <a:pt x="16" y="192"/>
                    </a:cubicBezTo>
                    <a:lnTo>
                      <a:pt x="16" y="163"/>
                    </a:lnTo>
                    <a:close/>
                    <a:moveTo>
                      <a:pt x="240" y="160"/>
                    </a:moveTo>
                    <a:cubicBezTo>
                      <a:pt x="224" y="160"/>
                      <a:pt x="224" y="160"/>
                      <a:pt x="224" y="160"/>
                    </a:cubicBezTo>
                    <a:cubicBezTo>
                      <a:pt x="224" y="40"/>
                      <a:pt x="224" y="40"/>
                      <a:pt x="224" y="40"/>
                    </a:cubicBezTo>
                    <a:cubicBezTo>
                      <a:pt x="224" y="36"/>
                      <a:pt x="220" y="32"/>
                      <a:pt x="216" y="32"/>
                    </a:cubicBezTo>
                    <a:cubicBezTo>
                      <a:pt x="48" y="32"/>
                      <a:pt x="48" y="32"/>
                      <a:pt x="48" y="32"/>
                    </a:cubicBezTo>
                    <a:cubicBezTo>
                      <a:pt x="48" y="16"/>
                      <a:pt x="48" y="16"/>
                      <a:pt x="48" y="16"/>
                    </a:cubicBezTo>
                    <a:cubicBezTo>
                      <a:pt x="240" y="16"/>
                      <a:pt x="240" y="16"/>
                      <a:pt x="240" y="16"/>
                    </a:cubicBezTo>
                    <a:lnTo>
                      <a:pt x="240" y="16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20" name="Freeform: Shape 50"/>
              <p:cNvSpPr/>
              <p:nvPr/>
            </p:nvSpPr>
            <p:spPr bwMode="auto">
              <a:xfrm>
                <a:off x="6481274" y="2531633"/>
                <a:ext cx="83858" cy="85169"/>
              </a:xfrm>
              <a:custGeom>
                <a:avLst/>
                <a:gdLst>
                  <a:gd name="T0" fmla="*/ 28 w 56"/>
                  <a:gd name="T1" fmla="*/ 56 h 56"/>
                  <a:gd name="T2" fmla="*/ 56 w 56"/>
                  <a:gd name="T3" fmla="*/ 28 h 56"/>
                  <a:gd name="T4" fmla="*/ 28 w 56"/>
                  <a:gd name="T5" fmla="*/ 0 h 56"/>
                  <a:gd name="T6" fmla="*/ 0 w 56"/>
                  <a:gd name="T7" fmla="*/ 28 h 56"/>
                  <a:gd name="T8" fmla="*/ 28 w 56"/>
                  <a:gd name="T9" fmla="*/ 56 h 56"/>
                  <a:gd name="T10" fmla="*/ 28 w 56"/>
                  <a:gd name="T11" fmla="*/ 16 h 56"/>
                  <a:gd name="T12" fmla="*/ 40 w 56"/>
                  <a:gd name="T13" fmla="*/ 28 h 56"/>
                  <a:gd name="T14" fmla="*/ 28 w 56"/>
                  <a:gd name="T15" fmla="*/ 40 h 56"/>
                  <a:gd name="T16" fmla="*/ 16 w 56"/>
                  <a:gd name="T17" fmla="*/ 28 h 56"/>
                  <a:gd name="T18" fmla="*/ 28 w 56"/>
                  <a:gd name="T19" fmla="*/ 16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6" h="56">
                    <a:moveTo>
                      <a:pt x="28" y="56"/>
                    </a:moveTo>
                    <a:cubicBezTo>
                      <a:pt x="43" y="56"/>
                      <a:pt x="56" y="43"/>
                      <a:pt x="56" y="28"/>
                    </a:cubicBezTo>
                    <a:cubicBezTo>
                      <a:pt x="56" y="13"/>
                      <a:pt x="43" y="0"/>
                      <a:pt x="28" y="0"/>
                    </a:cubicBezTo>
                    <a:cubicBezTo>
                      <a:pt x="13" y="0"/>
                      <a:pt x="0" y="13"/>
                      <a:pt x="0" y="28"/>
                    </a:cubicBezTo>
                    <a:cubicBezTo>
                      <a:pt x="0" y="43"/>
                      <a:pt x="13" y="56"/>
                      <a:pt x="28" y="56"/>
                    </a:cubicBezTo>
                    <a:close/>
                    <a:moveTo>
                      <a:pt x="28" y="16"/>
                    </a:moveTo>
                    <a:cubicBezTo>
                      <a:pt x="35" y="16"/>
                      <a:pt x="40" y="21"/>
                      <a:pt x="40" y="28"/>
                    </a:cubicBezTo>
                    <a:cubicBezTo>
                      <a:pt x="40" y="35"/>
                      <a:pt x="35" y="40"/>
                      <a:pt x="28" y="40"/>
                    </a:cubicBezTo>
                    <a:cubicBezTo>
                      <a:pt x="21" y="40"/>
                      <a:pt x="16" y="35"/>
                      <a:pt x="16" y="28"/>
                    </a:cubicBezTo>
                    <a:cubicBezTo>
                      <a:pt x="16" y="21"/>
                      <a:pt x="21" y="16"/>
                      <a:pt x="28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</p:grpSp>
      </p:grpSp>
      <p:grpSp>
        <p:nvGrpSpPr>
          <p:cNvPr id="11" name="千图PPT彼岸天：ID 8661124库_组合 51"/>
          <p:cNvGrpSpPr/>
          <p:nvPr>
            <p:custDataLst>
              <p:tags r:id="rId8"/>
            </p:custDataLst>
          </p:nvPr>
        </p:nvGrpSpPr>
        <p:grpSpPr>
          <a:xfrm>
            <a:off x="5458552" y="1477527"/>
            <a:ext cx="4764796" cy="1261188"/>
            <a:chOff x="6384032" y="3124343"/>
            <a:chExt cx="5090832" cy="1261188"/>
          </a:xfrm>
        </p:grpSpPr>
        <p:sp>
          <p:nvSpPr>
            <p:cNvPr id="15" name="TextBox 52"/>
            <p:cNvSpPr txBox="1"/>
            <p:nvPr/>
          </p:nvSpPr>
          <p:spPr>
            <a:xfrm>
              <a:off x="6384032" y="3124343"/>
              <a:ext cx="5090832" cy="386936"/>
            </a:xfrm>
            <a:prstGeom prst="rect">
              <a:avLst/>
            </a:prstGeom>
            <a:ln>
              <a:noFill/>
            </a:ln>
          </p:spPr>
          <p:txBody>
            <a:bodyPr vert="horz" wrap="none" lIns="0" tIns="0" rIns="0" bIns="0" anchor="b" anchorCtr="0">
              <a:normAutofit/>
            </a:bodyPr>
            <a:lstStyle/>
            <a:p>
              <a:pPr marL="0" indent="0">
                <a:spcBef>
                  <a:spcPct val="0"/>
                </a:spcBef>
                <a:buNone/>
              </a:pPr>
              <a:r>
                <a:rPr lang="zh-CN" altLang="en-US" b="1" dirty="0">
                  <a:solidFill>
                    <a:schemeClr val="accent1"/>
                  </a:solidFill>
                </a:rPr>
                <a:t>输入标题文本</a:t>
              </a:r>
              <a:endParaRPr lang="zh-CN" altLang="en-US" b="1" dirty="0">
                <a:solidFill>
                  <a:schemeClr val="accent1"/>
                </a:solidFill>
              </a:endParaRPr>
            </a:p>
          </p:txBody>
        </p:sp>
        <p:sp>
          <p:nvSpPr>
            <p:cNvPr id="16" name="TextBox 53"/>
            <p:cNvSpPr txBox="1"/>
            <p:nvPr/>
          </p:nvSpPr>
          <p:spPr>
            <a:xfrm>
              <a:off x="6384032" y="3511279"/>
              <a:ext cx="5090832" cy="874252"/>
            </a:xfrm>
            <a:prstGeom prst="rect">
              <a:avLst/>
            </a:prstGeom>
            <a:ln>
              <a:noFill/>
            </a:ln>
          </p:spPr>
          <p:txBody>
            <a:bodyPr vert="horz" wrap="square" lIns="0" tIns="0" rIns="0" bIns="0" anchor="t" anchorCtr="0">
              <a:normAutofit/>
            </a:bodyPr>
            <a:lstStyle/>
            <a:p>
              <a:pPr marL="0" indent="0">
                <a:lnSpc>
                  <a:spcPct val="120000"/>
                </a:lnSpc>
                <a:spcBef>
                  <a:spcPct val="0"/>
                </a:spcBef>
                <a:buNone/>
              </a:pPr>
              <a:r>
                <a:rPr lang="zh-CN" altLang="en-US" sz="1100" dirty="0">
                  <a:solidFill>
                    <a:srgbClr val="000000"/>
                  </a:solidFill>
                </a:rPr>
                <a:t>请替换文字内容复制你的内容到</a:t>
              </a:r>
              <a:r>
                <a:rPr lang="zh-CN" altLang="en-US" sz="1100" dirty="0" smtClean="0">
                  <a:solidFill>
                    <a:srgbClr val="000000"/>
                  </a:solidFill>
                </a:rPr>
                <a:t>此</a:t>
              </a:r>
              <a:endParaRPr lang="zh-CN" altLang="en-US" sz="11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2" name="千图PPT彼岸天：ID 8661124库_组合 54"/>
          <p:cNvGrpSpPr/>
          <p:nvPr>
            <p:custDataLst>
              <p:tags r:id="rId9"/>
            </p:custDataLst>
          </p:nvPr>
        </p:nvGrpSpPr>
        <p:grpSpPr>
          <a:xfrm>
            <a:off x="5458552" y="5026145"/>
            <a:ext cx="4764796" cy="1261188"/>
            <a:chOff x="6384032" y="3124343"/>
            <a:chExt cx="5090832" cy="1261188"/>
          </a:xfrm>
        </p:grpSpPr>
        <p:sp>
          <p:nvSpPr>
            <p:cNvPr id="13" name="TextBox 55"/>
            <p:cNvSpPr txBox="1"/>
            <p:nvPr/>
          </p:nvSpPr>
          <p:spPr>
            <a:xfrm>
              <a:off x="6384032" y="3124343"/>
              <a:ext cx="5090832" cy="386936"/>
            </a:xfrm>
            <a:prstGeom prst="rect">
              <a:avLst/>
            </a:prstGeom>
            <a:ln>
              <a:noFill/>
            </a:ln>
          </p:spPr>
          <p:txBody>
            <a:bodyPr vert="horz" wrap="none" lIns="0" tIns="0" rIns="0" bIns="0" anchor="b" anchorCtr="0">
              <a:normAutofit/>
            </a:bodyPr>
            <a:lstStyle/>
            <a:p>
              <a:pPr marL="0" indent="0">
                <a:spcBef>
                  <a:spcPct val="0"/>
                </a:spcBef>
                <a:buNone/>
              </a:pPr>
              <a:r>
                <a:rPr lang="zh-CN" altLang="en-US" b="1" dirty="0">
                  <a:solidFill>
                    <a:schemeClr val="accent3"/>
                  </a:solidFill>
                </a:rPr>
                <a:t>输入标题文本</a:t>
              </a:r>
              <a:endParaRPr lang="zh-CN" altLang="en-US" b="1" dirty="0">
                <a:solidFill>
                  <a:schemeClr val="accent3"/>
                </a:solidFill>
              </a:endParaRPr>
            </a:p>
          </p:txBody>
        </p:sp>
        <p:sp>
          <p:nvSpPr>
            <p:cNvPr id="14" name="TextBox 56"/>
            <p:cNvSpPr txBox="1"/>
            <p:nvPr/>
          </p:nvSpPr>
          <p:spPr>
            <a:xfrm>
              <a:off x="6384032" y="3511279"/>
              <a:ext cx="5090832" cy="874252"/>
            </a:xfrm>
            <a:prstGeom prst="rect">
              <a:avLst/>
            </a:prstGeom>
            <a:ln>
              <a:noFill/>
            </a:ln>
          </p:spPr>
          <p:txBody>
            <a:bodyPr vert="horz" wrap="square" lIns="0" tIns="0" rIns="0" bIns="0" anchor="t" anchorCtr="0">
              <a:normAutofit/>
            </a:bodyPr>
            <a:lstStyle/>
            <a:p>
              <a:pPr marL="0" indent="0">
                <a:lnSpc>
                  <a:spcPct val="120000"/>
                </a:lnSpc>
                <a:spcBef>
                  <a:spcPct val="0"/>
                </a:spcBef>
                <a:buNone/>
              </a:pPr>
              <a:r>
                <a:rPr lang="zh-CN" altLang="en-US" sz="1100" dirty="0">
                  <a:solidFill>
                    <a:srgbClr val="000000"/>
                  </a:solidFill>
                </a:rPr>
                <a:t>请替换文字内容复制你的内容到</a:t>
              </a:r>
              <a:r>
                <a:rPr lang="zh-CN" altLang="en-US" sz="1100" dirty="0" smtClean="0">
                  <a:solidFill>
                    <a:srgbClr val="000000"/>
                  </a:solidFill>
                </a:rPr>
                <a:t>此</a:t>
              </a:r>
              <a:endParaRPr lang="zh-CN" altLang="en-US" sz="1100" dirty="0">
                <a:solidFill>
                  <a:srgbClr val="000000"/>
                </a:solidFill>
              </a:endParaRPr>
            </a:p>
          </p:txBody>
        </p:sp>
      </p:grpSp>
      <p:sp>
        <p:nvSpPr>
          <p:cNvPr id="56" name="矩形 55"/>
          <p:cNvSpPr/>
          <p:nvPr/>
        </p:nvSpPr>
        <p:spPr>
          <a:xfrm>
            <a:off x="3814780" y="650997"/>
            <a:ext cx="4164729" cy="7003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zh-CN" altLang="en-US" sz="4550" b="1" dirty="0">
                <a:solidFill>
                  <a:schemeClr val="tx1"/>
                </a:solidFill>
                <a:latin typeface="汉仪乐喵体简" panose="00020600040101010101" pitchFamily="18" charset="-122"/>
                <a:ea typeface="汉仪乐喵体简" panose="00020600040101010101" pitchFamily="18" charset="-122"/>
                <a:cs typeface="+mn-ea"/>
                <a:sym typeface="+mn-lt"/>
              </a:rPr>
              <a:t>请输入您的标题</a:t>
            </a:r>
            <a:endParaRPr lang="zh-CN" altLang="en-US" sz="4550" b="1" dirty="0">
              <a:solidFill>
                <a:schemeClr val="tx1"/>
              </a:solidFill>
              <a:latin typeface="汉仪乐喵体简" panose="00020600040101010101" pitchFamily="18" charset="-122"/>
              <a:ea typeface="汉仪乐喵体简" panose="00020600040101010101" pitchFamily="18" charset="-122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 advTm="3000">
        <p14:ripple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000"/>
                            </p:stCondLst>
                            <p:childTnLst>
                              <p:par>
                                <p:cTn id="53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500"/>
                            </p:stCondLst>
                            <p:childTnLst>
                              <p:par>
                                <p:cTn id="61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4000"/>
                            </p:stCondLst>
                            <p:childTnLst>
                              <p:par>
                                <p:cTn id="69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A_文本框 6"/>
          <p:cNvSpPr txBox="1"/>
          <p:nvPr>
            <p:custDataLst>
              <p:tags r:id="rId1"/>
            </p:custDataLst>
          </p:nvPr>
        </p:nvSpPr>
        <p:spPr>
          <a:xfrm>
            <a:off x="983170" y="3039148"/>
            <a:ext cx="5032147" cy="108952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5400" dirty="0">
                <a:latin typeface="方正有猫在_GBK" panose="02000000000000000000" pitchFamily="2" charset="-122"/>
                <a:ea typeface="方正有猫在_GBK" panose="02000000000000000000" pitchFamily="2" charset="-122"/>
              </a:rPr>
              <a:t>感谢您的观看！</a:t>
            </a:r>
            <a:endParaRPr lang="zh-CN" altLang="en-US" sz="5400" dirty="0">
              <a:latin typeface="方正有猫在_GBK" panose="02000000000000000000" pitchFamily="2" charset="-122"/>
              <a:ea typeface="方正有猫在_GBK" panose="02000000000000000000" pitchFamily="2" charset="-122"/>
            </a:endParaRPr>
          </a:p>
        </p:txBody>
      </p:sp>
      <p:sp>
        <p:nvSpPr>
          <p:cNvPr id="8" name="矩形 7"/>
          <p:cNvSpPr/>
          <p:nvPr/>
        </p:nvSpPr>
        <p:spPr>
          <a:xfrm rot="21220849">
            <a:off x="1920381" y="2360284"/>
            <a:ext cx="244169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400" dirty="0">
                <a:solidFill>
                  <a:srgbClr val="9B050E"/>
                </a:solidFill>
                <a:latin typeface="方正有猫在_GBK" panose="02000000000000000000" pitchFamily="2" charset="-122"/>
                <a:ea typeface="方正有猫在_GBK" panose="02000000000000000000" pitchFamily="2" charset="-122"/>
              </a:rPr>
              <a:t>卡通儿童</a:t>
            </a:r>
            <a:endParaRPr lang="zh-CN" altLang="en-US" sz="4400" dirty="0">
              <a:solidFill>
                <a:srgbClr val="9B050E"/>
              </a:solidFill>
              <a:latin typeface="方正有猫在_GBK" panose="02000000000000000000" pitchFamily="2" charset="-122"/>
              <a:ea typeface="方正有猫在_GBK" panose="02000000000000000000" pitchFamily="2" charset="-122"/>
            </a:endParaRPr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7038" y="4850736"/>
            <a:ext cx="1666606" cy="1666606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9606" y="2294183"/>
            <a:ext cx="1205711" cy="120571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 advTm="3000">
        <p14:ripple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13"/>
          <p:cNvSpPr txBox="1">
            <a:spLocks noChangeArrowheads="1"/>
          </p:cNvSpPr>
          <p:nvPr/>
        </p:nvSpPr>
        <p:spPr bwMode="auto">
          <a:xfrm>
            <a:off x="1893897" y="3918786"/>
            <a:ext cx="5674990" cy="9233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5400" b="1" dirty="0">
                <a:latin typeface="汉仪乐喵体简" panose="00020600040101010101" pitchFamily="18" charset="-122"/>
                <a:ea typeface="汉仪乐喵体简" panose="00020600040101010101" pitchFamily="18" charset="-122"/>
              </a:rPr>
              <a:t>请输入您的标题</a:t>
            </a:r>
            <a:endParaRPr lang="zh-CN" altLang="en-US" sz="5400" b="1" dirty="0">
              <a:latin typeface="汉仪乐喵体简" panose="00020600040101010101" pitchFamily="18" charset="-122"/>
              <a:ea typeface="汉仪乐喵体简" panose="00020600040101010101" pitchFamily="18" charset="-122"/>
            </a:endParaRPr>
          </a:p>
        </p:txBody>
      </p:sp>
      <p:sp>
        <p:nvSpPr>
          <p:cNvPr id="4" name="文本框 6"/>
          <p:cNvSpPr txBox="1"/>
          <p:nvPr/>
        </p:nvSpPr>
        <p:spPr>
          <a:xfrm>
            <a:off x="3938907" y="2441458"/>
            <a:ext cx="1762770" cy="147732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zh-CN" sz="9600" dirty="0">
                <a:solidFill>
                  <a:srgbClr val="9B050E"/>
                </a:solidFill>
                <a:latin typeface="汉仪乐喵体简" panose="00020600040101010101" pitchFamily="18" charset="-122"/>
                <a:ea typeface="汉仪乐喵体简" panose="00020600040101010101" pitchFamily="18" charset="-122"/>
                <a:cs typeface="+mn-ea"/>
                <a:sym typeface="Arial" panose="020B0604020202020204" pitchFamily="34" charset="0"/>
              </a:rPr>
              <a:t>01</a:t>
            </a:r>
            <a:endParaRPr lang="zh-CN" altLang="en-US" sz="9600" dirty="0">
              <a:solidFill>
                <a:srgbClr val="9B050E"/>
              </a:solidFill>
              <a:latin typeface="汉仪乐喵体简" panose="00020600040101010101" pitchFamily="18" charset="-122"/>
              <a:ea typeface="汉仪乐喵体简" panose="00020600040101010101" pitchFamily="18" charset="-122"/>
              <a:cs typeface="+mn-ea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 advTm="3000">
        <p14:ripple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千图PPT彼岸天：ID 8661124库_Rectangle: Rounded Corners 1"/>
          <p:cNvSpPr/>
          <p:nvPr>
            <p:custDataLst>
              <p:tags r:id="rId1"/>
            </p:custDataLst>
          </p:nvPr>
        </p:nvSpPr>
        <p:spPr>
          <a:xfrm>
            <a:off x="5076444" y="4184693"/>
            <a:ext cx="2039112" cy="397055"/>
          </a:xfrm>
          <a:prstGeom prst="roundRect">
            <a:avLst>
              <a:gd name="adj" fmla="val 33617"/>
            </a:avLst>
          </a:prstGeom>
          <a:solidFill>
            <a:schemeClr val="bg1">
              <a:lumMod val="75000"/>
            </a:scheme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</a:p>
        </p:txBody>
      </p:sp>
      <p:sp>
        <p:nvSpPr>
          <p:cNvPr id="5" name="千图PPT彼岸天：ID 8661124库_梯形 2"/>
          <p:cNvSpPr/>
          <p:nvPr>
            <p:custDataLst>
              <p:tags r:id="rId2"/>
            </p:custDataLst>
          </p:nvPr>
        </p:nvSpPr>
        <p:spPr>
          <a:xfrm flipV="1">
            <a:off x="5298526" y="4581748"/>
            <a:ext cx="1594949" cy="1419975"/>
          </a:xfrm>
          <a:prstGeom prst="trapezoid">
            <a:avLst>
              <a:gd name="adj" fmla="val 15995"/>
            </a:avLst>
          </a:prstGeom>
          <a:solidFill>
            <a:schemeClr val="bg1">
              <a:lumMod val="85000"/>
            </a:scheme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</a:p>
        </p:txBody>
      </p:sp>
      <p:sp>
        <p:nvSpPr>
          <p:cNvPr id="6" name="千图PPT彼岸天：ID 8661124库_等腰三角形 4"/>
          <p:cNvSpPr/>
          <p:nvPr>
            <p:custDataLst>
              <p:tags r:id="rId3"/>
            </p:custDataLst>
          </p:nvPr>
        </p:nvSpPr>
        <p:spPr>
          <a:xfrm>
            <a:off x="5935980" y="2354580"/>
            <a:ext cx="342900" cy="1830113"/>
          </a:xfrm>
          <a:prstGeom prst="triangle">
            <a:avLst/>
          </a:prstGeom>
          <a:solidFill>
            <a:schemeClr val="bg1">
              <a:lumMod val="85000"/>
            </a:scheme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</a:p>
        </p:txBody>
      </p:sp>
      <p:sp>
        <p:nvSpPr>
          <p:cNvPr id="7" name="千图PPT彼岸天：ID 8661124库_Freeform: Shape 7"/>
          <p:cNvSpPr/>
          <p:nvPr>
            <p:custDataLst>
              <p:tags r:id="rId4"/>
            </p:custDataLst>
          </p:nvPr>
        </p:nvSpPr>
        <p:spPr>
          <a:xfrm rot="3283209">
            <a:off x="6328425" y="2734628"/>
            <a:ext cx="892152" cy="1677436"/>
          </a:xfrm>
          <a:custGeom>
            <a:avLst/>
            <a:gdLst>
              <a:gd name="connsiteX0" fmla="*/ 433578 w 867156"/>
              <a:gd name="connsiteY0" fmla="*/ 0 h 1630438"/>
              <a:gd name="connsiteX1" fmla="*/ 433770 w 867156"/>
              <a:gd name="connsiteY1" fmla="*/ 117 h 1630438"/>
              <a:gd name="connsiteX2" fmla="*/ 867156 w 867156"/>
              <a:gd name="connsiteY2" fmla="*/ 815219 h 1630438"/>
              <a:gd name="connsiteX3" fmla="*/ 433770 w 867156"/>
              <a:gd name="connsiteY3" fmla="*/ 1630322 h 1630438"/>
              <a:gd name="connsiteX4" fmla="*/ 433578 w 867156"/>
              <a:gd name="connsiteY4" fmla="*/ 1630438 h 1630438"/>
              <a:gd name="connsiteX5" fmla="*/ 433386 w 867156"/>
              <a:gd name="connsiteY5" fmla="*/ 1630322 h 1630438"/>
              <a:gd name="connsiteX6" fmla="*/ 0 w 867156"/>
              <a:gd name="connsiteY6" fmla="*/ 815219 h 1630438"/>
              <a:gd name="connsiteX7" fmla="*/ 433386 w 867156"/>
              <a:gd name="connsiteY7" fmla="*/ 117 h 1630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67156" h="1630438">
                <a:moveTo>
                  <a:pt x="433578" y="0"/>
                </a:moveTo>
                <a:lnTo>
                  <a:pt x="433770" y="117"/>
                </a:lnTo>
                <a:cubicBezTo>
                  <a:pt x="695244" y="176765"/>
                  <a:pt x="867156" y="475916"/>
                  <a:pt x="867156" y="815219"/>
                </a:cubicBezTo>
                <a:cubicBezTo>
                  <a:pt x="867156" y="1154522"/>
                  <a:pt x="695244" y="1453673"/>
                  <a:pt x="433770" y="1630322"/>
                </a:cubicBezTo>
                <a:lnTo>
                  <a:pt x="433578" y="1630438"/>
                </a:lnTo>
                <a:lnTo>
                  <a:pt x="433386" y="1630322"/>
                </a:lnTo>
                <a:cubicBezTo>
                  <a:pt x="171912" y="1453673"/>
                  <a:pt x="0" y="1154522"/>
                  <a:pt x="0" y="815219"/>
                </a:cubicBezTo>
                <a:cubicBezTo>
                  <a:pt x="0" y="475916"/>
                  <a:pt x="171912" y="176765"/>
                  <a:pt x="433386" y="117"/>
                </a:cubicBezTo>
                <a:close/>
              </a:path>
            </a:pathLst>
          </a:custGeom>
          <a:solidFill>
            <a:schemeClr val="accent3">
              <a:alpha val="84000"/>
            </a:scheme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</a:p>
        </p:txBody>
      </p:sp>
      <p:sp>
        <p:nvSpPr>
          <p:cNvPr id="8" name="千图PPT彼岸天：ID 8661124库_Freeform: Shape 8"/>
          <p:cNvSpPr/>
          <p:nvPr>
            <p:custDataLst>
              <p:tags r:id="rId5"/>
            </p:custDataLst>
          </p:nvPr>
        </p:nvSpPr>
        <p:spPr>
          <a:xfrm rot="3283209">
            <a:off x="6166795" y="1538571"/>
            <a:ext cx="635544" cy="1194958"/>
          </a:xfrm>
          <a:custGeom>
            <a:avLst/>
            <a:gdLst>
              <a:gd name="connsiteX0" fmla="*/ 433578 w 867156"/>
              <a:gd name="connsiteY0" fmla="*/ 0 h 1630438"/>
              <a:gd name="connsiteX1" fmla="*/ 433770 w 867156"/>
              <a:gd name="connsiteY1" fmla="*/ 117 h 1630438"/>
              <a:gd name="connsiteX2" fmla="*/ 867156 w 867156"/>
              <a:gd name="connsiteY2" fmla="*/ 815219 h 1630438"/>
              <a:gd name="connsiteX3" fmla="*/ 433770 w 867156"/>
              <a:gd name="connsiteY3" fmla="*/ 1630322 h 1630438"/>
              <a:gd name="connsiteX4" fmla="*/ 433578 w 867156"/>
              <a:gd name="connsiteY4" fmla="*/ 1630438 h 1630438"/>
              <a:gd name="connsiteX5" fmla="*/ 433386 w 867156"/>
              <a:gd name="connsiteY5" fmla="*/ 1630322 h 1630438"/>
              <a:gd name="connsiteX6" fmla="*/ 0 w 867156"/>
              <a:gd name="connsiteY6" fmla="*/ 815219 h 1630438"/>
              <a:gd name="connsiteX7" fmla="*/ 433386 w 867156"/>
              <a:gd name="connsiteY7" fmla="*/ 117 h 1630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67156" h="1630438">
                <a:moveTo>
                  <a:pt x="433578" y="0"/>
                </a:moveTo>
                <a:lnTo>
                  <a:pt x="433770" y="117"/>
                </a:lnTo>
                <a:cubicBezTo>
                  <a:pt x="695244" y="176765"/>
                  <a:pt x="867156" y="475916"/>
                  <a:pt x="867156" y="815219"/>
                </a:cubicBezTo>
                <a:cubicBezTo>
                  <a:pt x="867156" y="1154522"/>
                  <a:pt x="695244" y="1453673"/>
                  <a:pt x="433770" y="1630322"/>
                </a:cubicBezTo>
                <a:lnTo>
                  <a:pt x="433578" y="1630438"/>
                </a:lnTo>
                <a:lnTo>
                  <a:pt x="433386" y="1630322"/>
                </a:lnTo>
                <a:cubicBezTo>
                  <a:pt x="171912" y="1453673"/>
                  <a:pt x="0" y="1154522"/>
                  <a:pt x="0" y="815219"/>
                </a:cubicBezTo>
                <a:cubicBezTo>
                  <a:pt x="0" y="475916"/>
                  <a:pt x="171912" y="176765"/>
                  <a:pt x="433386" y="117"/>
                </a:cubicBezTo>
                <a:close/>
              </a:path>
            </a:pathLst>
          </a:custGeom>
          <a:solidFill>
            <a:schemeClr val="accent4">
              <a:alpha val="84000"/>
            </a:scheme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</a:p>
        </p:txBody>
      </p:sp>
      <p:sp>
        <p:nvSpPr>
          <p:cNvPr id="9" name="千图PPT彼岸天：ID 8661124库_Freeform: Shape 9"/>
          <p:cNvSpPr/>
          <p:nvPr>
            <p:custDataLst>
              <p:tags r:id="rId6"/>
            </p:custDataLst>
          </p:nvPr>
        </p:nvSpPr>
        <p:spPr>
          <a:xfrm rot="18734554">
            <a:off x="5060137" y="2430919"/>
            <a:ext cx="892152" cy="1677436"/>
          </a:xfrm>
          <a:custGeom>
            <a:avLst/>
            <a:gdLst>
              <a:gd name="connsiteX0" fmla="*/ 433578 w 867156"/>
              <a:gd name="connsiteY0" fmla="*/ 0 h 1630438"/>
              <a:gd name="connsiteX1" fmla="*/ 433770 w 867156"/>
              <a:gd name="connsiteY1" fmla="*/ 117 h 1630438"/>
              <a:gd name="connsiteX2" fmla="*/ 867156 w 867156"/>
              <a:gd name="connsiteY2" fmla="*/ 815219 h 1630438"/>
              <a:gd name="connsiteX3" fmla="*/ 433770 w 867156"/>
              <a:gd name="connsiteY3" fmla="*/ 1630322 h 1630438"/>
              <a:gd name="connsiteX4" fmla="*/ 433578 w 867156"/>
              <a:gd name="connsiteY4" fmla="*/ 1630438 h 1630438"/>
              <a:gd name="connsiteX5" fmla="*/ 433386 w 867156"/>
              <a:gd name="connsiteY5" fmla="*/ 1630322 h 1630438"/>
              <a:gd name="connsiteX6" fmla="*/ 0 w 867156"/>
              <a:gd name="connsiteY6" fmla="*/ 815219 h 1630438"/>
              <a:gd name="connsiteX7" fmla="*/ 433386 w 867156"/>
              <a:gd name="connsiteY7" fmla="*/ 117 h 1630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67156" h="1630438">
                <a:moveTo>
                  <a:pt x="433578" y="0"/>
                </a:moveTo>
                <a:lnTo>
                  <a:pt x="433770" y="117"/>
                </a:lnTo>
                <a:cubicBezTo>
                  <a:pt x="695244" y="176765"/>
                  <a:pt x="867156" y="475916"/>
                  <a:pt x="867156" y="815219"/>
                </a:cubicBezTo>
                <a:cubicBezTo>
                  <a:pt x="867156" y="1154522"/>
                  <a:pt x="695244" y="1453673"/>
                  <a:pt x="433770" y="1630322"/>
                </a:cubicBezTo>
                <a:lnTo>
                  <a:pt x="433578" y="1630438"/>
                </a:lnTo>
                <a:lnTo>
                  <a:pt x="433386" y="1630322"/>
                </a:lnTo>
                <a:cubicBezTo>
                  <a:pt x="171912" y="1453673"/>
                  <a:pt x="0" y="1154522"/>
                  <a:pt x="0" y="815219"/>
                </a:cubicBezTo>
                <a:cubicBezTo>
                  <a:pt x="0" y="475916"/>
                  <a:pt x="171912" y="176765"/>
                  <a:pt x="433386" y="117"/>
                </a:cubicBezTo>
                <a:close/>
              </a:path>
            </a:pathLst>
          </a:custGeom>
          <a:solidFill>
            <a:schemeClr val="accent1">
              <a:alpha val="84000"/>
            </a:scheme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</a:p>
        </p:txBody>
      </p:sp>
      <p:sp>
        <p:nvSpPr>
          <p:cNvPr id="10" name="千图PPT彼岸天：ID 8661124库_Freeform: Shape 10"/>
          <p:cNvSpPr/>
          <p:nvPr>
            <p:custDataLst>
              <p:tags r:id="rId7"/>
            </p:custDataLst>
          </p:nvPr>
        </p:nvSpPr>
        <p:spPr>
          <a:xfrm rot="18734554">
            <a:off x="5362579" y="1748071"/>
            <a:ext cx="683810" cy="1320204"/>
          </a:xfrm>
          <a:custGeom>
            <a:avLst/>
            <a:gdLst>
              <a:gd name="connsiteX0" fmla="*/ 433578 w 867156"/>
              <a:gd name="connsiteY0" fmla="*/ 0 h 1630438"/>
              <a:gd name="connsiteX1" fmla="*/ 433770 w 867156"/>
              <a:gd name="connsiteY1" fmla="*/ 117 h 1630438"/>
              <a:gd name="connsiteX2" fmla="*/ 867156 w 867156"/>
              <a:gd name="connsiteY2" fmla="*/ 815219 h 1630438"/>
              <a:gd name="connsiteX3" fmla="*/ 433770 w 867156"/>
              <a:gd name="connsiteY3" fmla="*/ 1630322 h 1630438"/>
              <a:gd name="connsiteX4" fmla="*/ 433578 w 867156"/>
              <a:gd name="connsiteY4" fmla="*/ 1630438 h 1630438"/>
              <a:gd name="connsiteX5" fmla="*/ 433386 w 867156"/>
              <a:gd name="connsiteY5" fmla="*/ 1630322 h 1630438"/>
              <a:gd name="connsiteX6" fmla="*/ 0 w 867156"/>
              <a:gd name="connsiteY6" fmla="*/ 815219 h 1630438"/>
              <a:gd name="connsiteX7" fmla="*/ 433386 w 867156"/>
              <a:gd name="connsiteY7" fmla="*/ 117 h 1630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67156" h="1630438">
                <a:moveTo>
                  <a:pt x="433578" y="0"/>
                </a:moveTo>
                <a:lnTo>
                  <a:pt x="433770" y="117"/>
                </a:lnTo>
                <a:cubicBezTo>
                  <a:pt x="695244" y="176765"/>
                  <a:pt x="867156" y="475916"/>
                  <a:pt x="867156" y="815219"/>
                </a:cubicBezTo>
                <a:cubicBezTo>
                  <a:pt x="867156" y="1154522"/>
                  <a:pt x="695244" y="1453673"/>
                  <a:pt x="433770" y="1630322"/>
                </a:cubicBezTo>
                <a:lnTo>
                  <a:pt x="433578" y="1630438"/>
                </a:lnTo>
                <a:lnTo>
                  <a:pt x="433386" y="1630322"/>
                </a:lnTo>
                <a:cubicBezTo>
                  <a:pt x="171912" y="1453673"/>
                  <a:pt x="0" y="1154522"/>
                  <a:pt x="0" y="815219"/>
                </a:cubicBezTo>
                <a:cubicBezTo>
                  <a:pt x="0" y="475916"/>
                  <a:pt x="171912" y="176765"/>
                  <a:pt x="433386" y="117"/>
                </a:cubicBezTo>
                <a:close/>
              </a:path>
            </a:pathLst>
          </a:custGeom>
          <a:solidFill>
            <a:schemeClr val="accent2">
              <a:alpha val="84000"/>
            </a:scheme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</a:p>
        </p:txBody>
      </p:sp>
      <p:grpSp>
        <p:nvGrpSpPr>
          <p:cNvPr id="11" name="千图PPT彼岸天：ID 8661124库_组合 11"/>
          <p:cNvGrpSpPr/>
          <p:nvPr>
            <p:custDataLst>
              <p:tags r:id="rId8"/>
            </p:custDataLst>
          </p:nvPr>
        </p:nvGrpSpPr>
        <p:grpSpPr>
          <a:xfrm>
            <a:off x="1860477" y="1958578"/>
            <a:ext cx="2407615" cy="835777"/>
            <a:chOff x="609599" y="3139323"/>
            <a:chExt cx="2407615" cy="835777"/>
          </a:xfrm>
        </p:grpSpPr>
        <p:sp>
          <p:nvSpPr>
            <p:cNvPr id="21" name="TextBox 12"/>
            <p:cNvSpPr txBox="1"/>
            <p:nvPr/>
          </p:nvSpPr>
          <p:spPr>
            <a:xfrm>
              <a:off x="609599" y="3385544"/>
              <a:ext cx="2407615" cy="589556"/>
            </a:xfrm>
            <a:prstGeom prst="rect">
              <a:avLst/>
            </a:prstGeom>
            <a:noFill/>
          </p:spPr>
          <p:txBody>
            <a:bodyPr wrap="square" lIns="72000" tIns="0" rIns="72000" bIns="0" anchor="ctr" anchorCtr="0">
              <a:normAutofit/>
            </a:bodyPr>
            <a:lstStyle/>
            <a:p>
              <a:pPr algn="r" defTabSz="914400">
                <a:lnSpc>
                  <a:spcPct val="120000"/>
                </a:lnSpc>
                <a:defRPr/>
              </a:pPr>
              <a:r>
                <a:rPr lang="zh-CN" altLang="en-US" sz="1000" dirty="0"/>
                <a:t>请替换文字内容复制你的内容到此</a:t>
              </a:r>
              <a:br>
                <a:rPr lang="zh-CN" altLang="en-US" sz="1000" dirty="0"/>
              </a:br>
              <a:endParaRPr lang="zh-CN" altLang="en-US" sz="1000" dirty="0"/>
            </a:p>
          </p:txBody>
        </p:sp>
        <p:sp>
          <p:nvSpPr>
            <p:cNvPr id="22" name="Rectangle 13"/>
            <p:cNvSpPr/>
            <p:nvPr/>
          </p:nvSpPr>
          <p:spPr>
            <a:xfrm>
              <a:off x="609599" y="3139323"/>
              <a:ext cx="2407615" cy="246221"/>
            </a:xfrm>
            <a:prstGeom prst="rect">
              <a:avLst/>
            </a:prstGeom>
          </p:spPr>
          <p:txBody>
            <a:bodyPr wrap="none" lIns="72000" tIns="0" rIns="72000" bIns="0">
              <a:normAutofit/>
            </a:bodyPr>
            <a:lstStyle/>
            <a:p>
              <a:pPr lvl="0" algn="r" defTabSz="914400">
                <a:defRPr/>
              </a:pPr>
              <a:r>
                <a:rPr lang="zh-CN" altLang="en-US" sz="1600" b="1" dirty="0">
                  <a:solidFill>
                    <a:schemeClr val="accent2"/>
                  </a:solidFill>
                </a:rPr>
                <a:t>输入标题文本</a:t>
              </a:r>
              <a:endParaRPr lang="zh-CN" altLang="en-US" sz="1600" b="1" dirty="0">
                <a:solidFill>
                  <a:schemeClr val="accent2"/>
                </a:solidFill>
              </a:endParaRPr>
            </a:p>
          </p:txBody>
        </p:sp>
      </p:grpSp>
      <p:grpSp>
        <p:nvGrpSpPr>
          <p:cNvPr id="12" name="千图PPT彼岸天：ID 8661124库_组合 14"/>
          <p:cNvGrpSpPr/>
          <p:nvPr>
            <p:custDataLst>
              <p:tags r:id="rId9"/>
            </p:custDataLst>
          </p:nvPr>
        </p:nvGrpSpPr>
        <p:grpSpPr>
          <a:xfrm>
            <a:off x="8097011" y="1958578"/>
            <a:ext cx="2457329" cy="835777"/>
            <a:chOff x="9029821" y="3139323"/>
            <a:chExt cx="2457329" cy="835777"/>
          </a:xfrm>
        </p:grpSpPr>
        <p:sp>
          <p:nvSpPr>
            <p:cNvPr id="19" name="TextBox 15"/>
            <p:cNvSpPr txBox="1"/>
            <p:nvPr/>
          </p:nvSpPr>
          <p:spPr>
            <a:xfrm>
              <a:off x="9029821" y="3385544"/>
              <a:ext cx="2457329" cy="589556"/>
            </a:xfrm>
            <a:prstGeom prst="rect">
              <a:avLst/>
            </a:prstGeom>
            <a:noFill/>
          </p:spPr>
          <p:txBody>
            <a:bodyPr wrap="square" lIns="72000" tIns="0" rIns="72000" bIns="0" anchor="ctr" anchorCtr="0">
              <a:normAutofit/>
            </a:bodyPr>
            <a:lstStyle/>
            <a:p>
              <a:pPr defTabSz="914400">
                <a:lnSpc>
                  <a:spcPct val="120000"/>
                </a:lnSpc>
                <a:defRPr/>
              </a:pPr>
              <a:r>
                <a:rPr lang="zh-CN" altLang="en-US" sz="1000" dirty="0"/>
                <a:t>请替换文字内容复制你的内容到此</a:t>
              </a:r>
              <a:br>
                <a:rPr lang="zh-CN" altLang="en-US" sz="1000" dirty="0"/>
              </a:br>
              <a:endParaRPr lang="zh-CN" altLang="en-US" sz="1000" dirty="0"/>
            </a:p>
          </p:txBody>
        </p:sp>
        <p:sp>
          <p:nvSpPr>
            <p:cNvPr id="20" name="Rectangle 16"/>
            <p:cNvSpPr/>
            <p:nvPr/>
          </p:nvSpPr>
          <p:spPr>
            <a:xfrm>
              <a:off x="9029821" y="3139323"/>
              <a:ext cx="2457329" cy="246221"/>
            </a:xfrm>
            <a:prstGeom prst="rect">
              <a:avLst/>
            </a:prstGeom>
          </p:spPr>
          <p:txBody>
            <a:bodyPr wrap="none" lIns="72000" tIns="0" rIns="72000" bIns="0">
              <a:normAutofit/>
            </a:bodyPr>
            <a:lstStyle/>
            <a:p>
              <a:pPr lvl="0" defTabSz="914400">
                <a:defRPr/>
              </a:pPr>
              <a:r>
                <a:rPr lang="zh-CN" altLang="en-US" sz="1600" b="1" dirty="0">
                  <a:solidFill>
                    <a:schemeClr val="accent4"/>
                  </a:solidFill>
                </a:rPr>
                <a:t>输入标题文本</a:t>
              </a:r>
              <a:endParaRPr lang="zh-CN" altLang="en-US" sz="1600" b="1" dirty="0">
                <a:solidFill>
                  <a:schemeClr val="accent4"/>
                </a:solidFill>
              </a:endParaRPr>
            </a:p>
          </p:txBody>
        </p:sp>
      </p:grpSp>
      <p:grpSp>
        <p:nvGrpSpPr>
          <p:cNvPr id="13" name="千图PPT彼岸天：ID 8661124库_组合 17"/>
          <p:cNvGrpSpPr/>
          <p:nvPr>
            <p:custDataLst>
              <p:tags r:id="rId10"/>
            </p:custDataLst>
          </p:nvPr>
        </p:nvGrpSpPr>
        <p:grpSpPr>
          <a:xfrm>
            <a:off x="1710228" y="3912861"/>
            <a:ext cx="2407615" cy="835777"/>
            <a:chOff x="609599" y="3139323"/>
            <a:chExt cx="2407615" cy="835777"/>
          </a:xfrm>
        </p:grpSpPr>
        <p:sp>
          <p:nvSpPr>
            <p:cNvPr id="17" name="TextBox 18"/>
            <p:cNvSpPr txBox="1"/>
            <p:nvPr/>
          </p:nvSpPr>
          <p:spPr>
            <a:xfrm>
              <a:off x="609599" y="3385544"/>
              <a:ext cx="2407615" cy="589556"/>
            </a:xfrm>
            <a:prstGeom prst="rect">
              <a:avLst/>
            </a:prstGeom>
            <a:noFill/>
          </p:spPr>
          <p:txBody>
            <a:bodyPr wrap="square" lIns="72000" tIns="0" rIns="72000" bIns="0" anchor="ctr" anchorCtr="0">
              <a:normAutofit/>
            </a:bodyPr>
            <a:lstStyle/>
            <a:p>
              <a:pPr algn="r" defTabSz="914400">
                <a:lnSpc>
                  <a:spcPct val="120000"/>
                </a:lnSpc>
                <a:defRPr/>
              </a:pPr>
              <a:r>
                <a:rPr lang="zh-CN" altLang="en-US" sz="1000" dirty="0"/>
                <a:t>请替换文字内容复制你的内容到此</a:t>
              </a:r>
              <a:br>
                <a:rPr lang="zh-CN" altLang="en-US" sz="1000" dirty="0"/>
              </a:br>
              <a:endParaRPr lang="zh-CN" altLang="en-US" sz="1000" dirty="0"/>
            </a:p>
          </p:txBody>
        </p:sp>
        <p:sp>
          <p:nvSpPr>
            <p:cNvPr id="18" name="Rectangle 19"/>
            <p:cNvSpPr/>
            <p:nvPr/>
          </p:nvSpPr>
          <p:spPr>
            <a:xfrm>
              <a:off x="609599" y="3139323"/>
              <a:ext cx="2407615" cy="246221"/>
            </a:xfrm>
            <a:prstGeom prst="rect">
              <a:avLst/>
            </a:prstGeom>
          </p:spPr>
          <p:txBody>
            <a:bodyPr wrap="none" lIns="72000" tIns="0" rIns="72000" bIns="0">
              <a:normAutofit/>
            </a:bodyPr>
            <a:lstStyle/>
            <a:p>
              <a:pPr lvl="0" algn="r" defTabSz="914400">
                <a:defRPr/>
              </a:pPr>
              <a:r>
                <a:rPr lang="zh-CN" altLang="en-US" sz="1600" b="1" dirty="0">
                  <a:solidFill>
                    <a:schemeClr val="accent1"/>
                  </a:solidFill>
                </a:rPr>
                <a:t>输入标题文本</a:t>
              </a:r>
              <a:endParaRPr lang="zh-CN" altLang="en-US" sz="1600" b="1" dirty="0">
                <a:solidFill>
                  <a:schemeClr val="accent1"/>
                </a:solidFill>
              </a:endParaRPr>
            </a:p>
          </p:txBody>
        </p:sp>
      </p:grpSp>
      <p:grpSp>
        <p:nvGrpSpPr>
          <p:cNvPr id="14" name="千图PPT彼岸天：ID 8661124库_组合 20"/>
          <p:cNvGrpSpPr/>
          <p:nvPr>
            <p:custDataLst>
              <p:tags r:id="rId11"/>
            </p:custDataLst>
          </p:nvPr>
        </p:nvGrpSpPr>
        <p:grpSpPr>
          <a:xfrm>
            <a:off x="8140234" y="3912861"/>
            <a:ext cx="2457329" cy="835777"/>
            <a:chOff x="8863494" y="3139323"/>
            <a:chExt cx="2457329" cy="835777"/>
          </a:xfrm>
        </p:grpSpPr>
        <p:sp>
          <p:nvSpPr>
            <p:cNvPr id="15" name="TextBox 21"/>
            <p:cNvSpPr txBox="1"/>
            <p:nvPr/>
          </p:nvSpPr>
          <p:spPr>
            <a:xfrm>
              <a:off x="8863494" y="3385544"/>
              <a:ext cx="2457329" cy="589556"/>
            </a:xfrm>
            <a:prstGeom prst="rect">
              <a:avLst/>
            </a:prstGeom>
            <a:noFill/>
          </p:spPr>
          <p:txBody>
            <a:bodyPr wrap="square" lIns="72000" tIns="0" rIns="72000" bIns="0" anchor="ctr" anchorCtr="0">
              <a:normAutofit/>
            </a:bodyPr>
            <a:lstStyle/>
            <a:p>
              <a:pPr defTabSz="914400">
                <a:lnSpc>
                  <a:spcPct val="120000"/>
                </a:lnSpc>
                <a:defRPr/>
              </a:pPr>
              <a:r>
                <a:rPr lang="zh-CN" altLang="en-US" sz="1000" dirty="0"/>
                <a:t>请替换文字内容复制你的内容到此</a:t>
              </a:r>
              <a:br>
                <a:rPr lang="zh-CN" altLang="en-US" sz="1000" dirty="0"/>
              </a:br>
              <a:endParaRPr lang="zh-CN" altLang="en-US" sz="1000" dirty="0"/>
            </a:p>
          </p:txBody>
        </p:sp>
        <p:sp>
          <p:nvSpPr>
            <p:cNvPr id="16" name="Rectangle 22"/>
            <p:cNvSpPr/>
            <p:nvPr/>
          </p:nvSpPr>
          <p:spPr>
            <a:xfrm>
              <a:off x="8863494" y="3139323"/>
              <a:ext cx="2457329" cy="246221"/>
            </a:xfrm>
            <a:prstGeom prst="rect">
              <a:avLst/>
            </a:prstGeom>
          </p:spPr>
          <p:txBody>
            <a:bodyPr wrap="none" lIns="72000" tIns="0" rIns="72000" bIns="0">
              <a:normAutofit/>
            </a:bodyPr>
            <a:lstStyle/>
            <a:p>
              <a:pPr lvl="0" defTabSz="914400">
                <a:defRPr/>
              </a:pPr>
              <a:r>
                <a:rPr lang="zh-CN" altLang="en-US" sz="1600" b="1" dirty="0">
                  <a:solidFill>
                    <a:schemeClr val="accent3"/>
                  </a:solidFill>
                </a:rPr>
                <a:t>输入标题文本</a:t>
              </a:r>
              <a:endParaRPr lang="zh-CN" altLang="en-US" sz="1600" b="1" dirty="0">
                <a:solidFill>
                  <a:schemeClr val="accent3"/>
                </a:solidFill>
              </a:endParaRPr>
            </a:p>
          </p:txBody>
        </p:sp>
      </p:grpSp>
      <p:sp>
        <p:nvSpPr>
          <p:cNvPr id="23" name="矩形 22"/>
          <p:cNvSpPr/>
          <p:nvPr/>
        </p:nvSpPr>
        <p:spPr>
          <a:xfrm>
            <a:off x="3814780" y="650997"/>
            <a:ext cx="4164729" cy="7003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zh-CN" altLang="en-US" sz="4550" b="1" dirty="0">
                <a:solidFill>
                  <a:schemeClr val="tx1"/>
                </a:solidFill>
                <a:latin typeface="汉仪乐喵体简" panose="00020600040101010101" pitchFamily="18" charset="-122"/>
                <a:ea typeface="汉仪乐喵体简" panose="00020600040101010101" pitchFamily="18" charset="-122"/>
                <a:cs typeface="+mn-ea"/>
                <a:sym typeface="+mn-lt"/>
              </a:rPr>
              <a:t>请输入您的标题</a:t>
            </a:r>
            <a:endParaRPr lang="zh-CN" altLang="en-US" sz="4550" b="1" dirty="0">
              <a:solidFill>
                <a:schemeClr val="tx1"/>
              </a:solidFill>
              <a:latin typeface="汉仪乐喵体简" panose="00020600040101010101" pitchFamily="18" charset="-122"/>
              <a:ea typeface="汉仪乐喵体简" panose="00020600040101010101" pitchFamily="18" charset="-122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 advTm="3000">
        <p14:ripple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000"/>
                            </p:stCondLst>
                            <p:childTnLst>
                              <p:par>
                                <p:cTn id="48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500"/>
                            </p:stCondLst>
                            <p:childTnLst>
                              <p:par>
                                <p:cTn id="56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0"/>
                            </p:stCondLst>
                            <p:childTnLst>
                              <p:par>
                                <p:cTn id="64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千图PPT彼岸天：ID 8661124库_组合 1"/>
          <p:cNvGrpSpPr/>
          <p:nvPr>
            <p:custDataLst>
              <p:tags r:id="rId1"/>
            </p:custDataLst>
          </p:nvPr>
        </p:nvGrpSpPr>
        <p:grpSpPr>
          <a:xfrm>
            <a:off x="1207624" y="2204864"/>
            <a:ext cx="5232551" cy="2865540"/>
            <a:chOff x="1207624" y="2204864"/>
            <a:chExt cx="5232551" cy="2865540"/>
          </a:xfrm>
        </p:grpSpPr>
        <p:sp>
          <p:nvSpPr>
            <p:cNvPr id="4" name="Freeform: Shape 1"/>
            <p:cNvSpPr/>
            <p:nvPr/>
          </p:nvSpPr>
          <p:spPr>
            <a:xfrm>
              <a:off x="3153878" y="2204864"/>
              <a:ext cx="1341041" cy="28655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33"/>
                  </a:moveTo>
                  <a:cubicBezTo>
                    <a:pt x="0" y="382"/>
                    <a:pt x="705" y="0"/>
                    <a:pt x="1596" y="0"/>
                  </a:cubicBezTo>
                  <a:cubicBezTo>
                    <a:pt x="20004" y="0"/>
                    <a:pt x="20004" y="0"/>
                    <a:pt x="20004" y="0"/>
                  </a:cubicBezTo>
                  <a:cubicBezTo>
                    <a:pt x="20895" y="0"/>
                    <a:pt x="21600" y="382"/>
                    <a:pt x="21600" y="833"/>
                  </a:cubicBezTo>
                  <a:cubicBezTo>
                    <a:pt x="21600" y="20767"/>
                    <a:pt x="21600" y="20767"/>
                    <a:pt x="21600" y="20767"/>
                  </a:cubicBezTo>
                  <a:cubicBezTo>
                    <a:pt x="21600" y="21218"/>
                    <a:pt x="20895" y="21600"/>
                    <a:pt x="20004" y="21600"/>
                  </a:cubicBezTo>
                  <a:cubicBezTo>
                    <a:pt x="1596" y="21600"/>
                    <a:pt x="1596" y="21600"/>
                    <a:pt x="1596" y="21600"/>
                  </a:cubicBezTo>
                  <a:cubicBezTo>
                    <a:pt x="705" y="21600"/>
                    <a:pt x="0" y="21218"/>
                    <a:pt x="0" y="20767"/>
                  </a:cubicBezTo>
                  <a:lnTo>
                    <a:pt x="0" y="833"/>
                  </a:lnTo>
                  <a:close/>
                </a:path>
              </a:pathLst>
            </a:custGeom>
            <a:noFill/>
            <a:ln w="38100" cap="flat">
              <a:solidFill>
                <a:schemeClr val="tx2">
                  <a:alpha val="41673"/>
                </a:schemeClr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/>
            </a:p>
          </p:txBody>
        </p:sp>
        <p:sp>
          <p:nvSpPr>
            <p:cNvPr id="5" name="Freeform: Shape 2"/>
            <p:cNvSpPr/>
            <p:nvPr/>
          </p:nvSpPr>
          <p:spPr>
            <a:xfrm>
              <a:off x="1811524" y="2204864"/>
              <a:ext cx="1342354" cy="28655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557"/>
                  </a:moveTo>
                  <a:cubicBezTo>
                    <a:pt x="0" y="833"/>
                    <a:pt x="0" y="833"/>
                    <a:pt x="0" y="833"/>
                  </a:cubicBezTo>
                  <a:cubicBezTo>
                    <a:pt x="0" y="382"/>
                    <a:pt x="741" y="0"/>
                    <a:pt x="1630" y="0"/>
                  </a:cubicBezTo>
                  <a:cubicBezTo>
                    <a:pt x="19970" y="0"/>
                    <a:pt x="19970" y="0"/>
                    <a:pt x="19970" y="0"/>
                  </a:cubicBezTo>
                  <a:cubicBezTo>
                    <a:pt x="20859" y="0"/>
                    <a:pt x="21600" y="382"/>
                    <a:pt x="21600" y="833"/>
                  </a:cubicBezTo>
                  <a:cubicBezTo>
                    <a:pt x="21600" y="20767"/>
                    <a:pt x="21600" y="20767"/>
                    <a:pt x="21600" y="20767"/>
                  </a:cubicBezTo>
                  <a:cubicBezTo>
                    <a:pt x="21600" y="21218"/>
                    <a:pt x="20859" y="21600"/>
                    <a:pt x="19970" y="21600"/>
                  </a:cubicBezTo>
                  <a:cubicBezTo>
                    <a:pt x="1630" y="21600"/>
                    <a:pt x="1630" y="21600"/>
                    <a:pt x="1630" y="21600"/>
                  </a:cubicBezTo>
                  <a:cubicBezTo>
                    <a:pt x="741" y="21600"/>
                    <a:pt x="0" y="21218"/>
                    <a:pt x="0" y="20767"/>
                  </a:cubicBezTo>
                  <a:cubicBezTo>
                    <a:pt x="0" y="16999"/>
                    <a:pt x="0" y="16999"/>
                    <a:pt x="0" y="16999"/>
                  </a:cubicBezTo>
                </a:path>
              </a:pathLst>
            </a:custGeom>
            <a:noFill/>
            <a:ln w="38100" cap="flat">
              <a:solidFill>
                <a:schemeClr val="tx2">
                  <a:alpha val="41673"/>
                </a:schemeClr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/>
            </a:p>
          </p:txBody>
        </p:sp>
        <p:sp>
          <p:nvSpPr>
            <p:cNvPr id="6" name="Freeform: Shape 3"/>
            <p:cNvSpPr/>
            <p:nvPr/>
          </p:nvSpPr>
          <p:spPr>
            <a:xfrm>
              <a:off x="1710141" y="4280380"/>
              <a:ext cx="204717" cy="1794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10697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>
              <a:noFill/>
              <a:round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7" name="Freeform: Shape 4"/>
            <p:cNvSpPr/>
            <p:nvPr/>
          </p:nvSpPr>
          <p:spPr>
            <a:xfrm>
              <a:off x="4494918" y="2204864"/>
              <a:ext cx="1341330" cy="28655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35"/>
                  </a:moveTo>
                  <a:cubicBezTo>
                    <a:pt x="21600" y="20767"/>
                    <a:pt x="21600" y="20767"/>
                    <a:pt x="21600" y="20767"/>
                  </a:cubicBezTo>
                  <a:cubicBezTo>
                    <a:pt x="21600" y="21218"/>
                    <a:pt x="20895" y="21600"/>
                    <a:pt x="20004" y="21600"/>
                  </a:cubicBezTo>
                  <a:cubicBezTo>
                    <a:pt x="1596" y="21600"/>
                    <a:pt x="1596" y="21600"/>
                    <a:pt x="1596" y="21600"/>
                  </a:cubicBezTo>
                  <a:cubicBezTo>
                    <a:pt x="705" y="21600"/>
                    <a:pt x="0" y="21218"/>
                    <a:pt x="0" y="20767"/>
                  </a:cubicBezTo>
                  <a:cubicBezTo>
                    <a:pt x="0" y="833"/>
                    <a:pt x="0" y="833"/>
                    <a:pt x="0" y="833"/>
                  </a:cubicBezTo>
                  <a:cubicBezTo>
                    <a:pt x="0" y="382"/>
                    <a:pt x="705" y="0"/>
                    <a:pt x="1596" y="0"/>
                  </a:cubicBezTo>
                  <a:cubicBezTo>
                    <a:pt x="20004" y="0"/>
                    <a:pt x="20004" y="0"/>
                    <a:pt x="20004" y="0"/>
                  </a:cubicBezTo>
                  <a:cubicBezTo>
                    <a:pt x="20895" y="0"/>
                    <a:pt x="21600" y="382"/>
                    <a:pt x="21600" y="833"/>
                  </a:cubicBezTo>
                  <a:cubicBezTo>
                    <a:pt x="21600" y="4514"/>
                    <a:pt x="21600" y="4514"/>
                    <a:pt x="21600" y="4514"/>
                  </a:cubicBezTo>
                </a:path>
              </a:pathLst>
            </a:custGeom>
            <a:noFill/>
            <a:ln w="38100" cap="flat">
              <a:solidFill>
                <a:schemeClr val="tx2">
                  <a:alpha val="41673"/>
                </a:schemeClr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/>
            </a:p>
          </p:txBody>
        </p:sp>
        <p:sp>
          <p:nvSpPr>
            <p:cNvPr id="8" name="Freeform: Shape 5"/>
            <p:cNvSpPr/>
            <p:nvPr/>
          </p:nvSpPr>
          <p:spPr>
            <a:xfrm>
              <a:off x="5734795" y="2739348"/>
              <a:ext cx="204858" cy="1775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0697" y="21600"/>
                  </a:lnTo>
                  <a:lnTo>
                    <a:pt x="0" y="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>
              <a:noFill/>
              <a:round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9" name="Freeform: Shape 6"/>
            <p:cNvSpPr/>
            <p:nvPr/>
          </p:nvSpPr>
          <p:spPr>
            <a:xfrm>
              <a:off x="1207624" y="3029429"/>
              <a:ext cx="1209430" cy="12074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accent1">
                <a:lumMod val="100000"/>
              </a:schemeClr>
            </a:solidFill>
            <a:ln w="12700">
              <a:miter lim="400000"/>
            </a:ln>
          </p:spPr>
          <p:txBody>
            <a:bodyPr wrap="none" lIns="22860" rIns="22860" anchor="ctr">
              <a:normAutofit/>
            </a:bodyPr>
            <a:lstStyle/>
            <a:p>
              <a:pPr lvl="0" algn="ctr">
                <a:defRPr sz="2700">
                  <a:solidFill>
                    <a:srgbClr val="FFFFFF"/>
                  </a:solidFill>
                </a:defRPr>
              </a:pPr>
              <a:r>
                <a:rPr lang="zh-CN" altLang="en-US" sz="1200" dirty="0">
                  <a:solidFill>
                    <a:schemeClr val="bg1">
                      <a:lumMod val="100000"/>
                    </a:schemeClr>
                  </a:solidFill>
                </a:rPr>
                <a:t>输入标题文本</a:t>
              </a:r>
              <a:endParaRPr lang="zh-CN" altLang="en-US" sz="1200" dirty="0">
                <a:solidFill>
                  <a:schemeClr val="bg1">
                    <a:lumMod val="100000"/>
                  </a:schemeClr>
                </a:solidFill>
              </a:endParaRPr>
            </a:p>
          </p:txBody>
        </p:sp>
        <p:sp>
          <p:nvSpPr>
            <p:cNvPr id="10" name="Freeform: Shape 7"/>
            <p:cNvSpPr/>
            <p:nvPr/>
          </p:nvSpPr>
          <p:spPr>
            <a:xfrm>
              <a:off x="2550659" y="3029429"/>
              <a:ext cx="1207436" cy="12074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accent2">
                <a:lumMod val="100000"/>
              </a:schemeClr>
            </a:solidFill>
            <a:ln w="12700">
              <a:miter lim="400000"/>
            </a:ln>
          </p:spPr>
          <p:txBody>
            <a:bodyPr wrap="none" lIns="35719" tIns="35719" rIns="35719" bIns="35719" anchor="ctr">
              <a:normAutofit/>
            </a:bodyPr>
            <a:lstStyle/>
            <a:p>
              <a:pPr lvl="0" algn="ctr">
                <a:defRPr sz="3200">
                  <a:solidFill>
                    <a:srgbClr val="FFFFFF"/>
                  </a:solidFill>
                </a:defRPr>
              </a:pPr>
              <a:r>
                <a:rPr lang="zh-CN" altLang="en-US" sz="1200" dirty="0">
                  <a:solidFill>
                    <a:schemeClr val="bg1">
                      <a:lumMod val="100000"/>
                    </a:schemeClr>
                  </a:solidFill>
                </a:rPr>
                <a:t>输入标题文本</a:t>
              </a:r>
              <a:endParaRPr lang="zh-CN" altLang="en-US" sz="1200" dirty="0">
                <a:solidFill>
                  <a:schemeClr val="bg1">
                    <a:lumMod val="100000"/>
                  </a:schemeClr>
                </a:solidFill>
              </a:endParaRPr>
            </a:p>
          </p:txBody>
        </p:sp>
        <p:sp>
          <p:nvSpPr>
            <p:cNvPr id="11" name="Freeform: Shape 8"/>
            <p:cNvSpPr/>
            <p:nvPr/>
          </p:nvSpPr>
          <p:spPr>
            <a:xfrm>
              <a:off x="3891699" y="3029429"/>
              <a:ext cx="1207436" cy="12074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accent3">
                <a:lumMod val="100000"/>
              </a:schemeClr>
            </a:solidFill>
            <a:ln w="12700">
              <a:miter lim="400000"/>
            </a:ln>
          </p:spPr>
          <p:txBody>
            <a:bodyPr wrap="none" lIns="35719" tIns="35719" rIns="35719" bIns="35719" anchor="ctr">
              <a:normAutofit/>
            </a:bodyPr>
            <a:lstStyle/>
            <a:p>
              <a:pPr algn="ctr"/>
              <a:r>
                <a:rPr lang="zh-CN" altLang="en-US" sz="1200" dirty="0">
                  <a:solidFill>
                    <a:schemeClr val="bg1">
                      <a:lumMod val="100000"/>
                    </a:schemeClr>
                  </a:solidFill>
                </a:rPr>
                <a:t>输入标题文本</a:t>
              </a:r>
              <a:endParaRPr lang="zh-CN" altLang="en-US" sz="1200" dirty="0">
                <a:solidFill>
                  <a:schemeClr val="bg1">
                    <a:lumMod val="100000"/>
                  </a:schemeClr>
                </a:solidFill>
              </a:endParaRPr>
            </a:p>
          </p:txBody>
        </p:sp>
        <p:sp>
          <p:nvSpPr>
            <p:cNvPr id="12" name="Freeform: Shape 9"/>
            <p:cNvSpPr/>
            <p:nvPr/>
          </p:nvSpPr>
          <p:spPr>
            <a:xfrm>
              <a:off x="5232739" y="3029429"/>
              <a:ext cx="1207436" cy="12074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accent4">
                <a:lumMod val="100000"/>
              </a:schemeClr>
            </a:solidFill>
            <a:ln w="12700">
              <a:miter lim="400000"/>
            </a:ln>
          </p:spPr>
          <p:txBody>
            <a:bodyPr wrap="none" lIns="35719" tIns="35719" rIns="35719" bIns="35719" anchor="ctr">
              <a:normAutofit/>
            </a:bodyPr>
            <a:lstStyle/>
            <a:p>
              <a:pPr algn="ctr"/>
              <a:r>
                <a:rPr lang="zh-CN" altLang="en-US" sz="1200" dirty="0">
                  <a:solidFill>
                    <a:schemeClr val="bg1">
                      <a:lumMod val="100000"/>
                    </a:schemeClr>
                  </a:solidFill>
                </a:rPr>
                <a:t>输入标题文本</a:t>
              </a:r>
              <a:endParaRPr lang="zh-CN" altLang="en-US" sz="1200" dirty="0">
                <a:solidFill>
                  <a:schemeClr val="bg1">
                    <a:lumMod val="100000"/>
                  </a:schemeClr>
                </a:solidFill>
              </a:endParaRPr>
            </a:p>
          </p:txBody>
        </p:sp>
      </p:grpSp>
      <p:grpSp>
        <p:nvGrpSpPr>
          <p:cNvPr id="21" name="千图PPT彼岸天：ID 8661124库_组合 20"/>
          <p:cNvGrpSpPr/>
          <p:nvPr>
            <p:custDataLst>
              <p:tags r:id="rId2"/>
            </p:custDataLst>
          </p:nvPr>
        </p:nvGrpSpPr>
        <p:grpSpPr>
          <a:xfrm>
            <a:off x="7479779" y="2194933"/>
            <a:ext cx="3492541" cy="443198"/>
            <a:chOff x="7479779" y="2194933"/>
            <a:chExt cx="3492541" cy="443198"/>
          </a:xfrm>
        </p:grpSpPr>
        <p:sp>
          <p:nvSpPr>
            <p:cNvPr id="13" name="Freeform: Shape 14"/>
            <p:cNvSpPr/>
            <p:nvPr/>
          </p:nvSpPr>
          <p:spPr>
            <a:xfrm>
              <a:off x="7479779" y="2253857"/>
              <a:ext cx="306242" cy="3062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accent1">
                <a:lumMod val="100000"/>
              </a:schemeClr>
            </a:solidFill>
            <a:ln w="12700">
              <a:miter lim="400000"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17" name="Rectangle 18"/>
            <p:cNvSpPr/>
            <p:nvPr/>
          </p:nvSpPr>
          <p:spPr>
            <a:xfrm>
              <a:off x="7981849" y="2194933"/>
              <a:ext cx="2990471" cy="443198"/>
            </a:xfrm>
            <a:prstGeom prst="rect">
              <a:avLst/>
            </a:prstGeom>
            <a:ln w="12700">
              <a:miter lim="400000"/>
            </a:ln>
          </p:spPr>
          <p:txBody>
            <a:bodyPr wrap="square" lIns="0" tIns="0" rIns="0" bIns="0">
              <a:normAutofit/>
            </a:bodyPr>
            <a:lstStyle/>
            <a:p>
              <a:pPr lvl="0">
                <a:lnSpc>
                  <a:spcPct val="120000"/>
                </a:lnSpc>
                <a:defRPr sz="1800">
                  <a:solidFill>
                    <a:srgbClr val="000000"/>
                  </a:solidFill>
                </a:defRPr>
              </a:pPr>
              <a:r>
                <a:rPr lang="zh-CN" altLang="en-US" sz="1200" dirty="0"/>
                <a:t>请替换文字内容复制你的内容到此</a:t>
              </a:r>
              <a:br>
                <a:rPr lang="zh-CN" altLang="en-US" sz="1200" dirty="0"/>
              </a:br>
              <a:endParaRPr lang="zh-CN" altLang="en-US" sz="1200" dirty="0"/>
            </a:p>
          </p:txBody>
        </p:sp>
      </p:grpSp>
      <p:grpSp>
        <p:nvGrpSpPr>
          <p:cNvPr id="22" name="千图PPT彼岸天：ID 8661124库_组合 21"/>
          <p:cNvGrpSpPr/>
          <p:nvPr>
            <p:custDataLst>
              <p:tags r:id="rId3"/>
            </p:custDataLst>
          </p:nvPr>
        </p:nvGrpSpPr>
        <p:grpSpPr>
          <a:xfrm>
            <a:off x="7479779" y="3015370"/>
            <a:ext cx="3492541" cy="443198"/>
            <a:chOff x="7479779" y="3015370"/>
            <a:chExt cx="3492541" cy="443198"/>
          </a:xfrm>
        </p:grpSpPr>
        <p:sp>
          <p:nvSpPr>
            <p:cNvPr id="15" name="Freeform: Shape 16"/>
            <p:cNvSpPr/>
            <p:nvPr/>
          </p:nvSpPr>
          <p:spPr>
            <a:xfrm>
              <a:off x="7479779" y="3061594"/>
              <a:ext cx="306242" cy="3062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accent2">
                <a:lumMod val="100000"/>
              </a:schemeClr>
            </a:solidFill>
            <a:ln w="12700">
              <a:miter lim="400000"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18" name="Rectangle 19"/>
            <p:cNvSpPr/>
            <p:nvPr/>
          </p:nvSpPr>
          <p:spPr>
            <a:xfrm>
              <a:off x="7981849" y="3015370"/>
              <a:ext cx="2990471" cy="443198"/>
            </a:xfrm>
            <a:prstGeom prst="rect">
              <a:avLst/>
            </a:prstGeom>
            <a:ln w="12700">
              <a:miter lim="400000"/>
            </a:ln>
          </p:spPr>
          <p:txBody>
            <a:bodyPr wrap="square" lIns="0" tIns="0" rIns="0" bIns="0">
              <a:normAutofit/>
            </a:bodyPr>
            <a:lstStyle/>
            <a:p>
              <a:pPr lvl="0">
                <a:lnSpc>
                  <a:spcPct val="120000"/>
                </a:lnSpc>
                <a:defRPr sz="1800">
                  <a:solidFill>
                    <a:srgbClr val="000000"/>
                  </a:solidFill>
                </a:defRPr>
              </a:pPr>
              <a:r>
                <a:rPr lang="zh-CN" altLang="en-US" sz="1200" dirty="0"/>
                <a:t>请替换文字内容复制你的内容到此</a:t>
              </a:r>
              <a:br>
                <a:rPr lang="zh-CN" altLang="en-US" sz="1200" dirty="0"/>
              </a:br>
              <a:endParaRPr lang="zh-CN" altLang="en-US" sz="1200" dirty="0"/>
            </a:p>
          </p:txBody>
        </p:sp>
      </p:grpSp>
      <p:grpSp>
        <p:nvGrpSpPr>
          <p:cNvPr id="23" name="千图PPT彼岸天：ID 8661124库_组合 22"/>
          <p:cNvGrpSpPr/>
          <p:nvPr>
            <p:custDataLst>
              <p:tags r:id="rId4"/>
            </p:custDataLst>
          </p:nvPr>
        </p:nvGrpSpPr>
        <p:grpSpPr>
          <a:xfrm>
            <a:off x="7479779" y="3835807"/>
            <a:ext cx="3492541" cy="443198"/>
            <a:chOff x="7479779" y="3835807"/>
            <a:chExt cx="3492541" cy="443198"/>
          </a:xfrm>
        </p:grpSpPr>
        <p:sp>
          <p:nvSpPr>
            <p:cNvPr id="16" name="Freeform: Shape 17"/>
            <p:cNvSpPr/>
            <p:nvPr/>
          </p:nvSpPr>
          <p:spPr>
            <a:xfrm>
              <a:off x="7479779" y="3888381"/>
              <a:ext cx="306242" cy="3062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accent3">
                <a:lumMod val="100000"/>
              </a:schemeClr>
            </a:solidFill>
            <a:ln w="12700">
              <a:miter lim="400000"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19" name="Rectangle 20"/>
            <p:cNvSpPr/>
            <p:nvPr/>
          </p:nvSpPr>
          <p:spPr>
            <a:xfrm>
              <a:off x="7981849" y="3835807"/>
              <a:ext cx="2990471" cy="443198"/>
            </a:xfrm>
            <a:prstGeom prst="rect">
              <a:avLst/>
            </a:prstGeom>
            <a:ln w="12700">
              <a:miter lim="400000"/>
            </a:ln>
          </p:spPr>
          <p:txBody>
            <a:bodyPr wrap="square" lIns="0" tIns="0" rIns="0" bIns="0">
              <a:normAutofit/>
            </a:bodyPr>
            <a:lstStyle/>
            <a:p>
              <a:pPr lvl="0">
                <a:lnSpc>
                  <a:spcPct val="120000"/>
                </a:lnSpc>
                <a:defRPr sz="1800">
                  <a:solidFill>
                    <a:srgbClr val="000000"/>
                  </a:solidFill>
                </a:defRPr>
              </a:pPr>
              <a:r>
                <a:rPr lang="zh-CN" altLang="en-US" sz="1200" dirty="0"/>
                <a:t>请替换文字内容复制你的内容到此</a:t>
              </a:r>
              <a:br>
                <a:rPr lang="zh-CN" altLang="en-US" sz="1200" dirty="0"/>
              </a:br>
              <a:endParaRPr lang="zh-CN" altLang="en-US" sz="1200" dirty="0"/>
            </a:p>
          </p:txBody>
        </p:sp>
      </p:grpSp>
      <p:grpSp>
        <p:nvGrpSpPr>
          <p:cNvPr id="24" name="千图PPT彼岸天：ID 8661124库_组合 23"/>
          <p:cNvGrpSpPr/>
          <p:nvPr>
            <p:custDataLst>
              <p:tags r:id="rId5"/>
            </p:custDataLst>
          </p:nvPr>
        </p:nvGrpSpPr>
        <p:grpSpPr>
          <a:xfrm>
            <a:off x="7479779" y="4656244"/>
            <a:ext cx="3492541" cy="443198"/>
            <a:chOff x="7479779" y="4656244"/>
            <a:chExt cx="3492541" cy="443198"/>
          </a:xfrm>
        </p:grpSpPr>
        <p:sp>
          <p:nvSpPr>
            <p:cNvPr id="14" name="Freeform: Shape 15"/>
            <p:cNvSpPr/>
            <p:nvPr/>
          </p:nvSpPr>
          <p:spPr>
            <a:xfrm>
              <a:off x="7479779" y="4715168"/>
              <a:ext cx="306242" cy="3062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accent4">
                <a:lumMod val="100000"/>
              </a:schemeClr>
            </a:solidFill>
            <a:ln w="12700">
              <a:miter lim="400000"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20" name="Rectangle 21"/>
            <p:cNvSpPr/>
            <p:nvPr/>
          </p:nvSpPr>
          <p:spPr>
            <a:xfrm>
              <a:off x="7981849" y="4656244"/>
              <a:ext cx="2990471" cy="443198"/>
            </a:xfrm>
            <a:prstGeom prst="rect">
              <a:avLst/>
            </a:prstGeom>
            <a:ln w="12700">
              <a:miter lim="400000"/>
            </a:ln>
          </p:spPr>
          <p:txBody>
            <a:bodyPr wrap="square" lIns="0" tIns="0" rIns="0" bIns="0">
              <a:normAutofit/>
            </a:bodyPr>
            <a:lstStyle/>
            <a:p>
              <a:pPr lvl="0">
                <a:lnSpc>
                  <a:spcPct val="120000"/>
                </a:lnSpc>
                <a:defRPr sz="1800">
                  <a:solidFill>
                    <a:srgbClr val="000000"/>
                  </a:solidFill>
                </a:defRPr>
              </a:pPr>
              <a:r>
                <a:rPr lang="zh-CN" altLang="en-US" sz="1200" dirty="0"/>
                <a:t>请替换文字内容复制你的内容到此</a:t>
              </a:r>
              <a:br>
                <a:rPr lang="zh-CN" altLang="en-US" sz="1200" dirty="0"/>
              </a:br>
              <a:endParaRPr lang="zh-CN" altLang="en-US" sz="1200" dirty="0"/>
            </a:p>
          </p:txBody>
        </p:sp>
      </p:grpSp>
      <p:sp>
        <p:nvSpPr>
          <p:cNvPr id="25" name="矩形 24"/>
          <p:cNvSpPr/>
          <p:nvPr/>
        </p:nvSpPr>
        <p:spPr>
          <a:xfrm>
            <a:off x="3814780" y="650997"/>
            <a:ext cx="4164729" cy="7003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zh-CN" altLang="en-US" sz="4550" b="1" dirty="0">
                <a:solidFill>
                  <a:schemeClr val="tx1"/>
                </a:solidFill>
                <a:latin typeface="汉仪乐喵体简" panose="00020600040101010101" pitchFamily="18" charset="-122"/>
                <a:ea typeface="汉仪乐喵体简" panose="00020600040101010101" pitchFamily="18" charset="-122"/>
                <a:cs typeface="+mn-ea"/>
                <a:sym typeface="+mn-lt"/>
              </a:rPr>
              <a:t>请输入您的标题</a:t>
            </a:r>
            <a:endParaRPr lang="zh-CN" altLang="en-US" sz="4550" b="1" dirty="0">
              <a:solidFill>
                <a:schemeClr val="tx1"/>
              </a:solidFill>
              <a:latin typeface="汉仪乐喵体简" panose="00020600040101010101" pitchFamily="18" charset="-122"/>
              <a:ea typeface="汉仪乐喵体简" panose="00020600040101010101" pitchFamily="18" charset="-122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 advTm="3000">
        <p14:ripple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千图PPT彼岸天：ID 8661124库_组合 8"/>
          <p:cNvGrpSpPr/>
          <p:nvPr>
            <p:custDataLst>
              <p:tags r:id="rId1"/>
            </p:custDataLst>
          </p:nvPr>
        </p:nvGrpSpPr>
        <p:grpSpPr>
          <a:xfrm>
            <a:off x="1818831" y="4340017"/>
            <a:ext cx="2292764" cy="866137"/>
            <a:chOff x="1818831" y="4340017"/>
            <a:chExt cx="2292764" cy="866137"/>
          </a:xfrm>
        </p:grpSpPr>
        <p:sp>
          <p:nvSpPr>
            <p:cNvPr id="20" name="TextBox 67"/>
            <p:cNvSpPr txBox="1"/>
            <p:nvPr/>
          </p:nvSpPr>
          <p:spPr bwMode="auto">
            <a:xfrm>
              <a:off x="2335725" y="4340017"/>
              <a:ext cx="1258976" cy="309958"/>
            </a:xfrm>
            <a:prstGeom prst="rect">
              <a:avLst/>
            </a:prstGeom>
            <a:noFill/>
          </p:spPr>
          <p:txBody>
            <a:bodyPr wrap="none" lIns="90000" tIns="46800" rIns="90000" bIns="46800">
              <a:normAutofit/>
            </a:bodyPr>
            <a:lstStyle/>
            <a:p>
              <a:pPr latinLnBrk="0"/>
              <a:r>
                <a:rPr lang="zh-CN" altLang="en-US" sz="1400" dirty="0">
                  <a:solidFill>
                    <a:schemeClr val="accent1"/>
                  </a:solidFill>
                  <a:effectLst/>
                </a:rPr>
                <a:t>输入标题文本</a:t>
              </a:r>
              <a:endParaRPr lang="zh-CN" altLang="en-US" sz="1400" dirty="0">
                <a:solidFill>
                  <a:schemeClr val="accent1"/>
                </a:solidFill>
                <a:effectLst/>
              </a:endParaRPr>
            </a:p>
          </p:txBody>
        </p:sp>
        <p:sp>
          <p:nvSpPr>
            <p:cNvPr id="21" name="TextBox 68"/>
            <p:cNvSpPr txBox="1"/>
            <p:nvPr/>
          </p:nvSpPr>
          <p:spPr bwMode="auto">
            <a:xfrm>
              <a:off x="1818831" y="4649975"/>
              <a:ext cx="2292764" cy="556179"/>
            </a:xfrm>
            <a:prstGeom prst="rect">
              <a:avLst/>
            </a:prstGeom>
            <a:noFill/>
          </p:spPr>
          <p:txBody>
            <a:bodyPr wrap="square" lIns="90000" tIns="46800" rIns="90000" bIns="46800">
              <a:normAutofit/>
            </a:bodyPr>
            <a:lstStyle/>
            <a:p>
              <a:pPr latinLnBrk="0">
                <a:lnSpc>
                  <a:spcPct val="120000"/>
                </a:lnSpc>
              </a:pPr>
              <a:r>
                <a:rPr lang="zh-CN" altLang="en-US" sz="1000" b="0" dirty="0">
                  <a:solidFill>
                    <a:schemeClr val="tx1"/>
                  </a:solidFill>
                  <a:effectLst/>
                </a:rPr>
                <a:t>请替换文字内容复制你的内容到此</a:t>
              </a:r>
              <a:br>
                <a:rPr lang="zh-CN" altLang="en-US" sz="1000" b="0" dirty="0">
                  <a:solidFill>
                    <a:schemeClr val="tx1"/>
                  </a:solidFill>
                  <a:effectLst/>
                </a:rPr>
              </a:br>
              <a:r>
                <a:rPr lang="zh-CN" altLang="en-US" sz="1000" b="0" dirty="0">
                  <a:solidFill>
                    <a:schemeClr val="tx1"/>
                  </a:solidFill>
                  <a:effectLst/>
                </a:rPr>
                <a:t> </a:t>
              </a:r>
              <a:endParaRPr lang="zh-CN" altLang="en-US" sz="1000" b="0" dirty="0">
                <a:solidFill>
                  <a:schemeClr val="tx1"/>
                </a:solidFill>
                <a:effectLst/>
              </a:endParaRPr>
            </a:p>
          </p:txBody>
        </p:sp>
      </p:grpSp>
      <p:grpSp>
        <p:nvGrpSpPr>
          <p:cNvPr id="10" name="千图PPT彼岸天：ID 8661124库_组合 7"/>
          <p:cNvGrpSpPr/>
          <p:nvPr>
            <p:custDataLst>
              <p:tags r:id="rId2"/>
            </p:custDataLst>
          </p:nvPr>
        </p:nvGrpSpPr>
        <p:grpSpPr>
          <a:xfrm>
            <a:off x="8039287" y="2202498"/>
            <a:ext cx="2292764" cy="866137"/>
            <a:chOff x="8039287" y="2202498"/>
            <a:chExt cx="2292764" cy="866137"/>
          </a:xfrm>
        </p:grpSpPr>
        <p:sp>
          <p:nvSpPr>
            <p:cNvPr id="18" name="TextBox 73"/>
            <p:cNvSpPr txBox="1"/>
            <p:nvPr/>
          </p:nvSpPr>
          <p:spPr bwMode="auto">
            <a:xfrm>
              <a:off x="8556181" y="2202498"/>
              <a:ext cx="1258976" cy="309958"/>
            </a:xfrm>
            <a:prstGeom prst="rect">
              <a:avLst/>
            </a:prstGeom>
            <a:noFill/>
          </p:spPr>
          <p:txBody>
            <a:bodyPr wrap="none" lIns="90000" tIns="46800" rIns="90000" bIns="46800">
              <a:normAutofit/>
            </a:bodyPr>
            <a:lstStyle/>
            <a:p>
              <a:pPr latinLnBrk="0"/>
              <a:r>
                <a:rPr lang="zh-CN" altLang="en-US" sz="1400" dirty="0">
                  <a:solidFill>
                    <a:schemeClr val="accent4"/>
                  </a:solidFill>
                  <a:effectLst/>
                </a:rPr>
                <a:t>输入标题文本</a:t>
              </a:r>
              <a:endParaRPr lang="zh-CN" altLang="en-US" sz="1400" dirty="0">
                <a:solidFill>
                  <a:schemeClr val="accent4"/>
                </a:solidFill>
                <a:effectLst/>
              </a:endParaRPr>
            </a:p>
          </p:txBody>
        </p:sp>
        <p:sp>
          <p:nvSpPr>
            <p:cNvPr id="19" name="TextBox 74"/>
            <p:cNvSpPr txBox="1"/>
            <p:nvPr/>
          </p:nvSpPr>
          <p:spPr bwMode="auto">
            <a:xfrm>
              <a:off x="8039287" y="2512456"/>
              <a:ext cx="2292764" cy="556179"/>
            </a:xfrm>
            <a:prstGeom prst="rect">
              <a:avLst/>
            </a:prstGeom>
            <a:noFill/>
          </p:spPr>
          <p:txBody>
            <a:bodyPr wrap="square" lIns="90000" tIns="46800" rIns="90000" bIns="46800">
              <a:normAutofit/>
            </a:bodyPr>
            <a:lstStyle/>
            <a:p>
              <a:pPr latinLnBrk="0">
                <a:lnSpc>
                  <a:spcPct val="120000"/>
                </a:lnSpc>
              </a:pPr>
              <a:r>
                <a:rPr lang="zh-CN" altLang="en-US" sz="1000" b="0" dirty="0">
                  <a:solidFill>
                    <a:schemeClr val="tx1"/>
                  </a:solidFill>
                  <a:effectLst/>
                </a:rPr>
                <a:t>请替换文字内容复制你的内容到此</a:t>
              </a:r>
              <a:br>
                <a:rPr lang="zh-CN" altLang="en-US" sz="1000" b="0" dirty="0">
                  <a:solidFill>
                    <a:schemeClr val="tx1"/>
                  </a:solidFill>
                  <a:effectLst/>
                </a:rPr>
              </a:br>
              <a:r>
                <a:rPr lang="zh-CN" altLang="en-US" sz="1000" b="0" dirty="0">
                  <a:solidFill>
                    <a:schemeClr val="tx1"/>
                  </a:solidFill>
                  <a:effectLst/>
                </a:rPr>
                <a:t> </a:t>
              </a:r>
              <a:endParaRPr lang="zh-CN" altLang="en-US" sz="1000" b="0" dirty="0">
                <a:solidFill>
                  <a:schemeClr val="tx1"/>
                </a:solidFill>
                <a:effectLst/>
              </a:endParaRPr>
            </a:p>
          </p:txBody>
        </p:sp>
      </p:grpSp>
      <p:grpSp>
        <p:nvGrpSpPr>
          <p:cNvPr id="11" name="千图PPT彼岸天：ID 8661124库_组合 2"/>
          <p:cNvGrpSpPr/>
          <p:nvPr>
            <p:custDataLst>
              <p:tags r:id="rId3"/>
            </p:custDataLst>
          </p:nvPr>
        </p:nvGrpSpPr>
        <p:grpSpPr>
          <a:xfrm>
            <a:off x="3893013" y="2202498"/>
            <a:ext cx="2292764" cy="866137"/>
            <a:chOff x="3893013" y="2202498"/>
            <a:chExt cx="2292764" cy="866137"/>
          </a:xfrm>
        </p:grpSpPr>
        <p:sp>
          <p:nvSpPr>
            <p:cNvPr id="16" name="TextBox 75"/>
            <p:cNvSpPr txBox="1"/>
            <p:nvPr/>
          </p:nvSpPr>
          <p:spPr bwMode="auto">
            <a:xfrm>
              <a:off x="4409907" y="2202498"/>
              <a:ext cx="1258976" cy="309958"/>
            </a:xfrm>
            <a:prstGeom prst="rect">
              <a:avLst/>
            </a:prstGeom>
            <a:noFill/>
          </p:spPr>
          <p:txBody>
            <a:bodyPr wrap="none" lIns="90000" tIns="46800" rIns="90000" bIns="46800">
              <a:normAutofit/>
            </a:bodyPr>
            <a:lstStyle/>
            <a:p>
              <a:pPr latinLnBrk="0"/>
              <a:r>
                <a:rPr lang="zh-CN" altLang="en-US" sz="1400" dirty="0">
                  <a:solidFill>
                    <a:schemeClr val="accent2"/>
                  </a:solidFill>
                  <a:effectLst/>
                </a:rPr>
                <a:t>输入标题文本</a:t>
              </a:r>
              <a:endParaRPr lang="zh-CN" altLang="en-US" sz="1400" dirty="0">
                <a:solidFill>
                  <a:schemeClr val="accent2"/>
                </a:solidFill>
                <a:effectLst/>
              </a:endParaRPr>
            </a:p>
          </p:txBody>
        </p:sp>
        <p:sp>
          <p:nvSpPr>
            <p:cNvPr id="17" name="TextBox 76"/>
            <p:cNvSpPr txBox="1"/>
            <p:nvPr/>
          </p:nvSpPr>
          <p:spPr bwMode="auto">
            <a:xfrm>
              <a:off x="3893013" y="2512456"/>
              <a:ext cx="2292764" cy="556179"/>
            </a:xfrm>
            <a:prstGeom prst="rect">
              <a:avLst/>
            </a:prstGeom>
            <a:noFill/>
          </p:spPr>
          <p:txBody>
            <a:bodyPr wrap="square" lIns="90000" tIns="46800" rIns="90000" bIns="46800">
              <a:normAutofit/>
            </a:bodyPr>
            <a:lstStyle/>
            <a:p>
              <a:pPr latinLnBrk="0">
                <a:lnSpc>
                  <a:spcPct val="120000"/>
                </a:lnSpc>
              </a:pPr>
              <a:r>
                <a:rPr lang="zh-CN" altLang="en-US" sz="1000" b="0" dirty="0">
                  <a:solidFill>
                    <a:schemeClr val="tx1"/>
                  </a:solidFill>
                  <a:effectLst/>
                </a:rPr>
                <a:t>请替换文字内容复制你的内容到此</a:t>
              </a:r>
              <a:br>
                <a:rPr lang="zh-CN" altLang="en-US" sz="1000" b="0" dirty="0">
                  <a:solidFill>
                    <a:schemeClr val="tx1"/>
                  </a:solidFill>
                  <a:effectLst/>
                </a:rPr>
              </a:br>
              <a:r>
                <a:rPr lang="zh-CN" altLang="en-US" sz="1000" b="0" dirty="0">
                  <a:solidFill>
                    <a:schemeClr val="tx1"/>
                  </a:solidFill>
                  <a:effectLst/>
                </a:rPr>
                <a:t> </a:t>
              </a:r>
              <a:endParaRPr lang="zh-CN" altLang="en-US" sz="1000" b="0" dirty="0">
                <a:solidFill>
                  <a:schemeClr val="tx1"/>
                </a:solidFill>
                <a:effectLst/>
              </a:endParaRPr>
            </a:p>
          </p:txBody>
        </p:sp>
      </p:grpSp>
      <p:grpSp>
        <p:nvGrpSpPr>
          <p:cNvPr id="43" name="千图PPT彼岸天：ID 8661124库_组合 42"/>
          <p:cNvGrpSpPr/>
          <p:nvPr>
            <p:custDataLst>
              <p:tags r:id="rId4"/>
            </p:custDataLst>
          </p:nvPr>
        </p:nvGrpSpPr>
        <p:grpSpPr>
          <a:xfrm>
            <a:off x="8148228" y="3104964"/>
            <a:ext cx="2073007" cy="998224"/>
            <a:chOff x="8148228" y="3104964"/>
            <a:chExt cx="2073007" cy="998224"/>
          </a:xfrm>
        </p:grpSpPr>
        <p:grpSp>
          <p:nvGrpSpPr>
            <p:cNvPr id="4" name="Group 13"/>
            <p:cNvGrpSpPr/>
            <p:nvPr/>
          </p:nvGrpSpPr>
          <p:grpSpPr>
            <a:xfrm flipV="1">
              <a:off x="8148228" y="3104964"/>
              <a:ext cx="2073007" cy="998224"/>
              <a:chOff x="8030808" y="2996952"/>
              <a:chExt cx="2073007" cy="998224"/>
            </a:xfrm>
          </p:grpSpPr>
          <p:grpSp>
            <p:nvGrpSpPr>
              <p:cNvPr id="36" name="Group 6"/>
              <p:cNvGrpSpPr/>
              <p:nvPr/>
            </p:nvGrpSpPr>
            <p:grpSpPr>
              <a:xfrm>
                <a:off x="8030808" y="3331042"/>
                <a:ext cx="2073007" cy="664134"/>
                <a:chOff x="6470247" y="2038350"/>
                <a:chExt cx="1898126" cy="608107"/>
              </a:xfrm>
            </p:grpSpPr>
            <p:sp>
              <p:nvSpPr>
                <p:cNvPr id="38" name="Freeform: Shape 44"/>
                <p:cNvSpPr/>
                <p:nvPr/>
              </p:nvSpPr>
              <p:spPr>
                <a:xfrm rot="10800000" flipH="1">
                  <a:off x="7419524" y="2038350"/>
                  <a:ext cx="948849" cy="608107"/>
                </a:xfrm>
                <a:custGeom>
                  <a:avLst/>
                  <a:gdLst>
                    <a:gd name="connsiteX0" fmla="*/ 353590 w 948849"/>
                    <a:gd name="connsiteY0" fmla="*/ 608107 h 608107"/>
                    <a:gd name="connsiteX1" fmla="*/ 450361 w 948849"/>
                    <a:gd name="connsiteY1" fmla="*/ 608107 h 608107"/>
                    <a:gd name="connsiteX2" fmla="*/ 609165 w 948849"/>
                    <a:gd name="connsiteY2" fmla="*/ 608107 h 608107"/>
                    <a:gd name="connsiteX3" fmla="*/ 948849 w 948849"/>
                    <a:gd name="connsiteY3" fmla="*/ 608107 h 608107"/>
                    <a:gd name="connsiteX4" fmla="*/ 948849 w 948849"/>
                    <a:gd name="connsiteY4" fmla="*/ 351468 h 608107"/>
                    <a:gd name="connsiteX5" fmla="*/ 550556 w 948849"/>
                    <a:gd name="connsiteY5" fmla="*/ 351468 h 608107"/>
                    <a:gd name="connsiteX6" fmla="*/ 505310 w 948849"/>
                    <a:gd name="connsiteY6" fmla="*/ 268109 h 608107"/>
                    <a:gd name="connsiteX7" fmla="*/ 1058 w 948849"/>
                    <a:gd name="connsiteY7" fmla="*/ 0 h 608107"/>
                    <a:gd name="connsiteX8" fmla="*/ 0 w 948849"/>
                    <a:gd name="connsiteY8" fmla="*/ 54 h 608107"/>
                    <a:gd name="connsiteX9" fmla="*/ 0 w 948849"/>
                    <a:gd name="connsiteY9" fmla="*/ 255682 h 608107"/>
                    <a:gd name="connsiteX10" fmla="*/ 1058 w 948849"/>
                    <a:gd name="connsiteY10" fmla="*/ 255575 h 608107"/>
                    <a:gd name="connsiteX11" fmla="*/ 353590 w 948849"/>
                    <a:gd name="connsiteY11" fmla="*/ 608107 h 60810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948849" h="608107">
                      <a:moveTo>
                        <a:pt x="353590" y="608107"/>
                      </a:moveTo>
                      <a:lnTo>
                        <a:pt x="450361" y="608107"/>
                      </a:lnTo>
                      <a:lnTo>
                        <a:pt x="609165" y="608107"/>
                      </a:lnTo>
                      <a:lnTo>
                        <a:pt x="948849" y="608107"/>
                      </a:lnTo>
                      <a:lnTo>
                        <a:pt x="948849" y="351468"/>
                      </a:lnTo>
                      <a:lnTo>
                        <a:pt x="550556" y="351468"/>
                      </a:lnTo>
                      <a:lnTo>
                        <a:pt x="505310" y="268109"/>
                      </a:lnTo>
                      <a:cubicBezTo>
                        <a:pt x="396029" y="106351"/>
                        <a:pt x="210963" y="0"/>
                        <a:pt x="1058" y="0"/>
                      </a:cubicBezTo>
                      <a:lnTo>
                        <a:pt x="0" y="54"/>
                      </a:lnTo>
                      <a:lnTo>
                        <a:pt x="0" y="255682"/>
                      </a:lnTo>
                      <a:lnTo>
                        <a:pt x="1058" y="255575"/>
                      </a:lnTo>
                      <a:cubicBezTo>
                        <a:pt x="195756" y="255575"/>
                        <a:pt x="353590" y="413409"/>
                        <a:pt x="353590" y="608107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39" name="Freeform: Shape 43"/>
                <p:cNvSpPr/>
                <p:nvPr/>
              </p:nvSpPr>
              <p:spPr>
                <a:xfrm rot="10800000">
                  <a:off x="6470247" y="2038350"/>
                  <a:ext cx="948849" cy="608107"/>
                </a:xfrm>
                <a:custGeom>
                  <a:avLst/>
                  <a:gdLst>
                    <a:gd name="connsiteX0" fmla="*/ 948849 w 948849"/>
                    <a:gd name="connsiteY0" fmla="*/ 608107 h 608107"/>
                    <a:gd name="connsiteX1" fmla="*/ 609165 w 948849"/>
                    <a:gd name="connsiteY1" fmla="*/ 608107 h 608107"/>
                    <a:gd name="connsiteX2" fmla="*/ 450361 w 948849"/>
                    <a:gd name="connsiteY2" fmla="*/ 608107 h 608107"/>
                    <a:gd name="connsiteX3" fmla="*/ 353590 w 948849"/>
                    <a:gd name="connsiteY3" fmla="*/ 608107 h 608107"/>
                    <a:gd name="connsiteX4" fmla="*/ 1057 w 948849"/>
                    <a:gd name="connsiteY4" fmla="*/ 255575 h 608107"/>
                    <a:gd name="connsiteX5" fmla="*/ 0 w 948849"/>
                    <a:gd name="connsiteY5" fmla="*/ 255682 h 608107"/>
                    <a:gd name="connsiteX6" fmla="*/ 0 w 948849"/>
                    <a:gd name="connsiteY6" fmla="*/ 53 h 608107"/>
                    <a:gd name="connsiteX7" fmla="*/ 1057 w 948849"/>
                    <a:gd name="connsiteY7" fmla="*/ 0 h 608107"/>
                    <a:gd name="connsiteX8" fmla="*/ 505310 w 948849"/>
                    <a:gd name="connsiteY8" fmla="*/ 268109 h 608107"/>
                    <a:gd name="connsiteX9" fmla="*/ 550556 w 948849"/>
                    <a:gd name="connsiteY9" fmla="*/ 351468 h 608107"/>
                    <a:gd name="connsiteX10" fmla="*/ 948849 w 948849"/>
                    <a:gd name="connsiteY10" fmla="*/ 351468 h 60810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948849" h="608107">
                      <a:moveTo>
                        <a:pt x="948849" y="608107"/>
                      </a:moveTo>
                      <a:lnTo>
                        <a:pt x="609165" y="608107"/>
                      </a:lnTo>
                      <a:lnTo>
                        <a:pt x="450361" y="608107"/>
                      </a:lnTo>
                      <a:lnTo>
                        <a:pt x="353590" y="608107"/>
                      </a:lnTo>
                      <a:cubicBezTo>
                        <a:pt x="353590" y="413409"/>
                        <a:pt x="195756" y="255575"/>
                        <a:pt x="1057" y="255575"/>
                      </a:cubicBezTo>
                      <a:lnTo>
                        <a:pt x="0" y="255682"/>
                      </a:lnTo>
                      <a:lnTo>
                        <a:pt x="0" y="53"/>
                      </a:lnTo>
                      <a:lnTo>
                        <a:pt x="1057" y="0"/>
                      </a:lnTo>
                      <a:cubicBezTo>
                        <a:pt x="210963" y="0"/>
                        <a:pt x="396028" y="106351"/>
                        <a:pt x="505310" y="268109"/>
                      </a:cubicBezTo>
                      <a:lnTo>
                        <a:pt x="550556" y="351468"/>
                      </a:lnTo>
                      <a:lnTo>
                        <a:pt x="948849" y="351468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</a:p>
              </p:txBody>
            </p:sp>
          </p:grpSp>
          <p:sp>
            <p:nvSpPr>
              <p:cNvPr id="37" name="Oval 55"/>
              <p:cNvSpPr/>
              <p:nvPr/>
            </p:nvSpPr>
            <p:spPr>
              <a:xfrm>
                <a:off x="8733220" y="2996952"/>
                <a:ext cx="668179" cy="668179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</a:p>
            </p:txBody>
          </p:sp>
        </p:grpSp>
        <p:sp>
          <p:nvSpPr>
            <p:cNvPr id="12" name="Freeform: Shape 82"/>
            <p:cNvSpPr/>
            <p:nvPr/>
          </p:nvSpPr>
          <p:spPr bwMode="auto">
            <a:xfrm>
              <a:off x="8985337" y="3566071"/>
              <a:ext cx="398789" cy="398789"/>
            </a:xfrm>
            <a:custGeom>
              <a:avLst/>
              <a:gdLst>
                <a:gd name="T0" fmla="*/ 118 w 236"/>
                <a:gd name="T1" fmla="*/ 0 h 236"/>
                <a:gd name="T2" fmla="*/ 0 w 236"/>
                <a:gd name="T3" fmla="*/ 118 h 236"/>
                <a:gd name="T4" fmla="*/ 118 w 236"/>
                <a:gd name="T5" fmla="*/ 236 h 236"/>
                <a:gd name="T6" fmla="*/ 236 w 236"/>
                <a:gd name="T7" fmla="*/ 118 h 236"/>
                <a:gd name="T8" fmla="*/ 118 w 236"/>
                <a:gd name="T9" fmla="*/ 0 h 236"/>
                <a:gd name="T10" fmla="*/ 124 w 236"/>
                <a:gd name="T11" fmla="*/ 56 h 236"/>
                <a:gd name="T12" fmla="*/ 144 w 236"/>
                <a:gd name="T13" fmla="*/ 46 h 236"/>
                <a:gd name="T14" fmla="*/ 137 w 236"/>
                <a:gd name="T15" fmla="*/ 67 h 236"/>
                <a:gd name="T16" fmla="*/ 117 w 236"/>
                <a:gd name="T17" fmla="*/ 77 h 236"/>
                <a:gd name="T18" fmla="*/ 124 w 236"/>
                <a:gd name="T19" fmla="*/ 56 h 236"/>
                <a:gd name="T20" fmla="*/ 162 w 236"/>
                <a:gd name="T21" fmla="*/ 164 h 236"/>
                <a:gd name="T22" fmla="*/ 142 w 236"/>
                <a:gd name="T23" fmla="*/ 181 h 236"/>
                <a:gd name="T24" fmla="*/ 119 w 236"/>
                <a:gd name="T25" fmla="*/ 175 h 236"/>
                <a:gd name="T26" fmla="*/ 97 w 236"/>
                <a:gd name="T27" fmla="*/ 181 h 236"/>
                <a:gd name="T28" fmla="*/ 76 w 236"/>
                <a:gd name="T29" fmla="*/ 164 h 236"/>
                <a:gd name="T30" fmla="*/ 67 w 236"/>
                <a:gd name="T31" fmla="*/ 96 h 236"/>
                <a:gd name="T32" fmla="*/ 95 w 236"/>
                <a:gd name="T33" fmla="*/ 79 h 236"/>
                <a:gd name="T34" fmla="*/ 118 w 236"/>
                <a:gd name="T35" fmla="*/ 85 h 236"/>
                <a:gd name="T36" fmla="*/ 143 w 236"/>
                <a:gd name="T37" fmla="*/ 79 h 236"/>
                <a:gd name="T38" fmla="*/ 168 w 236"/>
                <a:gd name="T39" fmla="*/ 92 h 236"/>
                <a:gd name="T40" fmla="*/ 154 w 236"/>
                <a:gd name="T41" fmla="*/ 118 h 236"/>
                <a:gd name="T42" fmla="*/ 172 w 236"/>
                <a:gd name="T43" fmla="*/ 145 h 236"/>
                <a:gd name="T44" fmla="*/ 162 w 236"/>
                <a:gd name="T45" fmla="*/ 164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36" h="236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cubicBezTo>
                    <a:pt x="0" y="183"/>
                    <a:pt x="53" y="236"/>
                    <a:pt x="118" y="236"/>
                  </a:cubicBezTo>
                  <a:cubicBezTo>
                    <a:pt x="183" y="236"/>
                    <a:pt x="236" y="183"/>
                    <a:pt x="236" y="118"/>
                  </a:cubicBezTo>
                  <a:cubicBezTo>
                    <a:pt x="236" y="53"/>
                    <a:pt x="183" y="0"/>
                    <a:pt x="118" y="0"/>
                  </a:cubicBezTo>
                  <a:close/>
                  <a:moveTo>
                    <a:pt x="124" y="56"/>
                  </a:moveTo>
                  <a:cubicBezTo>
                    <a:pt x="129" y="50"/>
                    <a:pt x="137" y="46"/>
                    <a:pt x="144" y="46"/>
                  </a:cubicBezTo>
                  <a:cubicBezTo>
                    <a:pt x="144" y="54"/>
                    <a:pt x="141" y="62"/>
                    <a:pt x="137" y="67"/>
                  </a:cubicBezTo>
                  <a:cubicBezTo>
                    <a:pt x="132" y="73"/>
                    <a:pt x="124" y="78"/>
                    <a:pt x="117" y="77"/>
                  </a:cubicBezTo>
                  <a:cubicBezTo>
                    <a:pt x="115" y="69"/>
                    <a:pt x="119" y="61"/>
                    <a:pt x="124" y="56"/>
                  </a:cubicBezTo>
                  <a:close/>
                  <a:moveTo>
                    <a:pt x="162" y="164"/>
                  </a:moveTo>
                  <a:cubicBezTo>
                    <a:pt x="157" y="172"/>
                    <a:pt x="151" y="180"/>
                    <a:pt x="142" y="181"/>
                  </a:cubicBezTo>
                  <a:cubicBezTo>
                    <a:pt x="133" y="181"/>
                    <a:pt x="130" y="175"/>
                    <a:pt x="119" y="175"/>
                  </a:cubicBezTo>
                  <a:cubicBezTo>
                    <a:pt x="109" y="175"/>
                    <a:pt x="106" y="180"/>
                    <a:pt x="97" y="181"/>
                  </a:cubicBezTo>
                  <a:cubicBezTo>
                    <a:pt x="88" y="181"/>
                    <a:pt x="82" y="172"/>
                    <a:pt x="76" y="164"/>
                  </a:cubicBezTo>
                  <a:cubicBezTo>
                    <a:pt x="64" y="147"/>
                    <a:pt x="55" y="116"/>
                    <a:pt x="67" y="96"/>
                  </a:cubicBezTo>
                  <a:cubicBezTo>
                    <a:pt x="73" y="85"/>
                    <a:pt x="84" y="79"/>
                    <a:pt x="95" y="79"/>
                  </a:cubicBezTo>
                  <a:cubicBezTo>
                    <a:pt x="104" y="79"/>
                    <a:pt x="112" y="85"/>
                    <a:pt x="118" y="85"/>
                  </a:cubicBezTo>
                  <a:cubicBezTo>
                    <a:pt x="123" y="85"/>
                    <a:pt x="133" y="77"/>
                    <a:pt x="143" y="79"/>
                  </a:cubicBezTo>
                  <a:cubicBezTo>
                    <a:pt x="148" y="79"/>
                    <a:pt x="160" y="80"/>
                    <a:pt x="168" y="92"/>
                  </a:cubicBezTo>
                  <a:cubicBezTo>
                    <a:pt x="167" y="92"/>
                    <a:pt x="153" y="100"/>
                    <a:pt x="154" y="118"/>
                  </a:cubicBezTo>
                  <a:cubicBezTo>
                    <a:pt x="154" y="138"/>
                    <a:pt x="171" y="145"/>
                    <a:pt x="172" y="145"/>
                  </a:cubicBezTo>
                  <a:cubicBezTo>
                    <a:pt x="171" y="145"/>
                    <a:pt x="169" y="155"/>
                    <a:pt x="162" y="16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</p:grpSp>
      <p:grpSp>
        <p:nvGrpSpPr>
          <p:cNvPr id="8" name="千图PPT彼岸天：ID 8661124库_组合 9"/>
          <p:cNvGrpSpPr/>
          <p:nvPr>
            <p:custDataLst>
              <p:tags r:id="rId5"/>
            </p:custDataLst>
          </p:nvPr>
        </p:nvGrpSpPr>
        <p:grpSpPr>
          <a:xfrm>
            <a:off x="5965105" y="4340017"/>
            <a:ext cx="2292764" cy="866137"/>
            <a:chOff x="5965105" y="4340017"/>
            <a:chExt cx="2292764" cy="866137"/>
          </a:xfrm>
        </p:grpSpPr>
        <p:sp>
          <p:nvSpPr>
            <p:cNvPr id="22" name="TextBox 63"/>
            <p:cNvSpPr txBox="1"/>
            <p:nvPr/>
          </p:nvSpPr>
          <p:spPr bwMode="auto">
            <a:xfrm>
              <a:off x="6481999" y="4340017"/>
              <a:ext cx="1258976" cy="309958"/>
            </a:xfrm>
            <a:prstGeom prst="rect">
              <a:avLst/>
            </a:prstGeom>
            <a:noFill/>
          </p:spPr>
          <p:txBody>
            <a:bodyPr wrap="none" lIns="90000" tIns="46800" rIns="90000" bIns="46800">
              <a:normAutofit/>
            </a:bodyPr>
            <a:lstStyle/>
            <a:p>
              <a:pPr latinLnBrk="0"/>
              <a:r>
                <a:rPr lang="zh-CN" altLang="en-US" sz="1400" dirty="0">
                  <a:solidFill>
                    <a:schemeClr val="accent3"/>
                  </a:solidFill>
                  <a:effectLst/>
                </a:rPr>
                <a:t>输入标题文本</a:t>
              </a:r>
              <a:endParaRPr lang="zh-CN" altLang="en-US" sz="1400" dirty="0">
                <a:solidFill>
                  <a:schemeClr val="accent3"/>
                </a:solidFill>
                <a:effectLst/>
              </a:endParaRPr>
            </a:p>
          </p:txBody>
        </p:sp>
        <p:sp>
          <p:nvSpPr>
            <p:cNvPr id="23" name="TextBox 64"/>
            <p:cNvSpPr txBox="1"/>
            <p:nvPr/>
          </p:nvSpPr>
          <p:spPr bwMode="auto">
            <a:xfrm>
              <a:off x="5965105" y="4649975"/>
              <a:ext cx="2292764" cy="556179"/>
            </a:xfrm>
            <a:prstGeom prst="rect">
              <a:avLst/>
            </a:prstGeom>
            <a:noFill/>
          </p:spPr>
          <p:txBody>
            <a:bodyPr wrap="square" lIns="90000" tIns="46800" rIns="90000" bIns="46800">
              <a:normAutofit/>
            </a:bodyPr>
            <a:lstStyle/>
            <a:p>
              <a:pPr latinLnBrk="0">
                <a:lnSpc>
                  <a:spcPct val="120000"/>
                </a:lnSpc>
              </a:pPr>
              <a:r>
                <a:rPr lang="zh-CN" altLang="en-US" sz="1000" b="0" dirty="0">
                  <a:solidFill>
                    <a:schemeClr val="tx1"/>
                  </a:solidFill>
                  <a:effectLst/>
                </a:rPr>
                <a:t>请替换文字内容复制你的内容到此</a:t>
              </a:r>
              <a:br>
                <a:rPr lang="zh-CN" altLang="en-US" sz="1000" b="0" dirty="0">
                  <a:solidFill>
                    <a:schemeClr val="tx1"/>
                  </a:solidFill>
                  <a:effectLst/>
                </a:rPr>
              </a:br>
              <a:r>
                <a:rPr lang="zh-CN" altLang="en-US" sz="1000" b="0" dirty="0">
                  <a:solidFill>
                    <a:schemeClr val="tx1"/>
                  </a:solidFill>
                  <a:effectLst/>
                </a:rPr>
                <a:t> </a:t>
              </a:r>
              <a:endParaRPr lang="zh-CN" altLang="en-US" sz="1000" b="0" dirty="0">
                <a:solidFill>
                  <a:schemeClr val="tx1"/>
                </a:solidFill>
                <a:effectLst/>
              </a:endParaRPr>
            </a:p>
          </p:txBody>
        </p:sp>
      </p:grpSp>
      <p:grpSp>
        <p:nvGrpSpPr>
          <p:cNvPr id="44" name="千图PPT彼岸天：ID 8661124库_组合 43"/>
          <p:cNvGrpSpPr/>
          <p:nvPr>
            <p:custDataLst>
              <p:tags r:id="rId6"/>
            </p:custDataLst>
          </p:nvPr>
        </p:nvGrpSpPr>
        <p:grpSpPr>
          <a:xfrm>
            <a:off x="6075216" y="3162682"/>
            <a:ext cx="2073004" cy="998224"/>
            <a:chOff x="6075216" y="3162682"/>
            <a:chExt cx="2073004" cy="998224"/>
          </a:xfrm>
        </p:grpSpPr>
        <p:grpSp>
          <p:nvGrpSpPr>
            <p:cNvPr id="7" name="Group 12"/>
            <p:cNvGrpSpPr/>
            <p:nvPr/>
          </p:nvGrpSpPr>
          <p:grpSpPr>
            <a:xfrm>
              <a:off x="6075216" y="3162682"/>
              <a:ext cx="2073004" cy="998224"/>
              <a:chOff x="5957796" y="2996952"/>
              <a:chExt cx="2073004" cy="998224"/>
            </a:xfrm>
          </p:grpSpPr>
          <p:grpSp>
            <p:nvGrpSpPr>
              <p:cNvPr id="24" name="Group 3"/>
              <p:cNvGrpSpPr/>
              <p:nvPr/>
            </p:nvGrpSpPr>
            <p:grpSpPr>
              <a:xfrm>
                <a:off x="5957796" y="3331042"/>
                <a:ext cx="2073004" cy="664134"/>
                <a:chOff x="4572120" y="2038350"/>
                <a:chExt cx="1898125" cy="608107"/>
              </a:xfrm>
            </p:grpSpPr>
            <p:sp>
              <p:nvSpPr>
                <p:cNvPr id="26" name="Freeform: Shape 42"/>
                <p:cNvSpPr/>
                <p:nvPr/>
              </p:nvSpPr>
              <p:spPr>
                <a:xfrm rot="10800000" flipH="1">
                  <a:off x="5521396" y="2038350"/>
                  <a:ext cx="948849" cy="608107"/>
                </a:xfrm>
                <a:custGeom>
                  <a:avLst/>
                  <a:gdLst>
                    <a:gd name="connsiteX0" fmla="*/ 353590 w 948849"/>
                    <a:gd name="connsiteY0" fmla="*/ 608107 h 608107"/>
                    <a:gd name="connsiteX1" fmla="*/ 450361 w 948849"/>
                    <a:gd name="connsiteY1" fmla="*/ 608107 h 608107"/>
                    <a:gd name="connsiteX2" fmla="*/ 609165 w 948849"/>
                    <a:gd name="connsiteY2" fmla="*/ 608107 h 608107"/>
                    <a:gd name="connsiteX3" fmla="*/ 948849 w 948849"/>
                    <a:gd name="connsiteY3" fmla="*/ 608107 h 608107"/>
                    <a:gd name="connsiteX4" fmla="*/ 948849 w 948849"/>
                    <a:gd name="connsiteY4" fmla="*/ 351468 h 608107"/>
                    <a:gd name="connsiteX5" fmla="*/ 550556 w 948849"/>
                    <a:gd name="connsiteY5" fmla="*/ 351468 h 608107"/>
                    <a:gd name="connsiteX6" fmla="*/ 505310 w 948849"/>
                    <a:gd name="connsiteY6" fmla="*/ 268109 h 608107"/>
                    <a:gd name="connsiteX7" fmla="*/ 1058 w 948849"/>
                    <a:gd name="connsiteY7" fmla="*/ 0 h 608107"/>
                    <a:gd name="connsiteX8" fmla="*/ 0 w 948849"/>
                    <a:gd name="connsiteY8" fmla="*/ 54 h 608107"/>
                    <a:gd name="connsiteX9" fmla="*/ 0 w 948849"/>
                    <a:gd name="connsiteY9" fmla="*/ 255682 h 608107"/>
                    <a:gd name="connsiteX10" fmla="*/ 1058 w 948849"/>
                    <a:gd name="connsiteY10" fmla="*/ 255575 h 608107"/>
                    <a:gd name="connsiteX11" fmla="*/ 353590 w 948849"/>
                    <a:gd name="connsiteY11" fmla="*/ 608107 h 60810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948849" h="608107">
                      <a:moveTo>
                        <a:pt x="353590" y="608107"/>
                      </a:moveTo>
                      <a:lnTo>
                        <a:pt x="450361" y="608107"/>
                      </a:lnTo>
                      <a:lnTo>
                        <a:pt x="609165" y="608107"/>
                      </a:lnTo>
                      <a:lnTo>
                        <a:pt x="948849" y="608107"/>
                      </a:lnTo>
                      <a:lnTo>
                        <a:pt x="948849" y="351468"/>
                      </a:lnTo>
                      <a:lnTo>
                        <a:pt x="550556" y="351468"/>
                      </a:lnTo>
                      <a:lnTo>
                        <a:pt x="505310" y="268109"/>
                      </a:lnTo>
                      <a:cubicBezTo>
                        <a:pt x="396029" y="106351"/>
                        <a:pt x="210963" y="0"/>
                        <a:pt x="1058" y="0"/>
                      </a:cubicBezTo>
                      <a:lnTo>
                        <a:pt x="0" y="54"/>
                      </a:lnTo>
                      <a:lnTo>
                        <a:pt x="0" y="255682"/>
                      </a:lnTo>
                      <a:lnTo>
                        <a:pt x="1058" y="255575"/>
                      </a:lnTo>
                      <a:cubicBezTo>
                        <a:pt x="195756" y="255575"/>
                        <a:pt x="353590" y="413409"/>
                        <a:pt x="353590" y="608107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27" name="Freeform: Shape 41"/>
                <p:cNvSpPr/>
                <p:nvPr/>
              </p:nvSpPr>
              <p:spPr>
                <a:xfrm rot="10800000">
                  <a:off x="4572120" y="2038350"/>
                  <a:ext cx="948849" cy="608107"/>
                </a:xfrm>
                <a:custGeom>
                  <a:avLst/>
                  <a:gdLst>
                    <a:gd name="connsiteX0" fmla="*/ 948849 w 948849"/>
                    <a:gd name="connsiteY0" fmla="*/ 608107 h 608107"/>
                    <a:gd name="connsiteX1" fmla="*/ 609165 w 948849"/>
                    <a:gd name="connsiteY1" fmla="*/ 608107 h 608107"/>
                    <a:gd name="connsiteX2" fmla="*/ 450361 w 948849"/>
                    <a:gd name="connsiteY2" fmla="*/ 608107 h 608107"/>
                    <a:gd name="connsiteX3" fmla="*/ 353590 w 948849"/>
                    <a:gd name="connsiteY3" fmla="*/ 608107 h 608107"/>
                    <a:gd name="connsiteX4" fmla="*/ 1057 w 948849"/>
                    <a:gd name="connsiteY4" fmla="*/ 255575 h 608107"/>
                    <a:gd name="connsiteX5" fmla="*/ 0 w 948849"/>
                    <a:gd name="connsiteY5" fmla="*/ 255682 h 608107"/>
                    <a:gd name="connsiteX6" fmla="*/ 0 w 948849"/>
                    <a:gd name="connsiteY6" fmla="*/ 53 h 608107"/>
                    <a:gd name="connsiteX7" fmla="*/ 1057 w 948849"/>
                    <a:gd name="connsiteY7" fmla="*/ 0 h 608107"/>
                    <a:gd name="connsiteX8" fmla="*/ 505310 w 948849"/>
                    <a:gd name="connsiteY8" fmla="*/ 268109 h 608107"/>
                    <a:gd name="connsiteX9" fmla="*/ 550556 w 948849"/>
                    <a:gd name="connsiteY9" fmla="*/ 351468 h 608107"/>
                    <a:gd name="connsiteX10" fmla="*/ 948849 w 948849"/>
                    <a:gd name="connsiteY10" fmla="*/ 351468 h 60810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948849" h="608107">
                      <a:moveTo>
                        <a:pt x="948849" y="608107"/>
                      </a:moveTo>
                      <a:lnTo>
                        <a:pt x="609165" y="608107"/>
                      </a:lnTo>
                      <a:lnTo>
                        <a:pt x="450361" y="608107"/>
                      </a:lnTo>
                      <a:lnTo>
                        <a:pt x="353590" y="608107"/>
                      </a:lnTo>
                      <a:cubicBezTo>
                        <a:pt x="353590" y="413409"/>
                        <a:pt x="195756" y="255575"/>
                        <a:pt x="1057" y="255575"/>
                      </a:cubicBezTo>
                      <a:lnTo>
                        <a:pt x="0" y="255682"/>
                      </a:lnTo>
                      <a:lnTo>
                        <a:pt x="0" y="53"/>
                      </a:lnTo>
                      <a:lnTo>
                        <a:pt x="1057" y="0"/>
                      </a:lnTo>
                      <a:cubicBezTo>
                        <a:pt x="210963" y="0"/>
                        <a:pt x="396028" y="106351"/>
                        <a:pt x="505310" y="268109"/>
                      </a:cubicBezTo>
                      <a:lnTo>
                        <a:pt x="550556" y="351468"/>
                      </a:lnTo>
                      <a:lnTo>
                        <a:pt x="948849" y="351468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</a:p>
              </p:txBody>
            </p:sp>
          </p:grpSp>
          <p:sp>
            <p:nvSpPr>
              <p:cNvPr id="25" name="Oval 58"/>
              <p:cNvSpPr/>
              <p:nvPr/>
            </p:nvSpPr>
            <p:spPr>
              <a:xfrm>
                <a:off x="6660211" y="2996952"/>
                <a:ext cx="668179" cy="668179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</a:p>
            </p:txBody>
          </p:sp>
        </p:grpSp>
        <p:sp>
          <p:nvSpPr>
            <p:cNvPr id="13" name="Freeform: Shape 83"/>
            <p:cNvSpPr/>
            <p:nvPr/>
          </p:nvSpPr>
          <p:spPr bwMode="auto">
            <a:xfrm>
              <a:off x="6917189" y="3297377"/>
              <a:ext cx="398789" cy="398789"/>
            </a:xfrm>
            <a:custGeom>
              <a:avLst/>
              <a:gdLst>
                <a:gd name="T0" fmla="*/ 118 w 236"/>
                <a:gd name="T1" fmla="*/ 0 h 236"/>
                <a:gd name="T2" fmla="*/ 0 w 236"/>
                <a:gd name="T3" fmla="*/ 118 h 236"/>
                <a:gd name="T4" fmla="*/ 118 w 236"/>
                <a:gd name="T5" fmla="*/ 236 h 236"/>
                <a:gd name="T6" fmla="*/ 236 w 236"/>
                <a:gd name="T7" fmla="*/ 118 h 236"/>
                <a:gd name="T8" fmla="*/ 118 w 236"/>
                <a:gd name="T9" fmla="*/ 0 h 236"/>
                <a:gd name="T10" fmla="*/ 106 w 236"/>
                <a:gd name="T11" fmla="*/ 171 h 236"/>
                <a:gd name="T12" fmla="*/ 54 w 236"/>
                <a:gd name="T13" fmla="*/ 163 h 236"/>
                <a:gd name="T14" fmla="*/ 54 w 236"/>
                <a:gd name="T15" fmla="*/ 121 h 236"/>
                <a:gd name="T16" fmla="*/ 106 w 236"/>
                <a:gd name="T17" fmla="*/ 121 h 236"/>
                <a:gd name="T18" fmla="*/ 106 w 236"/>
                <a:gd name="T19" fmla="*/ 171 h 236"/>
                <a:gd name="T20" fmla="*/ 106 w 236"/>
                <a:gd name="T21" fmla="*/ 114 h 236"/>
                <a:gd name="T22" fmla="*/ 54 w 236"/>
                <a:gd name="T23" fmla="*/ 114 h 236"/>
                <a:gd name="T24" fmla="*/ 54 w 236"/>
                <a:gd name="T25" fmla="*/ 72 h 236"/>
                <a:gd name="T26" fmla="*/ 106 w 236"/>
                <a:gd name="T27" fmla="*/ 64 h 236"/>
                <a:gd name="T28" fmla="*/ 106 w 236"/>
                <a:gd name="T29" fmla="*/ 114 h 236"/>
                <a:gd name="T30" fmla="*/ 182 w 236"/>
                <a:gd name="T31" fmla="*/ 182 h 236"/>
                <a:gd name="T32" fmla="*/ 113 w 236"/>
                <a:gd name="T33" fmla="*/ 172 h 236"/>
                <a:gd name="T34" fmla="*/ 113 w 236"/>
                <a:gd name="T35" fmla="*/ 121 h 236"/>
                <a:gd name="T36" fmla="*/ 182 w 236"/>
                <a:gd name="T37" fmla="*/ 121 h 236"/>
                <a:gd name="T38" fmla="*/ 182 w 236"/>
                <a:gd name="T39" fmla="*/ 182 h 236"/>
                <a:gd name="T40" fmla="*/ 182 w 236"/>
                <a:gd name="T41" fmla="*/ 114 h 236"/>
                <a:gd name="T42" fmla="*/ 113 w 236"/>
                <a:gd name="T43" fmla="*/ 114 h 236"/>
                <a:gd name="T44" fmla="*/ 113 w 236"/>
                <a:gd name="T45" fmla="*/ 63 h 236"/>
                <a:gd name="T46" fmla="*/ 182 w 236"/>
                <a:gd name="T47" fmla="*/ 53 h 236"/>
                <a:gd name="T48" fmla="*/ 182 w 236"/>
                <a:gd name="T49" fmla="*/ 114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36" h="236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cubicBezTo>
                    <a:pt x="0" y="183"/>
                    <a:pt x="53" y="236"/>
                    <a:pt x="118" y="236"/>
                  </a:cubicBezTo>
                  <a:cubicBezTo>
                    <a:pt x="183" y="236"/>
                    <a:pt x="236" y="183"/>
                    <a:pt x="236" y="118"/>
                  </a:cubicBezTo>
                  <a:cubicBezTo>
                    <a:pt x="236" y="53"/>
                    <a:pt x="183" y="0"/>
                    <a:pt x="118" y="0"/>
                  </a:cubicBezTo>
                  <a:close/>
                  <a:moveTo>
                    <a:pt x="106" y="171"/>
                  </a:moveTo>
                  <a:cubicBezTo>
                    <a:pt x="54" y="163"/>
                    <a:pt x="54" y="163"/>
                    <a:pt x="54" y="163"/>
                  </a:cubicBezTo>
                  <a:cubicBezTo>
                    <a:pt x="54" y="121"/>
                    <a:pt x="54" y="121"/>
                    <a:pt x="54" y="121"/>
                  </a:cubicBezTo>
                  <a:cubicBezTo>
                    <a:pt x="106" y="121"/>
                    <a:pt x="106" y="121"/>
                    <a:pt x="106" y="121"/>
                  </a:cubicBezTo>
                  <a:lnTo>
                    <a:pt x="106" y="171"/>
                  </a:lnTo>
                  <a:close/>
                  <a:moveTo>
                    <a:pt x="106" y="114"/>
                  </a:moveTo>
                  <a:cubicBezTo>
                    <a:pt x="54" y="114"/>
                    <a:pt x="54" y="114"/>
                    <a:pt x="54" y="114"/>
                  </a:cubicBezTo>
                  <a:cubicBezTo>
                    <a:pt x="54" y="72"/>
                    <a:pt x="54" y="72"/>
                    <a:pt x="54" y="72"/>
                  </a:cubicBezTo>
                  <a:cubicBezTo>
                    <a:pt x="106" y="64"/>
                    <a:pt x="106" y="64"/>
                    <a:pt x="106" y="64"/>
                  </a:cubicBezTo>
                  <a:lnTo>
                    <a:pt x="106" y="114"/>
                  </a:lnTo>
                  <a:close/>
                  <a:moveTo>
                    <a:pt x="182" y="182"/>
                  </a:moveTo>
                  <a:cubicBezTo>
                    <a:pt x="113" y="172"/>
                    <a:pt x="113" y="172"/>
                    <a:pt x="113" y="172"/>
                  </a:cubicBezTo>
                  <a:cubicBezTo>
                    <a:pt x="113" y="121"/>
                    <a:pt x="113" y="121"/>
                    <a:pt x="113" y="121"/>
                  </a:cubicBezTo>
                  <a:cubicBezTo>
                    <a:pt x="182" y="121"/>
                    <a:pt x="182" y="121"/>
                    <a:pt x="182" y="121"/>
                  </a:cubicBezTo>
                  <a:lnTo>
                    <a:pt x="182" y="182"/>
                  </a:lnTo>
                  <a:close/>
                  <a:moveTo>
                    <a:pt x="182" y="114"/>
                  </a:moveTo>
                  <a:cubicBezTo>
                    <a:pt x="113" y="114"/>
                    <a:pt x="113" y="114"/>
                    <a:pt x="113" y="114"/>
                  </a:cubicBezTo>
                  <a:cubicBezTo>
                    <a:pt x="113" y="63"/>
                    <a:pt x="113" y="63"/>
                    <a:pt x="113" y="63"/>
                  </a:cubicBezTo>
                  <a:cubicBezTo>
                    <a:pt x="182" y="53"/>
                    <a:pt x="182" y="53"/>
                    <a:pt x="182" y="53"/>
                  </a:cubicBezTo>
                  <a:lnTo>
                    <a:pt x="182" y="1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</p:grpSp>
      <p:grpSp>
        <p:nvGrpSpPr>
          <p:cNvPr id="2" name="千图PPT彼岸天：ID 8661124库_组合 1"/>
          <p:cNvGrpSpPr/>
          <p:nvPr>
            <p:custDataLst>
              <p:tags r:id="rId7"/>
            </p:custDataLst>
          </p:nvPr>
        </p:nvGrpSpPr>
        <p:grpSpPr>
          <a:xfrm>
            <a:off x="1928944" y="3162682"/>
            <a:ext cx="2073004" cy="998224"/>
            <a:chOff x="1928944" y="3162682"/>
            <a:chExt cx="2073004" cy="998224"/>
          </a:xfrm>
        </p:grpSpPr>
        <p:grpSp>
          <p:nvGrpSpPr>
            <p:cNvPr id="5" name="Group 14"/>
            <p:cNvGrpSpPr/>
            <p:nvPr/>
          </p:nvGrpSpPr>
          <p:grpSpPr>
            <a:xfrm>
              <a:off x="1928944" y="3162682"/>
              <a:ext cx="2073004" cy="998224"/>
              <a:chOff x="1811524" y="2996952"/>
              <a:chExt cx="2073004" cy="998224"/>
            </a:xfrm>
          </p:grpSpPr>
          <p:grpSp>
            <p:nvGrpSpPr>
              <p:cNvPr id="32" name="Group 5"/>
              <p:cNvGrpSpPr/>
              <p:nvPr/>
            </p:nvGrpSpPr>
            <p:grpSpPr>
              <a:xfrm>
                <a:off x="1811524" y="3331042"/>
                <a:ext cx="2073004" cy="664134"/>
                <a:chOff x="775627" y="2038350"/>
                <a:chExt cx="1898125" cy="608107"/>
              </a:xfrm>
            </p:grpSpPr>
            <p:sp>
              <p:nvSpPr>
                <p:cNvPr id="34" name="Freeform: Shape 38"/>
                <p:cNvSpPr/>
                <p:nvPr/>
              </p:nvSpPr>
              <p:spPr>
                <a:xfrm rot="10800000" flipH="1">
                  <a:off x="1724903" y="2038350"/>
                  <a:ext cx="948849" cy="608107"/>
                </a:xfrm>
                <a:custGeom>
                  <a:avLst/>
                  <a:gdLst>
                    <a:gd name="connsiteX0" fmla="*/ 353590 w 948849"/>
                    <a:gd name="connsiteY0" fmla="*/ 608107 h 608107"/>
                    <a:gd name="connsiteX1" fmla="*/ 450361 w 948849"/>
                    <a:gd name="connsiteY1" fmla="*/ 608107 h 608107"/>
                    <a:gd name="connsiteX2" fmla="*/ 609165 w 948849"/>
                    <a:gd name="connsiteY2" fmla="*/ 608107 h 608107"/>
                    <a:gd name="connsiteX3" fmla="*/ 948849 w 948849"/>
                    <a:gd name="connsiteY3" fmla="*/ 608107 h 608107"/>
                    <a:gd name="connsiteX4" fmla="*/ 948849 w 948849"/>
                    <a:gd name="connsiteY4" fmla="*/ 351468 h 608107"/>
                    <a:gd name="connsiteX5" fmla="*/ 550556 w 948849"/>
                    <a:gd name="connsiteY5" fmla="*/ 351468 h 608107"/>
                    <a:gd name="connsiteX6" fmla="*/ 505310 w 948849"/>
                    <a:gd name="connsiteY6" fmla="*/ 268109 h 608107"/>
                    <a:gd name="connsiteX7" fmla="*/ 1058 w 948849"/>
                    <a:gd name="connsiteY7" fmla="*/ 0 h 608107"/>
                    <a:gd name="connsiteX8" fmla="*/ 0 w 948849"/>
                    <a:gd name="connsiteY8" fmla="*/ 54 h 608107"/>
                    <a:gd name="connsiteX9" fmla="*/ 0 w 948849"/>
                    <a:gd name="connsiteY9" fmla="*/ 255682 h 608107"/>
                    <a:gd name="connsiteX10" fmla="*/ 1058 w 948849"/>
                    <a:gd name="connsiteY10" fmla="*/ 255575 h 608107"/>
                    <a:gd name="connsiteX11" fmla="*/ 353590 w 948849"/>
                    <a:gd name="connsiteY11" fmla="*/ 608107 h 60810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948849" h="608107">
                      <a:moveTo>
                        <a:pt x="353590" y="608107"/>
                      </a:moveTo>
                      <a:lnTo>
                        <a:pt x="450361" y="608107"/>
                      </a:lnTo>
                      <a:lnTo>
                        <a:pt x="609165" y="608107"/>
                      </a:lnTo>
                      <a:lnTo>
                        <a:pt x="948849" y="608107"/>
                      </a:lnTo>
                      <a:lnTo>
                        <a:pt x="948849" y="351468"/>
                      </a:lnTo>
                      <a:lnTo>
                        <a:pt x="550556" y="351468"/>
                      </a:lnTo>
                      <a:lnTo>
                        <a:pt x="505310" y="268109"/>
                      </a:lnTo>
                      <a:cubicBezTo>
                        <a:pt x="396029" y="106351"/>
                        <a:pt x="210963" y="0"/>
                        <a:pt x="1058" y="0"/>
                      </a:cubicBezTo>
                      <a:lnTo>
                        <a:pt x="0" y="54"/>
                      </a:lnTo>
                      <a:lnTo>
                        <a:pt x="0" y="255682"/>
                      </a:lnTo>
                      <a:lnTo>
                        <a:pt x="1058" y="255575"/>
                      </a:lnTo>
                      <a:cubicBezTo>
                        <a:pt x="195756" y="255575"/>
                        <a:pt x="353590" y="413409"/>
                        <a:pt x="353590" y="608107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35" name="Freeform: Shape 37"/>
                <p:cNvSpPr/>
                <p:nvPr/>
              </p:nvSpPr>
              <p:spPr>
                <a:xfrm rot="10800000">
                  <a:off x="775627" y="2038350"/>
                  <a:ext cx="948849" cy="608107"/>
                </a:xfrm>
                <a:custGeom>
                  <a:avLst/>
                  <a:gdLst>
                    <a:gd name="connsiteX0" fmla="*/ 948849 w 948849"/>
                    <a:gd name="connsiteY0" fmla="*/ 608107 h 608107"/>
                    <a:gd name="connsiteX1" fmla="*/ 609165 w 948849"/>
                    <a:gd name="connsiteY1" fmla="*/ 608107 h 608107"/>
                    <a:gd name="connsiteX2" fmla="*/ 450361 w 948849"/>
                    <a:gd name="connsiteY2" fmla="*/ 608107 h 608107"/>
                    <a:gd name="connsiteX3" fmla="*/ 353590 w 948849"/>
                    <a:gd name="connsiteY3" fmla="*/ 608107 h 608107"/>
                    <a:gd name="connsiteX4" fmla="*/ 1058 w 948849"/>
                    <a:gd name="connsiteY4" fmla="*/ 255575 h 608107"/>
                    <a:gd name="connsiteX5" fmla="*/ 0 w 948849"/>
                    <a:gd name="connsiteY5" fmla="*/ 255682 h 608107"/>
                    <a:gd name="connsiteX6" fmla="*/ 0 w 948849"/>
                    <a:gd name="connsiteY6" fmla="*/ 53 h 608107"/>
                    <a:gd name="connsiteX7" fmla="*/ 1058 w 948849"/>
                    <a:gd name="connsiteY7" fmla="*/ 0 h 608107"/>
                    <a:gd name="connsiteX8" fmla="*/ 505310 w 948849"/>
                    <a:gd name="connsiteY8" fmla="*/ 268109 h 608107"/>
                    <a:gd name="connsiteX9" fmla="*/ 550556 w 948849"/>
                    <a:gd name="connsiteY9" fmla="*/ 351468 h 608107"/>
                    <a:gd name="connsiteX10" fmla="*/ 948849 w 948849"/>
                    <a:gd name="connsiteY10" fmla="*/ 351468 h 60810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948849" h="608107">
                      <a:moveTo>
                        <a:pt x="948849" y="608107"/>
                      </a:moveTo>
                      <a:lnTo>
                        <a:pt x="609165" y="608107"/>
                      </a:lnTo>
                      <a:lnTo>
                        <a:pt x="450361" y="608107"/>
                      </a:lnTo>
                      <a:lnTo>
                        <a:pt x="353590" y="608107"/>
                      </a:lnTo>
                      <a:cubicBezTo>
                        <a:pt x="353590" y="413409"/>
                        <a:pt x="195756" y="255575"/>
                        <a:pt x="1058" y="255575"/>
                      </a:cubicBezTo>
                      <a:lnTo>
                        <a:pt x="0" y="255682"/>
                      </a:lnTo>
                      <a:lnTo>
                        <a:pt x="0" y="53"/>
                      </a:lnTo>
                      <a:lnTo>
                        <a:pt x="1058" y="0"/>
                      </a:lnTo>
                      <a:cubicBezTo>
                        <a:pt x="210963" y="0"/>
                        <a:pt x="396028" y="106351"/>
                        <a:pt x="505310" y="268109"/>
                      </a:cubicBezTo>
                      <a:lnTo>
                        <a:pt x="550556" y="351468"/>
                      </a:lnTo>
                      <a:lnTo>
                        <a:pt x="948849" y="351468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</a:p>
              </p:txBody>
            </p:sp>
          </p:grpSp>
          <p:sp>
            <p:nvSpPr>
              <p:cNvPr id="33" name="Oval 56"/>
              <p:cNvSpPr/>
              <p:nvPr/>
            </p:nvSpPr>
            <p:spPr>
              <a:xfrm>
                <a:off x="2513936" y="2996952"/>
                <a:ext cx="668179" cy="668179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</a:p>
            </p:txBody>
          </p:sp>
        </p:grpSp>
        <p:sp>
          <p:nvSpPr>
            <p:cNvPr id="14" name="Freeform: Shape 84"/>
            <p:cNvSpPr/>
            <p:nvPr/>
          </p:nvSpPr>
          <p:spPr bwMode="auto">
            <a:xfrm>
              <a:off x="2765818" y="3297377"/>
              <a:ext cx="398789" cy="398789"/>
            </a:xfrm>
            <a:custGeom>
              <a:avLst/>
              <a:gdLst>
                <a:gd name="T0" fmla="*/ 223 w 228"/>
                <a:gd name="T1" fmla="*/ 95 h 228"/>
                <a:gd name="T2" fmla="*/ 196 w 228"/>
                <a:gd name="T3" fmla="*/ 90 h 228"/>
                <a:gd name="T4" fmla="*/ 189 w 228"/>
                <a:gd name="T5" fmla="*/ 74 h 228"/>
                <a:gd name="T6" fmla="*/ 205 w 228"/>
                <a:gd name="T7" fmla="*/ 50 h 228"/>
                <a:gd name="T8" fmla="*/ 205 w 228"/>
                <a:gd name="T9" fmla="*/ 43 h 228"/>
                <a:gd name="T10" fmla="*/ 185 w 228"/>
                <a:gd name="T11" fmla="*/ 24 h 228"/>
                <a:gd name="T12" fmla="*/ 178 w 228"/>
                <a:gd name="T13" fmla="*/ 23 h 228"/>
                <a:gd name="T14" fmla="*/ 155 w 228"/>
                <a:gd name="T15" fmla="*/ 39 h 228"/>
                <a:gd name="T16" fmla="*/ 138 w 228"/>
                <a:gd name="T17" fmla="*/ 32 h 228"/>
                <a:gd name="T18" fmla="*/ 133 w 228"/>
                <a:gd name="T19" fmla="*/ 5 h 228"/>
                <a:gd name="T20" fmla="*/ 127 w 228"/>
                <a:gd name="T21" fmla="*/ 0 h 228"/>
                <a:gd name="T22" fmla="*/ 100 w 228"/>
                <a:gd name="T23" fmla="*/ 0 h 228"/>
                <a:gd name="T24" fmla="*/ 94 w 228"/>
                <a:gd name="T25" fmla="*/ 5 h 228"/>
                <a:gd name="T26" fmla="*/ 89 w 228"/>
                <a:gd name="T27" fmla="*/ 32 h 228"/>
                <a:gd name="T28" fmla="*/ 73 w 228"/>
                <a:gd name="T29" fmla="*/ 39 h 228"/>
                <a:gd name="T30" fmla="*/ 50 w 228"/>
                <a:gd name="T31" fmla="*/ 23 h 228"/>
                <a:gd name="T32" fmla="*/ 43 w 228"/>
                <a:gd name="T33" fmla="*/ 24 h 228"/>
                <a:gd name="T34" fmla="*/ 23 w 228"/>
                <a:gd name="T35" fmla="*/ 43 h 228"/>
                <a:gd name="T36" fmla="*/ 23 w 228"/>
                <a:gd name="T37" fmla="*/ 51 h 228"/>
                <a:gd name="T38" fmla="*/ 39 w 228"/>
                <a:gd name="T39" fmla="*/ 74 h 228"/>
                <a:gd name="T40" fmla="*/ 32 w 228"/>
                <a:gd name="T41" fmla="*/ 90 h 228"/>
                <a:gd name="T42" fmla="*/ 5 w 228"/>
                <a:gd name="T43" fmla="*/ 95 h 228"/>
                <a:gd name="T44" fmla="*/ 0 w 228"/>
                <a:gd name="T45" fmla="*/ 100 h 228"/>
                <a:gd name="T46" fmla="*/ 0 w 228"/>
                <a:gd name="T47" fmla="*/ 128 h 228"/>
                <a:gd name="T48" fmla="*/ 5 w 228"/>
                <a:gd name="T49" fmla="*/ 134 h 228"/>
                <a:gd name="T50" fmla="*/ 32 w 228"/>
                <a:gd name="T51" fmla="*/ 139 h 228"/>
                <a:gd name="T52" fmla="*/ 39 w 228"/>
                <a:gd name="T53" fmla="*/ 155 h 228"/>
                <a:gd name="T54" fmla="*/ 23 w 228"/>
                <a:gd name="T55" fmla="*/ 178 h 228"/>
                <a:gd name="T56" fmla="*/ 24 w 228"/>
                <a:gd name="T57" fmla="*/ 185 h 228"/>
                <a:gd name="T58" fmla="*/ 43 w 228"/>
                <a:gd name="T59" fmla="*/ 204 h 228"/>
                <a:gd name="T60" fmla="*/ 51 w 228"/>
                <a:gd name="T61" fmla="*/ 205 h 228"/>
                <a:gd name="T62" fmla="*/ 73 w 228"/>
                <a:gd name="T63" fmla="*/ 189 h 228"/>
                <a:gd name="T64" fmla="*/ 89 w 228"/>
                <a:gd name="T65" fmla="*/ 196 h 228"/>
                <a:gd name="T66" fmla="*/ 94 w 228"/>
                <a:gd name="T67" fmla="*/ 223 h 228"/>
                <a:gd name="T68" fmla="*/ 100 w 228"/>
                <a:gd name="T69" fmla="*/ 228 h 228"/>
                <a:gd name="T70" fmla="*/ 127 w 228"/>
                <a:gd name="T71" fmla="*/ 228 h 228"/>
                <a:gd name="T72" fmla="*/ 133 w 228"/>
                <a:gd name="T73" fmla="*/ 223 h 228"/>
                <a:gd name="T74" fmla="*/ 138 w 228"/>
                <a:gd name="T75" fmla="*/ 196 h 228"/>
                <a:gd name="T76" fmla="*/ 154 w 228"/>
                <a:gd name="T77" fmla="*/ 190 h 228"/>
                <a:gd name="T78" fmla="*/ 177 w 228"/>
                <a:gd name="T79" fmla="*/ 205 h 228"/>
                <a:gd name="T80" fmla="*/ 185 w 228"/>
                <a:gd name="T81" fmla="*/ 205 h 228"/>
                <a:gd name="T82" fmla="*/ 204 w 228"/>
                <a:gd name="T83" fmla="*/ 185 h 228"/>
                <a:gd name="T84" fmla="*/ 205 w 228"/>
                <a:gd name="T85" fmla="*/ 178 h 228"/>
                <a:gd name="T86" fmla="*/ 189 w 228"/>
                <a:gd name="T87" fmla="*/ 155 h 228"/>
                <a:gd name="T88" fmla="*/ 196 w 228"/>
                <a:gd name="T89" fmla="*/ 139 h 228"/>
                <a:gd name="T90" fmla="*/ 223 w 228"/>
                <a:gd name="T91" fmla="*/ 134 h 228"/>
                <a:gd name="T92" fmla="*/ 228 w 228"/>
                <a:gd name="T93" fmla="*/ 128 h 228"/>
                <a:gd name="T94" fmla="*/ 228 w 228"/>
                <a:gd name="T95" fmla="*/ 100 h 228"/>
                <a:gd name="T96" fmla="*/ 223 w 228"/>
                <a:gd name="T97" fmla="*/ 95 h 228"/>
                <a:gd name="T98" fmla="*/ 114 w 228"/>
                <a:gd name="T99" fmla="*/ 149 h 228"/>
                <a:gd name="T100" fmla="*/ 79 w 228"/>
                <a:gd name="T101" fmla="*/ 114 h 228"/>
                <a:gd name="T102" fmla="*/ 114 w 228"/>
                <a:gd name="T103" fmla="*/ 79 h 228"/>
                <a:gd name="T104" fmla="*/ 149 w 228"/>
                <a:gd name="T105" fmla="*/ 114 h 228"/>
                <a:gd name="T106" fmla="*/ 114 w 228"/>
                <a:gd name="T107" fmla="*/ 149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28" h="228">
                  <a:moveTo>
                    <a:pt x="223" y="95"/>
                  </a:moveTo>
                  <a:cubicBezTo>
                    <a:pt x="196" y="90"/>
                    <a:pt x="196" y="90"/>
                    <a:pt x="196" y="90"/>
                  </a:cubicBezTo>
                  <a:cubicBezTo>
                    <a:pt x="194" y="84"/>
                    <a:pt x="192" y="79"/>
                    <a:pt x="189" y="74"/>
                  </a:cubicBezTo>
                  <a:cubicBezTo>
                    <a:pt x="205" y="50"/>
                    <a:pt x="205" y="50"/>
                    <a:pt x="205" y="50"/>
                  </a:cubicBezTo>
                  <a:cubicBezTo>
                    <a:pt x="207" y="48"/>
                    <a:pt x="206" y="45"/>
                    <a:pt x="205" y="43"/>
                  </a:cubicBezTo>
                  <a:cubicBezTo>
                    <a:pt x="185" y="24"/>
                    <a:pt x="185" y="24"/>
                    <a:pt x="185" y="24"/>
                  </a:cubicBezTo>
                  <a:cubicBezTo>
                    <a:pt x="183" y="22"/>
                    <a:pt x="180" y="21"/>
                    <a:pt x="178" y="23"/>
                  </a:cubicBezTo>
                  <a:cubicBezTo>
                    <a:pt x="155" y="39"/>
                    <a:pt x="155" y="39"/>
                    <a:pt x="155" y="39"/>
                  </a:cubicBezTo>
                  <a:cubicBezTo>
                    <a:pt x="149" y="36"/>
                    <a:pt x="144" y="34"/>
                    <a:pt x="138" y="32"/>
                  </a:cubicBezTo>
                  <a:cubicBezTo>
                    <a:pt x="133" y="5"/>
                    <a:pt x="133" y="5"/>
                    <a:pt x="133" y="5"/>
                  </a:cubicBezTo>
                  <a:cubicBezTo>
                    <a:pt x="133" y="2"/>
                    <a:pt x="130" y="0"/>
                    <a:pt x="127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97" y="0"/>
                    <a:pt x="95" y="2"/>
                    <a:pt x="94" y="5"/>
                  </a:cubicBezTo>
                  <a:cubicBezTo>
                    <a:pt x="89" y="32"/>
                    <a:pt x="89" y="32"/>
                    <a:pt x="89" y="32"/>
                  </a:cubicBezTo>
                  <a:cubicBezTo>
                    <a:pt x="83" y="34"/>
                    <a:pt x="78" y="36"/>
                    <a:pt x="73" y="39"/>
                  </a:cubicBezTo>
                  <a:cubicBezTo>
                    <a:pt x="50" y="23"/>
                    <a:pt x="50" y="23"/>
                    <a:pt x="50" y="23"/>
                  </a:cubicBezTo>
                  <a:cubicBezTo>
                    <a:pt x="48" y="22"/>
                    <a:pt x="45" y="22"/>
                    <a:pt x="43" y="24"/>
                  </a:cubicBezTo>
                  <a:cubicBezTo>
                    <a:pt x="23" y="43"/>
                    <a:pt x="23" y="43"/>
                    <a:pt x="23" y="43"/>
                  </a:cubicBezTo>
                  <a:cubicBezTo>
                    <a:pt x="22" y="45"/>
                    <a:pt x="21" y="49"/>
                    <a:pt x="23" y="51"/>
                  </a:cubicBezTo>
                  <a:cubicBezTo>
                    <a:pt x="39" y="74"/>
                    <a:pt x="39" y="74"/>
                    <a:pt x="39" y="74"/>
                  </a:cubicBezTo>
                  <a:cubicBezTo>
                    <a:pt x="36" y="79"/>
                    <a:pt x="34" y="84"/>
                    <a:pt x="32" y="90"/>
                  </a:cubicBezTo>
                  <a:cubicBezTo>
                    <a:pt x="5" y="95"/>
                    <a:pt x="5" y="95"/>
                    <a:pt x="5" y="95"/>
                  </a:cubicBezTo>
                  <a:cubicBezTo>
                    <a:pt x="2" y="95"/>
                    <a:pt x="0" y="98"/>
                    <a:pt x="0" y="100"/>
                  </a:cubicBezTo>
                  <a:cubicBezTo>
                    <a:pt x="0" y="128"/>
                    <a:pt x="0" y="128"/>
                    <a:pt x="0" y="128"/>
                  </a:cubicBezTo>
                  <a:cubicBezTo>
                    <a:pt x="0" y="131"/>
                    <a:pt x="2" y="133"/>
                    <a:pt x="5" y="134"/>
                  </a:cubicBezTo>
                  <a:cubicBezTo>
                    <a:pt x="32" y="139"/>
                    <a:pt x="32" y="139"/>
                    <a:pt x="32" y="139"/>
                  </a:cubicBezTo>
                  <a:cubicBezTo>
                    <a:pt x="34" y="144"/>
                    <a:pt x="36" y="150"/>
                    <a:pt x="39" y="155"/>
                  </a:cubicBezTo>
                  <a:cubicBezTo>
                    <a:pt x="23" y="178"/>
                    <a:pt x="23" y="178"/>
                    <a:pt x="23" y="178"/>
                  </a:cubicBezTo>
                  <a:cubicBezTo>
                    <a:pt x="22" y="180"/>
                    <a:pt x="22" y="183"/>
                    <a:pt x="24" y="185"/>
                  </a:cubicBezTo>
                  <a:cubicBezTo>
                    <a:pt x="43" y="204"/>
                    <a:pt x="43" y="204"/>
                    <a:pt x="43" y="204"/>
                  </a:cubicBezTo>
                  <a:cubicBezTo>
                    <a:pt x="45" y="206"/>
                    <a:pt x="48" y="207"/>
                    <a:pt x="51" y="205"/>
                  </a:cubicBezTo>
                  <a:cubicBezTo>
                    <a:pt x="73" y="189"/>
                    <a:pt x="73" y="189"/>
                    <a:pt x="73" y="189"/>
                  </a:cubicBezTo>
                  <a:cubicBezTo>
                    <a:pt x="78" y="192"/>
                    <a:pt x="84" y="194"/>
                    <a:pt x="89" y="196"/>
                  </a:cubicBezTo>
                  <a:cubicBezTo>
                    <a:pt x="94" y="223"/>
                    <a:pt x="94" y="223"/>
                    <a:pt x="94" y="223"/>
                  </a:cubicBezTo>
                  <a:cubicBezTo>
                    <a:pt x="95" y="226"/>
                    <a:pt x="97" y="228"/>
                    <a:pt x="100" y="228"/>
                  </a:cubicBezTo>
                  <a:cubicBezTo>
                    <a:pt x="127" y="228"/>
                    <a:pt x="127" y="228"/>
                    <a:pt x="127" y="228"/>
                  </a:cubicBezTo>
                  <a:cubicBezTo>
                    <a:pt x="130" y="228"/>
                    <a:pt x="133" y="226"/>
                    <a:pt x="133" y="223"/>
                  </a:cubicBezTo>
                  <a:cubicBezTo>
                    <a:pt x="138" y="196"/>
                    <a:pt x="138" y="196"/>
                    <a:pt x="138" y="196"/>
                  </a:cubicBezTo>
                  <a:cubicBezTo>
                    <a:pt x="144" y="194"/>
                    <a:pt x="149" y="192"/>
                    <a:pt x="154" y="190"/>
                  </a:cubicBezTo>
                  <a:cubicBezTo>
                    <a:pt x="177" y="205"/>
                    <a:pt x="177" y="205"/>
                    <a:pt x="177" y="205"/>
                  </a:cubicBezTo>
                  <a:cubicBezTo>
                    <a:pt x="180" y="207"/>
                    <a:pt x="183" y="207"/>
                    <a:pt x="185" y="205"/>
                  </a:cubicBezTo>
                  <a:cubicBezTo>
                    <a:pt x="204" y="185"/>
                    <a:pt x="204" y="185"/>
                    <a:pt x="204" y="185"/>
                  </a:cubicBezTo>
                  <a:cubicBezTo>
                    <a:pt x="206" y="183"/>
                    <a:pt x="206" y="180"/>
                    <a:pt x="205" y="178"/>
                  </a:cubicBezTo>
                  <a:cubicBezTo>
                    <a:pt x="189" y="155"/>
                    <a:pt x="189" y="155"/>
                    <a:pt x="189" y="155"/>
                  </a:cubicBezTo>
                  <a:cubicBezTo>
                    <a:pt x="192" y="150"/>
                    <a:pt x="194" y="144"/>
                    <a:pt x="196" y="139"/>
                  </a:cubicBezTo>
                  <a:cubicBezTo>
                    <a:pt x="223" y="134"/>
                    <a:pt x="223" y="134"/>
                    <a:pt x="223" y="134"/>
                  </a:cubicBezTo>
                  <a:cubicBezTo>
                    <a:pt x="226" y="133"/>
                    <a:pt x="228" y="131"/>
                    <a:pt x="228" y="128"/>
                  </a:cubicBezTo>
                  <a:cubicBezTo>
                    <a:pt x="228" y="100"/>
                    <a:pt x="228" y="100"/>
                    <a:pt x="228" y="100"/>
                  </a:cubicBezTo>
                  <a:cubicBezTo>
                    <a:pt x="228" y="98"/>
                    <a:pt x="226" y="95"/>
                    <a:pt x="223" y="95"/>
                  </a:cubicBezTo>
                  <a:close/>
                  <a:moveTo>
                    <a:pt x="114" y="149"/>
                  </a:moveTo>
                  <a:cubicBezTo>
                    <a:pt x="95" y="149"/>
                    <a:pt x="79" y="133"/>
                    <a:pt x="79" y="114"/>
                  </a:cubicBezTo>
                  <a:cubicBezTo>
                    <a:pt x="79" y="95"/>
                    <a:pt x="95" y="79"/>
                    <a:pt x="114" y="79"/>
                  </a:cubicBezTo>
                  <a:cubicBezTo>
                    <a:pt x="133" y="79"/>
                    <a:pt x="149" y="95"/>
                    <a:pt x="149" y="114"/>
                  </a:cubicBezTo>
                  <a:cubicBezTo>
                    <a:pt x="149" y="133"/>
                    <a:pt x="133" y="149"/>
                    <a:pt x="114" y="14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</p:grpSp>
      <p:grpSp>
        <p:nvGrpSpPr>
          <p:cNvPr id="40" name="千图PPT彼岸天：ID 8661124库_组合 39"/>
          <p:cNvGrpSpPr/>
          <p:nvPr>
            <p:custDataLst>
              <p:tags r:id="rId8"/>
            </p:custDataLst>
          </p:nvPr>
        </p:nvGrpSpPr>
        <p:grpSpPr>
          <a:xfrm>
            <a:off x="4004691" y="3104679"/>
            <a:ext cx="2073004" cy="998224"/>
            <a:chOff x="4004691" y="3104679"/>
            <a:chExt cx="2073004" cy="998224"/>
          </a:xfrm>
        </p:grpSpPr>
        <p:grpSp>
          <p:nvGrpSpPr>
            <p:cNvPr id="6" name="Group 11"/>
            <p:cNvGrpSpPr/>
            <p:nvPr/>
          </p:nvGrpSpPr>
          <p:grpSpPr>
            <a:xfrm flipV="1">
              <a:off x="4004691" y="3104679"/>
              <a:ext cx="2073004" cy="998224"/>
              <a:chOff x="3885704" y="2996952"/>
              <a:chExt cx="2073004" cy="998224"/>
            </a:xfrm>
          </p:grpSpPr>
          <p:grpSp>
            <p:nvGrpSpPr>
              <p:cNvPr id="28" name="Group 4"/>
              <p:cNvGrpSpPr/>
              <p:nvPr/>
            </p:nvGrpSpPr>
            <p:grpSpPr>
              <a:xfrm>
                <a:off x="3885704" y="3331042"/>
                <a:ext cx="2073004" cy="664134"/>
                <a:chOff x="2674830" y="2038350"/>
                <a:chExt cx="1898125" cy="608107"/>
              </a:xfrm>
            </p:grpSpPr>
            <p:sp>
              <p:nvSpPr>
                <p:cNvPr id="30" name="Freeform: Shape 40"/>
                <p:cNvSpPr/>
                <p:nvPr/>
              </p:nvSpPr>
              <p:spPr>
                <a:xfrm rot="10800000" flipH="1">
                  <a:off x="3624106" y="2038350"/>
                  <a:ext cx="948849" cy="608107"/>
                </a:xfrm>
                <a:custGeom>
                  <a:avLst/>
                  <a:gdLst>
                    <a:gd name="connsiteX0" fmla="*/ 353590 w 948849"/>
                    <a:gd name="connsiteY0" fmla="*/ 608107 h 608107"/>
                    <a:gd name="connsiteX1" fmla="*/ 450361 w 948849"/>
                    <a:gd name="connsiteY1" fmla="*/ 608107 h 608107"/>
                    <a:gd name="connsiteX2" fmla="*/ 609165 w 948849"/>
                    <a:gd name="connsiteY2" fmla="*/ 608107 h 608107"/>
                    <a:gd name="connsiteX3" fmla="*/ 948849 w 948849"/>
                    <a:gd name="connsiteY3" fmla="*/ 608107 h 608107"/>
                    <a:gd name="connsiteX4" fmla="*/ 948849 w 948849"/>
                    <a:gd name="connsiteY4" fmla="*/ 351468 h 608107"/>
                    <a:gd name="connsiteX5" fmla="*/ 550556 w 948849"/>
                    <a:gd name="connsiteY5" fmla="*/ 351468 h 608107"/>
                    <a:gd name="connsiteX6" fmla="*/ 505310 w 948849"/>
                    <a:gd name="connsiteY6" fmla="*/ 268109 h 608107"/>
                    <a:gd name="connsiteX7" fmla="*/ 1058 w 948849"/>
                    <a:gd name="connsiteY7" fmla="*/ 0 h 608107"/>
                    <a:gd name="connsiteX8" fmla="*/ 0 w 948849"/>
                    <a:gd name="connsiteY8" fmla="*/ 54 h 608107"/>
                    <a:gd name="connsiteX9" fmla="*/ 0 w 948849"/>
                    <a:gd name="connsiteY9" fmla="*/ 255682 h 608107"/>
                    <a:gd name="connsiteX10" fmla="*/ 1058 w 948849"/>
                    <a:gd name="connsiteY10" fmla="*/ 255575 h 608107"/>
                    <a:gd name="connsiteX11" fmla="*/ 353590 w 948849"/>
                    <a:gd name="connsiteY11" fmla="*/ 608107 h 60810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948849" h="608107">
                      <a:moveTo>
                        <a:pt x="353590" y="608107"/>
                      </a:moveTo>
                      <a:lnTo>
                        <a:pt x="450361" y="608107"/>
                      </a:lnTo>
                      <a:lnTo>
                        <a:pt x="609165" y="608107"/>
                      </a:lnTo>
                      <a:lnTo>
                        <a:pt x="948849" y="608107"/>
                      </a:lnTo>
                      <a:lnTo>
                        <a:pt x="948849" y="351468"/>
                      </a:lnTo>
                      <a:lnTo>
                        <a:pt x="550556" y="351468"/>
                      </a:lnTo>
                      <a:lnTo>
                        <a:pt x="505310" y="268109"/>
                      </a:lnTo>
                      <a:cubicBezTo>
                        <a:pt x="396029" y="106351"/>
                        <a:pt x="210963" y="0"/>
                        <a:pt x="1058" y="0"/>
                      </a:cubicBezTo>
                      <a:lnTo>
                        <a:pt x="0" y="54"/>
                      </a:lnTo>
                      <a:lnTo>
                        <a:pt x="0" y="255682"/>
                      </a:lnTo>
                      <a:lnTo>
                        <a:pt x="1058" y="255575"/>
                      </a:lnTo>
                      <a:cubicBezTo>
                        <a:pt x="195756" y="255575"/>
                        <a:pt x="353590" y="413409"/>
                        <a:pt x="353590" y="608107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31" name="Freeform: Shape 39"/>
                <p:cNvSpPr/>
                <p:nvPr/>
              </p:nvSpPr>
              <p:spPr>
                <a:xfrm rot="10800000">
                  <a:off x="2674830" y="2038350"/>
                  <a:ext cx="948849" cy="608107"/>
                </a:xfrm>
                <a:custGeom>
                  <a:avLst/>
                  <a:gdLst>
                    <a:gd name="connsiteX0" fmla="*/ 948849 w 948849"/>
                    <a:gd name="connsiteY0" fmla="*/ 608107 h 608107"/>
                    <a:gd name="connsiteX1" fmla="*/ 609165 w 948849"/>
                    <a:gd name="connsiteY1" fmla="*/ 608107 h 608107"/>
                    <a:gd name="connsiteX2" fmla="*/ 450361 w 948849"/>
                    <a:gd name="connsiteY2" fmla="*/ 608107 h 608107"/>
                    <a:gd name="connsiteX3" fmla="*/ 353590 w 948849"/>
                    <a:gd name="connsiteY3" fmla="*/ 608107 h 608107"/>
                    <a:gd name="connsiteX4" fmla="*/ 1057 w 948849"/>
                    <a:gd name="connsiteY4" fmla="*/ 255575 h 608107"/>
                    <a:gd name="connsiteX5" fmla="*/ 0 w 948849"/>
                    <a:gd name="connsiteY5" fmla="*/ 255682 h 608107"/>
                    <a:gd name="connsiteX6" fmla="*/ 0 w 948849"/>
                    <a:gd name="connsiteY6" fmla="*/ 53 h 608107"/>
                    <a:gd name="connsiteX7" fmla="*/ 1057 w 948849"/>
                    <a:gd name="connsiteY7" fmla="*/ 0 h 608107"/>
                    <a:gd name="connsiteX8" fmla="*/ 505310 w 948849"/>
                    <a:gd name="connsiteY8" fmla="*/ 268109 h 608107"/>
                    <a:gd name="connsiteX9" fmla="*/ 550556 w 948849"/>
                    <a:gd name="connsiteY9" fmla="*/ 351468 h 608107"/>
                    <a:gd name="connsiteX10" fmla="*/ 948849 w 948849"/>
                    <a:gd name="connsiteY10" fmla="*/ 351468 h 60810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948849" h="608107">
                      <a:moveTo>
                        <a:pt x="948849" y="608107"/>
                      </a:moveTo>
                      <a:lnTo>
                        <a:pt x="609165" y="608107"/>
                      </a:lnTo>
                      <a:lnTo>
                        <a:pt x="450361" y="608107"/>
                      </a:lnTo>
                      <a:lnTo>
                        <a:pt x="353590" y="608107"/>
                      </a:lnTo>
                      <a:cubicBezTo>
                        <a:pt x="353590" y="413409"/>
                        <a:pt x="195756" y="255575"/>
                        <a:pt x="1057" y="255575"/>
                      </a:cubicBezTo>
                      <a:lnTo>
                        <a:pt x="0" y="255682"/>
                      </a:lnTo>
                      <a:lnTo>
                        <a:pt x="0" y="53"/>
                      </a:lnTo>
                      <a:lnTo>
                        <a:pt x="1057" y="0"/>
                      </a:lnTo>
                      <a:cubicBezTo>
                        <a:pt x="210963" y="0"/>
                        <a:pt x="396028" y="106351"/>
                        <a:pt x="505310" y="268109"/>
                      </a:cubicBezTo>
                      <a:lnTo>
                        <a:pt x="550556" y="351468"/>
                      </a:lnTo>
                      <a:lnTo>
                        <a:pt x="948849" y="35146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</a:p>
              </p:txBody>
            </p:sp>
          </p:grpSp>
          <p:sp>
            <p:nvSpPr>
              <p:cNvPr id="29" name="Oval 57"/>
              <p:cNvSpPr/>
              <p:nvPr/>
            </p:nvSpPr>
            <p:spPr>
              <a:xfrm>
                <a:off x="4588118" y="2996952"/>
                <a:ext cx="668179" cy="668179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</a:p>
            </p:txBody>
          </p:sp>
        </p:grpSp>
        <p:sp>
          <p:nvSpPr>
            <p:cNvPr id="15" name="Freeform: Shape 85"/>
            <p:cNvSpPr/>
            <p:nvPr/>
          </p:nvSpPr>
          <p:spPr bwMode="auto">
            <a:xfrm>
              <a:off x="4839086" y="3566071"/>
              <a:ext cx="398789" cy="398789"/>
            </a:xfrm>
            <a:custGeom>
              <a:avLst/>
              <a:gdLst>
                <a:gd name="T0" fmla="*/ 130 w 236"/>
                <a:gd name="T1" fmla="*/ 1 h 236"/>
                <a:gd name="T2" fmla="*/ 118 w 236"/>
                <a:gd name="T3" fmla="*/ 0 h 236"/>
                <a:gd name="T4" fmla="*/ 30 w 236"/>
                <a:gd name="T5" fmla="*/ 40 h 236"/>
                <a:gd name="T6" fmla="*/ 68 w 236"/>
                <a:gd name="T7" fmla="*/ 105 h 236"/>
                <a:gd name="T8" fmla="*/ 130 w 236"/>
                <a:gd name="T9" fmla="*/ 1 h 236"/>
                <a:gd name="T10" fmla="*/ 20 w 236"/>
                <a:gd name="T11" fmla="*/ 52 h 236"/>
                <a:gd name="T12" fmla="*/ 0 w 236"/>
                <a:gd name="T13" fmla="*/ 118 h 236"/>
                <a:gd name="T14" fmla="*/ 5 w 236"/>
                <a:gd name="T15" fmla="*/ 153 h 236"/>
                <a:gd name="T16" fmla="*/ 81 w 236"/>
                <a:gd name="T17" fmla="*/ 153 h 236"/>
                <a:gd name="T18" fmla="*/ 20 w 236"/>
                <a:gd name="T19" fmla="*/ 52 h 236"/>
                <a:gd name="T20" fmla="*/ 225 w 236"/>
                <a:gd name="T21" fmla="*/ 68 h 236"/>
                <a:gd name="T22" fmla="*/ 145 w 236"/>
                <a:gd name="T23" fmla="*/ 3 h 236"/>
                <a:gd name="T24" fmla="*/ 106 w 236"/>
                <a:gd name="T25" fmla="*/ 68 h 236"/>
                <a:gd name="T26" fmla="*/ 225 w 236"/>
                <a:gd name="T27" fmla="*/ 68 h 236"/>
                <a:gd name="T28" fmla="*/ 130 w 236"/>
                <a:gd name="T29" fmla="*/ 167 h 236"/>
                <a:gd name="T30" fmla="*/ 11 w 236"/>
                <a:gd name="T31" fmla="*/ 167 h 236"/>
                <a:gd name="T32" fmla="*/ 96 w 236"/>
                <a:gd name="T33" fmla="*/ 234 h 236"/>
                <a:gd name="T34" fmla="*/ 93 w 236"/>
                <a:gd name="T35" fmla="*/ 232 h 236"/>
                <a:gd name="T36" fmla="*/ 130 w 236"/>
                <a:gd name="T37" fmla="*/ 167 h 236"/>
                <a:gd name="T38" fmla="*/ 230 w 236"/>
                <a:gd name="T39" fmla="*/ 82 h 236"/>
                <a:gd name="T40" fmla="*/ 155 w 236"/>
                <a:gd name="T41" fmla="*/ 82 h 236"/>
                <a:gd name="T42" fmla="*/ 215 w 236"/>
                <a:gd name="T43" fmla="*/ 186 h 236"/>
                <a:gd name="T44" fmla="*/ 236 w 236"/>
                <a:gd name="T45" fmla="*/ 118 h 236"/>
                <a:gd name="T46" fmla="*/ 230 w 236"/>
                <a:gd name="T47" fmla="*/ 82 h 236"/>
                <a:gd name="T48" fmla="*/ 108 w 236"/>
                <a:gd name="T49" fmla="*/ 236 h 236"/>
                <a:gd name="T50" fmla="*/ 118 w 236"/>
                <a:gd name="T51" fmla="*/ 236 h 236"/>
                <a:gd name="T52" fmla="*/ 205 w 236"/>
                <a:gd name="T53" fmla="*/ 198 h 236"/>
                <a:gd name="T54" fmla="*/ 167 w 236"/>
                <a:gd name="T55" fmla="*/ 132 h 236"/>
                <a:gd name="T56" fmla="*/ 108 w 236"/>
                <a:gd name="T57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36" h="236">
                  <a:moveTo>
                    <a:pt x="130" y="1"/>
                  </a:moveTo>
                  <a:cubicBezTo>
                    <a:pt x="126" y="0"/>
                    <a:pt x="122" y="0"/>
                    <a:pt x="118" y="0"/>
                  </a:cubicBezTo>
                  <a:cubicBezTo>
                    <a:pt x="83" y="0"/>
                    <a:pt x="51" y="16"/>
                    <a:pt x="30" y="40"/>
                  </a:cubicBezTo>
                  <a:cubicBezTo>
                    <a:pt x="68" y="105"/>
                    <a:pt x="68" y="105"/>
                    <a:pt x="68" y="105"/>
                  </a:cubicBezTo>
                  <a:lnTo>
                    <a:pt x="130" y="1"/>
                  </a:lnTo>
                  <a:close/>
                  <a:moveTo>
                    <a:pt x="20" y="52"/>
                  </a:moveTo>
                  <a:cubicBezTo>
                    <a:pt x="7" y="71"/>
                    <a:pt x="0" y="94"/>
                    <a:pt x="0" y="118"/>
                  </a:cubicBezTo>
                  <a:cubicBezTo>
                    <a:pt x="0" y="130"/>
                    <a:pt x="2" y="142"/>
                    <a:pt x="5" y="153"/>
                  </a:cubicBezTo>
                  <a:cubicBezTo>
                    <a:pt x="81" y="153"/>
                    <a:pt x="81" y="153"/>
                    <a:pt x="81" y="153"/>
                  </a:cubicBezTo>
                  <a:lnTo>
                    <a:pt x="20" y="52"/>
                  </a:lnTo>
                  <a:close/>
                  <a:moveTo>
                    <a:pt x="225" y="68"/>
                  </a:moveTo>
                  <a:cubicBezTo>
                    <a:pt x="210" y="36"/>
                    <a:pt x="180" y="11"/>
                    <a:pt x="145" y="3"/>
                  </a:cubicBezTo>
                  <a:cubicBezTo>
                    <a:pt x="106" y="68"/>
                    <a:pt x="106" y="68"/>
                    <a:pt x="106" y="68"/>
                  </a:cubicBezTo>
                  <a:lnTo>
                    <a:pt x="225" y="68"/>
                  </a:lnTo>
                  <a:close/>
                  <a:moveTo>
                    <a:pt x="130" y="167"/>
                  </a:moveTo>
                  <a:cubicBezTo>
                    <a:pt x="11" y="167"/>
                    <a:pt x="11" y="167"/>
                    <a:pt x="11" y="167"/>
                  </a:cubicBezTo>
                  <a:cubicBezTo>
                    <a:pt x="26" y="201"/>
                    <a:pt x="58" y="227"/>
                    <a:pt x="96" y="234"/>
                  </a:cubicBezTo>
                  <a:cubicBezTo>
                    <a:pt x="93" y="232"/>
                    <a:pt x="93" y="232"/>
                    <a:pt x="93" y="232"/>
                  </a:cubicBezTo>
                  <a:lnTo>
                    <a:pt x="130" y="167"/>
                  </a:lnTo>
                  <a:close/>
                  <a:moveTo>
                    <a:pt x="230" y="82"/>
                  </a:moveTo>
                  <a:cubicBezTo>
                    <a:pt x="155" y="82"/>
                    <a:pt x="155" y="82"/>
                    <a:pt x="155" y="82"/>
                  </a:cubicBezTo>
                  <a:cubicBezTo>
                    <a:pt x="215" y="186"/>
                    <a:pt x="215" y="186"/>
                    <a:pt x="215" y="186"/>
                  </a:cubicBezTo>
                  <a:cubicBezTo>
                    <a:pt x="228" y="167"/>
                    <a:pt x="236" y="143"/>
                    <a:pt x="236" y="118"/>
                  </a:cubicBezTo>
                  <a:cubicBezTo>
                    <a:pt x="236" y="106"/>
                    <a:pt x="234" y="94"/>
                    <a:pt x="230" y="82"/>
                  </a:cubicBezTo>
                  <a:close/>
                  <a:moveTo>
                    <a:pt x="108" y="236"/>
                  </a:moveTo>
                  <a:cubicBezTo>
                    <a:pt x="111" y="236"/>
                    <a:pt x="115" y="236"/>
                    <a:pt x="118" y="236"/>
                  </a:cubicBezTo>
                  <a:cubicBezTo>
                    <a:pt x="152" y="236"/>
                    <a:pt x="183" y="221"/>
                    <a:pt x="205" y="198"/>
                  </a:cubicBezTo>
                  <a:cubicBezTo>
                    <a:pt x="167" y="132"/>
                    <a:pt x="167" y="132"/>
                    <a:pt x="167" y="132"/>
                  </a:cubicBezTo>
                  <a:lnTo>
                    <a:pt x="108" y="23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</p:grpSp>
      <p:sp>
        <p:nvSpPr>
          <p:cNvPr id="42" name="矩形 41"/>
          <p:cNvSpPr/>
          <p:nvPr/>
        </p:nvSpPr>
        <p:spPr>
          <a:xfrm>
            <a:off x="3814780" y="650997"/>
            <a:ext cx="4164729" cy="7003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zh-CN" altLang="en-US" sz="4550" b="1" dirty="0">
                <a:solidFill>
                  <a:schemeClr val="tx1"/>
                </a:solidFill>
                <a:latin typeface="汉仪乐喵体简" panose="00020600040101010101" pitchFamily="18" charset="-122"/>
                <a:ea typeface="汉仪乐喵体简" panose="00020600040101010101" pitchFamily="18" charset="-122"/>
                <a:cs typeface="+mn-ea"/>
                <a:sym typeface="+mn-lt"/>
              </a:rPr>
              <a:t>请输入您的标题</a:t>
            </a:r>
            <a:endParaRPr lang="zh-CN" altLang="en-US" sz="4550" b="1" dirty="0">
              <a:solidFill>
                <a:schemeClr val="tx1"/>
              </a:solidFill>
              <a:latin typeface="汉仪乐喵体简" panose="00020600040101010101" pitchFamily="18" charset="-122"/>
              <a:ea typeface="汉仪乐喵体简" panose="00020600040101010101" pitchFamily="18" charset="-122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 advTm="3000">
        <p14:ripple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千图PPT彼岸天：ID 8661124库_组合 2"/>
          <p:cNvGrpSpPr/>
          <p:nvPr>
            <p:custDataLst>
              <p:tags r:id="rId1"/>
            </p:custDataLst>
          </p:nvPr>
        </p:nvGrpSpPr>
        <p:grpSpPr>
          <a:xfrm>
            <a:off x="732111" y="1294151"/>
            <a:ext cx="3897485" cy="4536694"/>
            <a:chOff x="732111" y="1294151"/>
            <a:chExt cx="3897485" cy="4536694"/>
          </a:xfrm>
        </p:grpSpPr>
        <p:sp>
          <p:nvSpPr>
            <p:cNvPr id="25" name="Freeform: Shape 64"/>
            <p:cNvSpPr/>
            <p:nvPr/>
          </p:nvSpPr>
          <p:spPr bwMode="auto">
            <a:xfrm>
              <a:off x="2663443" y="3354003"/>
              <a:ext cx="1543674" cy="1434571"/>
            </a:xfrm>
            <a:custGeom>
              <a:avLst/>
              <a:gdLst/>
              <a:ahLst/>
              <a:cxnLst>
                <a:cxn ang="0">
                  <a:pos x="315" y="124"/>
                </a:cxn>
                <a:cxn ang="0">
                  <a:pos x="289" y="124"/>
                </a:cxn>
                <a:cxn ang="0">
                  <a:pos x="257" y="118"/>
                </a:cxn>
                <a:cxn ang="0">
                  <a:pos x="249" y="104"/>
                </a:cxn>
                <a:cxn ang="0">
                  <a:pos x="249" y="103"/>
                </a:cxn>
                <a:cxn ang="0">
                  <a:pos x="258" y="83"/>
                </a:cxn>
                <a:cxn ang="0">
                  <a:pos x="273" y="54"/>
                </a:cxn>
                <a:cxn ang="0">
                  <a:pos x="268" y="23"/>
                </a:cxn>
                <a:cxn ang="0">
                  <a:pos x="204" y="0"/>
                </a:cxn>
                <a:cxn ang="0">
                  <a:pos x="156" y="15"/>
                </a:cxn>
                <a:cxn ang="0">
                  <a:pos x="138" y="51"/>
                </a:cxn>
                <a:cxn ang="0">
                  <a:pos x="140" y="61"/>
                </a:cxn>
                <a:cxn ang="0">
                  <a:pos x="151" y="82"/>
                </a:cxn>
                <a:cxn ang="0">
                  <a:pos x="160" y="100"/>
                </a:cxn>
                <a:cxn ang="0">
                  <a:pos x="160" y="102"/>
                </a:cxn>
                <a:cxn ang="0">
                  <a:pos x="138" y="123"/>
                </a:cxn>
                <a:cxn ang="0">
                  <a:pos x="5" y="121"/>
                </a:cxn>
                <a:cxn ang="0">
                  <a:pos x="4" y="138"/>
                </a:cxn>
                <a:cxn ang="0">
                  <a:pos x="1" y="218"/>
                </a:cxn>
                <a:cxn ang="0">
                  <a:pos x="1" y="244"/>
                </a:cxn>
                <a:cxn ang="0">
                  <a:pos x="6" y="276"/>
                </a:cxn>
                <a:cxn ang="0">
                  <a:pos x="21" y="284"/>
                </a:cxn>
                <a:cxn ang="0">
                  <a:pos x="22" y="284"/>
                </a:cxn>
                <a:cxn ang="0">
                  <a:pos x="42" y="275"/>
                </a:cxn>
                <a:cxn ang="0">
                  <a:pos x="71" y="261"/>
                </a:cxn>
                <a:cxn ang="0">
                  <a:pos x="102" y="265"/>
                </a:cxn>
                <a:cxn ang="0">
                  <a:pos x="125" y="329"/>
                </a:cxn>
                <a:cxn ang="0">
                  <a:pos x="110" y="377"/>
                </a:cxn>
                <a:cxn ang="0">
                  <a:pos x="74" y="395"/>
                </a:cxn>
                <a:cxn ang="0">
                  <a:pos x="64" y="393"/>
                </a:cxn>
                <a:cxn ang="0">
                  <a:pos x="43" y="382"/>
                </a:cxn>
                <a:cxn ang="0">
                  <a:pos x="25" y="373"/>
                </a:cxn>
                <a:cxn ang="0">
                  <a:pos x="23" y="373"/>
                </a:cxn>
                <a:cxn ang="0">
                  <a:pos x="2" y="395"/>
                </a:cxn>
                <a:cxn ang="0">
                  <a:pos x="3" y="547"/>
                </a:cxn>
                <a:cxn ang="0">
                  <a:pos x="184" y="553"/>
                </a:cxn>
                <a:cxn ang="0">
                  <a:pos x="258" y="539"/>
                </a:cxn>
                <a:cxn ang="0">
                  <a:pos x="260" y="529"/>
                </a:cxn>
                <a:cxn ang="0">
                  <a:pos x="257" y="517"/>
                </a:cxn>
                <a:cxn ang="0">
                  <a:pos x="248" y="505"/>
                </a:cxn>
                <a:cxn ang="0">
                  <a:pos x="240" y="487"/>
                </a:cxn>
                <a:cxn ang="0">
                  <a:pos x="239" y="477"/>
                </a:cxn>
                <a:cxn ang="0">
                  <a:pos x="302" y="428"/>
                </a:cxn>
                <a:cxn ang="0">
                  <a:pos x="354" y="438"/>
                </a:cxn>
                <a:cxn ang="0">
                  <a:pos x="374" y="470"/>
                </a:cxn>
                <a:cxn ang="0">
                  <a:pos x="361" y="508"/>
                </a:cxn>
                <a:cxn ang="0">
                  <a:pos x="354" y="518"/>
                </a:cxn>
                <a:cxn ang="0">
                  <a:pos x="350" y="531"/>
                </a:cxn>
                <a:cxn ang="0">
                  <a:pos x="351" y="540"/>
                </a:cxn>
                <a:cxn ang="0">
                  <a:pos x="369" y="550"/>
                </a:cxn>
                <a:cxn ang="0">
                  <a:pos x="407" y="552"/>
                </a:cxn>
                <a:cxn ang="0">
                  <a:pos x="478" y="549"/>
                </a:cxn>
                <a:cxn ang="0">
                  <a:pos x="595" y="541"/>
                </a:cxn>
                <a:cxn ang="0">
                  <a:pos x="395" y="121"/>
                </a:cxn>
              </a:cxnLst>
              <a:rect l="0" t="0" r="r" b="b"/>
              <a:pathLst>
                <a:path w="595" h="553">
                  <a:moveTo>
                    <a:pt x="378" y="122"/>
                  </a:moveTo>
                  <a:cubicBezTo>
                    <a:pt x="355" y="123"/>
                    <a:pt x="333" y="124"/>
                    <a:pt x="315" y="124"/>
                  </a:cubicBezTo>
                  <a:cubicBezTo>
                    <a:pt x="312" y="124"/>
                    <a:pt x="310" y="124"/>
                    <a:pt x="307" y="124"/>
                  </a:cubicBezTo>
                  <a:cubicBezTo>
                    <a:pt x="300" y="124"/>
                    <a:pt x="294" y="124"/>
                    <a:pt x="289" y="124"/>
                  </a:cubicBezTo>
                  <a:cubicBezTo>
                    <a:pt x="280" y="124"/>
                    <a:pt x="274" y="123"/>
                    <a:pt x="269" y="122"/>
                  </a:cubicBezTo>
                  <a:cubicBezTo>
                    <a:pt x="265" y="121"/>
                    <a:pt x="262" y="121"/>
                    <a:pt x="257" y="118"/>
                  </a:cubicBezTo>
                  <a:cubicBezTo>
                    <a:pt x="255" y="117"/>
                    <a:pt x="253" y="115"/>
                    <a:pt x="251" y="112"/>
                  </a:cubicBezTo>
                  <a:cubicBezTo>
                    <a:pt x="250" y="109"/>
                    <a:pt x="249" y="106"/>
                    <a:pt x="249" y="104"/>
                  </a:cubicBezTo>
                  <a:cubicBezTo>
                    <a:pt x="249" y="104"/>
                    <a:pt x="249" y="104"/>
                    <a:pt x="249" y="103"/>
                  </a:cubicBezTo>
                  <a:cubicBezTo>
                    <a:pt x="249" y="103"/>
                    <a:pt x="249" y="103"/>
                    <a:pt x="249" y="103"/>
                  </a:cubicBezTo>
                  <a:cubicBezTo>
                    <a:pt x="249" y="99"/>
                    <a:pt x="251" y="94"/>
                    <a:pt x="253" y="90"/>
                  </a:cubicBezTo>
                  <a:cubicBezTo>
                    <a:pt x="255" y="87"/>
                    <a:pt x="257" y="85"/>
                    <a:pt x="258" y="83"/>
                  </a:cubicBezTo>
                  <a:cubicBezTo>
                    <a:pt x="259" y="82"/>
                    <a:pt x="260" y="81"/>
                    <a:pt x="261" y="80"/>
                  </a:cubicBezTo>
                  <a:cubicBezTo>
                    <a:pt x="265" y="74"/>
                    <a:pt x="270" y="66"/>
                    <a:pt x="273" y="54"/>
                  </a:cubicBezTo>
                  <a:cubicBezTo>
                    <a:pt x="273" y="49"/>
                    <a:pt x="274" y="46"/>
                    <a:pt x="274" y="42"/>
                  </a:cubicBezTo>
                  <a:cubicBezTo>
                    <a:pt x="274" y="34"/>
                    <a:pt x="272" y="28"/>
                    <a:pt x="268" y="23"/>
                  </a:cubicBezTo>
                  <a:cubicBezTo>
                    <a:pt x="265" y="18"/>
                    <a:pt x="260" y="13"/>
                    <a:pt x="254" y="10"/>
                  </a:cubicBezTo>
                  <a:cubicBezTo>
                    <a:pt x="242" y="4"/>
                    <a:pt x="225" y="0"/>
                    <a:pt x="204" y="0"/>
                  </a:cubicBezTo>
                  <a:cubicBezTo>
                    <a:pt x="204" y="0"/>
                    <a:pt x="203" y="0"/>
                    <a:pt x="202" y="0"/>
                  </a:cubicBezTo>
                  <a:cubicBezTo>
                    <a:pt x="184" y="0"/>
                    <a:pt x="168" y="6"/>
                    <a:pt x="156" y="15"/>
                  </a:cubicBezTo>
                  <a:cubicBezTo>
                    <a:pt x="144" y="25"/>
                    <a:pt x="138" y="36"/>
                    <a:pt x="138" y="50"/>
                  </a:cubicBezTo>
                  <a:cubicBezTo>
                    <a:pt x="138" y="50"/>
                    <a:pt x="138" y="51"/>
                    <a:pt x="138" y="51"/>
                  </a:cubicBezTo>
                  <a:cubicBezTo>
                    <a:pt x="138" y="53"/>
                    <a:pt x="139" y="56"/>
                    <a:pt x="140" y="59"/>
                  </a:cubicBezTo>
                  <a:cubicBezTo>
                    <a:pt x="140" y="60"/>
                    <a:pt x="140" y="60"/>
                    <a:pt x="140" y="61"/>
                  </a:cubicBezTo>
                  <a:cubicBezTo>
                    <a:pt x="142" y="69"/>
                    <a:pt x="145" y="73"/>
                    <a:pt x="148" y="77"/>
                  </a:cubicBezTo>
                  <a:cubicBezTo>
                    <a:pt x="149" y="79"/>
                    <a:pt x="150" y="80"/>
                    <a:pt x="151" y="82"/>
                  </a:cubicBezTo>
                  <a:cubicBezTo>
                    <a:pt x="153" y="84"/>
                    <a:pt x="155" y="86"/>
                    <a:pt x="156" y="89"/>
                  </a:cubicBezTo>
                  <a:cubicBezTo>
                    <a:pt x="158" y="92"/>
                    <a:pt x="160" y="96"/>
                    <a:pt x="160" y="100"/>
                  </a:cubicBezTo>
                  <a:cubicBezTo>
                    <a:pt x="160" y="100"/>
                    <a:pt x="160" y="101"/>
                    <a:pt x="160" y="101"/>
                  </a:cubicBezTo>
                  <a:cubicBezTo>
                    <a:pt x="160" y="101"/>
                    <a:pt x="160" y="101"/>
                    <a:pt x="160" y="102"/>
                  </a:cubicBezTo>
                  <a:cubicBezTo>
                    <a:pt x="160" y="105"/>
                    <a:pt x="159" y="108"/>
                    <a:pt x="158" y="112"/>
                  </a:cubicBezTo>
                  <a:cubicBezTo>
                    <a:pt x="156" y="116"/>
                    <a:pt x="144" y="122"/>
                    <a:pt x="138" y="123"/>
                  </a:cubicBezTo>
                  <a:cubicBezTo>
                    <a:pt x="128" y="124"/>
                    <a:pt x="110" y="125"/>
                    <a:pt x="84" y="125"/>
                  </a:cubicBezTo>
                  <a:cubicBezTo>
                    <a:pt x="60" y="125"/>
                    <a:pt x="5" y="121"/>
                    <a:pt x="5" y="121"/>
                  </a:cubicBezTo>
                  <a:cubicBezTo>
                    <a:pt x="5" y="121"/>
                    <a:pt x="5" y="121"/>
                    <a:pt x="5" y="121"/>
                  </a:cubicBezTo>
                  <a:cubicBezTo>
                    <a:pt x="4" y="127"/>
                    <a:pt x="4" y="135"/>
                    <a:pt x="4" y="138"/>
                  </a:cubicBezTo>
                  <a:cubicBezTo>
                    <a:pt x="4" y="145"/>
                    <a:pt x="3" y="151"/>
                    <a:pt x="3" y="155"/>
                  </a:cubicBezTo>
                  <a:cubicBezTo>
                    <a:pt x="2" y="179"/>
                    <a:pt x="1" y="201"/>
                    <a:pt x="1" y="218"/>
                  </a:cubicBezTo>
                  <a:cubicBezTo>
                    <a:pt x="1" y="221"/>
                    <a:pt x="1" y="224"/>
                    <a:pt x="1" y="226"/>
                  </a:cubicBezTo>
                  <a:cubicBezTo>
                    <a:pt x="1" y="233"/>
                    <a:pt x="1" y="239"/>
                    <a:pt x="1" y="244"/>
                  </a:cubicBezTo>
                  <a:cubicBezTo>
                    <a:pt x="1" y="253"/>
                    <a:pt x="2" y="259"/>
                    <a:pt x="3" y="265"/>
                  </a:cubicBezTo>
                  <a:cubicBezTo>
                    <a:pt x="4" y="269"/>
                    <a:pt x="4" y="272"/>
                    <a:pt x="6" y="276"/>
                  </a:cubicBezTo>
                  <a:cubicBezTo>
                    <a:pt x="8" y="278"/>
                    <a:pt x="10" y="281"/>
                    <a:pt x="13" y="282"/>
                  </a:cubicBezTo>
                  <a:cubicBezTo>
                    <a:pt x="16" y="284"/>
                    <a:pt x="19" y="284"/>
                    <a:pt x="21" y="284"/>
                  </a:cubicBezTo>
                  <a:cubicBezTo>
                    <a:pt x="21" y="284"/>
                    <a:pt x="21" y="284"/>
                    <a:pt x="22" y="284"/>
                  </a:cubicBezTo>
                  <a:cubicBezTo>
                    <a:pt x="22" y="284"/>
                    <a:pt x="22" y="284"/>
                    <a:pt x="22" y="284"/>
                  </a:cubicBezTo>
                  <a:cubicBezTo>
                    <a:pt x="26" y="284"/>
                    <a:pt x="30" y="283"/>
                    <a:pt x="35" y="280"/>
                  </a:cubicBezTo>
                  <a:cubicBezTo>
                    <a:pt x="37" y="278"/>
                    <a:pt x="40" y="277"/>
                    <a:pt x="42" y="275"/>
                  </a:cubicBezTo>
                  <a:cubicBezTo>
                    <a:pt x="43" y="274"/>
                    <a:pt x="44" y="274"/>
                    <a:pt x="45" y="273"/>
                  </a:cubicBezTo>
                  <a:cubicBezTo>
                    <a:pt x="51" y="268"/>
                    <a:pt x="58" y="263"/>
                    <a:pt x="71" y="261"/>
                  </a:cubicBezTo>
                  <a:cubicBezTo>
                    <a:pt x="76" y="260"/>
                    <a:pt x="79" y="260"/>
                    <a:pt x="83" y="260"/>
                  </a:cubicBezTo>
                  <a:cubicBezTo>
                    <a:pt x="91" y="260"/>
                    <a:pt x="97" y="262"/>
                    <a:pt x="102" y="265"/>
                  </a:cubicBezTo>
                  <a:cubicBezTo>
                    <a:pt x="107" y="269"/>
                    <a:pt x="111" y="273"/>
                    <a:pt x="115" y="280"/>
                  </a:cubicBezTo>
                  <a:cubicBezTo>
                    <a:pt x="121" y="291"/>
                    <a:pt x="125" y="309"/>
                    <a:pt x="125" y="329"/>
                  </a:cubicBezTo>
                  <a:cubicBezTo>
                    <a:pt x="125" y="330"/>
                    <a:pt x="125" y="331"/>
                    <a:pt x="125" y="332"/>
                  </a:cubicBezTo>
                  <a:cubicBezTo>
                    <a:pt x="124" y="350"/>
                    <a:pt x="119" y="366"/>
                    <a:pt x="110" y="377"/>
                  </a:cubicBezTo>
                  <a:cubicBezTo>
                    <a:pt x="100" y="389"/>
                    <a:pt x="88" y="395"/>
                    <a:pt x="75" y="395"/>
                  </a:cubicBezTo>
                  <a:cubicBezTo>
                    <a:pt x="75" y="395"/>
                    <a:pt x="74" y="395"/>
                    <a:pt x="74" y="395"/>
                  </a:cubicBezTo>
                  <a:cubicBezTo>
                    <a:pt x="71" y="395"/>
                    <a:pt x="69" y="394"/>
                    <a:pt x="66" y="394"/>
                  </a:cubicBezTo>
                  <a:cubicBezTo>
                    <a:pt x="65" y="394"/>
                    <a:pt x="65" y="394"/>
                    <a:pt x="64" y="393"/>
                  </a:cubicBezTo>
                  <a:cubicBezTo>
                    <a:pt x="56" y="391"/>
                    <a:pt x="51" y="388"/>
                    <a:pt x="48" y="386"/>
                  </a:cubicBezTo>
                  <a:cubicBezTo>
                    <a:pt x="46" y="385"/>
                    <a:pt x="45" y="383"/>
                    <a:pt x="43" y="382"/>
                  </a:cubicBezTo>
                  <a:cubicBezTo>
                    <a:pt x="41" y="381"/>
                    <a:pt x="39" y="379"/>
                    <a:pt x="36" y="377"/>
                  </a:cubicBezTo>
                  <a:cubicBezTo>
                    <a:pt x="33" y="375"/>
                    <a:pt x="29" y="373"/>
                    <a:pt x="25" y="373"/>
                  </a:cubicBezTo>
                  <a:cubicBezTo>
                    <a:pt x="24" y="373"/>
                    <a:pt x="24" y="373"/>
                    <a:pt x="24" y="373"/>
                  </a:cubicBezTo>
                  <a:cubicBezTo>
                    <a:pt x="24" y="373"/>
                    <a:pt x="24" y="373"/>
                    <a:pt x="23" y="373"/>
                  </a:cubicBezTo>
                  <a:cubicBezTo>
                    <a:pt x="20" y="373"/>
                    <a:pt x="17" y="374"/>
                    <a:pt x="13" y="376"/>
                  </a:cubicBezTo>
                  <a:cubicBezTo>
                    <a:pt x="9" y="378"/>
                    <a:pt x="3" y="389"/>
                    <a:pt x="2" y="395"/>
                  </a:cubicBezTo>
                  <a:cubicBezTo>
                    <a:pt x="0" y="405"/>
                    <a:pt x="0" y="423"/>
                    <a:pt x="0" y="450"/>
                  </a:cubicBezTo>
                  <a:cubicBezTo>
                    <a:pt x="0" y="463"/>
                    <a:pt x="1" y="504"/>
                    <a:pt x="3" y="547"/>
                  </a:cubicBezTo>
                  <a:cubicBezTo>
                    <a:pt x="3" y="547"/>
                    <a:pt x="3" y="547"/>
                    <a:pt x="3" y="547"/>
                  </a:cubicBezTo>
                  <a:cubicBezTo>
                    <a:pt x="52" y="550"/>
                    <a:pt x="129" y="553"/>
                    <a:pt x="184" y="553"/>
                  </a:cubicBezTo>
                  <a:cubicBezTo>
                    <a:pt x="210" y="553"/>
                    <a:pt x="229" y="552"/>
                    <a:pt x="238" y="551"/>
                  </a:cubicBezTo>
                  <a:cubicBezTo>
                    <a:pt x="245" y="550"/>
                    <a:pt x="256" y="544"/>
                    <a:pt x="258" y="539"/>
                  </a:cubicBezTo>
                  <a:cubicBezTo>
                    <a:pt x="260" y="536"/>
                    <a:pt x="260" y="532"/>
                    <a:pt x="260" y="529"/>
                  </a:cubicBezTo>
                  <a:cubicBezTo>
                    <a:pt x="260" y="529"/>
                    <a:pt x="260" y="529"/>
                    <a:pt x="260" y="529"/>
                  </a:cubicBezTo>
                  <a:cubicBezTo>
                    <a:pt x="260" y="528"/>
                    <a:pt x="260" y="528"/>
                    <a:pt x="260" y="528"/>
                  </a:cubicBezTo>
                  <a:cubicBezTo>
                    <a:pt x="260" y="523"/>
                    <a:pt x="258" y="519"/>
                    <a:pt x="257" y="517"/>
                  </a:cubicBezTo>
                  <a:cubicBezTo>
                    <a:pt x="255" y="514"/>
                    <a:pt x="253" y="512"/>
                    <a:pt x="252" y="509"/>
                  </a:cubicBezTo>
                  <a:cubicBezTo>
                    <a:pt x="250" y="508"/>
                    <a:pt x="249" y="506"/>
                    <a:pt x="248" y="505"/>
                  </a:cubicBezTo>
                  <a:cubicBezTo>
                    <a:pt x="245" y="501"/>
                    <a:pt x="243" y="496"/>
                    <a:pt x="240" y="488"/>
                  </a:cubicBezTo>
                  <a:cubicBezTo>
                    <a:pt x="240" y="488"/>
                    <a:pt x="240" y="487"/>
                    <a:pt x="240" y="487"/>
                  </a:cubicBezTo>
                  <a:cubicBezTo>
                    <a:pt x="239" y="484"/>
                    <a:pt x="239" y="481"/>
                    <a:pt x="239" y="479"/>
                  </a:cubicBezTo>
                  <a:cubicBezTo>
                    <a:pt x="239" y="478"/>
                    <a:pt x="239" y="478"/>
                    <a:pt x="239" y="477"/>
                  </a:cubicBezTo>
                  <a:cubicBezTo>
                    <a:pt x="239" y="464"/>
                    <a:pt x="245" y="452"/>
                    <a:pt x="256" y="443"/>
                  </a:cubicBezTo>
                  <a:cubicBezTo>
                    <a:pt x="268" y="434"/>
                    <a:pt x="284" y="428"/>
                    <a:pt x="302" y="428"/>
                  </a:cubicBezTo>
                  <a:cubicBezTo>
                    <a:pt x="303" y="428"/>
                    <a:pt x="304" y="428"/>
                    <a:pt x="305" y="428"/>
                  </a:cubicBezTo>
                  <a:cubicBezTo>
                    <a:pt x="325" y="428"/>
                    <a:pt x="342" y="431"/>
                    <a:pt x="354" y="438"/>
                  </a:cubicBezTo>
                  <a:cubicBezTo>
                    <a:pt x="360" y="441"/>
                    <a:pt x="365" y="445"/>
                    <a:pt x="368" y="450"/>
                  </a:cubicBezTo>
                  <a:cubicBezTo>
                    <a:pt x="372" y="456"/>
                    <a:pt x="374" y="462"/>
                    <a:pt x="374" y="470"/>
                  </a:cubicBezTo>
                  <a:cubicBezTo>
                    <a:pt x="374" y="473"/>
                    <a:pt x="374" y="477"/>
                    <a:pt x="373" y="481"/>
                  </a:cubicBezTo>
                  <a:cubicBezTo>
                    <a:pt x="370" y="494"/>
                    <a:pt x="366" y="502"/>
                    <a:pt x="361" y="508"/>
                  </a:cubicBezTo>
                  <a:cubicBezTo>
                    <a:pt x="360" y="509"/>
                    <a:pt x="359" y="510"/>
                    <a:pt x="359" y="511"/>
                  </a:cubicBezTo>
                  <a:cubicBezTo>
                    <a:pt x="357" y="513"/>
                    <a:pt x="355" y="515"/>
                    <a:pt x="354" y="518"/>
                  </a:cubicBezTo>
                  <a:cubicBezTo>
                    <a:pt x="351" y="522"/>
                    <a:pt x="349" y="526"/>
                    <a:pt x="349" y="531"/>
                  </a:cubicBezTo>
                  <a:cubicBezTo>
                    <a:pt x="350" y="531"/>
                    <a:pt x="350" y="531"/>
                    <a:pt x="350" y="531"/>
                  </a:cubicBezTo>
                  <a:cubicBezTo>
                    <a:pt x="350" y="531"/>
                    <a:pt x="350" y="531"/>
                    <a:pt x="350" y="532"/>
                  </a:cubicBezTo>
                  <a:cubicBezTo>
                    <a:pt x="350" y="534"/>
                    <a:pt x="350" y="537"/>
                    <a:pt x="351" y="540"/>
                  </a:cubicBezTo>
                  <a:cubicBezTo>
                    <a:pt x="353" y="543"/>
                    <a:pt x="356" y="545"/>
                    <a:pt x="358" y="546"/>
                  </a:cubicBezTo>
                  <a:cubicBezTo>
                    <a:pt x="362" y="548"/>
                    <a:pt x="365" y="549"/>
                    <a:pt x="369" y="550"/>
                  </a:cubicBezTo>
                  <a:cubicBezTo>
                    <a:pt x="374" y="551"/>
                    <a:pt x="381" y="551"/>
                    <a:pt x="389" y="552"/>
                  </a:cubicBezTo>
                  <a:cubicBezTo>
                    <a:pt x="395" y="552"/>
                    <a:pt x="401" y="552"/>
                    <a:pt x="407" y="552"/>
                  </a:cubicBezTo>
                  <a:cubicBezTo>
                    <a:pt x="410" y="552"/>
                    <a:pt x="413" y="552"/>
                    <a:pt x="415" y="552"/>
                  </a:cubicBezTo>
                  <a:cubicBezTo>
                    <a:pt x="433" y="552"/>
                    <a:pt x="455" y="551"/>
                    <a:pt x="478" y="549"/>
                  </a:cubicBezTo>
                  <a:cubicBezTo>
                    <a:pt x="483" y="549"/>
                    <a:pt x="488" y="549"/>
                    <a:pt x="495" y="549"/>
                  </a:cubicBezTo>
                  <a:cubicBezTo>
                    <a:pt x="518" y="547"/>
                    <a:pt x="567" y="543"/>
                    <a:pt x="595" y="541"/>
                  </a:cubicBezTo>
                  <a:cubicBezTo>
                    <a:pt x="423" y="119"/>
                    <a:pt x="423" y="119"/>
                    <a:pt x="423" y="119"/>
                  </a:cubicBezTo>
                  <a:cubicBezTo>
                    <a:pt x="413" y="120"/>
                    <a:pt x="403" y="120"/>
                    <a:pt x="395" y="121"/>
                  </a:cubicBezTo>
                  <a:cubicBezTo>
                    <a:pt x="388" y="121"/>
                    <a:pt x="382" y="121"/>
                    <a:pt x="378" y="12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9525">
              <a:solidFill>
                <a:schemeClr val="bg1"/>
              </a:solidFill>
              <a:round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26" name="Freeform: Shape 65"/>
            <p:cNvSpPr/>
            <p:nvPr/>
          </p:nvSpPr>
          <p:spPr bwMode="auto">
            <a:xfrm>
              <a:off x="732111" y="4756077"/>
              <a:ext cx="1956867" cy="1074768"/>
            </a:xfrm>
            <a:custGeom>
              <a:avLst/>
              <a:gdLst/>
              <a:ahLst/>
              <a:cxnLst>
                <a:cxn ang="0">
                  <a:pos x="739" y="280"/>
                </a:cxn>
                <a:cxn ang="0">
                  <a:pos x="728" y="278"/>
                </a:cxn>
                <a:cxn ang="0">
                  <a:pos x="716" y="281"/>
                </a:cxn>
                <a:cxn ang="0">
                  <a:pos x="704" y="290"/>
                </a:cxn>
                <a:cxn ang="0">
                  <a:pos x="686" y="298"/>
                </a:cxn>
                <a:cxn ang="0">
                  <a:pos x="677" y="300"/>
                </a:cxn>
                <a:cxn ang="0">
                  <a:pos x="628" y="236"/>
                </a:cxn>
                <a:cxn ang="0">
                  <a:pos x="637" y="184"/>
                </a:cxn>
                <a:cxn ang="0">
                  <a:pos x="669" y="164"/>
                </a:cxn>
                <a:cxn ang="0">
                  <a:pos x="707" y="177"/>
                </a:cxn>
                <a:cxn ang="0">
                  <a:pos x="717" y="185"/>
                </a:cxn>
                <a:cxn ang="0">
                  <a:pos x="731" y="189"/>
                </a:cxn>
                <a:cxn ang="0">
                  <a:pos x="739" y="187"/>
                </a:cxn>
                <a:cxn ang="0">
                  <a:pos x="749" y="169"/>
                </a:cxn>
                <a:cxn ang="0">
                  <a:pos x="752" y="131"/>
                </a:cxn>
                <a:cxn ang="0">
                  <a:pos x="746" y="7"/>
                </a:cxn>
                <a:cxn ang="0">
                  <a:pos x="501" y="2"/>
                </a:cxn>
                <a:cxn ang="0">
                  <a:pos x="479" y="24"/>
                </a:cxn>
                <a:cxn ang="0">
                  <a:pos x="479" y="25"/>
                </a:cxn>
                <a:cxn ang="0">
                  <a:pos x="488" y="43"/>
                </a:cxn>
                <a:cxn ang="0">
                  <a:pos x="499" y="65"/>
                </a:cxn>
                <a:cxn ang="0">
                  <a:pos x="501" y="74"/>
                </a:cxn>
                <a:cxn ang="0">
                  <a:pos x="483" y="110"/>
                </a:cxn>
                <a:cxn ang="0">
                  <a:pos x="434" y="125"/>
                </a:cxn>
                <a:cxn ang="0">
                  <a:pos x="371" y="102"/>
                </a:cxn>
                <a:cxn ang="0">
                  <a:pos x="366" y="71"/>
                </a:cxn>
                <a:cxn ang="0">
                  <a:pos x="381" y="42"/>
                </a:cxn>
                <a:cxn ang="0">
                  <a:pos x="390" y="22"/>
                </a:cxn>
                <a:cxn ang="0">
                  <a:pos x="390" y="21"/>
                </a:cxn>
                <a:cxn ang="0">
                  <a:pos x="382" y="7"/>
                </a:cxn>
                <a:cxn ang="0">
                  <a:pos x="350" y="1"/>
                </a:cxn>
                <a:cxn ang="0">
                  <a:pos x="324" y="1"/>
                </a:cxn>
                <a:cxn ang="0">
                  <a:pos x="244" y="4"/>
                </a:cxn>
                <a:cxn ang="0">
                  <a:pos x="8" y="380"/>
                </a:cxn>
                <a:cxn ang="0">
                  <a:pos x="713" y="414"/>
                </a:cxn>
                <a:cxn ang="0">
                  <a:pos x="753" y="354"/>
                </a:cxn>
              </a:cxnLst>
              <a:rect l="0" t="0" r="r" b="b"/>
              <a:pathLst>
                <a:path w="753" h="414">
                  <a:moveTo>
                    <a:pt x="750" y="300"/>
                  </a:moveTo>
                  <a:cubicBezTo>
                    <a:pt x="749" y="294"/>
                    <a:pt x="743" y="282"/>
                    <a:pt x="739" y="280"/>
                  </a:cubicBezTo>
                  <a:cubicBezTo>
                    <a:pt x="735" y="279"/>
                    <a:pt x="732" y="278"/>
                    <a:pt x="729" y="278"/>
                  </a:cubicBezTo>
                  <a:cubicBezTo>
                    <a:pt x="729" y="278"/>
                    <a:pt x="728" y="278"/>
                    <a:pt x="728" y="278"/>
                  </a:cubicBezTo>
                  <a:cubicBezTo>
                    <a:pt x="728" y="278"/>
                    <a:pt x="728" y="278"/>
                    <a:pt x="728" y="278"/>
                  </a:cubicBezTo>
                  <a:cubicBezTo>
                    <a:pt x="723" y="278"/>
                    <a:pt x="719" y="280"/>
                    <a:pt x="716" y="281"/>
                  </a:cubicBezTo>
                  <a:cubicBezTo>
                    <a:pt x="713" y="283"/>
                    <a:pt x="711" y="285"/>
                    <a:pt x="709" y="287"/>
                  </a:cubicBezTo>
                  <a:cubicBezTo>
                    <a:pt x="708" y="288"/>
                    <a:pt x="706" y="289"/>
                    <a:pt x="704" y="290"/>
                  </a:cubicBezTo>
                  <a:cubicBezTo>
                    <a:pt x="701" y="293"/>
                    <a:pt x="696" y="296"/>
                    <a:pt x="688" y="298"/>
                  </a:cubicBezTo>
                  <a:cubicBezTo>
                    <a:pt x="687" y="298"/>
                    <a:pt x="687" y="298"/>
                    <a:pt x="686" y="298"/>
                  </a:cubicBezTo>
                  <a:cubicBezTo>
                    <a:pt x="684" y="299"/>
                    <a:pt x="681" y="300"/>
                    <a:pt x="678" y="300"/>
                  </a:cubicBezTo>
                  <a:cubicBezTo>
                    <a:pt x="678" y="300"/>
                    <a:pt x="677" y="300"/>
                    <a:pt x="677" y="300"/>
                  </a:cubicBezTo>
                  <a:cubicBezTo>
                    <a:pt x="664" y="300"/>
                    <a:pt x="652" y="294"/>
                    <a:pt x="643" y="282"/>
                  </a:cubicBezTo>
                  <a:cubicBezTo>
                    <a:pt x="633" y="270"/>
                    <a:pt x="628" y="254"/>
                    <a:pt x="628" y="236"/>
                  </a:cubicBezTo>
                  <a:cubicBezTo>
                    <a:pt x="628" y="235"/>
                    <a:pt x="628" y="234"/>
                    <a:pt x="628" y="233"/>
                  </a:cubicBezTo>
                  <a:cubicBezTo>
                    <a:pt x="628" y="213"/>
                    <a:pt x="631" y="196"/>
                    <a:pt x="637" y="184"/>
                  </a:cubicBezTo>
                  <a:cubicBezTo>
                    <a:pt x="641" y="178"/>
                    <a:pt x="645" y="173"/>
                    <a:pt x="650" y="170"/>
                  </a:cubicBezTo>
                  <a:cubicBezTo>
                    <a:pt x="655" y="166"/>
                    <a:pt x="662" y="164"/>
                    <a:pt x="669" y="164"/>
                  </a:cubicBezTo>
                  <a:cubicBezTo>
                    <a:pt x="673" y="164"/>
                    <a:pt x="677" y="165"/>
                    <a:pt x="681" y="165"/>
                  </a:cubicBezTo>
                  <a:cubicBezTo>
                    <a:pt x="694" y="168"/>
                    <a:pt x="701" y="173"/>
                    <a:pt x="707" y="177"/>
                  </a:cubicBezTo>
                  <a:cubicBezTo>
                    <a:pt x="708" y="178"/>
                    <a:pt x="709" y="179"/>
                    <a:pt x="710" y="180"/>
                  </a:cubicBezTo>
                  <a:cubicBezTo>
                    <a:pt x="713" y="181"/>
                    <a:pt x="715" y="183"/>
                    <a:pt x="717" y="185"/>
                  </a:cubicBezTo>
                  <a:cubicBezTo>
                    <a:pt x="722" y="187"/>
                    <a:pt x="726" y="189"/>
                    <a:pt x="730" y="189"/>
                  </a:cubicBezTo>
                  <a:cubicBezTo>
                    <a:pt x="730" y="189"/>
                    <a:pt x="731" y="189"/>
                    <a:pt x="731" y="189"/>
                  </a:cubicBezTo>
                  <a:cubicBezTo>
                    <a:pt x="731" y="189"/>
                    <a:pt x="731" y="189"/>
                    <a:pt x="731" y="189"/>
                  </a:cubicBezTo>
                  <a:cubicBezTo>
                    <a:pt x="734" y="189"/>
                    <a:pt x="736" y="188"/>
                    <a:pt x="739" y="187"/>
                  </a:cubicBezTo>
                  <a:cubicBezTo>
                    <a:pt x="743" y="185"/>
                    <a:pt x="745" y="183"/>
                    <a:pt x="746" y="181"/>
                  </a:cubicBezTo>
                  <a:cubicBezTo>
                    <a:pt x="748" y="176"/>
                    <a:pt x="749" y="173"/>
                    <a:pt x="749" y="169"/>
                  </a:cubicBezTo>
                  <a:cubicBezTo>
                    <a:pt x="750" y="164"/>
                    <a:pt x="751" y="158"/>
                    <a:pt x="751" y="149"/>
                  </a:cubicBezTo>
                  <a:cubicBezTo>
                    <a:pt x="751" y="144"/>
                    <a:pt x="752" y="138"/>
                    <a:pt x="752" y="131"/>
                  </a:cubicBezTo>
                  <a:cubicBezTo>
                    <a:pt x="752" y="128"/>
                    <a:pt x="752" y="126"/>
                    <a:pt x="751" y="123"/>
                  </a:cubicBezTo>
                  <a:cubicBezTo>
                    <a:pt x="751" y="113"/>
                    <a:pt x="749" y="59"/>
                    <a:pt x="746" y="7"/>
                  </a:cubicBezTo>
                  <a:cubicBezTo>
                    <a:pt x="746" y="7"/>
                    <a:pt x="613" y="0"/>
                    <a:pt x="555" y="0"/>
                  </a:cubicBezTo>
                  <a:cubicBezTo>
                    <a:pt x="529" y="0"/>
                    <a:pt x="511" y="1"/>
                    <a:pt x="501" y="2"/>
                  </a:cubicBezTo>
                  <a:cubicBezTo>
                    <a:pt x="495" y="3"/>
                    <a:pt x="483" y="9"/>
                    <a:pt x="481" y="13"/>
                  </a:cubicBezTo>
                  <a:cubicBezTo>
                    <a:pt x="480" y="17"/>
                    <a:pt x="479" y="20"/>
                    <a:pt x="479" y="24"/>
                  </a:cubicBezTo>
                  <a:cubicBezTo>
                    <a:pt x="479" y="24"/>
                    <a:pt x="479" y="24"/>
                    <a:pt x="479" y="24"/>
                  </a:cubicBezTo>
                  <a:cubicBezTo>
                    <a:pt x="479" y="24"/>
                    <a:pt x="479" y="25"/>
                    <a:pt x="479" y="25"/>
                  </a:cubicBezTo>
                  <a:cubicBezTo>
                    <a:pt x="479" y="30"/>
                    <a:pt x="481" y="34"/>
                    <a:pt x="482" y="36"/>
                  </a:cubicBezTo>
                  <a:cubicBezTo>
                    <a:pt x="484" y="39"/>
                    <a:pt x="486" y="41"/>
                    <a:pt x="488" y="43"/>
                  </a:cubicBezTo>
                  <a:cubicBezTo>
                    <a:pt x="489" y="45"/>
                    <a:pt x="490" y="46"/>
                    <a:pt x="491" y="48"/>
                  </a:cubicBezTo>
                  <a:cubicBezTo>
                    <a:pt x="494" y="52"/>
                    <a:pt x="497" y="56"/>
                    <a:pt x="499" y="65"/>
                  </a:cubicBezTo>
                  <a:cubicBezTo>
                    <a:pt x="499" y="65"/>
                    <a:pt x="499" y="66"/>
                    <a:pt x="499" y="66"/>
                  </a:cubicBezTo>
                  <a:cubicBezTo>
                    <a:pt x="500" y="69"/>
                    <a:pt x="501" y="72"/>
                    <a:pt x="501" y="74"/>
                  </a:cubicBezTo>
                  <a:cubicBezTo>
                    <a:pt x="501" y="75"/>
                    <a:pt x="501" y="75"/>
                    <a:pt x="501" y="75"/>
                  </a:cubicBezTo>
                  <a:cubicBezTo>
                    <a:pt x="501" y="89"/>
                    <a:pt x="495" y="101"/>
                    <a:pt x="483" y="110"/>
                  </a:cubicBezTo>
                  <a:cubicBezTo>
                    <a:pt x="471" y="119"/>
                    <a:pt x="455" y="125"/>
                    <a:pt x="437" y="125"/>
                  </a:cubicBezTo>
                  <a:cubicBezTo>
                    <a:pt x="436" y="125"/>
                    <a:pt x="435" y="125"/>
                    <a:pt x="434" y="125"/>
                  </a:cubicBezTo>
                  <a:cubicBezTo>
                    <a:pt x="414" y="125"/>
                    <a:pt x="397" y="121"/>
                    <a:pt x="385" y="115"/>
                  </a:cubicBezTo>
                  <a:cubicBezTo>
                    <a:pt x="379" y="112"/>
                    <a:pt x="374" y="108"/>
                    <a:pt x="371" y="102"/>
                  </a:cubicBezTo>
                  <a:cubicBezTo>
                    <a:pt x="367" y="97"/>
                    <a:pt x="365" y="91"/>
                    <a:pt x="365" y="83"/>
                  </a:cubicBezTo>
                  <a:cubicBezTo>
                    <a:pt x="365" y="80"/>
                    <a:pt x="366" y="76"/>
                    <a:pt x="366" y="71"/>
                  </a:cubicBezTo>
                  <a:cubicBezTo>
                    <a:pt x="369" y="59"/>
                    <a:pt x="374" y="51"/>
                    <a:pt x="378" y="45"/>
                  </a:cubicBezTo>
                  <a:cubicBezTo>
                    <a:pt x="379" y="44"/>
                    <a:pt x="380" y="43"/>
                    <a:pt x="381" y="42"/>
                  </a:cubicBezTo>
                  <a:cubicBezTo>
                    <a:pt x="382" y="40"/>
                    <a:pt x="384" y="38"/>
                    <a:pt x="386" y="35"/>
                  </a:cubicBezTo>
                  <a:cubicBezTo>
                    <a:pt x="388" y="31"/>
                    <a:pt x="390" y="26"/>
                    <a:pt x="390" y="22"/>
                  </a:cubicBezTo>
                  <a:cubicBezTo>
                    <a:pt x="390" y="22"/>
                    <a:pt x="390" y="22"/>
                    <a:pt x="390" y="22"/>
                  </a:cubicBezTo>
                  <a:cubicBezTo>
                    <a:pt x="390" y="22"/>
                    <a:pt x="390" y="21"/>
                    <a:pt x="390" y="21"/>
                  </a:cubicBezTo>
                  <a:cubicBezTo>
                    <a:pt x="390" y="19"/>
                    <a:pt x="389" y="16"/>
                    <a:pt x="388" y="13"/>
                  </a:cubicBezTo>
                  <a:cubicBezTo>
                    <a:pt x="386" y="10"/>
                    <a:pt x="384" y="8"/>
                    <a:pt x="382" y="7"/>
                  </a:cubicBezTo>
                  <a:cubicBezTo>
                    <a:pt x="377" y="5"/>
                    <a:pt x="374" y="4"/>
                    <a:pt x="370" y="3"/>
                  </a:cubicBezTo>
                  <a:cubicBezTo>
                    <a:pt x="365" y="2"/>
                    <a:pt x="359" y="2"/>
                    <a:pt x="350" y="1"/>
                  </a:cubicBezTo>
                  <a:cubicBezTo>
                    <a:pt x="345" y="1"/>
                    <a:pt x="339" y="1"/>
                    <a:pt x="332" y="1"/>
                  </a:cubicBezTo>
                  <a:cubicBezTo>
                    <a:pt x="329" y="1"/>
                    <a:pt x="327" y="1"/>
                    <a:pt x="324" y="1"/>
                  </a:cubicBezTo>
                  <a:cubicBezTo>
                    <a:pt x="306" y="1"/>
                    <a:pt x="284" y="2"/>
                    <a:pt x="261" y="3"/>
                  </a:cubicBezTo>
                  <a:cubicBezTo>
                    <a:pt x="257" y="4"/>
                    <a:pt x="251" y="4"/>
                    <a:pt x="244" y="4"/>
                  </a:cubicBezTo>
                  <a:cubicBezTo>
                    <a:pt x="219" y="6"/>
                    <a:pt x="181" y="8"/>
                    <a:pt x="159" y="9"/>
                  </a:cubicBezTo>
                  <a:cubicBezTo>
                    <a:pt x="8" y="380"/>
                    <a:pt x="8" y="380"/>
                    <a:pt x="8" y="380"/>
                  </a:cubicBezTo>
                  <a:cubicBezTo>
                    <a:pt x="0" y="399"/>
                    <a:pt x="11" y="414"/>
                    <a:pt x="31" y="414"/>
                  </a:cubicBezTo>
                  <a:cubicBezTo>
                    <a:pt x="713" y="414"/>
                    <a:pt x="713" y="414"/>
                    <a:pt x="713" y="414"/>
                  </a:cubicBezTo>
                  <a:cubicBezTo>
                    <a:pt x="723" y="414"/>
                    <a:pt x="738" y="414"/>
                    <a:pt x="752" y="414"/>
                  </a:cubicBezTo>
                  <a:cubicBezTo>
                    <a:pt x="752" y="393"/>
                    <a:pt x="753" y="372"/>
                    <a:pt x="753" y="354"/>
                  </a:cubicBezTo>
                  <a:cubicBezTo>
                    <a:pt x="753" y="328"/>
                    <a:pt x="752" y="310"/>
                    <a:pt x="750" y="300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bg1"/>
              </a:solidFill>
              <a:round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27" name="Freeform: Shape 66"/>
            <p:cNvSpPr/>
            <p:nvPr/>
          </p:nvSpPr>
          <p:spPr bwMode="auto">
            <a:xfrm>
              <a:off x="1145305" y="3653452"/>
              <a:ext cx="1840802" cy="1427607"/>
            </a:xfrm>
            <a:custGeom>
              <a:avLst/>
              <a:gdLst/>
              <a:ahLst/>
              <a:cxnLst>
                <a:cxn ang="0">
                  <a:pos x="165" y="426"/>
                </a:cxn>
                <a:cxn ang="0">
                  <a:pos x="191" y="426"/>
                </a:cxn>
                <a:cxn ang="0">
                  <a:pos x="223" y="432"/>
                </a:cxn>
                <a:cxn ang="0">
                  <a:pos x="231" y="446"/>
                </a:cxn>
                <a:cxn ang="0">
                  <a:pos x="231" y="447"/>
                </a:cxn>
                <a:cxn ang="0">
                  <a:pos x="222" y="467"/>
                </a:cxn>
                <a:cxn ang="0">
                  <a:pos x="207" y="496"/>
                </a:cxn>
                <a:cxn ang="0">
                  <a:pos x="212" y="527"/>
                </a:cxn>
                <a:cxn ang="0">
                  <a:pos x="275" y="550"/>
                </a:cxn>
                <a:cxn ang="0">
                  <a:pos x="324" y="535"/>
                </a:cxn>
                <a:cxn ang="0">
                  <a:pos x="342" y="499"/>
                </a:cxn>
                <a:cxn ang="0">
                  <a:pos x="340" y="490"/>
                </a:cxn>
                <a:cxn ang="0">
                  <a:pos x="329" y="468"/>
                </a:cxn>
                <a:cxn ang="0">
                  <a:pos x="320" y="450"/>
                </a:cxn>
                <a:cxn ang="0">
                  <a:pos x="320" y="449"/>
                </a:cxn>
                <a:cxn ang="0">
                  <a:pos x="342" y="427"/>
                </a:cxn>
                <a:cxn ang="0">
                  <a:pos x="587" y="432"/>
                </a:cxn>
                <a:cxn ang="0">
                  <a:pos x="586" y="280"/>
                </a:cxn>
                <a:cxn ang="0">
                  <a:pos x="607" y="258"/>
                </a:cxn>
                <a:cxn ang="0">
                  <a:pos x="609" y="258"/>
                </a:cxn>
                <a:cxn ang="0">
                  <a:pos x="627" y="267"/>
                </a:cxn>
                <a:cxn ang="0">
                  <a:pos x="648" y="278"/>
                </a:cxn>
                <a:cxn ang="0">
                  <a:pos x="658" y="280"/>
                </a:cxn>
                <a:cxn ang="0">
                  <a:pos x="694" y="262"/>
                </a:cxn>
                <a:cxn ang="0">
                  <a:pos x="709" y="214"/>
                </a:cxn>
                <a:cxn ang="0">
                  <a:pos x="686" y="150"/>
                </a:cxn>
                <a:cxn ang="0">
                  <a:pos x="655" y="146"/>
                </a:cxn>
                <a:cxn ang="0">
                  <a:pos x="626" y="160"/>
                </a:cxn>
                <a:cxn ang="0">
                  <a:pos x="606" y="169"/>
                </a:cxn>
                <a:cxn ang="0">
                  <a:pos x="605" y="169"/>
                </a:cxn>
                <a:cxn ang="0">
                  <a:pos x="590" y="161"/>
                </a:cxn>
                <a:cxn ang="0">
                  <a:pos x="585" y="129"/>
                </a:cxn>
                <a:cxn ang="0">
                  <a:pos x="585" y="103"/>
                </a:cxn>
                <a:cxn ang="0">
                  <a:pos x="588" y="23"/>
                </a:cxn>
                <a:cxn ang="0">
                  <a:pos x="501" y="1"/>
                </a:cxn>
                <a:cxn ang="0">
                  <a:pos x="426" y="14"/>
                </a:cxn>
                <a:cxn ang="0">
                  <a:pos x="424" y="24"/>
                </a:cxn>
                <a:cxn ang="0">
                  <a:pos x="428" y="36"/>
                </a:cxn>
                <a:cxn ang="0">
                  <a:pos x="436" y="48"/>
                </a:cxn>
                <a:cxn ang="0">
                  <a:pos x="444" y="67"/>
                </a:cxn>
                <a:cxn ang="0">
                  <a:pos x="446" y="76"/>
                </a:cxn>
                <a:cxn ang="0">
                  <a:pos x="382" y="125"/>
                </a:cxn>
                <a:cxn ang="0">
                  <a:pos x="330" y="115"/>
                </a:cxn>
                <a:cxn ang="0">
                  <a:pos x="310" y="83"/>
                </a:cxn>
                <a:cxn ang="0">
                  <a:pos x="324" y="45"/>
                </a:cxn>
                <a:cxn ang="0">
                  <a:pos x="331" y="35"/>
                </a:cxn>
                <a:cxn ang="0">
                  <a:pos x="335" y="21"/>
                </a:cxn>
                <a:cxn ang="0">
                  <a:pos x="333" y="13"/>
                </a:cxn>
                <a:cxn ang="0">
                  <a:pos x="316" y="3"/>
                </a:cxn>
                <a:cxn ang="0">
                  <a:pos x="277" y="0"/>
                </a:cxn>
                <a:cxn ang="0">
                  <a:pos x="206" y="2"/>
                </a:cxn>
                <a:cxn ang="0">
                  <a:pos x="176" y="4"/>
                </a:cxn>
                <a:cxn ang="0">
                  <a:pos x="85" y="429"/>
                </a:cxn>
              </a:cxnLst>
              <a:rect l="0" t="0" r="r" b="b"/>
              <a:pathLst>
                <a:path w="709" h="550">
                  <a:moveTo>
                    <a:pt x="102" y="428"/>
                  </a:moveTo>
                  <a:cubicBezTo>
                    <a:pt x="125" y="427"/>
                    <a:pt x="147" y="426"/>
                    <a:pt x="165" y="426"/>
                  </a:cubicBezTo>
                  <a:cubicBezTo>
                    <a:pt x="168" y="426"/>
                    <a:pt x="170" y="426"/>
                    <a:pt x="173" y="426"/>
                  </a:cubicBezTo>
                  <a:cubicBezTo>
                    <a:pt x="180" y="426"/>
                    <a:pt x="186" y="426"/>
                    <a:pt x="191" y="426"/>
                  </a:cubicBezTo>
                  <a:cubicBezTo>
                    <a:pt x="200" y="427"/>
                    <a:pt x="206" y="427"/>
                    <a:pt x="211" y="428"/>
                  </a:cubicBezTo>
                  <a:cubicBezTo>
                    <a:pt x="215" y="429"/>
                    <a:pt x="218" y="430"/>
                    <a:pt x="223" y="432"/>
                  </a:cubicBezTo>
                  <a:cubicBezTo>
                    <a:pt x="225" y="433"/>
                    <a:pt x="227" y="435"/>
                    <a:pt x="229" y="438"/>
                  </a:cubicBezTo>
                  <a:cubicBezTo>
                    <a:pt x="230" y="441"/>
                    <a:pt x="231" y="444"/>
                    <a:pt x="231" y="446"/>
                  </a:cubicBezTo>
                  <a:cubicBezTo>
                    <a:pt x="231" y="446"/>
                    <a:pt x="231" y="447"/>
                    <a:pt x="231" y="447"/>
                  </a:cubicBezTo>
                  <a:cubicBezTo>
                    <a:pt x="231" y="447"/>
                    <a:pt x="231" y="447"/>
                    <a:pt x="231" y="447"/>
                  </a:cubicBezTo>
                  <a:cubicBezTo>
                    <a:pt x="231" y="451"/>
                    <a:pt x="229" y="456"/>
                    <a:pt x="227" y="460"/>
                  </a:cubicBezTo>
                  <a:cubicBezTo>
                    <a:pt x="225" y="463"/>
                    <a:pt x="223" y="465"/>
                    <a:pt x="222" y="467"/>
                  </a:cubicBezTo>
                  <a:cubicBezTo>
                    <a:pt x="221" y="468"/>
                    <a:pt x="220" y="469"/>
                    <a:pt x="219" y="470"/>
                  </a:cubicBezTo>
                  <a:cubicBezTo>
                    <a:pt x="215" y="476"/>
                    <a:pt x="210" y="484"/>
                    <a:pt x="207" y="496"/>
                  </a:cubicBezTo>
                  <a:cubicBezTo>
                    <a:pt x="207" y="501"/>
                    <a:pt x="206" y="505"/>
                    <a:pt x="206" y="508"/>
                  </a:cubicBezTo>
                  <a:cubicBezTo>
                    <a:pt x="206" y="516"/>
                    <a:pt x="208" y="522"/>
                    <a:pt x="212" y="527"/>
                  </a:cubicBezTo>
                  <a:cubicBezTo>
                    <a:pt x="215" y="533"/>
                    <a:pt x="220" y="537"/>
                    <a:pt x="226" y="540"/>
                  </a:cubicBezTo>
                  <a:cubicBezTo>
                    <a:pt x="238" y="546"/>
                    <a:pt x="255" y="550"/>
                    <a:pt x="275" y="550"/>
                  </a:cubicBezTo>
                  <a:cubicBezTo>
                    <a:pt x="276" y="550"/>
                    <a:pt x="277" y="550"/>
                    <a:pt x="278" y="550"/>
                  </a:cubicBezTo>
                  <a:cubicBezTo>
                    <a:pt x="296" y="550"/>
                    <a:pt x="312" y="544"/>
                    <a:pt x="324" y="535"/>
                  </a:cubicBezTo>
                  <a:cubicBezTo>
                    <a:pt x="336" y="526"/>
                    <a:pt x="342" y="514"/>
                    <a:pt x="342" y="500"/>
                  </a:cubicBezTo>
                  <a:cubicBezTo>
                    <a:pt x="342" y="500"/>
                    <a:pt x="342" y="500"/>
                    <a:pt x="342" y="499"/>
                  </a:cubicBezTo>
                  <a:cubicBezTo>
                    <a:pt x="342" y="497"/>
                    <a:pt x="341" y="494"/>
                    <a:pt x="340" y="491"/>
                  </a:cubicBezTo>
                  <a:cubicBezTo>
                    <a:pt x="340" y="491"/>
                    <a:pt x="340" y="490"/>
                    <a:pt x="340" y="490"/>
                  </a:cubicBezTo>
                  <a:cubicBezTo>
                    <a:pt x="338" y="481"/>
                    <a:pt x="335" y="477"/>
                    <a:pt x="332" y="473"/>
                  </a:cubicBezTo>
                  <a:cubicBezTo>
                    <a:pt x="331" y="471"/>
                    <a:pt x="330" y="470"/>
                    <a:pt x="329" y="468"/>
                  </a:cubicBezTo>
                  <a:cubicBezTo>
                    <a:pt x="327" y="466"/>
                    <a:pt x="325" y="464"/>
                    <a:pt x="323" y="461"/>
                  </a:cubicBezTo>
                  <a:cubicBezTo>
                    <a:pt x="322" y="459"/>
                    <a:pt x="320" y="455"/>
                    <a:pt x="320" y="450"/>
                  </a:cubicBezTo>
                  <a:cubicBezTo>
                    <a:pt x="320" y="450"/>
                    <a:pt x="320" y="449"/>
                    <a:pt x="320" y="449"/>
                  </a:cubicBezTo>
                  <a:cubicBezTo>
                    <a:pt x="320" y="449"/>
                    <a:pt x="320" y="449"/>
                    <a:pt x="320" y="449"/>
                  </a:cubicBezTo>
                  <a:cubicBezTo>
                    <a:pt x="320" y="445"/>
                    <a:pt x="321" y="442"/>
                    <a:pt x="322" y="438"/>
                  </a:cubicBezTo>
                  <a:cubicBezTo>
                    <a:pt x="324" y="434"/>
                    <a:pt x="336" y="428"/>
                    <a:pt x="342" y="427"/>
                  </a:cubicBezTo>
                  <a:cubicBezTo>
                    <a:pt x="352" y="426"/>
                    <a:pt x="370" y="425"/>
                    <a:pt x="396" y="425"/>
                  </a:cubicBezTo>
                  <a:cubicBezTo>
                    <a:pt x="454" y="425"/>
                    <a:pt x="587" y="432"/>
                    <a:pt x="587" y="432"/>
                  </a:cubicBezTo>
                  <a:cubicBezTo>
                    <a:pt x="585" y="389"/>
                    <a:pt x="584" y="348"/>
                    <a:pt x="584" y="335"/>
                  </a:cubicBezTo>
                  <a:cubicBezTo>
                    <a:pt x="584" y="308"/>
                    <a:pt x="584" y="290"/>
                    <a:pt x="586" y="280"/>
                  </a:cubicBezTo>
                  <a:cubicBezTo>
                    <a:pt x="587" y="274"/>
                    <a:pt x="593" y="263"/>
                    <a:pt x="597" y="261"/>
                  </a:cubicBezTo>
                  <a:cubicBezTo>
                    <a:pt x="601" y="259"/>
                    <a:pt x="604" y="258"/>
                    <a:pt x="607" y="258"/>
                  </a:cubicBezTo>
                  <a:cubicBezTo>
                    <a:pt x="608" y="258"/>
                    <a:pt x="608" y="258"/>
                    <a:pt x="608" y="258"/>
                  </a:cubicBezTo>
                  <a:cubicBezTo>
                    <a:pt x="608" y="258"/>
                    <a:pt x="608" y="258"/>
                    <a:pt x="609" y="258"/>
                  </a:cubicBezTo>
                  <a:cubicBezTo>
                    <a:pt x="613" y="258"/>
                    <a:pt x="617" y="260"/>
                    <a:pt x="620" y="262"/>
                  </a:cubicBezTo>
                  <a:cubicBezTo>
                    <a:pt x="623" y="264"/>
                    <a:pt x="625" y="266"/>
                    <a:pt x="627" y="267"/>
                  </a:cubicBezTo>
                  <a:cubicBezTo>
                    <a:pt x="629" y="268"/>
                    <a:pt x="630" y="270"/>
                    <a:pt x="632" y="271"/>
                  </a:cubicBezTo>
                  <a:cubicBezTo>
                    <a:pt x="635" y="273"/>
                    <a:pt x="640" y="276"/>
                    <a:pt x="648" y="278"/>
                  </a:cubicBezTo>
                  <a:cubicBezTo>
                    <a:pt x="649" y="279"/>
                    <a:pt x="649" y="279"/>
                    <a:pt x="650" y="279"/>
                  </a:cubicBezTo>
                  <a:cubicBezTo>
                    <a:pt x="653" y="279"/>
                    <a:pt x="655" y="280"/>
                    <a:pt x="658" y="280"/>
                  </a:cubicBezTo>
                  <a:cubicBezTo>
                    <a:pt x="658" y="280"/>
                    <a:pt x="659" y="280"/>
                    <a:pt x="659" y="280"/>
                  </a:cubicBezTo>
                  <a:cubicBezTo>
                    <a:pt x="672" y="280"/>
                    <a:pt x="684" y="274"/>
                    <a:pt x="694" y="262"/>
                  </a:cubicBezTo>
                  <a:cubicBezTo>
                    <a:pt x="703" y="251"/>
                    <a:pt x="708" y="235"/>
                    <a:pt x="709" y="217"/>
                  </a:cubicBezTo>
                  <a:cubicBezTo>
                    <a:pt x="709" y="216"/>
                    <a:pt x="709" y="215"/>
                    <a:pt x="709" y="214"/>
                  </a:cubicBezTo>
                  <a:cubicBezTo>
                    <a:pt x="709" y="194"/>
                    <a:pt x="705" y="176"/>
                    <a:pt x="699" y="165"/>
                  </a:cubicBezTo>
                  <a:cubicBezTo>
                    <a:pt x="695" y="158"/>
                    <a:pt x="691" y="154"/>
                    <a:pt x="686" y="150"/>
                  </a:cubicBezTo>
                  <a:cubicBezTo>
                    <a:pt x="681" y="147"/>
                    <a:pt x="675" y="145"/>
                    <a:pt x="667" y="145"/>
                  </a:cubicBezTo>
                  <a:cubicBezTo>
                    <a:pt x="663" y="145"/>
                    <a:pt x="660" y="145"/>
                    <a:pt x="655" y="146"/>
                  </a:cubicBezTo>
                  <a:cubicBezTo>
                    <a:pt x="642" y="148"/>
                    <a:pt x="635" y="153"/>
                    <a:pt x="629" y="158"/>
                  </a:cubicBezTo>
                  <a:cubicBezTo>
                    <a:pt x="628" y="159"/>
                    <a:pt x="627" y="159"/>
                    <a:pt x="626" y="160"/>
                  </a:cubicBezTo>
                  <a:cubicBezTo>
                    <a:pt x="624" y="162"/>
                    <a:pt x="621" y="163"/>
                    <a:pt x="619" y="165"/>
                  </a:cubicBezTo>
                  <a:cubicBezTo>
                    <a:pt x="614" y="168"/>
                    <a:pt x="610" y="169"/>
                    <a:pt x="606" y="169"/>
                  </a:cubicBezTo>
                  <a:cubicBezTo>
                    <a:pt x="606" y="169"/>
                    <a:pt x="606" y="169"/>
                    <a:pt x="606" y="169"/>
                  </a:cubicBezTo>
                  <a:cubicBezTo>
                    <a:pt x="605" y="169"/>
                    <a:pt x="605" y="169"/>
                    <a:pt x="605" y="169"/>
                  </a:cubicBezTo>
                  <a:cubicBezTo>
                    <a:pt x="603" y="169"/>
                    <a:pt x="600" y="169"/>
                    <a:pt x="597" y="167"/>
                  </a:cubicBezTo>
                  <a:cubicBezTo>
                    <a:pt x="594" y="166"/>
                    <a:pt x="592" y="163"/>
                    <a:pt x="590" y="161"/>
                  </a:cubicBezTo>
                  <a:cubicBezTo>
                    <a:pt x="588" y="157"/>
                    <a:pt x="588" y="154"/>
                    <a:pt x="587" y="150"/>
                  </a:cubicBezTo>
                  <a:cubicBezTo>
                    <a:pt x="586" y="144"/>
                    <a:pt x="585" y="138"/>
                    <a:pt x="585" y="129"/>
                  </a:cubicBezTo>
                  <a:cubicBezTo>
                    <a:pt x="585" y="124"/>
                    <a:pt x="585" y="118"/>
                    <a:pt x="585" y="111"/>
                  </a:cubicBezTo>
                  <a:cubicBezTo>
                    <a:pt x="585" y="109"/>
                    <a:pt x="585" y="106"/>
                    <a:pt x="585" y="103"/>
                  </a:cubicBezTo>
                  <a:cubicBezTo>
                    <a:pt x="585" y="86"/>
                    <a:pt x="586" y="64"/>
                    <a:pt x="587" y="40"/>
                  </a:cubicBezTo>
                  <a:cubicBezTo>
                    <a:pt x="587" y="36"/>
                    <a:pt x="588" y="30"/>
                    <a:pt x="588" y="23"/>
                  </a:cubicBezTo>
                  <a:cubicBezTo>
                    <a:pt x="588" y="20"/>
                    <a:pt x="588" y="12"/>
                    <a:pt x="589" y="6"/>
                  </a:cubicBezTo>
                  <a:cubicBezTo>
                    <a:pt x="557" y="5"/>
                    <a:pt x="528" y="1"/>
                    <a:pt x="501" y="1"/>
                  </a:cubicBezTo>
                  <a:cubicBezTo>
                    <a:pt x="475" y="1"/>
                    <a:pt x="456" y="1"/>
                    <a:pt x="446" y="3"/>
                  </a:cubicBezTo>
                  <a:cubicBezTo>
                    <a:pt x="440" y="3"/>
                    <a:pt x="428" y="10"/>
                    <a:pt x="426" y="14"/>
                  </a:cubicBezTo>
                  <a:cubicBezTo>
                    <a:pt x="425" y="17"/>
                    <a:pt x="424" y="21"/>
                    <a:pt x="424" y="24"/>
                  </a:cubicBezTo>
                  <a:cubicBezTo>
                    <a:pt x="424" y="24"/>
                    <a:pt x="424" y="24"/>
                    <a:pt x="424" y="24"/>
                  </a:cubicBezTo>
                  <a:cubicBezTo>
                    <a:pt x="424" y="25"/>
                    <a:pt x="424" y="25"/>
                    <a:pt x="424" y="25"/>
                  </a:cubicBezTo>
                  <a:cubicBezTo>
                    <a:pt x="424" y="30"/>
                    <a:pt x="426" y="34"/>
                    <a:pt x="428" y="36"/>
                  </a:cubicBezTo>
                  <a:cubicBezTo>
                    <a:pt x="429" y="39"/>
                    <a:pt x="431" y="42"/>
                    <a:pt x="433" y="44"/>
                  </a:cubicBezTo>
                  <a:cubicBezTo>
                    <a:pt x="434" y="45"/>
                    <a:pt x="435" y="47"/>
                    <a:pt x="436" y="48"/>
                  </a:cubicBezTo>
                  <a:cubicBezTo>
                    <a:pt x="439" y="52"/>
                    <a:pt x="442" y="57"/>
                    <a:pt x="444" y="65"/>
                  </a:cubicBezTo>
                  <a:cubicBezTo>
                    <a:pt x="444" y="66"/>
                    <a:pt x="444" y="66"/>
                    <a:pt x="444" y="67"/>
                  </a:cubicBezTo>
                  <a:cubicBezTo>
                    <a:pt x="445" y="69"/>
                    <a:pt x="445" y="72"/>
                    <a:pt x="445" y="75"/>
                  </a:cubicBezTo>
                  <a:cubicBezTo>
                    <a:pt x="446" y="75"/>
                    <a:pt x="446" y="75"/>
                    <a:pt x="446" y="76"/>
                  </a:cubicBezTo>
                  <a:cubicBezTo>
                    <a:pt x="446" y="89"/>
                    <a:pt x="439" y="101"/>
                    <a:pt x="428" y="110"/>
                  </a:cubicBezTo>
                  <a:cubicBezTo>
                    <a:pt x="416" y="120"/>
                    <a:pt x="400" y="125"/>
                    <a:pt x="382" y="125"/>
                  </a:cubicBezTo>
                  <a:cubicBezTo>
                    <a:pt x="381" y="125"/>
                    <a:pt x="380" y="125"/>
                    <a:pt x="379" y="125"/>
                  </a:cubicBezTo>
                  <a:cubicBezTo>
                    <a:pt x="359" y="125"/>
                    <a:pt x="342" y="121"/>
                    <a:pt x="330" y="115"/>
                  </a:cubicBezTo>
                  <a:cubicBezTo>
                    <a:pt x="324" y="111"/>
                    <a:pt x="319" y="107"/>
                    <a:pt x="316" y="102"/>
                  </a:cubicBezTo>
                  <a:cubicBezTo>
                    <a:pt x="312" y="97"/>
                    <a:pt x="310" y="90"/>
                    <a:pt x="310" y="83"/>
                  </a:cubicBezTo>
                  <a:cubicBezTo>
                    <a:pt x="310" y="79"/>
                    <a:pt x="310" y="75"/>
                    <a:pt x="311" y="71"/>
                  </a:cubicBezTo>
                  <a:cubicBezTo>
                    <a:pt x="314" y="58"/>
                    <a:pt x="319" y="51"/>
                    <a:pt x="324" y="45"/>
                  </a:cubicBezTo>
                  <a:cubicBezTo>
                    <a:pt x="324" y="44"/>
                    <a:pt x="325" y="43"/>
                    <a:pt x="326" y="42"/>
                  </a:cubicBezTo>
                  <a:cubicBezTo>
                    <a:pt x="327" y="40"/>
                    <a:pt x="329" y="37"/>
                    <a:pt x="331" y="35"/>
                  </a:cubicBezTo>
                  <a:cubicBezTo>
                    <a:pt x="334" y="30"/>
                    <a:pt x="335" y="26"/>
                    <a:pt x="335" y="22"/>
                  </a:cubicBezTo>
                  <a:cubicBezTo>
                    <a:pt x="335" y="22"/>
                    <a:pt x="335" y="22"/>
                    <a:pt x="335" y="21"/>
                  </a:cubicBezTo>
                  <a:cubicBezTo>
                    <a:pt x="335" y="21"/>
                    <a:pt x="335" y="21"/>
                    <a:pt x="335" y="21"/>
                  </a:cubicBezTo>
                  <a:cubicBezTo>
                    <a:pt x="335" y="18"/>
                    <a:pt x="334" y="16"/>
                    <a:pt x="333" y="13"/>
                  </a:cubicBezTo>
                  <a:cubicBezTo>
                    <a:pt x="332" y="9"/>
                    <a:pt x="329" y="8"/>
                    <a:pt x="327" y="6"/>
                  </a:cubicBezTo>
                  <a:cubicBezTo>
                    <a:pt x="323" y="4"/>
                    <a:pt x="320" y="3"/>
                    <a:pt x="316" y="3"/>
                  </a:cubicBezTo>
                  <a:cubicBezTo>
                    <a:pt x="310" y="2"/>
                    <a:pt x="304" y="1"/>
                    <a:pt x="295" y="1"/>
                  </a:cubicBezTo>
                  <a:cubicBezTo>
                    <a:pt x="290" y="0"/>
                    <a:pt x="284" y="0"/>
                    <a:pt x="277" y="0"/>
                  </a:cubicBezTo>
                  <a:cubicBezTo>
                    <a:pt x="275" y="0"/>
                    <a:pt x="272" y="0"/>
                    <a:pt x="269" y="0"/>
                  </a:cubicBezTo>
                  <a:cubicBezTo>
                    <a:pt x="252" y="0"/>
                    <a:pt x="230" y="1"/>
                    <a:pt x="206" y="2"/>
                  </a:cubicBezTo>
                  <a:cubicBezTo>
                    <a:pt x="202" y="2"/>
                    <a:pt x="196" y="3"/>
                    <a:pt x="189" y="3"/>
                  </a:cubicBezTo>
                  <a:cubicBezTo>
                    <a:pt x="185" y="3"/>
                    <a:pt x="181" y="3"/>
                    <a:pt x="176" y="4"/>
                  </a:cubicBezTo>
                  <a:cubicBezTo>
                    <a:pt x="0" y="434"/>
                    <a:pt x="0" y="434"/>
                    <a:pt x="0" y="434"/>
                  </a:cubicBezTo>
                  <a:cubicBezTo>
                    <a:pt x="22" y="433"/>
                    <a:pt x="60" y="431"/>
                    <a:pt x="85" y="429"/>
                  </a:cubicBezTo>
                  <a:cubicBezTo>
                    <a:pt x="92" y="429"/>
                    <a:pt x="98" y="429"/>
                    <a:pt x="102" y="428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solidFill>
                <a:schemeClr val="bg1"/>
              </a:solidFill>
              <a:round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28" name="Freeform: Shape 67"/>
            <p:cNvSpPr/>
            <p:nvPr/>
          </p:nvSpPr>
          <p:spPr bwMode="auto">
            <a:xfrm>
              <a:off x="2363995" y="4465912"/>
              <a:ext cx="2265601" cy="1364932"/>
            </a:xfrm>
            <a:custGeom>
              <a:avLst/>
              <a:gdLst/>
              <a:ahLst/>
              <a:cxnLst>
                <a:cxn ang="0">
                  <a:pos x="710" y="113"/>
                </a:cxn>
                <a:cxn ang="0">
                  <a:pos x="593" y="121"/>
                </a:cxn>
                <a:cxn ang="0">
                  <a:pos x="522" y="124"/>
                </a:cxn>
                <a:cxn ang="0">
                  <a:pos x="484" y="122"/>
                </a:cxn>
                <a:cxn ang="0">
                  <a:pos x="466" y="112"/>
                </a:cxn>
                <a:cxn ang="0">
                  <a:pos x="465" y="103"/>
                </a:cxn>
                <a:cxn ang="0">
                  <a:pos x="469" y="90"/>
                </a:cxn>
                <a:cxn ang="0">
                  <a:pos x="476" y="80"/>
                </a:cxn>
                <a:cxn ang="0">
                  <a:pos x="489" y="42"/>
                </a:cxn>
                <a:cxn ang="0">
                  <a:pos x="469" y="10"/>
                </a:cxn>
                <a:cxn ang="0">
                  <a:pos x="417" y="0"/>
                </a:cxn>
                <a:cxn ang="0">
                  <a:pos x="354" y="49"/>
                </a:cxn>
                <a:cxn ang="0">
                  <a:pos x="355" y="59"/>
                </a:cxn>
                <a:cxn ang="0">
                  <a:pos x="363" y="77"/>
                </a:cxn>
                <a:cxn ang="0">
                  <a:pos x="372" y="89"/>
                </a:cxn>
                <a:cxn ang="0">
                  <a:pos x="375" y="101"/>
                </a:cxn>
                <a:cxn ang="0">
                  <a:pos x="373" y="111"/>
                </a:cxn>
                <a:cxn ang="0">
                  <a:pos x="299" y="125"/>
                </a:cxn>
                <a:cxn ang="0">
                  <a:pos x="118" y="119"/>
                </a:cxn>
                <a:cxn ang="0">
                  <a:pos x="124" y="243"/>
                </a:cxn>
                <a:cxn ang="0">
                  <a:pos x="121" y="281"/>
                </a:cxn>
                <a:cxn ang="0">
                  <a:pos x="111" y="299"/>
                </a:cxn>
                <a:cxn ang="0">
                  <a:pos x="103" y="301"/>
                </a:cxn>
                <a:cxn ang="0">
                  <a:pos x="89" y="297"/>
                </a:cxn>
                <a:cxn ang="0">
                  <a:pos x="79" y="289"/>
                </a:cxn>
                <a:cxn ang="0">
                  <a:pos x="41" y="276"/>
                </a:cxn>
                <a:cxn ang="0">
                  <a:pos x="9" y="296"/>
                </a:cxn>
                <a:cxn ang="0">
                  <a:pos x="0" y="348"/>
                </a:cxn>
                <a:cxn ang="0">
                  <a:pos x="49" y="412"/>
                </a:cxn>
                <a:cxn ang="0">
                  <a:pos x="58" y="410"/>
                </a:cxn>
                <a:cxn ang="0">
                  <a:pos x="76" y="402"/>
                </a:cxn>
                <a:cxn ang="0">
                  <a:pos x="88" y="393"/>
                </a:cxn>
                <a:cxn ang="0">
                  <a:pos x="100" y="390"/>
                </a:cxn>
                <a:cxn ang="0">
                  <a:pos x="111" y="392"/>
                </a:cxn>
                <a:cxn ang="0">
                  <a:pos x="125" y="466"/>
                </a:cxn>
                <a:cxn ang="0">
                  <a:pos x="160" y="526"/>
                </a:cxn>
                <a:cxn ang="0">
                  <a:pos x="865" y="492"/>
                </a:cxn>
              </a:cxnLst>
              <a:rect l="0" t="0" r="r" b="b"/>
              <a:pathLst>
                <a:path w="873" h="526">
                  <a:moveTo>
                    <a:pt x="865" y="492"/>
                  </a:moveTo>
                  <a:cubicBezTo>
                    <a:pt x="710" y="113"/>
                    <a:pt x="710" y="113"/>
                    <a:pt x="710" y="113"/>
                  </a:cubicBezTo>
                  <a:cubicBezTo>
                    <a:pt x="682" y="115"/>
                    <a:pt x="633" y="119"/>
                    <a:pt x="610" y="121"/>
                  </a:cubicBezTo>
                  <a:cubicBezTo>
                    <a:pt x="603" y="121"/>
                    <a:pt x="598" y="121"/>
                    <a:pt x="593" y="121"/>
                  </a:cubicBezTo>
                  <a:cubicBezTo>
                    <a:pt x="570" y="123"/>
                    <a:pt x="548" y="124"/>
                    <a:pt x="530" y="124"/>
                  </a:cubicBezTo>
                  <a:cubicBezTo>
                    <a:pt x="528" y="124"/>
                    <a:pt x="525" y="124"/>
                    <a:pt x="522" y="124"/>
                  </a:cubicBezTo>
                  <a:cubicBezTo>
                    <a:pt x="516" y="124"/>
                    <a:pt x="510" y="124"/>
                    <a:pt x="504" y="124"/>
                  </a:cubicBezTo>
                  <a:cubicBezTo>
                    <a:pt x="496" y="123"/>
                    <a:pt x="489" y="123"/>
                    <a:pt x="484" y="122"/>
                  </a:cubicBezTo>
                  <a:cubicBezTo>
                    <a:pt x="480" y="121"/>
                    <a:pt x="477" y="120"/>
                    <a:pt x="473" y="118"/>
                  </a:cubicBezTo>
                  <a:cubicBezTo>
                    <a:pt x="471" y="117"/>
                    <a:pt x="468" y="115"/>
                    <a:pt x="466" y="112"/>
                  </a:cubicBezTo>
                  <a:cubicBezTo>
                    <a:pt x="465" y="109"/>
                    <a:pt x="465" y="106"/>
                    <a:pt x="465" y="104"/>
                  </a:cubicBezTo>
                  <a:cubicBezTo>
                    <a:pt x="465" y="103"/>
                    <a:pt x="465" y="103"/>
                    <a:pt x="465" y="103"/>
                  </a:cubicBezTo>
                  <a:cubicBezTo>
                    <a:pt x="465" y="103"/>
                    <a:pt x="465" y="103"/>
                    <a:pt x="464" y="103"/>
                  </a:cubicBezTo>
                  <a:cubicBezTo>
                    <a:pt x="464" y="98"/>
                    <a:pt x="466" y="94"/>
                    <a:pt x="469" y="90"/>
                  </a:cubicBezTo>
                  <a:cubicBezTo>
                    <a:pt x="470" y="87"/>
                    <a:pt x="472" y="85"/>
                    <a:pt x="474" y="83"/>
                  </a:cubicBezTo>
                  <a:cubicBezTo>
                    <a:pt x="474" y="82"/>
                    <a:pt x="475" y="81"/>
                    <a:pt x="476" y="80"/>
                  </a:cubicBezTo>
                  <a:cubicBezTo>
                    <a:pt x="481" y="74"/>
                    <a:pt x="485" y="66"/>
                    <a:pt x="488" y="53"/>
                  </a:cubicBezTo>
                  <a:cubicBezTo>
                    <a:pt x="489" y="49"/>
                    <a:pt x="489" y="45"/>
                    <a:pt x="489" y="42"/>
                  </a:cubicBezTo>
                  <a:cubicBezTo>
                    <a:pt x="489" y="34"/>
                    <a:pt x="487" y="28"/>
                    <a:pt x="483" y="22"/>
                  </a:cubicBezTo>
                  <a:cubicBezTo>
                    <a:pt x="480" y="17"/>
                    <a:pt x="475" y="13"/>
                    <a:pt x="469" y="10"/>
                  </a:cubicBezTo>
                  <a:cubicBezTo>
                    <a:pt x="457" y="3"/>
                    <a:pt x="440" y="0"/>
                    <a:pt x="420" y="0"/>
                  </a:cubicBezTo>
                  <a:cubicBezTo>
                    <a:pt x="419" y="0"/>
                    <a:pt x="418" y="0"/>
                    <a:pt x="417" y="0"/>
                  </a:cubicBezTo>
                  <a:cubicBezTo>
                    <a:pt x="399" y="0"/>
                    <a:pt x="383" y="6"/>
                    <a:pt x="371" y="15"/>
                  </a:cubicBezTo>
                  <a:cubicBezTo>
                    <a:pt x="360" y="24"/>
                    <a:pt x="354" y="36"/>
                    <a:pt x="354" y="49"/>
                  </a:cubicBezTo>
                  <a:cubicBezTo>
                    <a:pt x="354" y="50"/>
                    <a:pt x="354" y="50"/>
                    <a:pt x="354" y="51"/>
                  </a:cubicBezTo>
                  <a:cubicBezTo>
                    <a:pt x="354" y="53"/>
                    <a:pt x="354" y="56"/>
                    <a:pt x="355" y="59"/>
                  </a:cubicBezTo>
                  <a:cubicBezTo>
                    <a:pt x="355" y="59"/>
                    <a:pt x="355" y="60"/>
                    <a:pt x="355" y="60"/>
                  </a:cubicBezTo>
                  <a:cubicBezTo>
                    <a:pt x="358" y="68"/>
                    <a:pt x="360" y="73"/>
                    <a:pt x="363" y="77"/>
                  </a:cubicBezTo>
                  <a:cubicBezTo>
                    <a:pt x="364" y="78"/>
                    <a:pt x="365" y="80"/>
                    <a:pt x="367" y="81"/>
                  </a:cubicBezTo>
                  <a:cubicBezTo>
                    <a:pt x="368" y="84"/>
                    <a:pt x="370" y="86"/>
                    <a:pt x="372" y="89"/>
                  </a:cubicBezTo>
                  <a:cubicBezTo>
                    <a:pt x="373" y="91"/>
                    <a:pt x="375" y="95"/>
                    <a:pt x="375" y="100"/>
                  </a:cubicBezTo>
                  <a:cubicBezTo>
                    <a:pt x="375" y="100"/>
                    <a:pt x="375" y="100"/>
                    <a:pt x="375" y="101"/>
                  </a:cubicBezTo>
                  <a:cubicBezTo>
                    <a:pt x="375" y="101"/>
                    <a:pt x="375" y="101"/>
                    <a:pt x="375" y="101"/>
                  </a:cubicBezTo>
                  <a:cubicBezTo>
                    <a:pt x="375" y="104"/>
                    <a:pt x="375" y="108"/>
                    <a:pt x="373" y="111"/>
                  </a:cubicBezTo>
                  <a:cubicBezTo>
                    <a:pt x="371" y="116"/>
                    <a:pt x="360" y="122"/>
                    <a:pt x="353" y="123"/>
                  </a:cubicBezTo>
                  <a:cubicBezTo>
                    <a:pt x="344" y="124"/>
                    <a:pt x="325" y="125"/>
                    <a:pt x="299" y="125"/>
                  </a:cubicBezTo>
                  <a:cubicBezTo>
                    <a:pt x="244" y="125"/>
                    <a:pt x="167" y="122"/>
                    <a:pt x="118" y="119"/>
                  </a:cubicBezTo>
                  <a:cubicBezTo>
                    <a:pt x="118" y="119"/>
                    <a:pt x="118" y="119"/>
                    <a:pt x="118" y="119"/>
                  </a:cubicBezTo>
                  <a:cubicBezTo>
                    <a:pt x="121" y="171"/>
                    <a:pt x="123" y="225"/>
                    <a:pt x="123" y="235"/>
                  </a:cubicBezTo>
                  <a:cubicBezTo>
                    <a:pt x="124" y="238"/>
                    <a:pt x="124" y="240"/>
                    <a:pt x="124" y="243"/>
                  </a:cubicBezTo>
                  <a:cubicBezTo>
                    <a:pt x="124" y="250"/>
                    <a:pt x="123" y="256"/>
                    <a:pt x="123" y="261"/>
                  </a:cubicBezTo>
                  <a:cubicBezTo>
                    <a:pt x="123" y="270"/>
                    <a:pt x="122" y="276"/>
                    <a:pt x="121" y="281"/>
                  </a:cubicBezTo>
                  <a:cubicBezTo>
                    <a:pt x="121" y="285"/>
                    <a:pt x="120" y="288"/>
                    <a:pt x="118" y="293"/>
                  </a:cubicBezTo>
                  <a:cubicBezTo>
                    <a:pt x="117" y="295"/>
                    <a:pt x="115" y="297"/>
                    <a:pt x="111" y="299"/>
                  </a:cubicBezTo>
                  <a:cubicBezTo>
                    <a:pt x="108" y="300"/>
                    <a:pt x="106" y="301"/>
                    <a:pt x="103" y="301"/>
                  </a:cubicBezTo>
                  <a:cubicBezTo>
                    <a:pt x="103" y="301"/>
                    <a:pt x="103" y="301"/>
                    <a:pt x="103" y="301"/>
                  </a:cubicBezTo>
                  <a:cubicBezTo>
                    <a:pt x="103" y="301"/>
                    <a:pt x="102" y="301"/>
                    <a:pt x="102" y="301"/>
                  </a:cubicBezTo>
                  <a:cubicBezTo>
                    <a:pt x="98" y="301"/>
                    <a:pt x="94" y="299"/>
                    <a:pt x="89" y="297"/>
                  </a:cubicBezTo>
                  <a:cubicBezTo>
                    <a:pt x="87" y="295"/>
                    <a:pt x="85" y="293"/>
                    <a:pt x="82" y="292"/>
                  </a:cubicBezTo>
                  <a:cubicBezTo>
                    <a:pt x="81" y="291"/>
                    <a:pt x="80" y="290"/>
                    <a:pt x="79" y="289"/>
                  </a:cubicBezTo>
                  <a:cubicBezTo>
                    <a:pt x="73" y="285"/>
                    <a:pt x="66" y="280"/>
                    <a:pt x="53" y="277"/>
                  </a:cubicBezTo>
                  <a:cubicBezTo>
                    <a:pt x="49" y="277"/>
                    <a:pt x="45" y="276"/>
                    <a:pt x="41" y="276"/>
                  </a:cubicBezTo>
                  <a:cubicBezTo>
                    <a:pt x="34" y="276"/>
                    <a:pt x="27" y="278"/>
                    <a:pt x="22" y="282"/>
                  </a:cubicBezTo>
                  <a:cubicBezTo>
                    <a:pt x="17" y="285"/>
                    <a:pt x="13" y="290"/>
                    <a:pt x="9" y="296"/>
                  </a:cubicBezTo>
                  <a:cubicBezTo>
                    <a:pt x="3" y="308"/>
                    <a:pt x="0" y="325"/>
                    <a:pt x="0" y="345"/>
                  </a:cubicBezTo>
                  <a:cubicBezTo>
                    <a:pt x="0" y="346"/>
                    <a:pt x="0" y="347"/>
                    <a:pt x="0" y="348"/>
                  </a:cubicBezTo>
                  <a:cubicBezTo>
                    <a:pt x="0" y="366"/>
                    <a:pt x="5" y="382"/>
                    <a:pt x="15" y="394"/>
                  </a:cubicBezTo>
                  <a:cubicBezTo>
                    <a:pt x="24" y="406"/>
                    <a:pt x="36" y="412"/>
                    <a:pt x="49" y="412"/>
                  </a:cubicBezTo>
                  <a:cubicBezTo>
                    <a:pt x="49" y="412"/>
                    <a:pt x="50" y="412"/>
                    <a:pt x="50" y="412"/>
                  </a:cubicBezTo>
                  <a:cubicBezTo>
                    <a:pt x="53" y="412"/>
                    <a:pt x="56" y="411"/>
                    <a:pt x="58" y="410"/>
                  </a:cubicBezTo>
                  <a:cubicBezTo>
                    <a:pt x="59" y="410"/>
                    <a:pt x="59" y="410"/>
                    <a:pt x="60" y="410"/>
                  </a:cubicBezTo>
                  <a:cubicBezTo>
                    <a:pt x="68" y="408"/>
                    <a:pt x="73" y="405"/>
                    <a:pt x="76" y="402"/>
                  </a:cubicBezTo>
                  <a:cubicBezTo>
                    <a:pt x="78" y="401"/>
                    <a:pt x="80" y="400"/>
                    <a:pt x="81" y="399"/>
                  </a:cubicBezTo>
                  <a:cubicBezTo>
                    <a:pt x="83" y="397"/>
                    <a:pt x="85" y="395"/>
                    <a:pt x="88" y="393"/>
                  </a:cubicBezTo>
                  <a:cubicBezTo>
                    <a:pt x="91" y="392"/>
                    <a:pt x="95" y="390"/>
                    <a:pt x="100" y="390"/>
                  </a:cubicBezTo>
                  <a:cubicBezTo>
                    <a:pt x="100" y="390"/>
                    <a:pt x="100" y="390"/>
                    <a:pt x="100" y="390"/>
                  </a:cubicBezTo>
                  <a:cubicBezTo>
                    <a:pt x="100" y="390"/>
                    <a:pt x="101" y="390"/>
                    <a:pt x="101" y="390"/>
                  </a:cubicBezTo>
                  <a:cubicBezTo>
                    <a:pt x="104" y="390"/>
                    <a:pt x="107" y="391"/>
                    <a:pt x="111" y="392"/>
                  </a:cubicBezTo>
                  <a:cubicBezTo>
                    <a:pt x="115" y="394"/>
                    <a:pt x="121" y="406"/>
                    <a:pt x="122" y="412"/>
                  </a:cubicBezTo>
                  <a:cubicBezTo>
                    <a:pt x="124" y="422"/>
                    <a:pt x="125" y="440"/>
                    <a:pt x="125" y="466"/>
                  </a:cubicBezTo>
                  <a:cubicBezTo>
                    <a:pt x="125" y="484"/>
                    <a:pt x="124" y="505"/>
                    <a:pt x="124" y="526"/>
                  </a:cubicBezTo>
                  <a:cubicBezTo>
                    <a:pt x="137" y="526"/>
                    <a:pt x="150" y="526"/>
                    <a:pt x="160" y="526"/>
                  </a:cubicBezTo>
                  <a:cubicBezTo>
                    <a:pt x="841" y="526"/>
                    <a:pt x="841" y="526"/>
                    <a:pt x="841" y="526"/>
                  </a:cubicBezTo>
                  <a:cubicBezTo>
                    <a:pt x="862" y="526"/>
                    <a:pt x="873" y="511"/>
                    <a:pt x="865" y="492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9525">
              <a:solidFill>
                <a:schemeClr val="bg1"/>
              </a:solidFill>
              <a:round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29" name="Freeform: Shape 68"/>
            <p:cNvSpPr/>
            <p:nvPr/>
          </p:nvSpPr>
          <p:spPr bwMode="auto">
            <a:xfrm>
              <a:off x="1602604" y="2453335"/>
              <a:ext cx="1072447" cy="1522780"/>
            </a:xfrm>
            <a:custGeom>
              <a:avLst/>
              <a:gdLst/>
              <a:ahLst/>
              <a:cxnLst>
                <a:cxn ang="0">
                  <a:pos x="413" y="400"/>
                </a:cxn>
                <a:cxn ang="0">
                  <a:pos x="400" y="326"/>
                </a:cxn>
                <a:cxn ang="0">
                  <a:pos x="389" y="324"/>
                </a:cxn>
                <a:cxn ang="0">
                  <a:pos x="378" y="328"/>
                </a:cxn>
                <a:cxn ang="0">
                  <a:pos x="366" y="336"/>
                </a:cxn>
                <a:cxn ang="0">
                  <a:pos x="348" y="344"/>
                </a:cxn>
                <a:cxn ang="0">
                  <a:pos x="339" y="346"/>
                </a:cxn>
                <a:cxn ang="0">
                  <a:pos x="290" y="283"/>
                </a:cxn>
                <a:cxn ang="0">
                  <a:pos x="299" y="231"/>
                </a:cxn>
                <a:cxn ang="0">
                  <a:pos x="331" y="211"/>
                </a:cxn>
                <a:cxn ang="0">
                  <a:pos x="369" y="224"/>
                </a:cxn>
                <a:cxn ang="0">
                  <a:pos x="378" y="232"/>
                </a:cxn>
                <a:cxn ang="0">
                  <a:pos x="392" y="236"/>
                </a:cxn>
                <a:cxn ang="0">
                  <a:pos x="400" y="234"/>
                </a:cxn>
                <a:cxn ang="0">
                  <a:pos x="410" y="216"/>
                </a:cxn>
                <a:cxn ang="0">
                  <a:pos x="412" y="179"/>
                </a:cxn>
                <a:cxn ang="0">
                  <a:pos x="411" y="124"/>
                </a:cxn>
                <a:cxn ang="0">
                  <a:pos x="411" y="134"/>
                </a:cxn>
                <a:cxn ang="0">
                  <a:pos x="368" y="114"/>
                </a:cxn>
                <a:cxn ang="0">
                  <a:pos x="348" y="82"/>
                </a:cxn>
                <a:cxn ang="0">
                  <a:pos x="361" y="44"/>
                </a:cxn>
                <a:cxn ang="0">
                  <a:pos x="368" y="34"/>
                </a:cxn>
                <a:cxn ang="0">
                  <a:pos x="372" y="21"/>
                </a:cxn>
                <a:cxn ang="0">
                  <a:pos x="371" y="12"/>
                </a:cxn>
                <a:cxn ang="0">
                  <a:pos x="353" y="2"/>
                </a:cxn>
                <a:cxn ang="0">
                  <a:pos x="315" y="0"/>
                </a:cxn>
                <a:cxn ang="0">
                  <a:pos x="244" y="2"/>
                </a:cxn>
                <a:cxn ang="0">
                  <a:pos x="189" y="5"/>
                </a:cxn>
                <a:cxn ang="0">
                  <a:pos x="23" y="411"/>
                </a:cxn>
                <a:cxn ang="0">
                  <a:pos x="13" y="465"/>
                </a:cxn>
                <a:cxn ang="0">
                  <a:pos x="93" y="462"/>
                </a:cxn>
                <a:cxn ang="0">
                  <a:pos x="119" y="463"/>
                </a:cxn>
                <a:cxn ang="0">
                  <a:pos x="151" y="468"/>
                </a:cxn>
                <a:cxn ang="0">
                  <a:pos x="159" y="483"/>
                </a:cxn>
                <a:cxn ang="0">
                  <a:pos x="159" y="484"/>
                </a:cxn>
                <a:cxn ang="0">
                  <a:pos x="150" y="504"/>
                </a:cxn>
                <a:cxn ang="0">
                  <a:pos x="135" y="533"/>
                </a:cxn>
                <a:cxn ang="0">
                  <a:pos x="140" y="564"/>
                </a:cxn>
                <a:cxn ang="0">
                  <a:pos x="203" y="587"/>
                </a:cxn>
                <a:cxn ang="0">
                  <a:pos x="252" y="572"/>
                </a:cxn>
                <a:cxn ang="0">
                  <a:pos x="269" y="537"/>
                </a:cxn>
                <a:cxn ang="0">
                  <a:pos x="268" y="527"/>
                </a:cxn>
                <a:cxn ang="0">
                  <a:pos x="257" y="506"/>
                </a:cxn>
                <a:cxn ang="0">
                  <a:pos x="248" y="487"/>
                </a:cxn>
                <a:cxn ang="0">
                  <a:pos x="248" y="486"/>
                </a:cxn>
                <a:cxn ang="0">
                  <a:pos x="270" y="465"/>
                </a:cxn>
                <a:cxn ang="0">
                  <a:pos x="412" y="468"/>
                </a:cxn>
                <a:cxn ang="0">
                  <a:pos x="412" y="462"/>
                </a:cxn>
              </a:cxnLst>
              <a:rect l="0" t="0" r="r" b="b"/>
              <a:pathLst>
                <a:path w="413" h="587">
                  <a:moveTo>
                    <a:pt x="412" y="462"/>
                  </a:moveTo>
                  <a:cubicBezTo>
                    <a:pt x="413" y="440"/>
                    <a:pt x="413" y="419"/>
                    <a:pt x="413" y="400"/>
                  </a:cubicBezTo>
                  <a:cubicBezTo>
                    <a:pt x="413" y="374"/>
                    <a:pt x="413" y="355"/>
                    <a:pt x="411" y="346"/>
                  </a:cubicBezTo>
                  <a:cubicBezTo>
                    <a:pt x="410" y="340"/>
                    <a:pt x="404" y="328"/>
                    <a:pt x="400" y="326"/>
                  </a:cubicBezTo>
                  <a:cubicBezTo>
                    <a:pt x="396" y="325"/>
                    <a:pt x="393" y="324"/>
                    <a:pt x="390" y="324"/>
                  </a:cubicBezTo>
                  <a:cubicBezTo>
                    <a:pt x="390" y="324"/>
                    <a:pt x="390" y="324"/>
                    <a:pt x="389" y="324"/>
                  </a:cubicBezTo>
                  <a:cubicBezTo>
                    <a:pt x="389" y="324"/>
                    <a:pt x="389" y="324"/>
                    <a:pt x="389" y="324"/>
                  </a:cubicBezTo>
                  <a:cubicBezTo>
                    <a:pt x="384" y="324"/>
                    <a:pt x="380" y="326"/>
                    <a:pt x="378" y="328"/>
                  </a:cubicBezTo>
                  <a:cubicBezTo>
                    <a:pt x="375" y="329"/>
                    <a:pt x="372" y="331"/>
                    <a:pt x="370" y="333"/>
                  </a:cubicBezTo>
                  <a:cubicBezTo>
                    <a:pt x="369" y="334"/>
                    <a:pt x="367" y="335"/>
                    <a:pt x="366" y="336"/>
                  </a:cubicBezTo>
                  <a:cubicBezTo>
                    <a:pt x="362" y="339"/>
                    <a:pt x="357" y="342"/>
                    <a:pt x="349" y="344"/>
                  </a:cubicBezTo>
                  <a:cubicBezTo>
                    <a:pt x="349" y="344"/>
                    <a:pt x="348" y="344"/>
                    <a:pt x="348" y="344"/>
                  </a:cubicBezTo>
                  <a:cubicBezTo>
                    <a:pt x="345" y="345"/>
                    <a:pt x="342" y="345"/>
                    <a:pt x="340" y="346"/>
                  </a:cubicBezTo>
                  <a:cubicBezTo>
                    <a:pt x="339" y="346"/>
                    <a:pt x="339" y="346"/>
                    <a:pt x="339" y="346"/>
                  </a:cubicBezTo>
                  <a:cubicBezTo>
                    <a:pt x="325" y="346"/>
                    <a:pt x="314" y="340"/>
                    <a:pt x="304" y="328"/>
                  </a:cubicBezTo>
                  <a:cubicBezTo>
                    <a:pt x="295" y="317"/>
                    <a:pt x="290" y="300"/>
                    <a:pt x="290" y="283"/>
                  </a:cubicBezTo>
                  <a:cubicBezTo>
                    <a:pt x="290" y="282"/>
                    <a:pt x="290" y="281"/>
                    <a:pt x="290" y="280"/>
                  </a:cubicBezTo>
                  <a:cubicBezTo>
                    <a:pt x="290" y="260"/>
                    <a:pt x="293" y="243"/>
                    <a:pt x="299" y="231"/>
                  </a:cubicBezTo>
                  <a:cubicBezTo>
                    <a:pt x="303" y="225"/>
                    <a:pt x="307" y="220"/>
                    <a:pt x="312" y="217"/>
                  </a:cubicBezTo>
                  <a:cubicBezTo>
                    <a:pt x="317" y="213"/>
                    <a:pt x="323" y="212"/>
                    <a:pt x="331" y="211"/>
                  </a:cubicBezTo>
                  <a:cubicBezTo>
                    <a:pt x="334" y="211"/>
                    <a:pt x="338" y="212"/>
                    <a:pt x="343" y="213"/>
                  </a:cubicBezTo>
                  <a:cubicBezTo>
                    <a:pt x="355" y="215"/>
                    <a:pt x="362" y="220"/>
                    <a:pt x="369" y="224"/>
                  </a:cubicBezTo>
                  <a:cubicBezTo>
                    <a:pt x="370" y="225"/>
                    <a:pt x="371" y="226"/>
                    <a:pt x="372" y="227"/>
                  </a:cubicBezTo>
                  <a:cubicBezTo>
                    <a:pt x="374" y="228"/>
                    <a:pt x="376" y="230"/>
                    <a:pt x="378" y="232"/>
                  </a:cubicBezTo>
                  <a:cubicBezTo>
                    <a:pt x="383" y="234"/>
                    <a:pt x="387" y="236"/>
                    <a:pt x="391" y="236"/>
                  </a:cubicBezTo>
                  <a:cubicBezTo>
                    <a:pt x="391" y="236"/>
                    <a:pt x="392" y="236"/>
                    <a:pt x="392" y="236"/>
                  </a:cubicBezTo>
                  <a:cubicBezTo>
                    <a:pt x="392" y="236"/>
                    <a:pt x="392" y="236"/>
                    <a:pt x="392" y="236"/>
                  </a:cubicBezTo>
                  <a:cubicBezTo>
                    <a:pt x="395" y="236"/>
                    <a:pt x="398" y="235"/>
                    <a:pt x="400" y="234"/>
                  </a:cubicBezTo>
                  <a:cubicBezTo>
                    <a:pt x="404" y="232"/>
                    <a:pt x="405" y="230"/>
                    <a:pt x="407" y="228"/>
                  </a:cubicBezTo>
                  <a:cubicBezTo>
                    <a:pt x="409" y="224"/>
                    <a:pt x="410" y="220"/>
                    <a:pt x="410" y="216"/>
                  </a:cubicBezTo>
                  <a:cubicBezTo>
                    <a:pt x="411" y="211"/>
                    <a:pt x="412" y="205"/>
                    <a:pt x="412" y="196"/>
                  </a:cubicBezTo>
                  <a:cubicBezTo>
                    <a:pt x="412" y="191"/>
                    <a:pt x="412" y="185"/>
                    <a:pt x="412" y="179"/>
                  </a:cubicBezTo>
                  <a:cubicBezTo>
                    <a:pt x="412" y="176"/>
                    <a:pt x="412" y="173"/>
                    <a:pt x="412" y="170"/>
                  </a:cubicBezTo>
                  <a:cubicBezTo>
                    <a:pt x="412" y="157"/>
                    <a:pt x="412" y="141"/>
                    <a:pt x="411" y="124"/>
                  </a:cubicBezTo>
                  <a:cubicBezTo>
                    <a:pt x="411" y="124"/>
                    <a:pt x="411" y="124"/>
                    <a:pt x="410" y="124"/>
                  </a:cubicBezTo>
                  <a:cubicBezTo>
                    <a:pt x="411" y="127"/>
                    <a:pt x="411" y="131"/>
                    <a:pt x="411" y="134"/>
                  </a:cubicBezTo>
                  <a:cubicBezTo>
                    <a:pt x="410" y="124"/>
                    <a:pt x="410" y="124"/>
                    <a:pt x="410" y="124"/>
                  </a:cubicBezTo>
                  <a:cubicBezTo>
                    <a:pt x="393" y="123"/>
                    <a:pt x="378" y="120"/>
                    <a:pt x="368" y="114"/>
                  </a:cubicBezTo>
                  <a:cubicBezTo>
                    <a:pt x="362" y="111"/>
                    <a:pt x="357" y="106"/>
                    <a:pt x="354" y="101"/>
                  </a:cubicBezTo>
                  <a:cubicBezTo>
                    <a:pt x="350" y="96"/>
                    <a:pt x="348" y="90"/>
                    <a:pt x="348" y="82"/>
                  </a:cubicBezTo>
                  <a:cubicBezTo>
                    <a:pt x="348" y="79"/>
                    <a:pt x="348" y="75"/>
                    <a:pt x="349" y="70"/>
                  </a:cubicBezTo>
                  <a:cubicBezTo>
                    <a:pt x="352" y="58"/>
                    <a:pt x="356" y="50"/>
                    <a:pt x="361" y="44"/>
                  </a:cubicBezTo>
                  <a:cubicBezTo>
                    <a:pt x="362" y="43"/>
                    <a:pt x="363" y="42"/>
                    <a:pt x="363" y="41"/>
                  </a:cubicBezTo>
                  <a:cubicBezTo>
                    <a:pt x="365" y="39"/>
                    <a:pt x="367" y="37"/>
                    <a:pt x="368" y="34"/>
                  </a:cubicBezTo>
                  <a:cubicBezTo>
                    <a:pt x="371" y="30"/>
                    <a:pt x="373" y="25"/>
                    <a:pt x="373" y="21"/>
                  </a:cubicBezTo>
                  <a:cubicBezTo>
                    <a:pt x="372" y="21"/>
                    <a:pt x="372" y="21"/>
                    <a:pt x="372" y="21"/>
                  </a:cubicBezTo>
                  <a:cubicBezTo>
                    <a:pt x="372" y="21"/>
                    <a:pt x="372" y="20"/>
                    <a:pt x="372" y="20"/>
                  </a:cubicBezTo>
                  <a:cubicBezTo>
                    <a:pt x="372" y="18"/>
                    <a:pt x="372" y="15"/>
                    <a:pt x="371" y="12"/>
                  </a:cubicBezTo>
                  <a:cubicBezTo>
                    <a:pt x="369" y="9"/>
                    <a:pt x="366" y="7"/>
                    <a:pt x="364" y="6"/>
                  </a:cubicBezTo>
                  <a:cubicBezTo>
                    <a:pt x="360" y="3"/>
                    <a:pt x="357" y="3"/>
                    <a:pt x="353" y="2"/>
                  </a:cubicBezTo>
                  <a:cubicBezTo>
                    <a:pt x="348" y="1"/>
                    <a:pt x="341" y="0"/>
                    <a:pt x="333" y="0"/>
                  </a:cubicBezTo>
                  <a:cubicBezTo>
                    <a:pt x="327" y="0"/>
                    <a:pt x="321" y="0"/>
                    <a:pt x="315" y="0"/>
                  </a:cubicBezTo>
                  <a:cubicBezTo>
                    <a:pt x="312" y="0"/>
                    <a:pt x="309" y="0"/>
                    <a:pt x="307" y="0"/>
                  </a:cubicBezTo>
                  <a:cubicBezTo>
                    <a:pt x="289" y="0"/>
                    <a:pt x="267" y="1"/>
                    <a:pt x="244" y="2"/>
                  </a:cubicBezTo>
                  <a:cubicBezTo>
                    <a:pt x="240" y="3"/>
                    <a:pt x="234" y="3"/>
                    <a:pt x="227" y="3"/>
                  </a:cubicBezTo>
                  <a:cubicBezTo>
                    <a:pt x="216" y="4"/>
                    <a:pt x="202" y="5"/>
                    <a:pt x="189" y="5"/>
                  </a:cubicBezTo>
                  <a:cubicBezTo>
                    <a:pt x="51" y="341"/>
                    <a:pt x="51" y="341"/>
                    <a:pt x="51" y="341"/>
                  </a:cubicBezTo>
                  <a:cubicBezTo>
                    <a:pt x="43" y="360"/>
                    <a:pt x="31" y="392"/>
                    <a:pt x="23" y="411"/>
                  </a:cubicBezTo>
                  <a:cubicBezTo>
                    <a:pt x="0" y="466"/>
                    <a:pt x="0" y="466"/>
                    <a:pt x="0" y="466"/>
                  </a:cubicBezTo>
                  <a:cubicBezTo>
                    <a:pt x="5" y="465"/>
                    <a:pt x="9" y="465"/>
                    <a:pt x="13" y="465"/>
                  </a:cubicBezTo>
                  <a:cubicBezTo>
                    <a:pt x="20" y="465"/>
                    <a:pt x="26" y="464"/>
                    <a:pt x="30" y="464"/>
                  </a:cubicBezTo>
                  <a:cubicBezTo>
                    <a:pt x="54" y="463"/>
                    <a:pt x="76" y="462"/>
                    <a:pt x="93" y="462"/>
                  </a:cubicBezTo>
                  <a:cubicBezTo>
                    <a:pt x="96" y="462"/>
                    <a:pt x="99" y="462"/>
                    <a:pt x="101" y="462"/>
                  </a:cubicBezTo>
                  <a:cubicBezTo>
                    <a:pt x="108" y="462"/>
                    <a:pt x="114" y="462"/>
                    <a:pt x="119" y="463"/>
                  </a:cubicBezTo>
                  <a:cubicBezTo>
                    <a:pt x="128" y="463"/>
                    <a:pt x="134" y="464"/>
                    <a:pt x="140" y="465"/>
                  </a:cubicBezTo>
                  <a:cubicBezTo>
                    <a:pt x="144" y="465"/>
                    <a:pt x="147" y="466"/>
                    <a:pt x="151" y="468"/>
                  </a:cubicBezTo>
                  <a:cubicBezTo>
                    <a:pt x="153" y="470"/>
                    <a:pt x="156" y="471"/>
                    <a:pt x="157" y="475"/>
                  </a:cubicBezTo>
                  <a:cubicBezTo>
                    <a:pt x="158" y="478"/>
                    <a:pt x="159" y="480"/>
                    <a:pt x="159" y="483"/>
                  </a:cubicBezTo>
                  <a:cubicBezTo>
                    <a:pt x="159" y="483"/>
                    <a:pt x="159" y="483"/>
                    <a:pt x="159" y="483"/>
                  </a:cubicBezTo>
                  <a:cubicBezTo>
                    <a:pt x="159" y="484"/>
                    <a:pt x="159" y="484"/>
                    <a:pt x="159" y="484"/>
                  </a:cubicBezTo>
                  <a:cubicBezTo>
                    <a:pt x="159" y="488"/>
                    <a:pt x="158" y="492"/>
                    <a:pt x="155" y="497"/>
                  </a:cubicBezTo>
                  <a:cubicBezTo>
                    <a:pt x="153" y="499"/>
                    <a:pt x="151" y="502"/>
                    <a:pt x="150" y="504"/>
                  </a:cubicBezTo>
                  <a:cubicBezTo>
                    <a:pt x="149" y="505"/>
                    <a:pt x="148" y="506"/>
                    <a:pt x="148" y="507"/>
                  </a:cubicBezTo>
                  <a:cubicBezTo>
                    <a:pt x="143" y="513"/>
                    <a:pt x="138" y="520"/>
                    <a:pt x="135" y="533"/>
                  </a:cubicBezTo>
                  <a:cubicBezTo>
                    <a:pt x="134" y="537"/>
                    <a:pt x="134" y="541"/>
                    <a:pt x="134" y="545"/>
                  </a:cubicBezTo>
                  <a:cubicBezTo>
                    <a:pt x="134" y="552"/>
                    <a:pt x="136" y="559"/>
                    <a:pt x="140" y="564"/>
                  </a:cubicBezTo>
                  <a:cubicBezTo>
                    <a:pt x="143" y="569"/>
                    <a:pt x="148" y="573"/>
                    <a:pt x="154" y="577"/>
                  </a:cubicBezTo>
                  <a:cubicBezTo>
                    <a:pt x="166" y="583"/>
                    <a:pt x="183" y="587"/>
                    <a:pt x="203" y="587"/>
                  </a:cubicBezTo>
                  <a:cubicBezTo>
                    <a:pt x="204" y="587"/>
                    <a:pt x="205" y="587"/>
                    <a:pt x="206" y="587"/>
                  </a:cubicBezTo>
                  <a:cubicBezTo>
                    <a:pt x="224" y="587"/>
                    <a:pt x="240" y="582"/>
                    <a:pt x="252" y="572"/>
                  </a:cubicBezTo>
                  <a:cubicBezTo>
                    <a:pt x="263" y="563"/>
                    <a:pt x="270" y="551"/>
                    <a:pt x="270" y="538"/>
                  </a:cubicBezTo>
                  <a:cubicBezTo>
                    <a:pt x="270" y="537"/>
                    <a:pt x="270" y="537"/>
                    <a:pt x="269" y="537"/>
                  </a:cubicBezTo>
                  <a:cubicBezTo>
                    <a:pt x="269" y="534"/>
                    <a:pt x="269" y="531"/>
                    <a:pt x="268" y="529"/>
                  </a:cubicBezTo>
                  <a:cubicBezTo>
                    <a:pt x="268" y="528"/>
                    <a:pt x="268" y="528"/>
                    <a:pt x="268" y="527"/>
                  </a:cubicBezTo>
                  <a:cubicBezTo>
                    <a:pt x="266" y="519"/>
                    <a:pt x="263" y="514"/>
                    <a:pt x="260" y="510"/>
                  </a:cubicBezTo>
                  <a:cubicBezTo>
                    <a:pt x="259" y="509"/>
                    <a:pt x="258" y="507"/>
                    <a:pt x="257" y="506"/>
                  </a:cubicBezTo>
                  <a:cubicBezTo>
                    <a:pt x="255" y="504"/>
                    <a:pt x="253" y="501"/>
                    <a:pt x="252" y="498"/>
                  </a:cubicBezTo>
                  <a:cubicBezTo>
                    <a:pt x="250" y="496"/>
                    <a:pt x="248" y="492"/>
                    <a:pt x="248" y="487"/>
                  </a:cubicBezTo>
                  <a:cubicBezTo>
                    <a:pt x="248" y="487"/>
                    <a:pt x="248" y="487"/>
                    <a:pt x="248" y="486"/>
                  </a:cubicBezTo>
                  <a:cubicBezTo>
                    <a:pt x="248" y="486"/>
                    <a:pt x="248" y="486"/>
                    <a:pt x="248" y="486"/>
                  </a:cubicBezTo>
                  <a:cubicBezTo>
                    <a:pt x="248" y="483"/>
                    <a:pt x="249" y="479"/>
                    <a:pt x="250" y="476"/>
                  </a:cubicBezTo>
                  <a:cubicBezTo>
                    <a:pt x="252" y="472"/>
                    <a:pt x="264" y="465"/>
                    <a:pt x="270" y="465"/>
                  </a:cubicBezTo>
                  <a:cubicBezTo>
                    <a:pt x="280" y="463"/>
                    <a:pt x="299" y="463"/>
                    <a:pt x="325" y="463"/>
                  </a:cubicBezTo>
                  <a:cubicBezTo>
                    <a:pt x="352" y="463"/>
                    <a:pt x="381" y="467"/>
                    <a:pt x="412" y="468"/>
                  </a:cubicBezTo>
                  <a:cubicBezTo>
                    <a:pt x="412" y="453"/>
                    <a:pt x="412" y="453"/>
                    <a:pt x="412" y="453"/>
                  </a:cubicBezTo>
                  <a:cubicBezTo>
                    <a:pt x="412" y="453"/>
                    <a:pt x="412" y="457"/>
                    <a:pt x="412" y="462"/>
                  </a:cubicBezTo>
                  <a:close/>
                </a:path>
              </a:pathLst>
            </a:custGeom>
            <a:solidFill>
              <a:schemeClr val="accent3"/>
            </a:solidFill>
            <a:ln w="9525">
              <a:solidFill>
                <a:schemeClr val="bg1"/>
              </a:solidFill>
              <a:round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30" name="Freeform: Shape 69"/>
            <p:cNvSpPr/>
            <p:nvPr/>
          </p:nvSpPr>
          <p:spPr bwMode="auto">
            <a:xfrm>
              <a:off x="2357030" y="2451013"/>
              <a:ext cx="1404395" cy="1227975"/>
            </a:xfrm>
            <a:custGeom>
              <a:avLst/>
              <a:gdLst/>
              <a:ahLst/>
              <a:cxnLst>
                <a:cxn ang="0">
                  <a:pos x="489" y="342"/>
                </a:cxn>
                <a:cxn ang="0">
                  <a:pos x="248" y="0"/>
                </a:cxn>
                <a:cxn ang="0">
                  <a:pos x="174" y="13"/>
                </a:cxn>
                <a:cxn ang="0">
                  <a:pos x="172" y="24"/>
                </a:cxn>
                <a:cxn ang="0">
                  <a:pos x="175" y="36"/>
                </a:cxn>
                <a:cxn ang="0">
                  <a:pos x="184" y="48"/>
                </a:cxn>
                <a:cxn ang="0">
                  <a:pos x="192" y="66"/>
                </a:cxn>
                <a:cxn ang="0">
                  <a:pos x="193" y="75"/>
                </a:cxn>
                <a:cxn ang="0">
                  <a:pos x="130" y="125"/>
                </a:cxn>
                <a:cxn ang="0">
                  <a:pos x="121" y="125"/>
                </a:cxn>
                <a:cxn ang="0">
                  <a:pos x="122" y="180"/>
                </a:cxn>
                <a:cxn ang="0">
                  <a:pos x="120" y="217"/>
                </a:cxn>
                <a:cxn ang="0">
                  <a:pos x="110" y="235"/>
                </a:cxn>
                <a:cxn ang="0">
                  <a:pos x="102" y="237"/>
                </a:cxn>
                <a:cxn ang="0">
                  <a:pos x="88" y="233"/>
                </a:cxn>
                <a:cxn ang="0">
                  <a:pos x="79" y="225"/>
                </a:cxn>
                <a:cxn ang="0">
                  <a:pos x="41" y="212"/>
                </a:cxn>
                <a:cxn ang="0">
                  <a:pos x="9" y="232"/>
                </a:cxn>
                <a:cxn ang="0">
                  <a:pos x="0" y="284"/>
                </a:cxn>
                <a:cxn ang="0">
                  <a:pos x="49" y="347"/>
                </a:cxn>
                <a:cxn ang="0">
                  <a:pos x="58" y="345"/>
                </a:cxn>
                <a:cxn ang="0">
                  <a:pos x="76" y="337"/>
                </a:cxn>
                <a:cxn ang="0">
                  <a:pos x="88" y="329"/>
                </a:cxn>
                <a:cxn ang="0">
                  <a:pos x="99" y="325"/>
                </a:cxn>
                <a:cxn ang="0">
                  <a:pos x="110" y="327"/>
                </a:cxn>
                <a:cxn ang="0">
                  <a:pos x="123" y="401"/>
                </a:cxn>
                <a:cxn ang="0">
                  <a:pos x="123" y="468"/>
                </a:cxn>
                <a:cxn ang="0">
                  <a:pos x="123" y="468"/>
                </a:cxn>
                <a:cxn ang="0">
                  <a:pos x="123" y="469"/>
                </a:cxn>
                <a:cxn ang="0">
                  <a:pos x="256" y="471"/>
                </a:cxn>
                <a:cxn ang="0">
                  <a:pos x="278" y="450"/>
                </a:cxn>
                <a:cxn ang="0">
                  <a:pos x="278" y="448"/>
                </a:cxn>
                <a:cxn ang="0">
                  <a:pos x="269" y="430"/>
                </a:cxn>
                <a:cxn ang="0">
                  <a:pos x="258" y="409"/>
                </a:cxn>
                <a:cxn ang="0">
                  <a:pos x="256" y="399"/>
                </a:cxn>
                <a:cxn ang="0">
                  <a:pos x="274" y="363"/>
                </a:cxn>
                <a:cxn ang="0">
                  <a:pos x="322" y="348"/>
                </a:cxn>
                <a:cxn ang="0">
                  <a:pos x="386" y="371"/>
                </a:cxn>
                <a:cxn ang="0">
                  <a:pos x="391" y="402"/>
                </a:cxn>
                <a:cxn ang="0">
                  <a:pos x="376" y="431"/>
                </a:cxn>
                <a:cxn ang="0">
                  <a:pos x="367" y="451"/>
                </a:cxn>
                <a:cxn ang="0">
                  <a:pos x="367" y="452"/>
                </a:cxn>
                <a:cxn ang="0">
                  <a:pos x="375" y="466"/>
                </a:cxn>
                <a:cxn ang="0">
                  <a:pos x="407" y="472"/>
                </a:cxn>
                <a:cxn ang="0">
                  <a:pos x="433" y="472"/>
                </a:cxn>
                <a:cxn ang="0">
                  <a:pos x="513" y="469"/>
                </a:cxn>
                <a:cxn ang="0">
                  <a:pos x="518" y="412"/>
                </a:cxn>
              </a:cxnLst>
              <a:rect l="0" t="0" r="r" b="b"/>
              <a:pathLst>
                <a:path w="541" h="473">
                  <a:moveTo>
                    <a:pt x="518" y="412"/>
                  </a:moveTo>
                  <a:cubicBezTo>
                    <a:pt x="510" y="393"/>
                    <a:pt x="497" y="361"/>
                    <a:pt x="489" y="342"/>
                  </a:cubicBezTo>
                  <a:cubicBezTo>
                    <a:pt x="350" y="2"/>
                    <a:pt x="350" y="2"/>
                    <a:pt x="350" y="2"/>
                  </a:cubicBezTo>
                  <a:cubicBezTo>
                    <a:pt x="315" y="1"/>
                    <a:pt x="278" y="0"/>
                    <a:pt x="248" y="0"/>
                  </a:cubicBezTo>
                  <a:cubicBezTo>
                    <a:pt x="222" y="0"/>
                    <a:pt x="203" y="1"/>
                    <a:pt x="194" y="2"/>
                  </a:cubicBezTo>
                  <a:cubicBezTo>
                    <a:pt x="187" y="3"/>
                    <a:pt x="176" y="9"/>
                    <a:pt x="174" y="13"/>
                  </a:cubicBezTo>
                  <a:cubicBezTo>
                    <a:pt x="172" y="17"/>
                    <a:pt x="172" y="20"/>
                    <a:pt x="172" y="23"/>
                  </a:cubicBezTo>
                  <a:cubicBezTo>
                    <a:pt x="172" y="24"/>
                    <a:pt x="172" y="24"/>
                    <a:pt x="172" y="24"/>
                  </a:cubicBezTo>
                  <a:cubicBezTo>
                    <a:pt x="172" y="24"/>
                    <a:pt x="172" y="25"/>
                    <a:pt x="172" y="25"/>
                  </a:cubicBezTo>
                  <a:cubicBezTo>
                    <a:pt x="172" y="30"/>
                    <a:pt x="174" y="34"/>
                    <a:pt x="175" y="36"/>
                  </a:cubicBezTo>
                  <a:cubicBezTo>
                    <a:pt x="177" y="39"/>
                    <a:pt x="179" y="41"/>
                    <a:pt x="180" y="43"/>
                  </a:cubicBezTo>
                  <a:cubicBezTo>
                    <a:pt x="182" y="45"/>
                    <a:pt x="183" y="46"/>
                    <a:pt x="184" y="48"/>
                  </a:cubicBezTo>
                  <a:cubicBezTo>
                    <a:pt x="187" y="52"/>
                    <a:pt x="189" y="56"/>
                    <a:pt x="192" y="65"/>
                  </a:cubicBezTo>
                  <a:cubicBezTo>
                    <a:pt x="192" y="65"/>
                    <a:pt x="192" y="65"/>
                    <a:pt x="192" y="66"/>
                  </a:cubicBezTo>
                  <a:cubicBezTo>
                    <a:pt x="193" y="69"/>
                    <a:pt x="193" y="72"/>
                    <a:pt x="193" y="74"/>
                  </a:cubicBezTo>
                  <a:cubicBezTo>
                    <a:pt x="193" y="74"/>
                    <a:pt x="193" y="75"/>
                    <a:pt x="193" y="75"/>
                  </a:cubicBezTo>
                  <a:cubicBezTo>
                    <a:pt x="193" y="89"/>
                    <a:pt x="187" y="101"/>
                    <a:pt x="176" y="110"/>
                  </a:cubicBezTo>
                  <a:cubicBezTo>
                    <a:pt x="164" y="119"/>
                    <a:pt x="148" y="125"/>
                    <a:pt x="130" y="125"/>
                  </a:cubicBezTo>
                  <a:cubicBezTo>
                    <a:pt x="129" y="125"/>
                    <a:pt x="128" y="125"/>
                    <a:pt x="127" y="125"/>
                  </a:cubicBezTo>
                  <a:cubicBezTo>
                    <a:pt x="125" y="125"/>
                    <a:pt x="123" y="125"/>
                    <a:pt x="121" y="125"/>
                  </a:cubicBezTo>
                  <a:cubicBezTo>
                    <a:pt x="122" y="142"/>
                    <a:pt x="122" y="158"/>
                    <a:pt x="122" y="171"/>
                  </a:cubicBezTo>
                  <a:cubicBezTo>
                    <a:pt x="122" y="174"/>
                    <a:pt x="122" y="177"/>
                    <a:pt x="122" y="180"/>
                  </a:cubicBezTo>
                  <a:cubicBezTo>
                    <a:pt x="122" y="186"/>
                    <a:pt x="122" y="192"/>
                    <a:pt x="122" y="197"/>
                  </a:cubicBezTo>
                  <a:cubicBezTo>
                    <a:pt x="122" y="206"/>
                    <a:pt x="121" y="212"/>
                    <a:pt x="120" y="217"/>
                  </a:cubicBezTo>
                  <a:cubicBezTo>
                    <a:pt x="120" y="221"/>
                    <a:pt x="119" y="225"/>
                    <a:pt x="117" y="229"/>
                  </a:cubicBezTo>
                  <a:cubicBezTo>
                    <a:pt x="115" y="231"/>
                    <a:pt x="114" y="233"/>
                    <a:pt x="110" y="235"/>
                  </a:cubicBezTo>
                  <a:cubicBezTo>
                    <a:pt x="108" y="236"/>
                    <a:pt x="105" y="237"/>
                    <a:pt x="102" y="237"/>
                  </a:cubicBezTo>
                  <a:cubicBezTo>
                    <a:pt x="102" y="237"/>
                    <a:pt x="102" y="237"/>
                    <a:pt x="102" y="237"/>
                  </a:cubicBezTo>
                  <a:cubicBezTo>
                    <a:pt x="102" y="237"/>
                    <a:pt x="101" y="237"/>
                    <a:pt x="101" y="237"/>
                  </a:cubicBezTo>
                  <a:cubicBezTo>
                    <a:pt x="97" y="237"/>
                    <a:pt x="93" y="235"/>
                    <a:pt x="88" y="233"/>
                  </a:cubicBezTo>
                  <a:cubicBezTo>
                    <a:pt x="86" y="231"/>
                    <a:pt x="84" y="229"/>
                    <a:pt x="82" y="228"/>
                  </a:cubicBezTo>
                  <a:cubicBezTo>
                    <a:pt x="81" y="227"/>
                    <a:pt x="80" y="226"/>
                    <a:pt x="79" y="225"/>
                  </a:cubicBezTo>
                  <a:cubicBezTo>
                    <a:pt x="72" y="221"/>
                    <a:pt x="65" y="216"/>
                    <a:pt x="53" y="214"/>
                  </a:cubicBezTo>
                  <a:cubicBezTo>
                    <a:pt x="48" y="213"/>
                    <a:pt x="44" y="212"/>
                    <a:pt x="41" y="212"/>
                  </a:cubicBezTo>
                  <a:cubicBezTo>
                    <a:pt x="33" y="213"/>
                    <a:pt x="27" y="214"/>
                    <a:pt x="22" y="218"/>
                  </a:cubicBezTo>
                  <a:cubicBezTo>
                    <a:pt x="17" y="221"/>
                    <a:pt x="13" y="226"/>
                    <a:pt x="9" y="232"/>
                  </a:cubicBezTo>
                  <a:cubicBezTo>
                    <a:pt x="3" y="244"/>
                    <a:pt x="0" y="261"/>
                    <a:pt x="0" y="281"/>
                  </a:cubicBezTo>
                  <a:cubicBezTo>
                    <a:pt x="0" y="282"/>
                    <a:pt x="0" y="283"/>
                    <a:pt x="0" y="284"/>
                  </a:cubicBezTo>
                  <a:cubicBezTo>
                    <a:pt x="0" y="301"/>
                    <a:pt x="5" y="318"/>
                    <a:pt x="14" y="329"/>
                  </a:cubicBezTo>
                  <a:cubicBezTo>
                    <a:pt x="24" y="341"/>
                    <a:pt x="35" y="347"/>
                    <a:pt x="49" y="347"/>
                  </a:cubicBezTo>
                  <a:cubicBezTo>
                    <a:pt x="49" y="347"/>
                    <a:pt x="49" y="347"/>
                    <a:pt x="50" y="347"/>
                  </a:cubicBezTo>
                  <a:cubicBezTo>
                    <a:pt x="52" y="346"/>
                    <a:pt x="55" y="346"/>
                    <a:pt x="58" y="345"/>
                  </a:cubicBezTo>
                  <a:cubicBezTo>
                    <a:pt x="58" y="345"/>
                    <a:pt x="59" y="345"/>
                    <a:pt x="59" y="345"/>
                  </a:cubicBezTo>
                  <a:cubicBezTo>
                    <a:pt x="67" y="343"/>
                    <a:pt x="72" y="340"/>
                    <a:pt x="76" y="337"/>
                  </a:cubicBezTo>
                  <a:cubicBezTo>
                    <a:pt x="77" y="336"/>
                    <a:pt x="79" y="335"/>
                    <a:pt x="80" y="334"/>
                  </a:cubicBezTo>
                  <a:cubicBezTo>
                    <a:pt x="82" y="332"/>
                    <a:pt x="85" y="330"/>
                    <a:pt x="88" y="329"/>
                  </a:cubicBezTo>
                  <a:cubicBezTo>
                    <a:pt x="90" y="327"/>
                    <a:pt x="94" y="325"/>
                    <a:pt x="99" y="325"/>
                  </a:cubicBezTo>
                  <a:cubicBezTo>
                    <a:pt x="99" y="325"/>
                    <a:pt x="99" y="325"/>
                    <a:pt x="99" y="325"/>
                  </a:cubicBezTo>
                  <a:cubicBezTo>
                    <a:pt x="100" y="325"/>
                    <a:pt x="100" y="325"/>
                    <a:pt x="100" y="325"/>
                  </a:cubicBezTo>
                  <a:cubicBezTo>
                    <a:pt x="103" y="325"/>
                    <a:pt x="106" y="326"/>
                    <a:pt x="110" y="327"/>
                  </a:cubicBezTo>
                  <a:cubicBezTo>
                    <a:pt x="114" y="329"/>
                    <a:pt x="120" y="341"/>
                    <a:pt x="121" y="347"/>
                  </a:cubicBezTo>
                  <a:cubicBezTo>
                    <a:pt x="123" y="356"/>
                    <a:pt x="123" y="375"/>
                    <a:pt x="123" y="401"/>
                  </a:cubicBezTo>
                  <a:cubicBezTo>
                    <a:pt x="123" y="420"/>
                    <a:pt x="123" y="441"/>
                    <a:pt x="122" y="463"/>
                  </a:cubicBezTo>
                  <a:cubicBezTo>
                    <a:pt x="122" y="465"/>
                    <a:pt x="123" y="466"/>
                    <a:pt x="123" y="468"/>
                  </a:cubicBezTo>
                  <a:cubicBezTo>
                    <a:pt x="123" y="466"/>
                    <a:pt x="123" y="464"/>
                    <a:pt x="123" y="462"/>
                  </a:cubicBezTo>
                  <a:cubicBezTo>
                    <a:pt x="123" y="464"/>
                    <a:pt x="123" y="466"/>
                    <a:pt x="123" y="468"/>
                  </a:cubicBezTo>
                  <a:cubicBezTo>
                    <a:pt x="123" y="468"/>
                    <a:pt x="123" y="469"/>
                    <a:pt x="123" y="469"/>
                  </a:cubicBezTo>
                  <a:cubicBezTo>
                    <a:pt x="123" y="469"/>
                    <a:pt x="123" y="469"/>
                    <a:pt x="123" y="469"/>
                  </a:cubicBezTo>
                  <a:cubicBezTo>
                    <a:pt x="123" y="469"/>
                    <a:pt x="178" y="473"/>
                    <a:pt x="202" y="473"/>
                  </a:cubicBezTo>
                  <a:cubicBezTo>
                    <a:pt x="228" y="473"/>
                    <a:pt x="246" y="472"/>
                    <a:pt x="256" y="471"/>
                  </a:cubicBezTo>
                  <a:cubicBezTo>
                    <a:pt x="262" y="470"/>
                    <a:pt x="274" y="464"/>
                    <a:pt x="276" y="460"/>
                  </a:cubicBezTo>
                  <a:cubicBezTo>
                    <a:pt x="277" y="456"/>
                    <a:pt x="278" y="453"/>
                    <a:pt x="278" y="450"/>
                  </a:cubicBezTo>
                  <a:cubicBezTo>
                    <a:pt x="278" y="449"/>
                    <a:pt x="278" y="449"/>
                    <a:pt x="278" y="449"/>
                  </a:cubicBezTo>
                  <a:cubicBezTo>
                    <a:pt x="278" y="449"/>
                    <a:pt x="278" y="448"/>
                    <a:pt x="278" y="448"/>
                  </a:cubicBezTo>
                  <a:cubicBezTo>
                    <a:pt x="278" y="444"/>
                    <a:pt x="276" y="440"/>
                    <a:pt x="274" y="437"/>
                  </a:cubicBezTo>
                  <a:cubicBezTo>
                    <a:pt x="273" y="434"/>
                    <a:pt x="271" y="432"/>
                    <a:pt x="269" y="430"/>
                  </a:cubicBezTo>
                  <a:cubicBezTo>
                    <a:pt x="268" y="428"/>
                    <a:pt x="267" y="427"/>
                    <a:pt x="266" y="425"/>
                  </a:cubicBezTo>
                  <a:cubicBezTo>
                    <a:pt x="263" y="421"/>
                    <a:pt x="260" y="417"/>
                    <a:pt x="258" y="409"/>
                  </a:cubicBezTo>
                  <a:cubicBezTo>
                    <a:pt x="258" y="408"/>
                    <a:pt x="258" y="408"/>
                    <a:pt x="258" y="407"/>
                  </a:cubicBezTo>
                  <a:cubicBezTo>
                    <a:pt x="257" y="404"/>
                    <a:pt x="256" y="401"/>
                    <a:pt x="256" y="399"/>
                  </a:cubicBezTo>
                  <a:cubicBezTo>
                    <a:pt x="256" y="399"/>
                    <a:pt x="256" y="398"/>
                    <a:pt x="256" y="398"/>
                  </a:cubicBezTo>
                  <a:cubicBezTo>
                    <a:pt x="256" y="384"/>
                    <a:pt x="262" y="373"/>
                    <a:pt x="274" y="363"/>
                  </a:cubicBezTo>
                  <a:cubicBezTo>
                    <a:pt x="286" y="354"/>
                    <a:pt x="302" y="348"/>
                    <a:pt x="320" y="348"/>
                  </a:cubicBezTo>
                  <a:cubicBezTo>
                    <a:pt x="321" y="348"/>
                    <a:pt x="322" y="348"/>
                    <a:pt x="322" y="348"/>
                  </a:cubicBezTo>
                  <a:cubicBezTo>
                    <a:pt x="343" y="348"/>
                    <a:pt x="360" y="352"/>
                    <a:pt x="372" y="358"/>
                  </a:cubicBezTo>
                  <a:cubicBezTo>
                    <a:pt x="378" y="361"/>
                    <a:pt x="383" y="366"/>
                    <a:pt x="386" y="371"/>
                  </a:cubicBezTo>
                  <a:cubicBezTo>
                    <a:pt x="390" y="376"/>
                    <a:pt x="392" y="382"/>
                    <a:pt x="392" y="390"/>
                  </a:cubicBezTo>
                  <a:cubicBezTo>
                    <a:pt x="392" y="394"/>
                    <a:pt x="391" y="397"/>
                    <a:pt x="391" y="402"/>
                  </a:cubicBezTo>
                  <a:cubicBezTo>
                    <a:pt x="388" y="414"/>
                    <a:pt x="383" y="422"/>
                    <a:pt x="379" y="428"/>
                  </a:cubicBezTo>
                  <a:cubicBezTo>
                    <a:pt x="378" y="429"/>
                    <a:pt x="377" y="430"/>
                    <a:pt x="376" y="431"/>
                  </a:cubicBezTo>
                  <a:cubicBezTo>
                    <a:pt x="375" y="433"/>
                    <a:pt x="373" y="435"/>
                    <a:pt x="371" y="438"/>
                  </a:cubicBezTo>
                  <a:cubicBezTo>
                    <a:pt x="369" y="442"/>
                    <a:pt x="367" y="447"/>
                    <a:pt x="367" y="451"/>
                  </a:cubicBezTo>
                  <a:cubicBezTo>
                    <a:pt x="367" y="451"/>
                    <a:pt x="367" y="451"/>
                    <a:pt x="367" y="451"/>
                  </a:cubicBezTo>
                  <a:cubicBezTo>
                    <a:pt x="367" y="452"/>
                    <a:pt x="367" y="452"/>
                    <a:pt x="367" y="452"/>
                  </a:cubicBezTo>
                  <a:cubicBezTo>
                    <a:pt x="367" y="454"/>
                    <a:pt x="368" y="457"/>
                    <a:pt x="369" y="460"/>
                  </a:cubicBezTo>
                  <a:cubicBezTo>
                    <a:pt x="371" y="463"/>
                    <a:pt x="373" y="465"/>
                    <a:pt x="375" y="466"/>
                  </a:cubicBezTo>
                  <a:cubicBezTo>
                    <a:pt x="380" y="469"/>
                    <a:pt x="383" y="469"/>
                    <a:pt x="387" y="470"/>
                  </a:cubicBezTo>
                  <a:cubicBezTo>
                    <a:pt x="392" y="471"/>
                    <a:pt x="398" y="472"/>
                    <a:pt x="407" y="472"/>
                  </a:cubicBezTo>
                  <a:cubicBezTo>
                    <a:pt x="412" y="472"/>
                    <a:pt x="418" y="472"/>
                    <a:pt x="425" y="472"/>
                  </a:cubicBezTo>
                  <a:cubicBezTo>
                    <a:pt x="428" y="472"/>
                    <a:pt x="430" y="472"/>
                    <a:pt x="433" y="472"/>
                  </a:cubicBezTo>
                  <a:cubicBezTo>
                    <a:pt x="451" y="472"/>
                    <a:pt x="473" y="471"/>
                    <a:pt x="496" y="470"/>
                  </a:cubicBezTo>
                  <a:cubicBezTo>
                    <a:pt x="500" y="469"/>
                    <a:pt x="506" y="469"/>
                    <a:pt x="513" y="469"/>
                  </a:cubicBezTo>
                  <a:cubicBezTo>
                    <a:pt x="521" y="468"/>
                    <a:pt x="531" y="468"/>
                    <a:pt x="541" y="467"/>
                  </a:cubicBezTo>
                  <a:lnTo>
                    <a:pt x="518" y="412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 w="9525">
              <a:solidFill>
                <a:schemeClr val="bg1"/>
              </a:solidFill>
              <a:round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31" name="Freeform: Shape 70"/>
            <p:cNvSpPr/>
            <p:nvPr/>
          </p:nvSpPr>
          <p:spPr bwMode="auto">
            <a:xfrm rot="1777028">
              <a:off x="2231446" y="1294151"/>
              <a:ext cx="1186192" cy="1494924"/>
            </a:xfrm>
            <a:custGeom>
              <a:avLst/>
              <a:gdLst/>
              <a:ahLst/>
              <a:cxnLst>
                <a:cxn ang="0">
                  <a:pos x="109" y="537"/>
                </a:cxn>
                <a:cxn ang="0">
                  <a:pos x="163" y="505"/>
                </a:cxn>
                <a:cxn ang="0">
                  <a:pos x="171" y="501"/>
                </a:cxn>
                <a:cxn ang="0">
                  <a:pos x="186" y="493"/>
                </a:cxn>
                <a:cxn ang="0">
                  <a:pos x="205" y="485"/>
                </a:cxn>
                <a:cxn ang="0">
                  <a:pos x="217" y="482"/>
                </a:cxn>
                <a:cxn ang="0">
                  <a:pos x="226" y="485"/>
                </a:cxn>
                <a:cxn ang="0">
                  <a:pos x="231" y="491"/>
                </a:cxn>
                <a:cxn ang="0">
                  <a:pos x="231" y="492"/>
                </a:cxn>
                <a:cxn ang="0">
                  <a:pos x="232" y="492"/>
                </a:cxn>
                <a:cxn ang="0">
                  <a:pos x="234" y="505"/>
                </a:cxn>
                <a:cxn ang="0">
                  <a:pos x="233" y="514"/>
                </a:cxn>
                <a:cxn ang="0">
                  <a:pos x="232" y="517"/>
                </a:cxn>
                <a:cxn ang="0">
                  <a:pos x="235" y="546"/>
                </a:cxn>
                <a:cxn ang="0">
                  <a:pos x="239" y="557"/>
                </a:cxn>
                <a:cxn ang="0">
                  <a:pos x="253" y="572"/>
                </a:cxn>
                <a:cxn ang="0">
                  <a:pos x="272" y="576"/>
                </a:cxn>
                <a:cxn ang="0">
                  <a:pos x="314" y="564"/>
                </a:cxn>
                <a:cxn ang="0">
                  <a:pos x="314" y="563"/>
                </a:cxn>
                <a:cxn ang="0">
                  <a:pos x="314" y="564"/>
                </a:cxn>
                <a:cxn ang="0">
                  <a:pos x="320" y="561"/>
                </a:cxn>
                <a:cxn ang="0">
                  <a:pos x="322" y="559"/>
                </a:cxn>
                <a:cxn ang="0">
                  <a:pos x="355" y="524"/>
                </a:cxn>
                <a:cxn ang="0">
                  <a:pos x="354" y="486"/>
                </a:cxn>
                <a:cxn ang="0">
                  <a:pos x="354" y="485"/>
                </a:cxn>
                <a:cxn ang="0">
                  <a:pos x="349" y="478"/>
                </a:cxn>
                <a:cxn ang="0">
                  <a:pos x="348" y="477"/>
                </a:cxn>
                <a:cxn ang="0">
                  <a:pos x="333" y="466"/>
                </a:cxn>
                <a:cxn ang="0">
                  <a:pos x="328" y="464"/>
                </a:cxn>
                <a:cxn ang="0">
                  <a:pos x="320" y="460"/>
                </a:cxn>
                <a:cxn ang="0">
                  <a:pos x="311" y="452"/>
                </a:cxn>
                <a:cxn ang="0">
                  <a:pos x="311" y="451"/>
                </a:cxn>
                <a:cxn ang="0">
                  <a:pos x="310" y="451"/>
                </a:cxn>
                <a:cxn ang="0">
                  <a:pos x="307" y="441"/>
                </a:cxn>
                <a:cxn ang="0">
                  <a:pos x="319" y="421"/>
                </a:cxn>
                <a:cxn ang="0">
                  <a:pos x="366" y="393"/>
                </a:cxn>
                <a:cxn ang="0">
                  <a:pos x="457" y="346"/>
                </a:cxn>
                <a:cxn ang="0">
                  <a:pos x="57" y="21"/>
                </a:cxn>
                <a:cxn ang="0">
                  <a:pos x="5" y="49"/>
                </a:cxn>
                <a:cxn ang="0">
                  <a:pos x="63" y="566"/>
                </a:cxn>
                <a:cxn ang="0">
                  <a:pos x="95" y="546"/>
                </a:cxn>
                <a:cxn ang="0">
                  <a:pos x="109" y="537"/>
                </a:cxn>
              </a:cxnLst>
              <a:rect l="0" t="0" r="r" b="b"/>
              <a:pathLst>
                <a:path w="457" h="576">
                  <a:moveTo>
                    <a:pt x="109" y="537"/>
                  </a:moveTo>
                  <a:cubicBezTo>
                    <a:pt x="129" y="525"/>
                    <a:pt x="148" y="514"/>
                    <a:pt x="163" y="505"/>
                  </a:cubicBezTo>
                  <a:cubicBezTo>
                    <a:pt x="166" y="504"/>
                    <a:pt x="168" y="502"/>
                    <a:pt x="171" y="501"/>
                  </a:cubicBezTo>
                  <a:cubicBezTo>
                    <a:pt x="176" y="498"/>
                    <a:pt x="182" y="495"/>
                    <a:pt x="186" y="493"/>
                  </a:cubicBezTo>
                  <a:cubicBezTo>
                    <a:pt x="194" y="489"/>
                    <a:pt x="200" y="486"/>
                    <a:pt x="205" y="485"/>
                  </a:cubicBezTo>
                  <a:cubicBezTo>
                    <a:pt x="209" y="483"/>
                    <a:pt x="212" y="482"/>
                    <a:pt x="217" y="482"/>
                  </a:cubicBezTo>
                  <a:cubicBezTo>
                    <a:pt x="219" y="482"/>
                    <a:pt x="223" y="483"/>
                    <a:pt x="226" y="485"/>
                  </a:cubicBezTo>
                  <a:cubicBezTo>
                    <a:pt x="228" y="487"/>
                    <a:pt x="230" y="489"/>
                    <a:pt x="231" y="491"/>
                  </a:cubicBezTo>
                  <a:cubicBezTo>
                    <a:pt x="231" y="491"/>
                    <a:pt x="231" y="491"/>
                    <a:pt x="231" y="492"/>
                  </a:cubicBezTo>
                  <a:cubicBezTo>
                    <a:pt x="231" y="492"/>
                    <a:pt x="231" y="492"/>
                    <a:pt x="232" y="492"/>
                  </a:cubicBezTo>
                  <a:cubicBezTo>
                    <a:pt x="234" y="496"/>
                    <a:pt x="234" y="500"/>
                    <a:pt x="234" y="505"/>
                  </a:cubicBezTo>
                  <a:cubicBezTo>
                    <a:pt x="234" y="508"/>
                    <a:pt x="233" y="511"/>
                    <a:pt x="233" y="514"/>
                  </a:cubicBezTo>
                  <a:cubicBezTo>
                    <a:pt x="233" y="515"/>
                    <a:pt x="233" y="516"/>
                    <a:pt x="232" y="517"/>
                  </a:cubicBezTo>
                  <a:cubicBezTo>
                    <a:pt x="231" y="525"/>
                    <a:pt x="231" y="534"/>
                    <a:pt x="235" y="546"/>
                  </a:cubicBezTo>
                  <a:cubicBezTo>
                    <a:pt x="236" y="551"/>
                    <a:pt x="237" y="554"/>
                    <a:pt x="239" y="557"/>
                  </a:cubicBezTo>
                  <a:cubicBezTo>
                    <a:pt x="243" y="564"/>
                    <a:pt x="248" y="569"/>
                    <a:pt x="253" y="572"/>
                  </a:cubicBezTo>
                  <a:cubicBezTo>
                    <a:pt x="259" y="574"/>
                    <a:pt x="265" y="576"/>
                    <a:pt x="272" y="576"/>
                  </a:cubicBezTo>
                  <a:cubicBezTo>
                    <a:pt x="284" y="576"/>
                    <a:pt x="299" y="571"/>
                    <a:pt x="314" y="564"/>
                  </a:cubicBezTo>
                  <a:cubicBezTo>
                    <a:pt x="314" y="563"/>
                    <a:pt x="314" y="563"/>
                    <a:pt x="314" y="563"/>
                  </a:cubicBezTo>
                  <a:cubicBezTo>
                    <a:pt x="314" y="563"/>
                    <a:pt x="314" y="563"/>
                    <a:pt x="314" y="564"/>
                  </a:cubicBezTo>
                  <a:cubicBezTo>
                    <a:pt x="316" y="563"/>
                    <a:pt x="318" y="562"/>
                    <a:pt x="320" y="561"/>
                  </a:cubicBezTo>
                  <a:cubicBezTo>
                    <a:pt x="321" y="560"/>
                    <a:pt x="322" y="560"/>
                    <a:pt x="322" y="559"/>
                  </a:cubicBezTo>
                  <a:cubicBezTo>
                    <a:pt x="338" y="551"/>
                    <a:pt x="350" y="538"/>
                    <a:pt x="355" y="524"/>
                  </a:cubicBezTo>
                  <a:cubicBezTo>
                    <a:pt x="361" y="511"/>
                    <a:pt x="361" y="497"/>
                    <a:pt x="354" y="486"/>
                  </a:cubicBezTo>
                  <a:cubicBezTo>
                    <a:pt x="354" y="485"/>
                    <a:pt x="354" y="485"/>
                    <a:pt x="354" y="485"/>
                  </a:cubicBezTo>
                  <a:cubicBezTo>
                    <a:pt x="352" y="482"/>
                    <a:pt x="351" y="480"/>
                    <a:pt x="349" y="478"/>
                  </a:cubicBezTo>
                  <a:cubicBezTo>
                    <a:pt x="348" y="478"/>
                    <a:pt x="348" y="477"/>
                    <a:pt x="348" y="477"/>
                  </a:cubicBezTo>
                  <a:cubicBezTo>
                    <a:pt x="342" y="471"/>
                    <a:pt x="337" y="468"/>
                    <a:pt x="333" y="466"/>
                  </a:cubicBezTo>
                  <a:cubicBezTo>
                    <a:pt x="331" y="465"/>
                    <a:pt x="329" y="464"/>
                    <a:pt x="328" y="464"/>
                  </a:cubicBezTo>
                  <a:cubicBezTo>
                    <a:pt x="325" y="463"/>
                    <a:pt x="322" y="461"/>
                    <a:pt x="320" y="460"/>
                  </a:cubicBezTo>
                  <a:cubicBezTo>
                    <a:pt x="317" y="458"/>
                    <a:pt x="313" y="456"/>
                    <a:pt x="311" y="452"/>
                  </a:cubicBezTo>
                  <a:cubicBezTo>
                    <a:pt x="311" y="452"/>
                    <a:pt x="311" y="451"/>
                    <a:pt x="311" y="451"/>
                  </a:cubicBezTo>
                  <a:cubicBezTo>
                    <a:pt x="311" y="451"/>
                    <a:pt x="310" y="451"/>
                    <a:pt x="310" y="451"/>
                  </a:cubicBezTo>
                  <a:cubicBezTo>
                    <a:pt x="309" y="448"/>
                    <a:pt x="308" y="444"/>
                    <a:pt x="307" y="441"/>
                  </a:cubicBezTo>
                  <a:cubicBezTo>
                    <a:pt x="307" y="436"/>
                    <a:pt x="314" y="425"/>
                    <a:pt x="319" y="421"/>
                  </a:cubicBezTo>
                  <a:cubicBezTo>
                    <a:pt x="327" y="415"/>
                    <a:pt x="343" y="406"/>
                    <a:pt x="366" y="393"/>
                  </a:cubicBezTo>
                  <a:cubicBezTo>
                    <a:pt x="392" y="379"/>
                    <a:pt x="425" y="362"/>
                    <a:pt x="457" y="346"/>
                  </a:cubicBezTo>
                  <a:cubicBezTo>
                    <a:pt x="457" y="346"/>
                    <a:pt x="83" y="42"/>
                    <a:pt x="57" y="21"/>
                  </a:cubicBezTo>
                  <a:cubicBezTo>
                    <a:pt x="32" y="0"/>
                    <a:pt x="0" y="3"/>
                    <a:pt x="5" y="49"/>
                  </a:cubicBezTo>
                  <a:cubicBezTo>
                    <a:pt x="10" y="94"/>
                    <a:pt x="63" y="566"/>
                    <a:pt x="63" y="566"/>
                  </a:cubicBezTo>
                  <a:cubicBezTo>
                    <a:pt x="74" y="559"/>
                    <a:pt x="86" y="552"/>
                    <a:pt x="95" y="546"/>
                  </a:cubicBezTo>
                  <a:cubicBezTo>
                    <a:pt x="101" y="543"/>
                    <a:pt x="106" y="539"/>
                    <a:pt x="109" y="537"/>
                  </a:cubicBezTo>
                  <a:close/>
                </a:path>
              </a:pathLst>
            </a:custGeom>
            <a:solidFill>
              <a:schemeClr val="accent4"/>
            </a:solidFill>
            <a:ln w="9525">
              <a:solidFill>
                <a:schemeClr val="bg1"/>
              </a:solidFill>
              <a:round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32" name="TextBox 71"/>
            <p:cNvSpPr txBox="1"/>
            <p:nvPr/>
          </p:nvSpPr>
          <p:spPr>
            <a:xfrm>
              <a:off x="1474088" y="5106694"/>
              <a:ext cx="527709" cy="461665"/>
            </a:xfrm>
            <a:prstGeom prst="rect">
              <a:avLst/>
            </a:prstGeom>
            <a:noFill/>
          </p:spPr>
          <p:txBody>
            <a:bodyPr wrap="none">
              <a:normAutofit/>
            </a:bodyPr>
            <a:lstStyle/>
            <a:p>
              <a:pPr algn="ctr"/>
              <a:r>
                <a:rPr lang="en-US" sz="2400" b="1">
                  <a:solidFill>
                    <a:schemeClr val="bg1"/>
                  </a:solidFill>
                </a:rPr>
                <a:t>01</a:t>
              </a:r>
              <a:endParaRPr lang="en-US" sz="2400" b="1">
                <a:solidFill>
                  <a:schemeClr val="bg1"/>
                </a:solidFill>
              </a:endParaRPr>
            </a:p>
          </p:txBody>
        </p:sp>
        <p:sp>
          <p:nvSpPr>
            <p:cNvPr id="33" name="TextBox 72"/>
            <p:cNvSpPr txBox="1"/>
            <p:nvPr/>
          </p:nvSpPr>
          <p:spPr>
            <a:xfrm>
              <a:off x="1654510" y="4048776"/>
              <a:ext cx="527709" cy="461665"/>
            </a:xfrm>
            <a:prstGeom prst="rect">
              <a:avLst/>
            </a:prstGeom>
            <a:noFill/>
          </p:spPr>
          <p:txBody>
            <a:bodyPr wrap="none">
              <a:normAutofit/>
            </a:bodyPr>
            <a:lstStyle/>
            <a:p>
              <a:pPr algn="ctr"/>
              <a:r>
                <a:rPr lang="en-US" sz="2400" b="1">
                  <a:solidFill>
                    <a:schemeClr val="bg1"/>
                  </a:solidFill>
                </a:rPr>
                <a:t>02</a:t>
              </a:r>
              <a:endParaRPr lang="en-US" sz="2400" b="1">
                <a:solidFill>
                  <a:schemeClr val="bg1"/>
                </a:solidFill>
              </a:endParaRPr>
            </a:p>
          </p:txBody>
        </p:sp>
        <p:sp>
          <p:nvSpPr>
            <p:cNvPr id="34" name="TextBox 73"/>
            <p:cNvSpPr txBox="1"/>
            <p:nvPr/>
          </p:nvSpPr>
          <p:spPr>
            <a:xfrm>
              <a:off x="1867733" y="2867844"/>
              <a:ext cx="527709" cy="461665"/>
            </a:xfrm>
            <a:prstGeom prst="rect">
              <a:avLst/>
            </a:prstGeom>
            <a:noFill/>
          </p:spPr>
          <p:txBody>
            <a:bodyPr wrap="none">
              <a:normAutofit/>
            </a:bodyPr>
            <a:lstStyle/>
            <a:p>
              <a:pPr algn="ctr"/>
              <a:r>
                <a:rPr lang="en-US" sz="2400" b="1">
                  <a:solidFill>
                    <a:schemeClr val="bg1"/>
                  </a:solidFill>
                </a:rPr>
                <a:t>03</a:t>
              </a:r>
              <a:endParaRPr lang="en-US" sz="2400" b="1">
                <a:solidFill>
                  <a:schemeClr val="bg1"/>
                </a:solidFill>
              </a:endParaRPr>
            </a:p>
          </p:txBody>
        </p:sp>
        <p:sp>
          <p:nvSpPr>
            <p:cNvPr id="35" name="TextBox 74"/>
            <p:cNvSpPr txBox="1"/>
            <p:nvPr/>
          </p:nvSpPr>
          <p:spPr>
            <a:xfrm>
              <a:off x="2408994" y="1777123"/>
              <a:ext cx="527709" cy="461665"/>
            </a:xfrm>
            <a:prstGeom prst="rect">
              <a:avLst/>
            </a:prstGeom>
            <a:noFill/>
          </p:spPr>
          <p:txBody>
            <a:bodyPr wrap="none">
              <a:normAutofit/>
            </a:bodyPr>
            <a:lstStyle/>
            <a:p>
              <a:pPr algn="ctr"/>
              <a:r>
                <a:rPr lang="en-US" sz="2400" b="1">
                  <a:solidFill>
                    <a:schemeClr val="bg1"/>
                  </a:solidFill>
                </a:rPr>
                <a:t>04</a:t>
              </a:r>
              <a:endParaRPr lang="en-US" sz="2400" b="1">
                <a:solidFill>
                  <a:schemeClr val="bg1"/>
                </a:solidFill>
              </a:endParaRPr>
            </a:p>
          </p:txBody>
        </p:sp>
        <p:sp>
          <p:nvSpPr>
            <p:cNvPr id="36" name="Oval 77"/>
            <p:cNvSpPr/>
            <p:nvPr/>
          </p:nvSpPr>
          <p:spPr bwMode="auto">
            <a:xfrm>
              <a:off x="2651120" y="1420387"/>
              <a:ext cx="118093" cy="118093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37" name="Oval 85"/>
            <p:cNvSpPr/>
            <p:nvPr/>
          </p:nvSpPr>
          <p:spPr bwMode="auto">
            <a:xfrm>
              <a:off x="3093974" y="2613616"/>
              <a:ext cx="118093" cy="118093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38" name="Oval 93"/>
            <p:cNvSpPr/>
            <p:nvPr/>
          </p:nvSpPr>
          <p:spPr bwMode="auto">
            <a:xfrm>
              <a:off x="3487618" y="3819150"/>
              <a:ext cx="118093" cy="118093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39" name="Oval 124"/>
            <p:cNvSpPr/>
            <p:nvPr/>
          </p:nvSpPr>
          <p:spPr bwMode="auto">
            <a:xfrm>
              <a:off x="3979673" y="4975479"/>
              <a:ext cx="118093" cy="118093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</a:p>
          </p:txBody>
        </p:sp>
      </p:grpSp>
      <p:grpSp>
        <p:nvGrpSpPr>
          <p:cNvPr id="41" name="千图PPT彼岸天：ID 8661124库_组合 40"/>
          <p:cNvGrpSpPr/>
          <p:nvPr>
            <p:custDataLst>
              <p:tags r:id="rId2"/>
            </p:custDataLst>
          </p:nvPr>
        </p:nvGrpSpPr>
        <p:grpSpPr>
          <a:xfrm>
            <a:off x="3536829" y="3880653"/>
            <a:ext cx="7210655" cy="872748"/>
            <a:chOff x="3536829" y="3880653"/>
            <a:chExt cx="7210655" cy="872748"/>
          </a:xfrm>
        </p:grpSpPr>
        <p:sp>
          <p:nvSpPr>
            <p:cNvPr id="8" name="Freeform: Shape 94"/>
            <p:cNvSpPr/>
            <p:nvPr/>
          </p:nvSpPr>
          <p:spPr bwMode="auto">
            <a:xfrm>
              <a:off x="3536829" y="3880653"/>
              <a:ext cx="4088341" cy="457202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214" y="223"/>
                </a:cxn>
                <a:cxn ang="0">
                  <a:pos x="728" y="223"/>
                </a:cxn>
                <a:cxn ang="0">
                  <a:pos x="728" y="215"/>
                </a:cxn>
                <a:cxn ang="0">
                  <a:pos x="218" y="215"/>
                </a:cxn>
                <a:cxn ang="0">
                  <a:pos x="5" y="0"/>
                </a:cxn>
                <a:cxn ang="0">
                  <a:pos x="0" y="6"/>
                </a:cxn>
              </a:cxnLst>
              <a:rect l="0" t="0" r="r" b="b"/>
              <a:pathLst>
                <a:path w="728" h="223">
                  <a:moveTo>
                    <a:pt x="0" y="6"/>
                  </a:moveTo>
                  <a:lnTo>
                    <a:pt x="214" y="223"/>
                  </a:lnTo>
                  <a:lnTo>
                    <a:pt x="728" y="223"/>
                  </a:lnTo>
                  <a:lnTo>
                    <a:pt x="728" y="215"/>
                  </a:lnTo>
                  <a:lnTo>
                    <a:pt x="218" y="215"/>
                  </a:lnTo>
                  <a:lnTo>
                    <a:pt x="5" y="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9" name="Freeform: Shape 95"/>
            <p:cNvSpPr/>
            <p:nvPr/>
          </p:nvSpPr>
          <p:spPr bwMode="auto">
            <a:xfrm>
              <a:off x="7625170" y="4221545"/>
              <a:ext cx="209123" cy="207074"/>
            </a:xfrm>
            <a:custGeom>
              <a:avLst/>
              <a:gdLst/>
              <a:ahLst/>
              <a:cxnLst>
                <a:cxn ang="0">
                  <a:pos x="46" y="0"/>
                </a:cxn>
                <a:cxn ang="0">
                  <a:pos x="0" y="45"/>
                </a:cxn>
                <a:cxn ang="0">
                  <a:pos x="46" y="90"/>
                </a:cxn>
                <a:cxn ang="0">
                  <a:pos x="91" y="45"/>
                </a:cxn>
                <a:cxn ang="0">
                  <a:pos x="46" y="0"/>
                </a:cxn>
                <a:cxn ang="0">
                  <a:pos x="46" y="68"/>
                </a:cxn>
                <a:cxn ang="0">
                  <a:pos x="22" y="45"/>
                </a:cxn>
                <a:cxn ang="0">
                  <a:pos x="46" y="21"/>
                </a:cxn>
                <a:cxn ang="0">
                  <a:pos x="69" y="45"/>
                </a:cxn>
                <a:cxn ang="0">
                  <a:pos x="46" y="68"/>
                </a:cxn>
              </a:cxnLst>
              <a:rect l="0" t="0" r="r" b="b"/>
              <a:pathLst>
                <a:path w="91" h="90">
                  <a:moveTo>
                    <a:pt x="46" y="0"/>
                  </a:moveTo>
                  <a:cubicBezTo>
                    <a:pt x="21" y="0"/>
                    <a:pt x="0" y="20"/>
                    <a:pt x="0" y="45"/>
                  </a:cubicBezTo>
                  <a:cubicBezTo>
                    <a:pt x="0" y="70"/>
                    <a:pt x="21" y="90"/>
                    <a:pt x="46" y="90"/>
                  </a:cubicBezTo>
                  <a:cubicBezTo>
                    <a:pt x="71" y="90"/>
                    <a:pt x="91" y="70"/>
                    <a:pt x="91" y="45"/>
                  </a:cubicBezTo>
                  <a:cubicBezTo>
                    <a:pt x="91" y="20"/>
                    <a:pt x="71" y="0"/>
                    <a:pt x="46" y="0"/>
                  </a:cubicBezTo>
                  <a:close/>
                  <a:moveTo>
                    <a:pt x="46" y="68"/>
                  </a:moveTo>
                  <a:cubicBezTo>
                    <a:pt x="33" y="68"/>
                    <a:pt x="22" y="58"/>
                    <a:pt x="22" y="45"/>
                  </a:cubicBezTo>
                  <a:cubicBezTo>
                    <a:pt x="22" y="32"/>
                    <a:pt x="33" y="21"/>
                    <a:pt x="46" y="21"/>
                  </a:cubicBezTo>
                  <a:cubicBezTo>
                    <a:pt x="59" y="21"/>
                    <a:pt x="69" y="32"/>
                    <a:pt x="69" y="45"/>
                  </a:cubicBezTo>
                  <a:cubicBezTo>
                    <a:pt x="69" y="58"/>
                    <a:pt x="59" y="68"/>
                    <a:pt x="46" y="68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</a:p>
          </p:txBody>
        </p:sp>
        <p:grpSp>
          <p:nvGrpSpPr>
            <p:cNvPr id="13" name="Group 39"/>
            <p:cNvGrpSpPr/>
            <p:nvPr/>
          </p:nvGrpSpPr>
          <p:grpSpPr>
            <a:xfrm>
              <a:off x="7834293" y="3896764"/>
              <a:ext cx="2913191" cy="856637"/>
              <a:chOff x="1415480" y="1651350"/>
              <a:chExt cx="2913191" cy="856637"/>
            </a:xfrm>
          </p:grpSpPr>
          <p:sp>
            <p:nvSpPr>
              <p:cNvPr id="23" name="TextBox 40"/>
              <p:cNvSpPr txBox="1"/>
              <p:nvPr/>
            </p:nvSpPr>
            <p:spPr bwMode="auto">
              <a:xfrm>
                <a:off x="1415480" y="1651350"/>
                <a:ext cx="2913191" cy="309958"/>
              </a:xfrm>
              <a:prstGeom prst="rect">
                <a:avLst/>
              </a:prstGeom>
              <a:noFill/>
            </p:spPr>
            <p:txBody>
              <a:bodyPr wrap="none" lIns="540000" tIns="0" rIns="0" bIns="0" anchor="ctr" anchorCtr="0">
                <a:normAutofit/>
              </a:bodyPr>
              <a:lstStyle/>
              <a:p>
                <a:pPr algn="l" latinLnBrk="0"/>
                <a:r>
                  <a:rPr lang="zh-CN" altLang="en-US" sz="1400" dirty="0">
                    <a:solidFill>
                      <a:schemeClr val="accent2">
                        <a:lumMod val="100000"/>
                      </a:schemeClr>
                    </a:solidFill>
                    <a:effectLst/>
                  </a:rPr>
                  <a:t>输入标题文本</a:t>
                </a:r>
                <a:endParaRPr lang="zh-CN" altLang="en-US" sz="1400" dirty="0">
                  <a:solidFill>
                    <a:schemeClr val="accent2">
                      <a:lumMod val="100000"/>
                    </a:schemeClr>
                  </a:solidFill>
                  <a:effectLst/>
                </a:endParaRPr>
              </a:p>
            </p:txBody>
          </p:sp>
          <p:sp>
            <p:nvSpPr>
              <p:cNvPr id="24" name="TextBox 41"/>
              <p:cNvSpPr txBox="1"/>
              <p:nvPr/>
            </p:nvSpPr>
            <p:spPr bwMode="auto">
              <a:xfrm>
                <a:off x="1415480" y="1951808"/>
                <a:ext cx="2913191" cy="556179"/>
              </a:xfrm>
              <a:prstGeom prst="rect">
                <a:avLst/>
              </a:prstGeom>
              <a:noFill/>
            </p:spPr>
            <p:txBody>
              <a:bodyPr wrap="square" lIns="540000" tIns="0" rIns="0" bIns="0" anchor="ctr" anchorCtr="0">
                <a:normAutofit/>
              </a:bodyPr>
              <a:lstStyle/>
              <a:p>
                <a:pPr algn="l" latinLnBrk="0">
                  <a:lnSpc>
                    <a:spcPct val="120000"/>
                  </a:lnSpc>
                </a:pPr>
                <a:r>
                  <a:rPr lang="zh-CN" altLang="en-US" sz="1000" b="0" dirty="0">
                    <a:solidFill>
                      <a:schemeClr val="tx1"/>
                    </a:solidFill>
                    <a:effectLst/>
                  </a:rPr>
                  <a:t>请替换文字内容复制你的内容到此 </a:t>
                </a:r>
                <a:br>
                  <a:rPr lang="zh-CN" altLang="en-US" sz="1000" b="0" dirty="0">
                    <a:solidFill>
                      <a:schemeClr val="tx1"/>
                    </a:solidFill>
                    <a:effectLst/>
                  </a:rPr>
                </a:br>
                <a:endParaRPr lang="zh-CN" altLang="en-US" sz="1000" b="0" dirty="0">
                  <a:solidFill>
                    <a:schemeClr val="tx1"/>
                  </a:solidFill>
                  <a:effectLst/>
                </a:endParaRPr>
              </a:p>
            </p:txBody>
          </p:sp>
        </p:grpSp>
      </p:grpSp>
      <p:grpSp>
        <p:nvGrpSpPr>
          <p:cNvPr id="42" name="千图PPT彼岸天：ID 8661124库_组合 41"/>
          <p:cNvGrpSpPr/>
          <p:nvPr>
            <p:custDataLst>
              <p:tags r:id="rId3"/>
            </p:custDataLst>
          </p:nvPr>
        </p:nvGrpSpPr>
        <p:grpSpPr>
          <a:xfrm>
            <a:off x="4028884" y="5036982"/>
            <a:ext cx="7193530" cy="880545"/>
            <a:chOff x="4028884" y="5036982"/>
            <a:chExt cx="7193530" cy="880545"/>
          </a:xfrm>
        </p:grpSpPr>
        <p:sp>
          <p:nvSpPr>
            <p:cNvPr id="10" name="Freeform: Shape 125"/>
            <p:cNvSpPr/>
            <p:nvPr/>
          </p:nvSpPr>
          <p:spPr bwMode="auto">
            <a:xfrm>
              <a:off x="4028884" y="5036982"/>
              <a:ext cx="4088341" cy="457202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214" y="223"/>
                </a:cxn>
                <a:cxn ang="0">
                  <a:pos x="728" y="223"/>
                </a:cxn>
                <a:cxn ang="0">
                  <a:pos x="728" y="215"/>
                </a:cxn>
                <a:cxn ang="0">
                  <a:pos x="218" y="215"/>
                </a:cxn>
                <a:cxn ang="0">
                  <a:pos x="5" y="0"/>
                </a:cxn>
                <a:cxn ang="0">
                  <a:pos x="0" y="6"/>
                </a:cxn>
              </a:cxnLst>
              <a:rect l="0" t="0" r="r" b="b"/>
              <a:pathLst>
                <a:path w="728" h="223">
                  <a:moveTo>
                    <a:pt x="0" y="6"/>
                  </a:moveTo>
                  <a:lnTo>
                    <a:pt x="214" y="223"/>
                  </a:lnTo>
                  <a:lnTo>
                    <a:pt x="728" y="223"/>
                  </a:lnTo>
                  <a:lnTo>
                    <a:pt x="728" y="215"/>
                  </a:lnTo>
                  <a:lnTo>
                    <a:pt x="218" y="215"/>
                  </a:lnTo>
                  <a:lnTo>
                    <a:pt x="5" y="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11" name="Freeform: Shape 126"/>
            <p:cNvSpPr/>
            <p:nvPr/>
          </p:nvSpPr>
          <p:spPr bwMode="auto">
            <a:xfrm>
              <a:off x="8100100" y="5385671"/>
              <a:ext cx="209123" cy="207074"/>
            </a:xfrm>
            <a:custGeom>
              <a:avLst/>
              <a:gdLst/>
              <a:ahLst/>
              <a:cxnLst>
                <a:cxn ang="0">
                  <a:pos x="46" y="0"/>
                </a:cxn>
                <a:cxn ang="0">
                  <a:pos x="0" y="45"/>
                </a:cxn>
                <a:cxn ang="0">
                  <a:pos x="46" y="90"/>
                </a:cxn>
                <a:cxn ang="0">
                  <a:pos x="91" y="45"/>
                </a:cxn>
                <a:cxn ang="0">
                  <a:pos x="46" y="0"/>
                </a:cxn>
                <a:cxn ang="0">
                  <a:pos x="46" y="68"/>
                </a:cxn>
                <a:cxn ang="0">
                  <a:pos x="22" y="45"/>
                </a:cxn>
                <a:cxn ang="0">
                  <a:pos x="46" y="21"/>
                </a:cxn>
                <a:cxn ang="0">
                  <a:pos x="69" y="45"/>
                </a:cxn>
                <a:cxn ang="0">
                  <a:pos x="46" y="68"/>
                </a:cxn>
              </a:cxnLst>
              <a:rect l="0" t="0" r="r" b="b"/>
              <a:pathLst>
                <a:path w="91" h="90">
                  <a:moveTo>
                    <a:pt x="46" y="0"/>
                  </a:moveTo>
                  <a:cubicBezTo>
                    <a:pt x="21" y="0"/>
                    <a:pt x="0" y="20"/>
                    <a:pt x="0" y="45"/>
                  </a:cubicBezTo>
                  <a:cubicBezTo>
                    <a:pt x="0" y="70"/>
                    <a:pt x="21" y="90"/>
                    <a:pt x="46" y="90"/>
                  </a:cubicBezTo>
                  <a:cubicBezTo>
                    <a:pt x="71" y="90"/>
                    <a:pt x="91" y="70"/>
                    <a:pt x="91" y="45"/>
                  </a:cubicBezTo>
                  <a:cubicBezTo>
                    <a:pt x="91" y="20"/>
                    <a:pt x="71" y="0"/>
                    <a:pt x="46" y="0"/>
                  </a:cubicBezTo>
                  <a:close/>
                  <a:moveTo>
                    <a:pt x="46" y="68"/>
                  </a:moveTo>
                  <a:cubicBezTo>
                    <a:pt x="33" y="68"/>
                    <a:pt x="22" y="58"/>
                    <a:pt x="22" y="45"/>
                  </a:cubicBezTo>
                  <a:cubicBezTo>
                    <a:pt x="22" y="32"/>
                    <a:pt x="33" y="21"/>
                    <a:pt x="46" y="21"/>
                  </a:cubicBezTo>
                  <a:cubicBezTo>
                    <a:pt x="59" y="21"/>
                    <a:pt x="69" y="32"/>
                    <a:pt x="69" y="45"/>
                  </a:cubicBezTo>
                  <a:cubicBezTo>
                    <a:pt x="69" y="58"/>
                    <a:pt x="59" y="68"/>
                    <a:pt x="46" y="68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</a:p>
          </p:txBody>
        </p:sp>
        <p:grpSp>
          <p:nvGrpSpPr>
            <p:cNvPr id="14" name="Group 42"/>
            <p:cNvGrpSpPr/>
            <p:nvPr/>
          </p:nvGrpSpPr>
          <p:grpSpPr>
            <a:xfrm>
              <a:off x="8309223" y="5060890"/>
              <a:ext cx="2913191" cy="856637"/>
              <a:chOff x="1415480" y="1651350"/>
              <a:chExt cx="2913191" cy="856637"/>
            </a:xfrm>
          </p:grpSpPr>
          <p:sp>
            <p:nvSpPr>
              <p:cNvPr id="21" name="TextBox 43"/>
              <p:cNvSpPr txBox="1"/>
              <p:nvPr/>
            </p:nvSpPr>
            <p:spPr bwMode="auto">
              <a:xfrm>
                <a:off x="1415480" y="1651350"/>
                <a:ext cx="2913191" cy="309958"/>
              </a:xfrm>
              <a:prstGeom prst="rect">
                <a:avLst/>
              </a:prstGeom>
              <a:noFill/>
            </p:spPr>
            <p:txBody>
              <a:bodyPr wrap="none" lIns="540000" tIns="0" rIns="0" bIns="0" anchor="ctr" anchorCtr="0">
                <a:normAutofit/>
              </a:bodyPr>
              <a:lstStyle/>
              <a:p>
                <a:pPr algn="l" latinLnBrk="0"/>
                <a:r>
                  <a:rPr lang="zh-CN" altLang="en-US" sz="1400" dirty="0">
                    <a:solidFill>
                      <a:schemeClr val="accent1">
                        <a:lumMod val="100000"/>
                      </a:schemeClr>
                    </a:solidFill>
                    <a:effectLst/>
                  </a:rPr>
                  <a:t>输入标题文本</a:t>
                </a:r>
                <a:endParaRPr lang="zh-CN" altLang="en-US" sz="1400" dirty="0">
                  <a:solidFill>
                    <a:schemeClr val="accent1">
                      <a:lumMod val="100000"/>
                    </a:schemeClr>
                  </a:solidFill>
                  <a:effectLst/>
                </a:endParaRPr>
              </a:p>
            </p:txBody>
          </p:sp>
          <p:sp>
            <p:nvSpPr>
              <p:cNvPr id="22" name="TextBox 44"/>
              <p:cNvSpPr txBox="1"/>
              <p:nvPr/>
            </p:nvSpPr>
            <p:spPr bwMode="auto">
              <a:xfrm>
                <a:off x="1415480" y="1951808"/>
                <a:ext cx="2913191" cy="556179"/>
              </a:xfrm>
              <a:prstGeom prst="rect">
                <a:avLst/>
              </a:prstGeom>
              <a:noFill/>
            </p:spPr>
            <p:txBody>
              <a:bodyPr wrap="square" lIns="540000" tIns="0" rIns="0" bIns="0" anchor="ctr" anchorCtr="0">
                <a:normAutofit/>
              </a:bodyPr>
              <a:lstStyle/>
              <a:p>
                <a:pPr algn="l" latinLnBrk="0">
                  <a:lnSpc>
                    <a:spcPct val="120000"/>
                  </a:lnSpc>
                </a:pPr>
                <a:r>
                  <a:rPr lang="zh-CN" altLang="en-US" sz="1000" b="0" dirty="0">
                    <a:solidFill>
                      <a:schemeClr val="tx1"/>
                    </a:solidFill>
                    <a:effectLst/>
                  </a:rPr>
                  <a:t>请替换文字内容复制你的内容到此 </a:t>
                </a:r>
                <a:br>
                  <a:rPr lang="zh-CN" altLang="en-US" sz="1000" b="0" dirty="0">
                    <a:solidFill>
                      <a:schemeClr val="tx1"/>
                    </a:solidFill>
                    <a:effectLst/>
                  </a:rPr>
                </a:br>
                <a:endParaRPr lang="zh-CN" altLang="en-US" sz="1000" b="0" dirty="0">
                  <a:solidFill>
                    <a:schemeClr val="tx1"/>
                  </a:solidFill>
                  <a:effectLst/>
                </a:endParaRPr>
              </a:p>
            </p:txBody>
          </p:sp>
        </p:grpSp>
      </p:grpSp>
      <p:grpSp>
        <p:nvGrpSpPr>
          <p:cNvPr id="40" name="千图PPT彼岸天：ID 8661124库_组合 39"/>
          <p:cNvGrpSpPr/>
          <p:nvPr>
            <p:custDataLst>
              <p:tags r:id="rId4"/>
            </p:custDataLst>
          </p:nvPr>
        </p:nvGrpSpPr>
        <p:grpSpPr>
          <a:xfrm>
            <a:off x="3143185" y="2623563"/>
            <a:ext cx="7210656" cy="856637"/>
            <a:chOff x="3143185" y="2623563"/>
            <a:chExt cx="7210656" cy="856637"/>
          </a:xfrm>
        </p:grpSpPr>
        <p:sp>
          <p:nvSpPr>
            <p:cNvPr id="6" name="Freeform: Shape 86"/>
            <p:cNvSpPr/>
            <p:nvPr/>
          </p:nvSpPr>
          <p:spPr bwMode="auto">
            <a:xfrm>
              <a:off x="3143185" y="2675119"/>
              <a:ext cx="4088341" cy="457202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214" y="223"/>
                </a:cxn>
                <a:cxn ang="0">
                  <a:pos x="728" y="223"/>
                </a:cxn>
                <a:cxn ang="0">
                  <a:pos x="728" y="215"/>
                </a:cxn>
                <a:cxn ang="0">
                  <a:pos x="218" y="215"/>
                </a:cxn>
                <a:cxn ang="0">
                  <a:pos x="5" y="0"/>
                </a:cxn>
                <a:cxn ang="0">
                  <a:pos x="0" y="6"/>
                </a:cxn>
              </a:cxnLst>
              <a:rect l="0" t="0" r="r" b="b"/>
              <a:pathLst>
                <a:path w="728" h="223">
                  <a:moveTo>
                    <a:pt x="0" y="6"/>
                  </a:moveTo>
                  <a:lnTo>
                    <a:pt x="214" y="223"/>
                  </a:lnTo>
                  <a:lnTo>
                    <a:pt x="728" y="223"/>
                  </a:lnTo>
                  <a:lnTo>
                    <a:pt x="728" y="215"/>
                  </a:lnTo>
                  <a:lnTo>
                    <a:pt x="218" y="215"/>
                  </a:lnTo>
                  <a:lnTo>
                    <a:pt x="5" y="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7" name="Freeform: Shape 87"/>
            <p:cNvSpPr/>
            <p:nvPr/>
          </p:nvSpPr>
          <p:spPr bwMode="auto">
            <a:xfrm>
              <a:off x="7231527" y="3021607"/>
              <a:ext cx="209123" cy="207074"/>
            </a:xfrm>
            <a:custGeom>
              <a:avLst/>
              <a:gdLst/>
              <a:ahLst/>
              <a:cxnLst>
                <a:cxn ang="0">
                  <a:pos x="46" y="0"/>
                </a:cxn>
                <a:cxn ang="0">
                  <a:pos x="0" y="45"/>
                </a:cxn>
                <a:cxn ang="0">
                  <a:pos x="46" y="90"/>
                </a:cxn>
                <a:cxn ang="0">
                  <a:pos x="91" y="45"/>
                </a:cxn>
                <a:cxn ang="0">
                  <a:pos x="46" y="0"/>
                </a:cxn>
                <a:cxn ang="0">
                  <a:pos x="46" y="68"/>
                </a:cxn>
                <a:cxn ang="0">
                  <a:pos x="22" y="45"/>
                </a:cxn>
                <a:cxn ang="0">
                  <a:pos x="46" y="21"/>
                </a:cxn>
                <a:cxn ang="0">
                  <a:pos x="69" y="45"/>
                </a:cxn>
                <a:cxn ang="0">
                  <a:pos x="46" y="68"/>
                </a:cxn>
              </a:cxnLst>
              <a:rect l="0" t="0" r="r" b="b"/>
              <a:pathLst>
                <a:path w="91" h="90">
                  <a:moveTo>
                    <a:pt x="46" y="0"/>
                  </a:moveTo>
                  <a:cubicBezTo>
                    <a:pt x="21" y="0"/>
                    <a:pt x="0" y="20"/>
                    <a:pt x="0" y="45"/>
                  </a:cubicBezTo>
                  <a:cubicBezTo>
                    <a:pt x="0" y="70"/>
                    <a:pt x="21" y="90"/>
                    <a:pt x="46" y="90"/>
                  </a:cubicBezTo>
                  <a:cubicBezTo>
                    <a:pt x="71" y="90"/>
                    <a:pt x="91" y="70"/>
                    <a:pt x="91" y="45"/>
                  </a:cubicBezTo>
                  <a:cubicBezTo>
                    <a:pt x="91" y="20"/>
                    <a:pt x="71" y="0"/>
                    <a:pt x="46" y="0"/>
                  </a:cubicBezTo>
                  <a:close/>
                  <a:moveTo>
                    <a:pt x="46" y="68"/>
                  </a:moveTo>
                  <a:cubicBezTo>
                    <a:pt x="33" y="68"/>
                    <a:pt x="22" y="58"/>
                    <a:pt x="22" y="45"/>
                  </a:cubicBezTo>
                  <a:cubicBezTo>
                    <a:pt x="22" y="32"/>
                    <a:pt x="33" y="21"/>
                    <a:pt x="46" y="21"/>
                  </a:cubicBezTo>
                  <a:cubicBezTo>
                    <a:pt x="59" y="21"/>
                    <a:pt x="69" y="32"/>
                    <a:pt x="69" y="45"/>
                  </a:cubicBezTo>
                  <a:cubicBezTo>
                    <a:pt x="69" y="58"/>
                    <a:pt x="59" y="68"/>
                    <a:pt x="46" y="68"/>
                  </a:cubicBezTo>
                  <a:close/>
                </a:path>
              </a:pathLst>
            </a:custGeom>
            <a:solidFill>
              <a:schemeClr val="accent3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</a:p>
          </p:txBody>
        </p:sp>
        <p:grpSp>
          <p:nvGrpSpPr>
            <p:cNvPr id="15" name="Group 45"/>
            <p:cNvGrpSpPr/>
            <p:nvPr/>
          </p:nvGrpSpPr>
          <p:grpSpPr>
            <a:xfrm>
              <a:off x="7440650" y="2623563"/>
              <a:ext cx="2913191" cy="856637"/>
              <a:chOff x="1415480" y="1651350"/>
              <a:chExt cx="2913191" cy="856637"/>
            </a:xfrm>
          </p:grpSpPr>
          <p:sp>
            <p:nvSpPr>
              <p:cNvPr id="19" name="TextBox 46"/>
              <p:cNvSpPr txBox="1"/>
              <p:nvPr/>
            </p:nvSpPr>
            <p:spPr bwMode="auto">
              <a:xfrm>
                <a:off x="1415480" y="1651350"/>
                <a:ext cx="2913191" cy="309958"/>
              </a:xfrm>
              <a:prstGeom prst="rect">
                <a:avLst/>
              </a:prstGeom>
              <a:noFill/>
            </p:spPr>
            <p:txBody>
              <a:bodyPr wrap="none" lIns="540000" tIns="0" rIns="0" bIns="0" anchor="ctr" anchorCtr="0">
                <a:normAutofit/>
              </a:bodyPr>
              <a:lstStyle/>
              <a:p>
                <a:pPr algn="l" latinLnBrk="0"/>
                <a:r>
                  <a:rPr lang="zh-CN" altLang="en-US" sz="1400" dirty="0">
                    <a:solidFill>
                      <a:schemeClr val="accent3">
                        <a:lumMod val="100000"/>
                      </a:schemeClr>
                    </a:solidFill>
                    <a:effectLst/>
                  </a:rPr>
                  <a:t>输入标题文本</a:t>
                </a:r>
                <a:endParaRPr lang="zh-CN" altLang="en-US" sz="1400" dirty="0">
                  <a:solidFill>
                    <a:schemeClr val="accent3">
                      <a:lumMod val="100000"/>
                    </a:schemeClr>
                  </a:solidFill>
                  <a:effectLst/>
                </a:endParaRPr>
              </a:p>
            </p:txBody>
          </p:sp>
          <p:sp>
            <p:nvSpPr>
              <p:cNvPr id="20" name="TextBox 47"/>
              <p:cNvSpPr txBox="1"/>
              <p:nvPr/>
            </p:nvSpPr>
            <p:spPr bwMode="auto">
              <a:xfrm>
                <a:off x="1415480" y="1951808"/>
                <a:ext cx="2913191" cy="556179"/>
              </a:xfrm>
              <a:prstGeom prst="rect">
                <a:avLst/>
              </a:prstGeom>
              <a:noFill/>
            </p:spPr>
            <p:txBody>
              <a:bodyPr wrap="square" lIns="540000" tIns="0" rIns="0" bIns="0" anchor="ctr" anchorCtr="0">
                <a:normAutofit/>
              </a:bodyPr>
              <a:lstStyle/>
              <a:p>
                <a:pPr algn="l" latinLnBrk="0">
                  <a:lnSpc>
                    <a:spcPct val="120000"/>
                  </a:lnSpc>
                </a:pPr>
                <a:r>
                  <a:rPr lang="zh-CN" altLang="en-US" sz="1000" b="0" dirty="0">
                    <a:solidFill>
                      <a:schemeClr val="tx1"/>
                    </a:solidFill>
                    <a:effectLst/>
                  </a:rPr>
                  <a:t>请替换文字内容复制你的内容到此 </a:t>
                </a:r>
                <a:br>
                  <a:rPr lang="zh-CN" altLang="en-US" sz="1000" b="0" dirty="0">
                    <a:solidFill>
                      <a:schemeClr val="tx1"/>
                    </a:solidFill>
                    <a:effectLst/>
                  </a:rPr>
                </a:br>
                <a:endParaRPr lang="zh-CN" altLang="en-US" sz="1000" b="0" dirty="0">
                  <a:solidFill>
                    <a:schemeClr val="tx1"/>
                  </a:solidFill>
                  <a:effectLst/>
                </a:endParaRPr>
              </a:p>
            </p:txBody>
          </p:sp>
        </p:grpSp>
      </p:grpSp>
      <p:grpSp>
        <p:nvGrpSpPr>
          <p:cNvPr id="2" name="千图PPT彼岸天：ID 8661124库_组合 1"/>
          <p:cNvGrpSpPr/>
          <p:nvPr>
            <p:custDataLst>
              <p:tags r:id="rId5"/>
            </p:custDataLst>
          </p:nvPr>
        </p:nvGrpSpPr>
        <p:grpSpPr>
          <a:xfrm>
            <a:off x="2700331" y="1481890"/>
            <a:ext cx="7210656" cy="873563"/>
            <a:chOff x="2700331" y="1481890"/>
            <a:chExt cx="7210656" cy="873563"/>
          </a:xfrm>
        </p:grpSpPr>
        <p:sp>
          <p:nvSpPr>
            <p:cNvPr id="4" name="Freeform: Shape 78"/>
            <p:cNvSpPr/>
            <p:nvPr/>
          </p:nvSpPr>
          <p:spPr bwMode="auto">
            <a:xfrm>
              <a:off x="2700331" y="1481890"/>
              <a:ext cx="4151753" cy="457202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214" y="223"/>
                </a:cxn>
                <a:cxn ang="0">
                  <a:pos x="728" y="223"/>
                </a:cxn>
                <a:cxn ang="0">
                  <a:pos x="728" y="215"/>
                </a:cxn>
                <a:cxn ang="0">
                  <a:pos x="218" y="215"/>
                </a:cxn>
                <a:cxn ang="0">
                  <a:pos x="5" y="0"/>
                </a:cxn>
                <a:cxn ang="0">
                  <a:pos x="0" y="6"/>
                </a:cxn>
              </a:cxnLst>
              <a:rect l="0" t="0" r="r" b="b"/>
              <a:pathLst>
                <a:path w="728" h="223">
                  <a:moveTo>
                    <a:pt x="0" y="6"/>
                  </a:moveTo>
                  <a:lnTo>
                    <a:pt x="214" y="223"/>
                  </a:lnTo>
                  <a:lnTo>
                    <a:pt x="728" y="223"/>
                  </a:lnTo>
                  <a:lnTo>
                    <a:pt x="728" y="215"/>
                  </a:lnTo>
                  <a:lnTo>
                    <a:pt x="218" y="215"/>
                  </a:lnTo>
                  <a:lnTo>
                    <a:pt x="5" y="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5" name="Freeform: Shape 79"/>
            <p:cNvSpPr/>
            <p:nvPr/>
          </p:nvSpPr>
          <p:spPr bwMode="auto">
            <a:xfrm>
              <a:off x="6788673" y="1823597"/>
              <a:ext cx="209123" cy="207074"/>
            </a:xfrm>
            <a:custGeom>
              <a:avLst/>
              <a:gdLst/>
              <a:ahLst/>
              <a:cxnLst>
                <a:cxn ang="0">
                  <a:pos x="46" y="0"/>
                </a:cxn>
                <a:cxn ang="0">
                  <a:pos x="0" y="45"/>
                </a:cxn>
                <a:cxn ang="0">
                  <a:pos x="46" y="90"/>
                </a:cxn>
                <a:cxn ang="0">
                  <a:pos x="91" y="45"/>
                </a:cxn>
                <a:cxn ang="0">
                  <a:pos x="46" y="0"/>
                </a:cxn>
                <a:cxn ang="0">
                  <a:pos x="46" y="68"/>
                </a:cxn>
                <a:cxn ang="0">
                  <a:pos x="22" y="45"/>
                </a:cxn>
                <a:cxn ang="0">
                  <a:pos x="46" y="21"/>
                </a:cxn>
                <a:cxn ang="0">
                  <a:pos x="69" y="45"/>
                </a:cxn>
                <a:cxn ang="0">
                  <a:pos x="46" y="68"/>
                </a:cxn>
              </a:cxnLst>
              <a:rect l="0" t="0" r="r" b="b"/>
              <a:pathLst>
                <a:path w="91" h="90">
                  <a:moveTo>
                    <a:pt x="46" y="0"/>
                  </a:moveTo>
                  <a:cubicBezTo>
                    <a:pt x="21" y="0"/>
                    <a:pt x="0" y="20"/>
                    <a:pt x="0" y="45"/>
                  </a:cubicBezTo>
                  <a:cubicBezTo>
                    <a:pt x="0" y="70"/>
                    <a:pt x="21" y="90"/>
                    <a:pt x="46" y="90"/>
                  </a:cubicBezTo>
                  <a:cubicBezTo>
                    <a:pt x="71" y="90"/>
                    <a:pt x="91" y="70"/>
                    <a:pt x="91" y="45"/>
                  </a:cubicBezTo>
                  <a:cubicBezTo>
                    <a:pt x="91" y="20"/>
                    <a:pt x="71" y="0"/>
                    <a:pt x="46" y="0"/>
                  </a:cubicBezTo>
                  <a:close/>
                  <a:moveTo>
                    <a:pt x="46" y="68"/>
                  </a:moveTo>
                  <a:cubicBezTo>
                    <a:pt x="33" y="68"/>
                    <a:pt x="22" y="58"/>
                    <a:pt x="22" y="45"/>
                  </a:cubicBezTo>
                  <a:cubicBezTo>
                    <a:pt x="22" y="32"/>
                    <a:pt x="33" y="21"/>
                    <a:pt x="46" y="21"/>
                  </a:cubicBezTo>
                  <a:cubicBezTo>
                    <a:pt x="59" y="21"/>
                    <a:pt x="69" y="32"/>
                    <a:pt x="69" y="45"/>
                  </a:cubicBezTo>
                  <a:cubicBezTo>
                    <a:pt x="69" y="58"/>
                    <a:pt x="59" y="68"/>
                    <a:pt x="46" y="68"/>
                  </a:cubicBezTo>
                  <a:close/>
                </a:path>
              </a:pathLst>
            </a:custGeom>
            <a:solidFill>
              <a:schemeClr val="accent4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</a:p>
          </p:txBody>
        </p:sp>
        <p:grpSp>
          <p:nvGrpSpPr>
            <p:cNvPr id="16" name="Group 48"/>
            <p:cNvGrpSpPr/>
            <p:nvPr/>
          </p:nvGrpSpPr>
          <p:grpSpPr>
            <a:xfrm>
              <a:off x="6997796" y="1498816"/>
              <a:ext cx="2913191" cy="856637"/>
              <a:chOff x="1415480" y="1651350"/>
              <a:chExt cx="2913191" cy="856637"/>
            </a:xfrm>
          </p:grpSpPr>
          <p:sp>
            <p:nvSpPr>
              <p:cNvPr id="17" name="TextBox 49"/>
              <p:cNvSpPr txBox="1"/>
              <p:nvPr/>
            </p:nvSpPr>
            <p:spPr bwMode="auto">
              <a:xfrm>
                <a:off x="1415480" y="1651350"/>
                <a:ext cx="2913191" cy="309958"/>
              </a:xfrm>
              <a:prstGeom prst="rect">
                <a:avLst/>
              </a:prstGeom>
              <a:noFill/>
            </p:spPr>
            <p:txBody>
              <a:bodyPr wrap="none" lIns="540000" tIns="0" rIns="0" bIns="0" anchor="ctr" anchorCtr="0">
                <a:normAutofit/>
              </a:bodyPr>
              <a:lstStyle/>
              <a:p>
                <a:pPr algn="l" latinLnBrk="0"/>
                <a:r>
                  <a:rPr lang="zh-CN" altLang="en-US" sz="1400" dirty="0">
                    <a:solidFill>
                      <a:schemeClr val="accent4">
                        <a:lumMod val="100000"/>
                      </a:schemeClr>
                    </a:solidFill>
                    <a:effectLst/>
                  </a:rPr>
                  <a:t>输入标题文本</a:t>
                </a:r>
                <a:endParaRPr lang="zh-CN" altLang="en-US" sz="1400" dirty="0">
                  <a:solidFill>
                    <a:schemeClr val="accent4">
                      <a:lumMod val="100000"/>
                    </a:schemeClr>
                  </a:solidFill>
                  <a:effectLst/>
                </a:endParaRPr>
              </a:p>
            </p:txBody>
          </p:sp>
          <p:sp>
            <p:nvSpPr>
              <p:cNvPr id="18" name="TextBox 50"/>
              <p:cNvSpPr txBox="1"/>
              <p:nvPr/>
            </p:nvSpPr>
            <p:spPr bwMode="auto">
              <a:xfrm>
                <a:off x="1415480" y="1951808"/>
                <a:ext cx="2913191" cy="556179"/>
              </a:xfrm>
              <a:prstGeom prst="rect">
                <a:avLst/>
              </a:prstGeom>
              <a:noFill/>
            </p:spPr>
            <p:txBody>
              <a:bodyPr wrap="square" lIns="540000" tIns="0" rIns="0" bIns="0" anchor="ctr" anchorCtr="0">
                <a:normAutofit/>
              </a:bodyPr>
              <a:lstStyle/>
              <a:p>
                <a:pPr algn="l" latinLnBrk="0">
                  <a:lnSpc>
                    <a:spcPct val="120000"/>
                  </a:lnSpc>
                </a:pPr>
                <a:r>
                  <a:rPr lang="zh-CN" altLang="en-US" sz="1000" b="0" dirty="0">
                    <a:solidFill>
                      <a:schemeClr val="tx1"/>
                    </a:solidFill>
                    <a:effectLst/>
                  </a:rPr>
                  <a:t>请替换文字内容复制你的内容到此 </a:t>
                </a:r>
                <a:br>
                  <a:rPr lang="zh-CN" altLang="en-US" sz="1000" b="0" dirty="0">
                    <a:solidFill>
                      <a:schemeClr val="tx1"/>
                    </a:solidFill>
                    <a:effectLst/>
                  </a:rPr>
                </a:br>
                <a:endParaRPr lang="zh-CN" altLang="en-US" sz="1000" b="0" dirty="0">
                  <a:solidFill>
                    <a:schemeClr val="tx1"/>
                  </a:solidFill>
                  <a:effectLst/>
                </a:endParaRPr>
              </a:p>
            </p:txBody>
          </p:sp>
        </p:grpSp>
      </p:grpSp>
      <p:sp>
        <p:nvSpPr>
          <p:cNvPr id="43" name="矩形 42"/>
          <p:cNvSpPr/>
          <p:nvPr/>
        </p:nvSpPr>
        <p:spPr>
          <a:xfrm>
            <a:off x="3814780" y="650997"/>
            <a:ext cx="4164729" cy="7003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zh-CN" altLang="en-US" sz="4550" b="1" dirty="0">
                <a:solidFill>
                  <a:schemeClr val="tx1"/>
                </a:solidFill>
                <a:latin typeface="汉仪乐喵体简" panose="00020600040101010101" pitchFamily="18" charset="-122"/>
                <a:ea typeface="汉仪乐喵体简" panose="00020600040101010101" pitchFamily="18" charset="-122"/>
                <a:cs typeface="+mn-ea"/>
                <a:sym typeface="+mn-lt"/>
              </a:rPr>
              <a:t>请输入您的标题</a:t>
            </a:r>
            <a:endParaRPr lang="zh-CN" altLang="en-US" sz="4550" b="1" dirty="0">
              <a:solidFill>
                <a:schemeClr val="tx1"/>
              </a:solidFill>
              <a:latin typeface="汉仪乐喵体简" panose="00020600040101010101" pitchFamily="18" charset="-122"/>
              <a:ea typeface="汉仪乐喵体简" panose="00020600040101010101" pitchFamily="18" charset="-122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 advTm="3000">
        <p14:ripple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千图PPT彼岸天：ID 8661124库_组合 1"/>
          <p:cNvGrpSpPr/>
          <p:nvPr>
            <p:custDataLst>
              <p:tags r:id="rId1"/>
            </p:custDataLst>
          </p:nvPr>
        </p:nvGrpSpPr>
        <p:grpSpPr>
          <a:xfrm>
            <a:off x="3971764" y="1516889"/>
            <a:ext cx="4248472" cy="4227736"/>
            <a:chOff x="3971764" y="1516889"/>
            <a:chExt cx="4248472" cy="4227736"/>
          </a:xfrm>
        </p:grpSpPr>
        <p:sp>
          <p:nvSpPr>
            <p:cNvPr id="4" name="Freeform: Shape 4"/>
            <p:cNvSpPr/>
            <p:nvPr/>
          </p:nvSpPr>
          <p:spPr>
            <a:xfrm>
              <a:off x="5070076" y="3640295"/>
              <a:ext cx="794376" cy="21043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398" y="16737"/>
                  </a:moveTo>
                  <a:lnTo>
                    <a:pt x="21398" y="0"/>
                  </a:lnTo>
                  <a:lnTo>
                    <a:pt x="2" y="0"/>
                  </a:lnTo>
                  <a:lnTo>
                    <a:pt x="2" y="17498"/>
                  </a:lnTo>
                  <a:cubicBezTo>
                    <a:pt x="2" y="17506"/>
                    <a:pt x="0" y="17514"/>
                    <a:pt x="0" y="17523"/>
                  </a:cubicBezTo>
                  <a:cubicBezTo>
                    <a:pt x="0" y="17531"/>
                    <a:pt x="2" y="17540"/>
                    <a:pt x="2" y="17548"/>
                  </a:cubicBezTo>
                  <a:lnTo>
                    <a:pt x="2" y="18095"/>
                  </a:lnTo>
                  <a:lnTo>
                    <a:pt x="46" y="18095"/>
                  </a:lnTo>
                  <a:lnTo>
                    <a:pt x="104" y="18084"/>
                  </a:lnTo>
                  <a:cubicBezTo>
                    <a:pt x="829" y="20070"/>
                    <a:pt x="5339" y="21600"/>
                    <a:pt x="10800" y="21600"/>
                  </a:cubicBezTo>
                  <a:cubicBezTo>
                    <a:pt x="16765" y="21600"/>
                    <a:pt x="21600" y="19774"/>
                    <a:pt x="21600" y="17523"/>
                  </a:cubicBezTo>
                  <a:cubicBezTo>
                    <a:pt x="21600" y="17254"/>
                    <a:pt x="21529" y="16992"/>
                    <a:pt x="21398" y="16737"/>
                  </a:cubicBezTo>
                  <a:close/>
                </a:path>
              </a:pathLst>
            </a:cu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anchor="ctr"/>
            <a:lstStyle/>
            <a:p>
              <a:pPr algn="ctr"/>
            </a:p>
          </p:txBody>
        </p:sp>
        <p:sp>
          <p:nvSpPr>
            <p:cNvPr id="5" name="Freeform: Shape 5"/>
            <p:cNvSpPr/>
            <p:nvPr/>
          </p:nvSpPr>
          <p:spPr>
            <a:xfrm>
              <a:off x="6095169" y="3851773"/>
              <a:ext cx="2125067" cy="7943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563" y="0"/>
                  </a:moveTo>
                  <a:cubicBezTo>
                    <a:pt x="17347" y="0"/>
                    <a:pt x="17136" y="46"/>
                    <a:pt x="16930" y="133"/>
                  </a:cubicBezTo>
                  <a:lnTo>
                    <a:pt x="0" y="133"/>
                  </a:lnTo>
                  <a:lnTo>
                    <a:pt x="0" y="21529"/>
                  </a:lnTo>
                  <a:lnTo>
                    <a:pt x="17105" y="21529"/>
                  </a:lnTo>
                  <a:cubicBezTo>
                    <a:pt x="17255" y="21574"/>
                    <a:pt x="17408" y="21600"/>
                    <a:pt x="17563" y="21600"/>
                  </a:cubicBezTo>
                  <a:cubicBezTo>
                    <a:pt x="19792" y="21600"/>
                    <a:pt x="21600" y="16764"/>
                    <a:pt x="21600" y="10800"/>
                  </a:cubicBezTo>
                  <a:cubicBezTo>
                    <a:pt x="21600" y="4835"/>
                    <a:pt x="19792" y="0"/>
                    <a:pt x="17563" y="0"/>
                  </a:cubicBezTo>
                  <a:close/>
                </a:path>
              </a:pathLst>
            </a:custGeom>
            <a:solidFill>
              <a:srgbClr val="DCDEE0"/>
            </a:solidFill>
            <a:ln w="12700" cap="flat">
              <a:noFill/>
              <a:miter lim="400000"/>
            </a:ln>
            <a:effectLst/>
          </p:spPr>
          <p:txBody>
            <a:bodyPr anchor="ctr"/>
            <a:lstStyle/>
            <a:p>
              <a:pPr algn="ctr"/>
            </a:p>
          </p:txBody>
        </p:sp>
        <p:sp>
          <p:nvSpPr>
            <p:cNvPr id="6" name="Freeform: Shape 6"/>
            <p:cNvSpPr/>
            <p:nvPr/>
          </p:nvSpPr>
          <p:spPr>
            <a:xfrm>
              <a:off x="6314833" y="1516889"/>
              <a:ext cx="794376" cy="21209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4045"/>
                  </a:moveTo>
                  <a:cubicBezTo>
                    <a:pt x="21600" y="1811"/>
                    <a:pt x="16765" y="0"/>
                    <a:pt x="10800" y="0"/>
                  </a:cubicBezTo>
                  <a:cubicBezTo>
                    <a:pt x="4835" y="0"/>
                    <a:pt x="0" y="1811"/>
                    <a:pt x="0" y="4045"/>
                  </a:cubicBezTo>
                  <a:cubicBezTo>
                    <a:pt x="0" y="4231"/>
                    <a:pt x="37" y="4414"/>
                    <a:pt x="101" y="4594"/>
                  </a:cubicBezTo>
                  <a:lnTo>
                    <a:pt x="101" y="21600"/>
                  </a:lnTo>
                  <a:lnTo>
                    <a:pt x="21498" y="21600"/>
                  </a:lnTo>
                  <a:lnTo>
                    <a:pt x="21498" y="4594"/>
                  </a:lnTo>
                  <a:cubicBezTo>
                    <a:pt x="21563" y="4414"/>
                    <a:pt x="21600" y="4231"/>
                    <a:pt x="21600" y="4045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anchor="ctr"/>
            <a:lstStyle/>
            <a:p>
              <a:pPr algn="ctr"/>
            </a:p>
          </p:txBody>
        </p:sp>
        <p:sp>
          <p:nvSpPr>
            <p:cNvPr id="7" name="Freeform: Shape 7"/>
            <p:cNvSpPr/>
            <p:nvPr/>
          </p:nvSpPr>
          <p:spPr>
            <a:xfrm>
              <a:off x="3971764" y="2600558"/>
              <a:ext cx="2116012" cy="7943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68"/>
                  </a:moveTo>
                  <a:lnTo>
                    <a:pt x="4504" y="68"/>
                  </a:lnTo>
                  <a:cubicBezTo>
                    <a:pt x="4357" y="24"/>
                    <a:pt x="4206" y="0"/>
                    <a:pt x="4054" y="0"/>
                  </a:cubicBezTo>
                  <a:cubicBezTo>
                    <a:pt x="1815" y="0"/>
                    <a:pt x="0" y="4835"/>
                    <a:pt x="0" y="10800"/>
                  </a:cubicBezTo>
                  <a:cubicBezTo>
                    <a:pt x="0" y="16765"/>
                    <a:pt x="1815" y="21600"/>
                    <a:pt x="4054" y="21600"/>
                  </a:cubicBezTo>
                  <a:cubicBezTo>
                    <a:pt x="4273" y="21600"/>
                    <a:pt x="4487" y="21553"/>
                    <a:pt x="4697" y="21464"/>
                  </a:cubicBezTo>
                  <a:lnTo>
                    <a:pt x="21600" y="21464"/>
                  </a:lnTo>
                  <a:cubicBezTo>
                    <a:pt x="21600" y="21464"/>
                    <a:pt x="21600" y="68"/>
                    <a:pt x="21600" y="68"/>
                  </a:cubicBezTo>
                  <a:close/>
                </a:path>
              </a:pathLst>
            </a:custGeom>
            <a:solidFill>
              <a:srgbClr val="DCDEE0"/>
            </a:solidFill>
            <a:ln w="12700" cap="flat">
              <a:noFill/>
              <a:miter lim="400000"/>
            </a:ln>
            <a:effectLst/>
          </p:spPr>
          <p:txBody>
            <a:bodyPr anchor="ctr"/>
            <a:lstStyle/>
            <a:p>
              <a:pPr algn="ctr"/>
            </a:p>
          </p:txBody>
        </p:sp>
        <p:sp>
          <p:nvSpPr>
            <p:cNvPr id="8" name="Freeform: Shape 8"/>
            <p:cNvSpPr/>
            <p:nvPr/>
          </p:nvSpPr>
          <p:spPr>
            <a:xfrm>
              <a:off x="6095169" y="2600558"/>
              <a:ext cx="1016070" cy="14156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2884" y="21600"/>
                  </a:moveTo>
                  <a:cubicBezTo>
                    <a:pt x="8294" y="21600"/>
                    <a:pt x="4844" y="18872"/>
                    <a:pt x="4844" y="15440"/>
                  </a:cubicBezTo>
                  <a:cubicBezTo>
                    <a:pt x="4844" y="15422"/>
                    <a:pt x="4829" y="15283"/>
                    <a:pt x="4829" y="15283"/>
                  </a:cubicBezTo>
                  <a:cubicBezTo>
                    <a:pt x="4724" y="13662"/>
                    <a:pt x="2570" y="12052"/>
                    <a:pt x="0" y="12052"/>
                  </a:cubicBezTo>
                  <a:lnTo>
                    <a:pt x="0" y="0"/>
                  </a:lnTo>
                  <a:cubicBezTo>
                    <a:pt x="11929" y="0"/>
                    <a:pt x="21599" y="6742"/>
                    <a:pt x="21599" y="15303"/>
                  </a:cubicBezTo>
                  <a:lnTo>
                    <a:pt x="21598" y="15303"/>
                  </a:lnTo>
                  <a:cubicBezTo>
                    <a:pt x="21598" y="15320"/>
                    <a:pt x="21600" y="15336"/>
                    <a:pt x="21600" y="15352"/>
                  </a:cubicBezTo>
                  <a:cubicBezTo>
                    <a:pt x="21600" y="15506"/>
                    <a:pt x="21573" y="15658"/>
                    <a:pt x="21573" y="15809"/>
                  </a:cubicBezTo>
                  <a:cubicBezTo>
                    <a:pt x="21573" y="19235"/>
                    <a:pt x="17713" y="21600"/>
                    <a:pt x="12884" y="21600"/>
                  </a:cubicBezTo>
                  <a:close/>
                </a:path>
              </a:pathLst>
            </a:custGeom>
            <a:solidFill>
              <a:srgbClr val="DCDEE0"/>
            </a:solidFill>
            <a:ln w="12700" cap="flat">
              <a:noFill/>
              <a:miter lim="400000"/>
            </a:ln>
            <a:effectLst/>
          </p:spPr>
          <p:txBody>
            <a:bodyPr anchor="ctr"/>
            <a:lstStyle/>
            <a:p>
              <a:pPr algn="ctr"/>
            </a:p>
          </p:txBody>
        </p:sp>
        <p:sp>
          <p:nvSpPr>
            <p:cNvPr id="9" name="Freeform: Shape 9"/>
            <p:cNvSpPr/>
            <p:nvPr/>
          </p:nvSpPr>
          <p:spPr>
            <a:xfrm>
              <a:off x="5070076" y="2600558"/>
              <a:ext cx="1412134" cy="10160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cubicBezTo>
                    <a:pt x="0" y="9671"/>
                    <a:pt x="6958" y="2"/>
                    <a:pt x="15541" y="2"/>
                  </a:cubicBezTo>
                  <a:lnTo>
                    <a:pt x="15541" y="2"/>
                  </a:lnTo>
                  <a:cubicBezTo>
                    <a:pt x="15557" y="2"/>
                    <a:pt x="15574" y="0"/>
                    <a:pt x="15590" y="0"/>
                  </a:cubicBezTo>
                  <a:cubicBezTo>
                    <a:pt x="18909" y="0"/>
                    <a:pt x="21600" y="3740"/>
                    <a:pt x="21600" y="8353"/>
                  </a:cubicBezTo>
                  <a:cubicBezTo>
                    <a:pt x="21600" y="12966"/>
                    <a:pt x="18909" y="16707"/>
                    <a:pt x="15590" y="16707"/>
                  </a:cubicBezTo>
                  <a:cubicBezTo>
                    <a:pt x="15574" y="16707"/>
                    <a:pt x="15558" y="16705"/>
                    <a:pt x="15541" y="16705"/>
                  </a:cubicBezTo>
                  <a:lnTo>
                    <a:pt x="15541" y="16722"/>
                  </a:lnTo>
                  <a:cubicBezTo>
                    <a:pt x="13603" y="16722"/>
                    <a:pt x="12031" y="18906"/>
                    <a:pt x="12031" y="21600"/>
                  </a:cubicBezTo>
                  <a:cubicBezTo>
                    <a:pt x="12031" y="21600"/>
                    <a:pt x="0" y="21600"/>
                    <a:pt x="0" y="21600"/>
                  </a:cubicBezTo>
                  <a:close/>
                </a:path>
              </a:pathLst>
            </a:cu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anchor="ctr"/>
            <a:lstStyle/>
            <a:p>
              <a:pPr algn="ctr"/>
            </a:p>
          </p:txBody>
        </p:sp>
        <p:sp>
          <p:nvSpPr>
            <p:cNvPr id="10" name="Freeform: Shape 10"/>
            <p:cNvSpPr/>
            <p:nvPr/>
          </p:nvSpPr>
          <p:spPr>
            <a:xfrm>
              <a:off x="5070076" y="3230259"/>
              <a:ext cx="1016084" cy="14121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cubicBezTo>
                    <a:pt x="9671" y="21600"/>
                    <a:pt x="2" y="14642"/>
                    <a:pt x="2" y="6059"/>
                  </a:cubicBezTo>
                  <a:lnTo>
                    <a:pt x="2" y="6059"/>
                  </a:lnTo>
                  <a:cubicBezTo>
                    <a:pt x="2" y="6043"/>
                    <a:pt x="0" y="6026"/>
                    <a:pt x="0" y="6011"/>
                  </a:cubicBezTo>
                  <a:cubicBezTo>
                    <a:pt x="0" y="2691"/>
                    <a:pt x="3740" y="0"/>
                    <a:pt x="8353" y="0"/>
                  </a:cubicBezTo>
                  <a:cubicBezTo>
                    <a:pt x="12966" y="0"/>
                    <a:pt x="16706" y="2691"/>
                    <a:pt x="16706" y="6011"/>
                  </a:cubicBezTo>
                  <a:cubicBezTo>
                    <a:pt x="16706" y="6026"/>
                    <a:pt x="16705" y="6042"/>
                    <a:pt x="16705" y="6059"/>
                  </a:cubicBezTo>
                  <a:lnTo>
                    <a:pt x="16722" y="6059"/>
                  </a:lnTo>
                  <a:cubicBezTo>
                    <a:pt x="16722" y="7998"/>
                    <a:pt x="18906" y="9569"/>
                    <a:pt x="21600" y="9569"/>
                  </a:cubicBezTo>
                  <a:cubicBezTo>
                    <a:pt x="21600" y="9569"/>
                    <a:pt x="21600" y="21600"/>
                    <a:pt x="21600" y="21600"/>
                  </a:cubicBezTo>
                  <a:close/>
                </a:path>
              </a:pathLst>
            </a:custGeom>
            <a:solidFill>
              <a:srgbClr val="DCDEE0"/>
            </a:solidFill>
            <a:ln w="12700" cap="flat">
              <a:noFill/>
              <a:miter lim="400000"/>
            </a:ln>
            <a:effectLst/>
          </p:spPr>
          <p:txBody>
            <a:bodyPr anchor="ctr"/>
            <a:lstStyle/>
            <a:p>
              <a:pPr algn="ctr"/>
            </a:p>
          </p:txBody>
        </p:sp>
        <p:sp>
          <p:nvSpPr>
            <p:cNvPr id="11" name="Freeform: Shape 11"/>
            <p:cNvSpPr/>
            <p:nvPr/>
          </p:nvSpPr>
          <p:spPr>
            <a:xfrm>
              <a:off x="5693318" y="3617467"/>
              <a:ext cx="1411761" cy="10160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012" y="4894"/>
                  </a:moveTo>
                  <a:cubicBezTo>
                    <a:pt x="6028" y="4894"/>
                    <a:pt x="6044" y="4895"/>
                    <a:pt x="6060" y="4895"/>
                  </a:cubicBezTo>
                  <a:lnTo>
                    <a:pt x="6060" y="4878"/>
                  </a:lnTo>
                  <a:cubicBezTo>
                    <a:pt x="8000" y="4878"/>
                    <a:pt x="9592" y="2789"/>
                    <a:pt x="9592" y="95"/>
                  </a:cubicBezTo>
                  <a:lnTo>
                    <a:pt x="9597" y="0"/>
                  </a:lnTo>
                  <a:cubicBezTo>
                    <a:pt x="9625" y="4579"/>
                    <a:pt x="12305" y="8280"/>
                    <a:pt x="15608" y="8280"/>
                  </a:cubicBezTo>
                  <a:cubicBezTo>
                    <a:pt x="18773" y="8280"/>
                    <a:pt x="21366" y="4880"/>
                    <a:pt x="21600" y="565"/>
                  </a:cubicBezTo>
                  <a:cubicBezTo>
                    <a:pt x="21385" y="12233"/>
                    <a:pt x="14510" y="21599"/>
                    <a:pt x="6060" y="21599"/>
                  </a:cubicBezTo>
                  <a:lnTo>
                    <a:pt x="6060" y="21598"/>
                  </a:lnTo>
                  <a:cubicBezTo>
                    <a:pt x="6044" y="21598"/>
                    <a:pt x="6028" y="21600"/>
                    <a:pt x="6012" y="21600"/>
                  </a:cubicBezTo>
                  <a:cubicBezTo>
                    <a:pt x="2692" y="21600"/>
                    <a:pt x="0" y="17860"/>
                    <a:pt x="0" y="13247"/>
                  </a:cubicBezTo>
                  <a:cubicBezTo>
                    <a:pt x="0" y="8633"/>
                    <a:pt x="2692" y="4894"/>
                    <a:pt x="6012" y="4894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anchor="ctr"/>
            <a:lstStyle/>
            <a:p>
              <a:pPr algn="ctr"/>
            </a:p>
          </p:txBody>
        </p:sp>
        <p:grpSp>
          <p:nvGrpSpPr>
            <p:cNvPr id="12" name="Group 12"/>
            <p:cNvGrpSpPr/>
            <p:nvPr/>
          </p:nvGrpSpPr>
          <p:grpSpPr>
            <a:xfrm>
              <a:off x="6399770" y="1607844"/>
              <a:ext cx="624501" cy="624502"/>
              <a:chOff x="0" y="0"/>
              <a:chExt cx="969008" cy="969008"/>
            </a:xfrm>
          </p:grpSpPr>
          <p:sp>
            <p:nvSpPr>
              <p:cNvPr id="34" name="Freeform: Shape 13"/>
              <p:cNvSpPr/>
              <p:nvPr/>
            </p:nvSpPr>
            <p:spPr>
              <a:xfrm>
                <a:off x="0" y="0"/>
                <a:ext cx="969008" cy="96900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35" name="Freeform: Shape 14"/>
              <p:cNvSpPr/>
              <p:nvPr/>
            </p:nvSpPr>
            <p:spPr>
              <a:xfrm>
                <a:off x="321391" y="205103"/>
                <a:ext cx="326225" cy="5588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478" h="21528" extrusionOk="0">
                    <a:moveTo>
                      <a:pt x="18320" y="12415"/>
                    </a:moveTo>
                    <a:cubicBezTo>
                      <a:pt x="17718" y="12671"/>
                      <a:pt x="17077" y="12897"/>
                      <a:pt x="16403" y="13091"/>
                    </a:cubicBezTo>
                    <a:lnTo>
                      <a:pt x="14954" y="17891"/>
                    </a:lnTo>
                    <a:lnTo>
                      <a:pt x="21478" y="15820"/>
                    </a:lnTo>
                    <a:cubicBezTo>
                      <a:pt x="21478" y="15820"/>
                      <a:pt x="18320" y="12415"/>
                      <a:pt x="18320" y="12415"/>
                    </a:cubicBezTo>
                    <a:close/>
                    <a:moveTo>
                      <a:pt x="2856" y="12360"/>
                    </a:moveTo>
                    <a:lnTo>
                      <a:pt x="449" y="20347"/>
                    </a:lnTo>
                    <a:lnTo>
                      <a:pt x="6506" y="19822"/>
                    </a:lnTo>
                    <a:lnTo>
                      <a:pt x="11891" y="21528"/>
                    </a:lnTo>
                    <a:lnTo>
                      <a:pt x="14289" y="13573"/>
                    </a:lnTo>
                    <a:cubicBezTo>
                      <a:pt x="13132" y="13769"/>
                      <a:pt x="11912" y="13880"/>
                      <a:pt x="10648" y="13880"/>
                    </a:cubicBezTo>
                    <a:cubicBezTo>
                      <a:pt x="7726" y="13880"/>
                      <a:pt x="5035" y="13311"/>
                      <a:pt x="2856" y="12360"/>
                    </a:cubicBezTo>
                    <a:close/>
                    <a:moveTo>
                      <a:pt x="10650" y="10083"/>
                    </a:moveTo>
                    <a:cubicBezTo>
                      <a:pt x="7013" y="10083"/>
                      <a:pt x="4066" y="8357"/>
                      <a:pt x="4066" y="6231"/>
                    </a:cubicBezTo>
                    <a:cubicBezTo>
                      <a:pt x="4066" y="4103"/>
                      <a:pt x="7013" y="2378"/>
                      <a:pt x="10650" y="2378"/>
                    </a:cubicBezTo>
                    <a:cubicBezTo>
                      <a:pt x="14287" y="2378"/>
                      <a:pt x="17234" y="4103"/>
                      <a:pt x="17234" y="6231"/>
                    </a:cubicBezTo>
                    <a:cubicBezTo>
                      <a:pt x="17234" y="8357"/>
                      <a:pt x="14284" y="10083"/>
                      <a:pt x="10650" y="10083"/>
                    </a:cubicBezTo>
                    <a:close/>
                    <a:moveTo>
                      <a:pt x="16120" y="11504"/>
                    </a:moveTo>
                    <a:cubicBezTo>
                      <a:pt x="16349" y="11211"/>
                      <a:pt x="16982" y="10941"/>
                      <a:pt x="17528" y="10904"/>
                    </a:cubicBezTo>
                    <a:cubicBezTo>
                      <a:pt x="18074" y="10868"/>
                      <a:pt x="18572" y="10576"/>
                      <a:pt x="18634" y="10256"/>
                    </a:cubicBezTo>
                    <a:cubicBezTo>
                      <a:pt x="18699" y="9939"/>
                      <a:pt x="19160" y="9567"/>
                      <a:pt x="19658" y="9432"/>
                    </a:cubicBezTo>
                    <a:cubicBezTo>
                      <a:pt x="20157" y="9298"/>
                      <a:pt x="20477" y="8930"/>
                      <a:pt x="20373" y="8617"/>
                    </a:cubicBezTo>
                    <a:cubicBezTo>
                      <a:pt x="20260" y="8301"/>
                      <a:pt x="20504" y="7865"/>
                      <a:pt x="20907" y="7649"/>
                    </a:cubicBezTo>
                    <a:cubicBezTo>
                      <a:pt x="21312" y="7429"/>
                      <a:pt x="21422" y="7022"/>
                      <a:pt x="21153" y="6741"/>
                    </a:cubicBezTo>
                    <a:cubicBezTo>
                      <a:pt x="20884" y="6463"/>
                      <a:pt x="20884" y="6004"/>
                      <a:pt x="21153" y="5725"/>
                    </a:cubicBezTo>
                    <a:cubicBezTo>
                      <a:pt x="21422" y="5443"/>
                      <a:pt x="21312" y="5036"/>
                      <a:pt x="20907" y="4817"/>
                    </a:cubicBezTo>
                    <a:cubicBezTo>
                      <a:pt x="20504" y="4599"/>
                      <a:pt x="20262" y="4164"/>
                      <a:pt x="20373" y="3850"/>
                    </a:cubicBezTo>
                    <a:cubicBezTo>
                      <a:pt x="20477" y="3535"/>
                      <a:pt x="20157" y="3166"/>
                      <a:pt x="19658" y="3032"/>
                    </a:cubicBezTo>
                    <a:cubicBezTo>
                      <a:pt x="19162" y="2897"/>
                      <a:pt x="18699" y="2527"/>
                      <a:pt x="18634" y="2208"/>
                    </a:cubicBezTo>
                    <a:cubicBezTo>
                      <a:pt x="18570" y="1891"/>
                      <a:pt x="18072" y="1598"/>
                      <a:pt x="17528" y="1560"/>
                    </a:cubicBezTo>
                    <a:cubicBezTo>
                      <a:pt x="16982" y="1522"/>
                      <a:pt x="16349" y="1252"/>
                      <a:pt x="16120" y="961"/>
                    </a:cubicBezTo>
                    <a:cubicBezTo>
                      <a:pt x="15888" y="669"/>
                      <a:pt x="15260" y="482"/>
                      <a:pt x="14722" y="547"/>
                    </a:cubicBezTo>
                    <a:cubicBezTo>
                      <a:pt x="14184" y="609"/>
                      <a:pt x="13440" y="467"/>
                      <a:pt x="13068" y="232"/>
                    </a:cubicBezTo>
                    <a:cubicBezTo>
                      <a:pt x="12695" y="-6"/>
                      <a:pt x="11998" y="-70"/>
                      <a:pt x="11519" y="88"/>
                    </a:cubicBezTo>
                    <a:cubicBezTo>
                      <a:pt x="11041" y="245"/>
                      <a:pt x="10257" y="245"/>
                      <a:pt x="9781" y="88"/>
                    </a:cubicBezTo>
                    <a:cubicBezTo>
                      <a:pt x="9302" y="-72"/>
                      <a:pt x="8607" y="-9"/>
                      <a:pt x="8229" y="229"/>
                    </a:cubicBezTo>
                    <a:cubicBezTo>
                      <a:pt x="7860" y="465"/>
                      <a:pt x="7116" y="607"/>
                      <a:pt x="6576" y="545"/>
                    </a:cubicBezTo>
                    <a:cubicBezTo>
                      <a:pt x="6039" y="481"/>
                      <a:pt x="5410" y="668"/>
                      <a:pt x="5182" y="960"/>
                    </a:cubicBezTo>
                    <a:cubicBezTo>
                      <a:pt x="4951" y="1250"/>
                      <a:pt x="4318" y="1521"/>
                      <a:pt x="3772" y="1557"/>
                    </a:cubicBezTo>
                    <a:cubicBezTo>
                      <a:pt x="3226" y="1597"/>
                      <a:pt x="2728" y="1888"/>
                      <a:pt x="2664" y="2207"/>
                    </a:cubicBezTo>
                    <a:cubicBezTo>
                      <a:pt x="2599" y="2525"/>
                      <a:pt x="2140" y="2896"/>
                      <a:pt x="1640" y="3029"/>
                    </a:cubicBezTo>
                    <a:cubicBezTo>
                      <a:pt x="1144" y="3164"/>
                      <a:pt x="823" y="3532"/>
                      <a:pt x="931" y="3847"/>
                    </a:cubicBezTo>
                    <a:cubicBezTo>
                      <a:pt x="1038" y="4161"/>
                      <a:pt x="796" y="4598"/>
                      <a:pt x="393" y="4815"/>
                    </a:cubicBezTo>
                    <a:cubicBezTo>
                      <a:pt x="-10" y="5033"/>
                      <a:pt x="-122" y="5440"/>
                      <a:pt x="147" y="5723"/>
                    </a:cubicBezTo>
                    <a:cubicBezTo>
                      <a:pt x="416" y="6001"/>
                      <a:pt x="416" y="6460"/>
                      <a:pt x="147" y="6739"/>
                    </a:cubicBezTo>
                    <a:cubicBezTo>
                      <a:pt x="-122" y="7020"/>
                      <a:pt x="-12" y="7427"/>
                      <a:pt x="393" y="7648"/>
                    </a:cubicBezTo>
                    <a:cubicBezTo>
                      <a:pt x="798" y="7863"/>
                      <a:pt x="1038" y="8299"/>
                      <a:pt x="931" y="8615"/>
                    </a:cubicBezTo>
                    <a:cubicBezTo>
                      <a:pt x="823" y="8929"/>
                      <a:pt x="1144" y="9298"/>
                      <a:pt x="1640" y="9431"/>
                    </a:cubicBezTo>
                    <a:cubicBezTo>
                      <a:pt x="2140" y="9566"/>
                      <a:pt x="2599" y="9938"/>
                      <a:pt x="2663" y="10255"/>
                    </a:cubicBezTo>
                    <a:cubicBezTo>
                      <a:pt x="2728" y="10575"/>
                      <a:pt x="3224" y="10867"/>
                      <a:pt x="3770" y="10903"/>
                    </a:cubicBezTo>
                    <a:cubicBezTo>
                      <a:pt x="4316" y="10939"/>
                      <a:pt x="4949" y="11211"/>
                      <a:pt x="5180" y="11502"/>
                    </a:cubicBezTo>
                    <a:cubicBezTo>
                      <a:pt x="5408" y="11793"/>
                      <a:pt x="6037" y="11980"/>
                      <a:pt x="6574" y="11917"/>
                    </a:cubicBezTo>
                    <a:cubicBezTo>
                      <a:pt x="7112" y="11855"/>
                      <a:pt x="7858" y="11995"/>
                      <a:pt x="8227" y="12232"/>
                    </a:cubicBezTo>
                    <a:cubicBezTo>
                      <a:pt x="8603" y="12468"/>
                      <a:pt x="9298" y="12534"/>
                      <a:pt x="9778" y="12376"/>
                    </a:cubicBezTo>
                    <a:cubicBezTo>
                      <a:pt x="10255" y="12219"/>
                      <a:pt x="11039" y="12219"/>
                      <a:pt x="11517" y="12376"/>
                    </a:cubicBezTo>
                    <a:cubicBezTo>
                      <a:pt x="11996" y="12534"/>
                      <a:pt x="12693" y="12468"/>
                      <a:pt x="13067" y="12232"/>
                    </a:cubicBezTo>
                    <a:cubicBezTo>
                      <a:pt x="13440" y="11994"/>
                      <a:pt x="14182" y="11855"/>
                      <a:pt x="14720" y="11917"/>
                    </a:cubicBezTo>
                    <a:cubicBezTo>
                      <a:pt x="15260" y="11981"/>
                      <a:pt x="15890" y="11794"/>
                      <a:pt x="16120" y="11504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</a:p>
            </p:txBody>
          </p:sp>
        </p:grpSp>
        <p:grpSp>
          <p:nvGrpSpPr>
            <p:cNvPr id="13" name="Group 15"/>
            <p:cNvGrpSpPr/>
            <p:nvPr/>
          </p:nvGrpSpPr>
          <p:grpSpPr>
            <a:xfrm>
              <a:off x="7466820" y="3936719"/>
              <a:ext cx="624503" cy="624502"/>
              <a:chOff x="0" y="0"/>
              <a:chExt cx="969008" cy="969008"/>
            </a:xfrm>
          </p:grpSpPr>
          <p:sp>
            <p:nvSpPr>
              <p:cNvPr id="32" name="Freeform: Shape 16"/>
              <p:cNvSpPr/>
              <p:nvPr/>
            </p:nvSpPr>
            <p:spPr>
              <a:xfrm>
                <a:off x="0" y="0"/>
                <a:ext cx="969008" cy="96900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33" name="Freeform: Shape 17"/>
              <p:cNvSpPr/>
              <p:nvPr/>
            </p:nvSpPr>
            <p:spPr>
              <a:xfrm>
                <a:off x="231862" y="281303"/>
                <a:ext cx="505283" cy="4064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400" h="21364" extrusionOk="0">
                    <a:moveTo>
                      <a:pt x="7274" y="21020"/>
                    </a:moveTo>
                    <a:cubicBezTo>
                      <a:pt x="7274" y="21375"/>
                      <a:pt x="7436" y="21475"/>
                      <a:pt x="7659" y="21224"/>
                    </a:cubicBezTo>
                    <a:cubicBezTo>
                      <a:pt x="7951" y="20893"/>
                      <a:pt x="10973" y="17527"/>
                      <a:pt x="10973" y="17527"/>
                    </a:cubicBezTo>
                    <a:lnTo>
                      <a:pt x="7274" y="15154"/>
                    </a:lnTo>
                    <a:cubicBezTo>
                      <a:pt x="7274" y="15154"/>
                      <a:pt x="7274" y="21020"/>
                      <a:pt x="7274" y="21020"/>
                    </a:cubicBezTo>
                    <a:close/>
                    <a:moveTo>
                      <a:pt x="20811" y="50"/>
                    </a:moveTo>
                    <a:cubicBezTo>
                      <a:pt x="20411" y="224"/>
                      <a:pt x="667" y="8860"/>
                      <a:pt x="277" y="9031"/>
                    </a:cubicBezTo>
                    <a:cubicBezTo>
                      <a:pt x="-53" y="9175"/>
                      <a:pt x="-126" y="9529"/>
                      <a:pt x="266" y="9722"/>
                    </a:cubicBezTo>
                    <a:cubicBezTo>
                      <a:pt x="732" y="9955"/>
                      <a:pt x="4681" y="11918"/>
                      <a:pt x="4681" y="11918"/>
                    </a:cubicBezTo>
                    <a:lnTo>
                      <a:pt x="4681" y="11918"/>
                    </a:lnTo>
                    <a:lnTo>
                      <a:pt x="7297" y="13218"/>
                    </a:lnTo>
                    <a:cubicBezTo>
                      <a:pt x="7297" y="13218"/>
                      <a:pt x="19902" y="1731"/>
                      <a:pt x="20071" y="1575"/>
                    </a:cubicBezTo>
                    <a:cubicBezTo>
                      <a:pt x="20244" y="1419"/>
                      <a:pt x="20441" y="1712"/>
                      <a:pt x="20317" y="1880"/>
                    </a:cubicBezTo>
                    <a:cubicBezTo>
                      <a:pt x="20192" y="2049"/>
                      <a:pt x="11163" y="14168"/>
                      <a:pt x="11163" y="14168"/>
                    </a:cubicBezTo>
                    <a:lnTo>
                      <a:pt x="11163" y="14171"/>
                    </a:lnTo>
                    <a:lnTo>
                      <a:pt x="10637" y="14897"/>
                    </a:lnTo>
                    <a:lnTo>
                      <a:pt x="11334" y="15362"/>
                    </a:lnTo>
                    <a:lnTo>
                      <a:pt x="11334" y="15362"/>
                    </a:lnTo>
                    <a:cubicBezTo>
                      <a:pt x="11334" y="15362"/>
                      <a:pt x="16742" y="18976"/>
                      <a:pt x="17128" y="19233"/>
                    </a:cubicBezTo>
                    <a:cubicBezTo>
                      <a:pt x="17466" y="19458"/>
                      <a:pt x="17905" y="19272"/>
                      <a:pt x="18002" y="18751"/>
                    </a:cubicBezTo>
                    <a:cubicBezTo>
                      <a:pt x="18118" y="18136"/>
                      <a:pt x="21311" y="1053"/>
                      <a:pt x="21382" y="672"/>
                    </a:cubicBezTo>
                    <a:cubicBezTo>
                      <a:pt x="21474" y="177"/>
                      <a:pt x="21210" y="-125"/>
                      <a:pt x="20811" y="5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</a:p>
            </p:txBody>
          </p:sp>
        </p:grpSp>
        <p:grpSp>
          <p:nvGrpSpPr>
            <p:cNvPr id="14" name="Group 25"/>
            <p:cNvGrpSpPr/>
            <p:nvPr/>
          </p:nvGrpSpPr>
          <p:grpSpPr>
            <a:xfrm>
              <a:off x="5155014" y="5027857"/>
              <a:ext cx="624503" cy="624502"/>
              <a:chOff x="5155014" y="5027857"/>
              <a:chExt cx="624503" cy="624502"/>
            </a:xfrm>
          </p:grpSpPr>
          <p:sp>
            <p:nvSpPr>
              <p:cNvPr id="30" name="Freeform: Shape 19"/>
              <p:cNvSpPr/>
              <p:nvPr/>
            </p:nvSpPr>
            <p:spPr>
              <a:xfrm>
                <a:off x="5155014" y="5027857"/>
                <a:ext cx="624503" cy="6245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31" name="Freeform: Shape 20"/>
              <p:cNvSpPr/>
              <p:nvPr/>
            </p:nvSpPr>
            <p:spPr>
              <a:xfrm rot="1023685">
                <a:off x="5297720" y="5187378"/>
                <a:ext cx="338615" cy="31152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492" h="21002" extrusionOk="0">
                    <a:moveTo>
                      <a:pt x="19234" y="13313"/>
                    </a:moveTo>
                    <a:cubicBezTo>
                      <a:pt x="18443" y="13276"/>
                      <a:pt x="17330" y="13364"/>
                      <a:pt x="15977" y="13831"/>
                    </a:cubicBezTo>
                    <a:cubicBezTo>
                      <a:pt x="14635" y="14294"/>
                      <a:pt x="13761" y="15133"/>
                      <a:pt x="13199" y="15912"/>
                    </a:cubicBezTo>
                    <a:lnTo>
                      <a:pt x="9797" y="4790"/>
                    </a:lnTo>
                    <a:cubicBezTo>
                      <a:pt x="10172" y="3871"/>
                      <a:pt x="10923" y="2742"/>
                      <a:pt x="12427" y="2223"/>
                    </a:cubicBezTo>
                    <a:cubicBezTo>
                      <a:pt x="14022" y="1673"/>
                      <a:pt x="15183" y="1749"/>
                      <a:pt x="15724" y="1840"/>
                    </a:cubicBezTo>
                    <a:cubicBezTo>
                      <a:pt x="15724" y="1840"/>
                      <a:pt x="19234" y="13313"/>
                      <a:pt x="19234" y="13313"/>
                    </a:cubicBezTo>
                    <a:close/>
                    <a:moveTo>
                      <a:pt x="11774" y="16403"/>
                    </a:moveTo>
                    <a:cubicBezTo>
                      <a:pt x="10888" y="16123"/>
                      <a:pt x="9717" y="15992"/>
                      <a:pt x="8376" y="16454"/>
                    </a:cubicBezTo>
                    <a:cubicBezTo>
                      <a:pt x="7022" y="16921"/>
                      <a:pt x="6074" y="17545"/>
                      <a:pt x="5455" y="18068"/>
                    </a:cubicBezTo>
                    <a:lnTo>
                      <a:pt x="1944" y="6595"/>
                    </a:lnTo>
                    <a:cubicBezTo>
                      <a:pt x="2332" y="6184"/>
                      <a:pt x="3229" y="5398"/>
                      <a:pt x="4825" y="4847"/>
                    </a:cubicBezTo>
                    <a:cubicBezTo>
                      <a:pt x="6328" y="4329"/>
                      <a:pt x="7560" y="4773"/>
                      <a:pt x="8372" y="5282"/>
                    </a:cubicBezTo>
                    <a:cubicBezTo>
                      <a:pt x="8372" y="5282"/>
                      <a:pt x="11774" y="16403"/>
                      <a:pt x="11774" y="16403"/>
                    </a:cubicBezTo>
                    <a:close/>
                    <a:moveTo>
                      <a:pt x="11897" y="490"/>
                    </a:moveTo>
                    <a:cubicBezTo>
                      <a:pt x="10032" y="1134"/>
                      <a:pt x="9058" y="2504"/>
                      <a:pt x="8593" y="3431"/>
                    </a:cubicBezTo>
                    <a:cubicBezTo>
                      <a:pt x="7704" y="2972"/>
                      <a:pt x="6159" y="2472"/>
                      <a:pt x="4294" y="3115"/>
                    </a:cubicBezTo>
                    <a:cubicBezTo>
                      <a:pt x="1565" y="4058"/>
                      <a:pt x="0" y="6135"/>
                      <a:pt x="0" y="6135"/>
                    </a:cubicBezTo>
                    <a:lnTo>
                      <a:pt x="4431" y="20601"/>
                    </a:lnTo>
                    <a:cubicBezTo>
                      <a:pt x="4567" y="21045"/>
                      <a:pt x="5130" y="21149"/>
                      <a:pt x="5381" y="20765"/>
                    </a:cubicBezTo>
                    <a:cubicBezTo>
                      <a:pt x="5921" y="19939"/>
                      <a:pt x="6961" y="18859"/>
                      <a:pt x="8905" y="18188"/>
                    </a:cubicBezTo>
                    <a:cubicBezTo>
                      <a:pt x="10764" y="17547"/>
                      <a:pt x="12118" y="18251"/>
                      <a:pt x="12860" y="18853"/>
                    </a:cubicBezTo>
                    <a:cubicBezTo>
                      <a:pt x="13154" y="19092"/>
                      <a:pt x="13576" y="18922"/>
                      <a:pt x="13684" y="18545"/>
                    </a:cubicBezTo>
                    <a:cubicBezTo>
                      <a:pt x="13957" y="17594"/>
                      <a:pt x="14665" y="16200"/>
                      <a:pt x="16508" y="15565"/>
                    </a:cubicBezTo>
                    <a:cubicBezTo>
                      <a:pt x="18455" y="14892"/>
                      <a:pt x="19894" y="15117"/>
                      <a:pt x="20788" y="15450"/>
                    </a:cubicBezTo>
                    <a:cubicBezTo>
                      <a:pt x="21205" y="15604"/>
                      <a:pt x="21600" y="15171"/>
                      <a:pt x="21465" y="14727"/>
                    </a:cubicBezTo>
                    <a:lnTo>
                      <a:pt x="17042" y="252"/>
                    </a:lnTo>
                    <a:cubicBezTo>
                      <a:pt x="17042" y="252"/>
                      <a:pt x="14627" y="-451"/>
                      <a:pt x="11897" y="490"/>
                    </a:cubicBezTo>
                    <a:close/>
                    <a:moveTo>
                      <a:pt x="4751" y="10619"/>
                    </a:moveTo>
                    <a:lnTo>
                      <a:pt x="5216" y="12140"/>
                    </a:lnTo>
                    <a:cubicBezTo>
                      <a:pt x="5667" y="11880"/>
                      <a:pt x="6192" y="11628"/>
                      <a:pt x="6831" y="11409"/>
                    </a:cubicBezTo>
                    <a:cubicBezTo>
                      <a:pt x="7486" y="11182"/>
                      <a:pt x="8074" y="11131"/>
                      <a:pt x="8597" y="11175"/>
                    </a:cubicBezTo>
                    <a:lnTo>
                      <a:pt x="8116" y="9599"/>
                    </a:lnTo>
                    <a:cubicBezTo>
                      <a:pt x="7576" y="9601"/>
                      <a:pt x="6993" y="9679"/>
                      <a:pt x="6369" y="9894"/>
                    </a:cubicBezTo>
                    <a:cubicBezTo>
                      <a:pt x="5742" y="10110"/>
                      <a:pt x="5211" y="10362"/>
                      <a:pt x="4751" y="10619"/>
                    </a:cubicBezTo>
                    <a:close/>
                    <a:moveTo>
                      <a:pt x="3748" y="7338"/>
                    </a:moveTo>
                    <a:lnTo>
                      <a:pt x="4213" y="8858"/>
                    </a:lnTo>
                    <a:cubicBezTo>
                      <a:pt x="4664" y="8599"/>
                      <a:pt x="5189" y="8348"/>
                      <a:pt x="5828" y="8127"/>
                    </a:cubicBezTo>
                    <a:cubicBezTo>
                      <a:pt x="6483" y="7901"/>
                      <a:pt x="7071" y="7849"/>
                      <a:pt x="7594" y="7894"/>
                    </a:cubicBezTo>
                    <a:lnTo>
                      <a:pt x="7113" y="6317"/>
                    </a:lnTo>
                    <a:cubicBezTo>
                      <a:pt x="6573" y="6321"/>
                      <a:pt x="5990" y="6398"/>
                      <a:pt x="5364" y="6614"/>
                    </a:cubicBezTo>
                    <a:cubicBezTo>
                      <a:pt x="4738" y="6830"/>
                      <a:pt x="4208" y="7081"/>
                      <a:pt x="3748" y="7338"/>
                    </a:cubicBezTo>
                    <a:close/>
                    <a:moveTo>
                      <a:pt x="5755" y="13899"/>
                    </a:moveTo>
                    <a:lnTo>
                      <a:pt x="6220" y="15420"/>
                    </a:lnTo>
                    <a:cubicBezTo>
                      <a:pt x="6672" y="15160"/>
                      <a:pt x="7196" y="14908"/>
                      <a:pt x="7835" y="14689"/>
                    </a:cubicBezTo>
                    <a:cubicBezTo>
                      <a:pt x="8490" y="14462"/>
                      <a:pt x="9078" y="14411"/>
                      <a:pt x="9601" y="14456"/>
                    </a:cubicBezTo>
                    <a:lnTo>
                      <a:pt x="9119" y="12880"/>
                    </a:lnTo>
                    <a:cubicBezTo>
                      <a:pt x="8579" y="12882"/>
                      <a:pt x="7996" y="12960"/>
                      <a:pt x="7372" y="13175"/>
                    </a:cubicBezTo>
                    <a:cubicBezTo>
                      <a:pt x="6745" y="13391"/>
                      <a:pt x="6215" y="13642"/>
                      <a:pt x="5755" y="13899"/>
                    </a:cubicBezTo>
                    <a:close/>
                    <a:moveTo>
                      <a:pt x="13396" y="11403"/>
                    </a:moveTo>
                    <a:lnTo>
                      <a:pt x="13879" y="12979"/>
                    </a:lnTo>
                    <a:cubicBezTo>
                      <a:pt x="14278" y="12615"/>
                      <a:pt x="14782" y="12290"/>
                      <a:pt x="15438" y="12065"/>
                    </a:cubicBezTo>
                    <a:cubicBezTo>
                      <a:pt x="16076" y="11844"/>
                      <a:pt x="16640" y="11720"/>
                      <a:pt x="17150" y="11649"/>
                    </a:cubicBezTo>
                    <a:lnTo>
                      <a:pt x="16685" y="10128"/>
                    </a:lnTo>
                    <a:cubicBezTo>
                      <a:pt x="16170" y="10208"/>
                      <a:pt x="15601" y="10335"/>
                      <a:pt x="14975" y="10551"/>
                    </a:cubicBezTo>
                    <a:cubicBezTo>
                      <a:pt x="14348" y="10766"/>
                      <a:pt x="13833" y="11069"/>
                      <a:pt x="13396" y="11403"/>
                    </a:cubicBezTo>
                    <a:close/>
                    <a:moveTo>
                      <a:pt x="12392" y="8123"/>
                    </a:moveTo>
                    <a:lnTo>
                      <a:pt x="12875" y="9698"/>
                    </a:lnTo>
                    <a:cubicBezTo>
                      <a:pt x="13274" y="9335"/>
                      <a:pt x="13778" y="9010"/>
                      <a:pt x="14434" y="8785"/>
                    </a:cubicBezTo>
                    <a:cubicBezTo>
                      <a:pt x="15072" y="8564"/>
                      <a:pt x="15636" y="8440"/>
                      <a:pt x="16146" y="8369"/>
                    </a:cubicBezTo>
                    <a:lnTo>
                      <a:pt x="15680" y="6848"/>
                    </a:lnTo>
                    <a:cubicBezTo>
                      <a:pt x="15166" y="6928"/>
                      <a:pt x="14597" y="7055"/>
                      <a:pt x="13971" y="7271"/>
                    </a:cubicBezTo>
                    <a:cubicBezTo>
                      <a:pt x="13345" y="7486"/>
                      <a:pt x="12830" y="7787"/>
                      <a:pt x="12392" y="8123"/>
                    </a:cubicBezTo>
                    <a:close/>
                    <a:moveTo>
                      <a:pt x="11389" y="4842"/>
                    </a:moveTo>
                    <a:lnTo>
                      <a:pt x="11872" y="6417"/>
                    </a:lnTo>
                    <a:cubicBezTo>
                      <a:pt x="12271" y="6054"/>
                      <a:pt x="12775" y="5729"/>
                      <a:pt x="13431" y="5504"/>
                    </a:cubicBezTo>
                    <a:cubicBezTo>
                      <a:pt x="14069" y="5283"/>
                      <a:pt x="14633" y="5159"/>
                      <a:pt x="15143" y="5088"/>
                    </a:cubicBezTo>
                    <a:lnTo>
                      <a:pt x="14677" y="3567"/>
                    </a:lnTo>
                    <a:cubicBezTo>
                      <a:pt x="14162" y="3646"/>
                      <a:pt x="13594" y="3774"/>
                      <a:pt x="12968" y="3990"/>
                    </a:cubicBezTo>
                    <a:cubicBezTo>
                      <a:pt x="12342" y="4206"/>
                      <a:pt x="11826" y="4507"/>
                      <a:pt x="11389" y="4842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</a:p>
            </p:txBody>
          </p:sp>
        </p:grpSp>
        <p:grpSp>
          <p:nvGrpSpPr>
            <p:cNvPr id="15" name="Group 21"/>
            <p:cNvGrpSpPr/>
            <p:nvPr/>
          </p:nvGrpSpPr>
          <p:grpSpPr>
            <a:xfrm>
              <a:off x="4075268" y="2685488"/>
              <a:ext cx="624501" cy="624502"/>
              <a:chOff x="0" y="0"/>
              <a:chExt cx="969008" cy="969008"/>
            </a:xfrm>
          </p:grpSpPr>
          <p:sp>
            <p:nvSpPr>
              <p:cNvPr id="28" name="Freeform: Shape 22"/>
              <p:cNvSpPr/>
              <p:nvPr/>
            </p:nvSpPr>
            <p:spPr>
              <a:xfrm>
                <a:off x="0" y="0"/>
                <a:ext cx="969008" cy="96900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29" name="Freeform: Shape 23"/>
              <p:cNvSpPr/>
              <p:nvPr/>
            </p:nvSpPr>
            <p:spPr>
              <a:xfrm>
                <a:off x="321391" y="272922"/>
                <a:ext cx="326225" cy="4231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728" h="21164" extrusionOk="0">
                    <a:moveTo>
                      <a:pt x="13691" y="4182"/>
                    </a:moveTo>
                    <a:cubicBezTo>
                      <a:pt x="12508" y="3546"/>
                      <a:pt x="11931" y="2543"/>
                      <a:pt x="12404" y="1937"/>
                    </a:cubicBezTo>
                    <a:cubicBezTo>
                      <a:pt x="12876" y="1334"/>
                      <a:pt x="14218" y="1362"/>
                      <a:pt x="15398" y="1998"/>
                    </a:cubicBezTo>
                    <a:cubicBezTo>
                      <a:pt x="16583" y="2634"/>
                      <a:pt x="17155" y="3639"/>
                      <a:pt x="16684" y="4242"/>
                    </a:cubicBezTo>
                    <a:cubicBezTo>
                      <a:pt x="16213" y="4845"/>
                      <a:pt x="14874" y="4818"/>
                      <a:pt x="13691" y="4182"/>
                    </a:cubicBezTo>
                    <a:close/>
                    <a:moveTo>
                      <a:pt x="14777" y="15159"/>
                    </a:moveTo>
                    <a:cubicBezTo>
                      <a:pt x="14795" y="15127"/>
                      <a:pt x="14807" y="15091"/>
                      <a:pt x="14825" y="15057"/>
                    </a:cubicBezTo>
                    <a:cubicBezTo>
                      <a:pt x="14896" y="14928"/>
                      <a:pt x="14958" y="14799"/>
                      <a:pt x="15009" y="14664"/>
                    </a:cubicBezTo>
                    <a:cubicBezTo>
                      <a:pt x="15017" y="14639"/>
                      <a:pt x="15021" y="14615"/>
                      <a:pt x="15030" y="14593"/>
                    </a:cubicBezTo>
                    <a:cubicBezTo>
                      <a:pt x="15082" y="14443"/>
                      <a:pt x="15126" y="14295"/>
                      <a:pt x="15161" y="14143"/>
                    </a:cubicBezTo>
                    <a:cubicBezTo>
                      <a:pt x="15161" y="14136"/>
                      <a:pt x="15161" y="14130"/>
                      <a:pt x="15161" y="14120"/>
                    </a:cubicBezTo>
                    <a:cubicBezTo>
                      <a:pt x="15421" y="12832"/>
                      <a:pt x="14968" y="11394"/>
                      <a:pt x="13930" y="10096"/>
                    </a:cubicBezTo>
                    <a:lnTo>
                      <a:pt x="15410" y="8206"/>
                    </a:lnTo>
                    <a:cubicBezTo>
                      <a:pt x="17115" y="8386"/>
                      <a:pt x="18589" y="8031"/>
                      <a:pt x="19298" y="7124"/>
                    </a:cubicBezTo>
                    <a:cubicBezTo>
                      <a:pt x="20528" y="5555"/>
                      <a:pt x="19031" y="2944"/>
                      <a:pt x="15959" y="1289"/>
                    </a:cubicBezTo>
                    <a:cubicBezTo>
                      <a:pt x="12884" y="-367"/>
                      <a:pt x="9398" y="-436"/>
                      <a:pt x="8170" y="1130"/>
                    </a:cubicBezTo>
                    <a:cubicBezTo>
                      <a:pt x="7458" y="2039"/>
                      <a:pt x="7666" y="3299"/>
                      <a:pt x="8560" y="4518"/>
                    </a:cubicBezTo>
                    <a:lnTo>
                      <a:pt x="7078" y="6407"/>
                    </a:lnTo>
                    <a:cubicBezTo>
                      <a:pt x="5227" y="6150"/>
                      <a:pt x="3458" y="6390"/>
                      <a:pt x="2143" y="7113"/>
                    </a:cubicBezTo>
                    <a:cubicBezTo>
                      <a:pt x="2135" y="7115"/>
                      <a:pt x="2126" y="7117"/>
                      <a:pt x="2120" y="7122"/>
                    </a:cubicBezTo>
                    <a:cubicBezTo>
                      <a:pt x="1967" y="7208"/>
                      <a:pt x="1817" y="7302"/>
                      <a:pt x="1677" y="7402"/>
                    </a:cubicBezTo>
                    <a:cubicBezTo>
                      <a:pt x="1655" y="7417"/>
                      <a:pt x="1628" y="7431"/>
                      <a:pt x="1610" y="7447"/>
                    </a:cubicBezTo>
                    <a:cubicBezTo>
                      <a:pt x="1479" y="7539"/>
                      <a:pt x="1362" y="7643"/>
                      <a:pt x="1249" y="7747"/>
                    </a:cubicBezTo>
                    <a:cubicBezTo>
                      <a:pt x="1222" y="7773"/>
                      <a:pt x="1185" y="7796"/>
                      <a:pt x="1159" y="7824"/>
                    </a:cubicBezTo>
                    <a:cubicBezTo>
                      <a:pt x="1018" y="7957"/>
                      <a:pt x="887" y="8098"/>
                      <a:pt x="773" y="8248"/>
                    </a:cubicBezTo>
                    <a:cubicBezTo>
                      <a:pt x="-1072" y="10599"/>
                      <a:pt x="502" y="14158"/>
                      <a:pt x="4282" y="16195"/>
                    </a:cubicBezTo>
                    <a:cubicBezTo>
                      <a:pt x="8065" y="18232"/>
                      <a:pt x="12626" y="17974"/>
                      <a:pt x="14466" y="15623"/>
                    </a:cubicBezTo>
                    <a:cubicBezTo>
                      <a:pt x="14582" y="15474"/>
                      <a:pt x="14689" y="15318"/>
                      <a:pt x="14777" y="15159"/>
                    </a:cubicBezTo>
                    <a:close/>
                    <a:moveTo>
                      <a:pt x="2898" y="16410"/>
                    </a:moveTo>
                    <a:lnTo>
                      <a:pt x="93" y="19992"/>
                    </a:lnTo>
                    <a:lnTo>
                      <a:pt x="391" y="21164"/>
                    </a:lnTo>
                    <a:lnTo>
                      <a:pt x="1804" y="20914"/>
                    </a:lnTo>
                    <a:lnTo>
                      <a:pt x="4609" y="17333"/>
                    </a:lnTo>
                    <a:cubicBezTo>
                      <a:pt x="4310" y="17201"/>
                      <a:pt x="4014" y="17060"/>
                      <a:pt x="3727" y="16904"/>
                    </a:cubicBezTo>
                    <a:cubicBezTo>
                      <a:pt x="3437" y="16748"/>
                      <a:pt x="3160" y="16582"/>
                      <a:pt x="2898" y="1641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</a:p>
            </p:txBody>
          </p:sp>
        </p:grpSp>
      </p:grpSp>
      <p:grpSp>
        <p:nvGrpSpPr>
          <p:cNvPr id="16" name="千图PPT彼岸天：ID 8661124库_组合 30"/>
          <p:cNvGrpSpPr/>
          <p:nvPr>
            <p:custDataLst>
              <p:tags r:id="rId2"/>
            </p:custDataLst>
          </p:nvPr>
        </p:nvGrpSpPr>
        <p:grpSpPr>
          <a:xfrm>
            <a:off x="8220236" y="3851773"/>
            <a:ext cx="3288631" cy="951390"/>
            <a:chOff x="719138" y="4748567"/>
            <a:chExt cx="2186768" cy="951390"/>
          </a:xfrm>
        </p:grpSpPr>
        <p:sp>
          <p:nvSpPr>
            <p:cNvPr id="26" name="TextBox 31"/>
            <p:cNvSpPr txBox="1"/>
            <p:nvPr/>
          </p:nvSpPr>
          <p:spPr>
            <a:xfrm>
              <a:off x="719138" y="4748567"/>
              <a:ext cx="2186768" cy="365384"/>
            </a:xfrm>
            <a:prstGeom prst="rect">
              <a:avLst/>
            </a:prstGeom>
            <a:noFill/>
          </p:spPr>
          <p:txBody>
            <a:bodyPr wrap="none" lIns="216000" tIns="0" rIns="0" bIns="0" anchor="ctr" anchorCtr="0">
              <a:normAutofit/>
            </a:bodyPr>
            <a:lstStyle/>
            <a:p>
              <a:r>
                <a:rPr lang="zh-CN" altLang="en-US" sz="1600" b="1" dirty="0">
                  <a:solidFill>
                    <a:schemeClr val="accent4">
                      <a:lumMod val="100000"/>
                    </a:schemeClr>
                  </a:solidFill>
                </a:rPr>
                <a:t>输入标题文本</a:t>
              </a:r>
              <a:endParaRPr lang="zh-CN" altLang="en-US" sz="1600" b="1" dirty="0">
                <a:solidFill>
                  <a:schemeClr val="accent4">
                    <a:lumMod val="100000"/>
                  </a:schemeClr>
                </a:solidFill>
              </a:endParaRPr>
            </a:p>
          </p:txBody>
        </p:sp>
        <p:sp>
          <p:nvSpPr>
            <p:cNvPr id="27" name="TextBox 32"/>
            <p:cNvSpPr txBox="1"/>
            <p:nvPr/>
          </p:nvSpPr>
          <p:spPr>
            <a:xfrm>
              <a:off x="719138" y="5113949"/>
              <a:ext cx="2186768" cy="586008"/>
            </a:xfrm>
            <a:prstGeom prst="rect">
              <a:avLst/>
            </a:prstGeom>
          </p:spPr>
          <p:txBody>
            <a:bodyPr vert="horz" wrap="square" lIns="216000" tIns="0" rIns="0" bIns="0" anchor="ctr" anchorCtr="0">
              <a:normAutofit/>
            </a:bodyPr>
            <a:lstStyle/>
            <a:p>
              <a:pPr algn="l">
                <a:lnSpc>
                  <a:spcPct val="120000"/>
                </a:lnSpc>
              </a:pPr>
              <a:r>
                <a:rPr lang="zh-CN" altLang="en-US" sz="1000" dirty="0">
                  <a:solidFill>
                    <a:schemeClr val="dk1">
                      <a:lumMod val="100000"/>
                    </a:schemeClr>
                  </a:solidFill>
                </a:rPr>
                <a:t>请替换文字内容复制你的内容到此 </a:t>
              </a:r>
              <a:br>
                <a:rPr lang="zh-CN" altLang="en-US" sz="1000" dirty="0">
                  <a:solidFill>
                    <a:schemeClr val="dk1">
                      <a:lumMod val="100000"/>
                    </a:schemeClr>
                  </a:solidFill>
                </a:rPr>
              </a:br>
              <a:endParaRPr lang="zh-CN" altLang="en-US" sz="1000" dirty="0">
                <a:solidFill>
                  <a:schemeClr val="dk1">
                    <a:lumMod val="100000"/>
                  </a:schemeClr>
                </a:solidFill>
              </a:endParaRPr>
            </a:p>
          </p:txBody>
        </p:sp>
      </p:grpSp>
      <p:grpSp>
        <p:nvGrpSpPr>
          <p:cNvPr id="17" name="千图PPT彼岸天：ID 8661124库_组合 33"/>
          <p:cNvGrpSpPr/>
          <p:nvPr>
            <p:custDataLst>
              <p:tags r:id="rId3"/>
            </p:custDataLst>
          </p:nvPr>
        </p:nvGrpSpPr>
        <p:grpSpPr>
          <a:xfrm>
            <a:off x="867857" y="2504799"/>
            <a:ext cx="3207411" cy="951390"/>
            <a:chOff x="719138" y="4748567"/>
            <a:chExt cx="2186768" cy="951390"/>
          </a:xfrm>
        </p:grpSpPr>
        <p:sp>
          <p:nvSpPr>
            <p:cNvPr id="24" name="TextBox 34"/>
            <p:cNvSpPr txBox="1"/>
            <p:nvPr/>
          </p:nvSpPr>
          <p:spPr>
            <a:xfrm>
              <a:off x="719138" y="4748567"/>
              <a:ext cx="2186768" cy="365384"/>
            </a:xfrm>
            <a:prstGeom prst="rect">
              <a:avLst/>
            </a:prstGeom>
            <a:noFill/>
          </p:spPr>
          <p:txBody>
            <a:bodyPr wrap="none" lIns="0" tIns="0" rIns="216000" bIns="0" anchor="ctr" anchorCtr="0">
              <a:normAutofit/>
            </a:bodyPr>
            <a:lstStyle/>
            <a:p>
              <a:pPr algn="r"/>
              <a:r>
                <a:rPr lang="zh-CN" altLang="en-US" sz="1600" b="1" dirty="0">
                  <a:solidFill>
                    <a:schemeClr val="accent3">
                      <a:lumMod val="100000"/>
                    </a:schemeClr>
                  </a:solidFill>
                </a:rPr>
                <a:t>输入标题文本</a:t>
              </a:r>
              <a:endParaRPr lang="zh-CN" altLang="en-US" sz="1600" b="1" dirty="0">
                <a:solidFill>
                  <a:schemeClr val="accent3">
                    <a:lumMod val="100000"/>
                  </a:schemeClr>
                </a:solidFill>
              </a:endParaRPr>
            </a:p>
          </p:txBody>
        </p:sp>
        <p:sp>
          <p:nvSpPr>
            <p:cNvPr id="25" name="TextBox 35"/>
            <p:cNvSpPr txBox="1"/>
            <p:nvPr/>
          </p:nvSpPr>
          <p:spPr>
            <a:xfrm>
              <a:off x="719138" y="5113949"/>
              <a:ext cx="2186768" cy="586008"/>
            </a:xfrm>
            <a:prstGeom prst="rect">
              <a:avLst/>
            </a:prstGeom>
          </p:spPr>
          <p:txBody>
            <a:bodyPr vert="horz" wrap="square" lIns="0" tIns="0" rIns="216000" bIns="0" anchor="ctr" anchorCtr="0">
              <a:normAutofit/>
            </a:bodyPr>
            <a:lstStyle/>
            <a:p>
              <a:pPr algn="r">
                <a:lnSpc>
                  <a:spcPct val="120000"/>
                </a:lnSpc>
              </a:pPr>
              <a:r>
                <a:rPr lang="zh-CN" altLang="en-US" sz="1000" dirty="0">
                  <a:solidFill>
                    <a:schemeClr val="dk1">
                      <a:lumMod val="100000"/>
                    </a:schemeClr>
                  </a:solidFill>
                </a:rPr>
                <a:t>请替换文字内容复制你的内容到此 </a:t>
              </a:r>
              <a:br>
                <a:rPr lang="zh-CN" altLang="en-US" sz="1000" dirty="0">
                  <a:solidFill>
                    <a:schemeClr val="dk1">
                      <a:lumMod val="100000"/>
                    </a:schemeClr>
                  </a:solidFill>
                </a:rPr>
              </a:br>
              <a:endParaRPr lang="zh-CN" altLang="en-US" sz="1000" dirty="0">
                <a:solidFill>
                  <a:schemeClr val="dk1">
                    <a:lumMod val="100000"/>
                  </a:schemeClr>
                </a:solidFill>
              </a:endParaRPr>
            </a:p>
          </p:txBody>
        </p:sp>
      </p:grpSp>
      <p:grpSp>
        <p:nvGrpSpPr>
          <p:cNvPr id="18" name="千图PPT彼岸天：ID 8661124库_组合 36"/>
          <p:cNvGrpSpPr/>
          <p:nvPr>
            <p:custDataLst>
              <p:tags r:id="rId4"/>
            </p:custDataLst>
          </p:nvPr>
        </p:nvGrpSpPr>
        <p:grpSpPr>
          <a:xfrm>
            <a:off x="7109209" y="1515326"/>
            <a:ext cx="4099359" cy="682704"/>
            <a:chOff x="719138" y="4748567"/>
            <a:chExt cx="2186768" cy="682704"/>
          </a:xfrm>
        </p:grpSpPr>
        <p:sp>
          <p:nvSpPr>
            <p:cNvPr id="22" name="TextBox 37"/>
            <p:cNvSpPr txBox="1"/>
            <p:nvPr/>
          </p:nvSpPr>
          <p:spPr>
            <a:xfrm>
              <a:off x="719138" y="4748567"/>
              <a:ext cx="2186768" cy="365384"/>
            </a:xfrm>
            <a:prstGeom prst="rect">
              <a:avLst/>
            </a:prstGeom>
            <a:noFill/>
          </p:spPr>
          <p:txBody>
            <a:bodyPr wrap="none" lIns="216000" tIns="0" rIns="0" bIns="0" anchor="ctr" anchorCtr="0">
              <a:normAutofit/>
            </a:bodyPr>
            <a:lstStyle/>
            <a:p>
              <a:r>
                <a:rPr lang="zh-CN" altLang="en-US" sz="1600" b="1" dirty="0">
                  <a:solidFill>
                    <a:schemeClr val="accent1">
                      <a:lumMod val="100000"/>
                    </a:schemeClr>
                  </a:solidFill>
                </a:rPr>
                <a:t>输入标题文本</a:t>
              </a:r>
              <a:endParaRPr lang="zh-CN" altLang="en-US" sz="1600" b="1" dirty="0">
                <a:solidFill>
                  <a:schemeClr val="accent1">
                    <a:lumMod val="100000"/>
                  </a:schemeClr>
                </a:solidFill>
              </a:endParaRPr>
            </a:p>
          </p:txBody>
        </p:sp>
        <p:sp>
          <p:nvSpPr>
            <p:cNvPr id="23" name="TextBox 38"/>
            <p:cNvSpPr txBox="1"/>
            <p:nvPr/>
          </p:nvSpPr>
          <p:spPr>
            <a:xfrm>
              <a:off x="719138" y="5113949"/>
              <a:ext cx="2186768" cy="317322"/>
            </a:xfrm>
            <a:prstGeom prst="rect">
              <a:avLst/>
            </a:prstGeom>
          </p:spPr>
          <p:txBody>
            <a:bodyPr vert="horz" wrap="square" lIns="216000" tIns="0" rIns="0" bIns="0" anchor="ctr" anchorCtr="0">
              <a:normAutofit/>
            </a:bodyPr>
            <a:lstStyle/>
            <a:p>
              <a:pPr algn="l">
                <a:lnSpc>
                  <a:spcPct val="120000"/>
                </a:lnSpc>
              </a:pPr>
              <a:r>
                <a:rPr lang="zh-CN" altLang="en-US" sz="1000" dirty="0">
                  <a:solidFill>
                    <a:schemeClr val="dk1">
                      <a:lumMod val="100000"/>
                    </a:schemeClr>
                  </a:solidFill>
                </a:rPr>
                <a:t>请替换文字内容复制你的内容到此 </a:t>
              </a:r>
              <a:endParaRPr lang="zh-CN" altLang="en-US" sz="1000" dirty="0">
                <a:solidFill>
                  <a:schemeClr val="dk1">
                    <a:lumMod val="100000"/>
                  </a:schemeClr>
                </a:solidFill>
              </a:endParaRPr>
            </a:p>
          </p:txBody>
        </p:sp>
      </p:grpSp>
      <p:grpSp>
        <p:nvGrpSpPr>
          <p:cNvPr id="19" name="千图PPT彼岸天：ID 8661124库_组合 39"/>
          <p:cNvGrpSpPr/>
          <p:nvPr>
            <p:custDataLst>
              <p:tags r:id="rId5"/>
            </p:custDataLst>
          </p:nvPr>
        </p:nvGrpSpPr>
        <p:grpSpPr>
          <a:xfrm>
            <a:off x="970717" y="4977805"/>
            <a:ext cx="4099359" cy="682704"/>
            <a:chOff x="719138" y="4748567"/>
            <a:chExt cx="2186768" cy="682704"/>
          </a:xfrm>
        </p:grpSpPr>
        <p:sp>
          <p:nvSpPr>
            <p:cNvPr id="20" name="TextBox 40"/>
            <p:cNvSpPr txBox="1"/>
            <p:nvPr/>
          </p:nvSpPr>
          <p:spPr>
            <a:xfrm>
              <a:off x="719138" y="4748567"/>
              <a:ext cx="2186768" cy="365384"/>
            </a:xfrm>
            <a:prstGeom prst="rect">
              <a:avLst/>
            </a:prstGeom>
            <a:noFill/>
          </p:spPr>
          <p:txBody>
            <a:bodyPr wrap="none" lIns="216000" tIns="0" rIns="216000" bIns="0" anchor="ctr" anchorCtr="0">
              <a:normAutofit/>
            </a:bodyPr>
            <a:lstStyle/>
            <a:p>
              <a:pPr algn="r"/>
              <a:r>
                <a:rPr lang="zh-CN" altLang="en-US" sz="1600" b="1" dirty="0">
                  <a:solidFill>
                    <a:schemeClr val="accent2">
                      <a:lumMod val="100000"/>
                    </a:schemeClr>
                  </a:solidFill>
                </a:rPr>
                <a:t>输入标题文本</a:t>
              </a:r>
              <a:endParaRPr lang="zh-CN" altLang="en-US" sz="1600" b="1" dirty="0">
                <a:solidFill>
                  <a:schemeClr val="accent2">
                    <a:lumMod val="100000"/>
                  </a:schemeClr>
                </a:solidFill>
              </a:endParaRPr>
            </a:p>
          </p:txBody>
        </p:sp>
        <p:sp>
          <p:nvSpPr>
            <p:cNvPr id="21" name="TextBox 41"/>
            <p:cNvSpPr txBox="1"/>
            <p:nvPr/>
          </p:nvSpPr>
          <p:spPr>
            <a:xfrm>
              <a:off x="719138" y="5113949"/>
              <a:ext cx="2186768" cy="317322"/>
            </a:xfrm>
            <a:prstGeom prst="rect">
              <a:avLst/>
            </a:prstGeom>
          </p:spPr>
          <p:txBody>
            <a:bodyPr vert="horz" wrap="square" lIns="216000" tIns="0" rIns="216000" bIns="0" anchor="ctr" anchorCtr="0">
              <a:normAutofit/>
            </a:bodyPr>
            <a:lstStyle/>
            <a:p>
              <a:pPr algn="r">
                <a:lnSpc>
                  <a:spcPct val="120000"/>
                </a:lnSpc>
              </a:pPr>
              <a:r>
                <a:rPr lang="zh-CN" altLang="en-US" sz="1000" dirty="0">
                  <a:solidFill>
                    <a:schemeClr val="dk1">
                      <a:lumMod val="100000"/>
                    </a:schemeClr>
                  </a:solidFill>
                </a:rPr>
                <a:t>请替换文字内容复制你的内容到</a:t>
              </a:r>
              <a:r>
                <a:rPr lang="zh-CN" altLang="en-US" sz="1000" dirty="0" smtClean="0">
                  <a:solidFill>
                    <a:schemeClr val="dk1">
                      <a:lumMod val="100000"/>
                    </a:schemeClr>
                  </a:solidFill>
                </a:rPr>
                <a:t>此</a:t>
              </a:r>
              <a:endParaRPr lang="zh-CN" altLang="en-US" sz="1000" dirty="0">
                <a:solidFill>
                  <a:schemeClr val="dk1">
                    <a:lumMod val="100000"/>
                  </a:schemeClr>
                </a:solidFill>
              </a:endParaRPr>
            </a:p>
          </p:txBody>
        </p:sp>
      </p:grpSp>
      <p:sp>
        <p:nvSpPr>
          <p:cNvPr id="36" name="矩形 35"/>
          <p:cNvSpPr/>
          <p:nvPr/>
        </p:nvSpPr>
        <p:spPr>
          <a:xfrm>
            <a:off x="3814780" y="650997"/>
            <a:ext cx="4164729" cy="7003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zh-CN" altLang="en-US" sz="4550" b="1" dirty="0">
                <a:solidFill>
                  <a:schemeClr val="tx1"/>
                </a:solidFill>
                <a:latin typeface="汉仪乐喵体简" panose="00020600040101010101" pitchFamily="18" charset="-122"/>
                <a:ea typeface="汉仪乐喵体简" panose="00020600040101010101" pitchFamily="18" charset="-122"/>
                <a:cs typeface="+mn-ea"/>
                <a:sym typeface="+mn-lt"/>
              </a:rPr>
              <a:t>请输入您的标题</a:t>
            </a:r>
            <a:endParaRPr lang="zh-CN" altLang="en-US" sz="4550" b="1" dirty="0">
              <a:solidFill>
                <a:schemeClr val="tx1"/>
              </a:solidFill>
              <a:latin typeface="汉仪乐喵体简" panose="00020600040101010101" pitchFamily="18" charset="-122"/>
              <a:ea typeface="汉仪乐喵体简" panose="00020600040101010101" pitchFamily="18" charset="-122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 advTm="3000">
        <p14:ripple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3"/>
          <p:cNvSpPr txBox="1">
            <a:spLocks noChangeArrowheads="1"/>
          </p:cNvSpPr>
          <p:nvPr/>
        </p:nvSpPr>
        <p:spPr bwMode="auto">
          <a:xfrm>
            <a:off x="1893897" y="3918786"/>
            <a:ext cx="5674990" cy="9233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5400" b="1" dirty="0">
                <a:latin typeface="汉仪乐喵体简" panose="00020600040101010101" pitchFamily="18" charset="-122"/>
                <a:ea typeface="汉仪乐喵体简" panose="00020600040101010101" pitchFamily="18" charset="-122"/>
              </a:rPr>
              <a:t>请输入您的标题</a:t>
            </a:r>
            <a:endParaRPr lang="zh-CN" altLang="en-US" sz="5400" b="1" dirty="0">
              <a:latin typeface="汉仪乐喵体简" panose="00020600040101010101" pitchFamily="18" charset="-122"/>
              <a:ea typeface="汉仪乐喵体简" panose="00020600040101010101" pitchFamily="18" charset="-122"/>
            </a:endParaRPr>
          </a:p>
        </p:txBody>
      </p:sp>
      <p:sp>
        <p:nvSpPr>
          <p:cNvPr id="3" name="文本框 6"/>
          <p:cNvSpPr txBox="1"/>
          <p:nvPr/>
        </p:nvSpPr>
        <p:spPr>
          <a:xfrm>
            <a:off x="3938907" y="2441458"/>
            <a:ext cx="1762770" cy="147732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zh-CN" sz="9600" dirty="0">
                <a:solidFill>
                  <a:srgbClr val="9B050E"/>
                </a:solidFill>
                <a:latin typeface="汉仪乐喵体简" panose="00020600040101010101" pitchFamily="18" charset="-122"/>
                <a:ea typeface="汉仪乐喵体简" panose="00020600040101010101" pitchFamily="18" charset="-122"/>
                <a:cs typeface="+mn-ea"/>
                <a:sym typeface="Arial" panose="020B0604020202020204" pitchFamily="34" charset="0"/>
              </a:rPr>
              <a:t>02</a:t>
            </a:r>
            <a:endParaRPr lang="zh-CN" altLang="en-US" sz="9600" dirty="0">
              <a:solidFill>
                <a:srgbClr val="9B050E"/>
              </a:solidFill>
              <a:latin typeface="汉仪乐喵体简" panose="00020600040101010101" pitchFamily="18" charset="-122"/>
              <a:ea typeface="汉仪乐喵体简" panose="00020600040101010101" pitchFamily="18" charset="-122"/>
              <a:cs typeface="+mn-ea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 advTm="3000">
        <p14:ripple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tags/tag1.xml><?xml version="1.0" encoding="utf-8"?>
<p:tagLst xmlns:p="http://schemas.openxmlformats.org/presentationml/2006/main">
  <p:tag name="PA" val="v4.0.0"/>
</p:tagLst>
</file>

<file path=ppt/tags/tag10.xml><?xml version="1.0" encoding="utf-8"?>
<p:tagLst xmlns:p="http://schemas.openxmlformats.org/presentationml/2006/main">
  <p:tag name="PA" val="v4.0.0"/>
</p:tagLst>
</file>

<file path=ppt/tags/tag100.xml><?xml version="1.0" encoding="utf-8"?>
<p:tagLst xmlns:p="http://schemas.openxmlformats.org/presentationml/2006/main">
  <p:tag name="PA" val="v4.0.0"/>
</p:tagLst>
</file>

<file path=ppt/tags/tag101.xml><?xml version="1.0" encoding="utf-8"?>
<p:tagLst xmlns:p="http://schemas.openxmlformats.org/presentationml/2006/main">
  <p:tag name="PA" val="v4.0.0"/>
</p:tagLst>
</file>

<file path=ppt/tags/tag102.xml><?xml version="1.0" encoding="utf-8"?>
<p:tagLst xmlns:p="http://schemas.openxmlformats.org/presentationml/2006/main">
  <p:tag name="PA" val="v4.0.0"/>
</p:tagLst>
</file>

<file path=ppt/tags/tag103.xml><?xml version="1.0" encoding="utf-8"?>
<p:tagLst xmlns:p="http://schemas.openxmlformats.org/presentationml/2006/main">
  <p:tag name="PA" val="v4.0.0"/>
</p:tagLst>
</file>

<file path=ppt/tags/tag104.xml><?xml version="1.0" encoding="utf-8"?>
<p:tagLst xmlns:p="http://schemas.openxmlformats.org/presentationml/2006/main">
  <p:tag name="PA" val="v4.0.0"/>
</p:tagLst>
</file>

<file path=ppt/tags/tag105.xml><?xml version="1.0" encoding="utf-8"?>
<p:tagLst xmlns:p="http://schemas.openxmlformats.org/presentationml/2006/main">
  <p:tag name="PA" val="v4.0.0"/>
</p:tagLst>
</file>

<file path=ppt/tags/tag106.xml><?xml version="1.0" encoding="utf-8"?>
<p:tagLst xmlns:p="http://schemas.openxmlformats.org/presentationml/2006/main">
  <p:tag name="PA" val="v4.0.0"/>
</p:tagLst>
</file>

<file path=ppt/tags/tag107.xml><?xml version="1.0" encoding="utf-8"?>
<p:tagLst xmlns:p="http://schemas.openxmlformats.org/presentationml/2006/main">
  <p:tag name="PA" val="v4.0.0"/>
</p:tagLst>
</file>

<file path=ppt/tags/tag108.xml><?xml version="1.0" encoding="utf-8"?>
<p:tagLst xmlns:p="http://schemas.openxmlformats.org/presentationml/2006/main">
  <p:tag name="PA" val="v4.0.0"/>
</p:tagLst>
</file>

<file path=ppt/tags/tag109.xml><?xml version="1.0" encoding="utf-8"?>
<p:tagLst xmlns:p="http://schemas.openxmlformats.org/presentationml/2006/main">
  <p:tag name="PA" val="v4.0.0"/>
</p:tagLst>
</file>

<file path=ppt/tags/tag11.xml><?xml version="1.0" encoding="utf-8"?>
<p:tagLst xmlns:p="http://schemas.openxmlformats.org/presentationml/2006/main">
  <p:tag name="PA" val="v4.0.0"/>
</p:tagLst>
</file>

<file path=ppt/tags/tag110.xml><?xml version="1.0" encoding="utf-8"?>
<p:tagLst xmlns:p="http://schemas.openxmlformats.org/presentationml/2006/main">
  <p:tag name="PA" val="v4.0.0"/>
</p:tagLst>
</file>

<file path=ppt/tags/tag111.xml><?xml version="1.0" encoding="utf-8"?>
<p:tagLst xmlns:p="http://schemas.openxmlformats.org/presentationml/2006/main">
  <p:tag name="PA" val="v4.0.0"/>
</p:tagLst>
</file>

<file path=ppt/tags/tag112.xml><?xml version="1.0" encoding="utf-8"?>
<p:tagLst xmlns:p="http://schemas.openxmlformats.org/presentationml/2006/main">
  <p:tag name="PA" val="v4.0.0"/>
</p:tagLst>
</file>

<file path=ppt/tags/tag113.xml><?xml version="1.0" encoding="utf-8"?>
<p:tagLst xmlns:p="http://schemas.openxmlformats.org/presentationml/2006/main">
  <p:tag name="PA" val="v4.0.0"/>
</p:tagLst>
</file>

<file path=ppt/tags/tag114.xml><?xml version="1.0" encoding="utf-8"?>
<p:tagLst xmlns:p="http://schemas.openxmlformats.org/presentationml/2006/main">
  <p:tag name="PA" val="v4.0.0"/>
</p:tagLst>
</file>

<file path=ppt/tags/tag115.xml><?xml version="1.0" encoding="utf-8"?>
<p:tagLst xmlns:p="http://schemas.openxmlformats.org/presentationml/2006/main">
  <p:tag name="PA" val="v4.0.0"/>
</p:tagLst>
</file>

<file path=ppt/tags/tag116.xml><?xml version="1.0" encoding="utf-8"?>
<p:tagLst xmlns:p="http://schemas.openxmlformats.org/presentationml/2006/main">
  <p:tag name="PA" val="v4.0.0"/>
</p:tagLst>
</file>

<file path=ppt/tags/tag117.xml><?xml version="1.0" encoding="utf-8"?>
<p:tagLst xmlns:p="http://schemas.openxmlformats.org/presentationml/2006/main">
  <p:tag name="PA" val="v4.0.0"/>
</p:tagLst>
</file>

<file path=ppt/tags/tag118.xml><?xml version="1.0" encoding="utf-8"?>
<p:tagLst xmlns:p="http://schemas.openxmlformats.org/presentationml/2006/main">
  <p:tag name="PA" val="v4.0.0"/>
</p:tagLst>
</file>

<file path=ppt/tags/tag119.xml><?xml version="1.0" encoding="utf-8"?>
<p:tagLst xmlns:p="http://schemas.openxmlformats.org/presentationml/2006/main">
  <p:tag name="PA" val="v4.0.0"/>
</p:tagLst>
</file>

<file path=ppt/tags/tag12.xml><?xml version="1.0" encoding="utf-8"?>
<p:tagLst xmlns:p="http://schemas.openxmlformats.org/presentationml/2006/main">
  <p:tag name="PA" val="v4.0.0"/>
</p:tagLst>
</file>

<file path=ppt/tags/tag120.xml><?xml version="1.0" encoding="utf-8"?>
<p:tagLst xmlns:p="http://schemas.openxmlformats.org/presentationml/2006/main">
  <p:tag name="ISLIDE TOOLS.GUIDESSETTING" val="{&quot;Id&quot;:&quot;GuidesStyle_Normal&quot;,&quot;Name&quot;:&quot;正常&quot;,&quot;HeaderHeight&quot;:10.0,&quot;FooterHeight&quot;:4.0,&quot;SideMargin&quot;:3.0,&quot;TopMargin&quot;:3.0,&quot;BottomMargin&quot;:3.0,&quot;IntervalMargin&quot;:3.0}"/>
  <p:tag name="ISPRING_ULTRA_SCORM_COURSE_ID" val="27A02B65-D083-4C77-BD61-28C07B4EBF7B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SCORM_RATE_SLIDES" val="1"/>
  <p:tag name="ISPRINGONLINEFOLDERID" val="0"/>
  <p:tag name="ISPRINGONLINEFOLDERPATH" val="内容列表"/>
  <p:tag name="ISPRINGCLOUDFOLDERID" val="0"/>
  <p:tag name="ISPRINGCLOUDFOLDERPATH" val="系统信息库"/>
  <p:tag name="ISPRING_PLAYERS_CUSTOMIZATION" val="UEsDBBQAAgAIAEOUV0cNwDEewAEAANoDAAAPAAAAbm9uZS9wbGF5ZXIueG1spZJPb9QwEMXPW6nfIfK9dpYKUa0cekDKiaJKC4jbyptME1PHDp4Ju/vtmfzZpFuQQOKQaPIy72fPs/X9sXHJT4hog8/EWqYiAV+E0voqE18+5zd34v799ZVunTlBTGyZCR88iKQELKJtiX2PhupMvBAkQ0XCL4+bI9pM1ETtRqnD4SAPtzLESr1J07X69vBxW9TQmBvrkYwvmLvs5VYkbbQhWjpl4l0qrq9WA/ICZ5F7fIXBdf3KKIvQqDYCgieIatz2bN3Q3838NMErOrWAgkdfDbPvTfH8EMrOAfbaSo9tWyDqCYO20rSx6zufYCwyMTbsGkA0FaB0vhJq9Ko/mPWTM1hPHLzA9ty22zuLNYsjfejeLerubBmyVxNHXYJ0M0wwnGLeOZeDoS5CKZIIPzrLVd5jv85HkK7FuJzn7h0+Wy/xULDGVW4KCvH0gR18JFOUco5ejtHLwdTbh+ITF49TnNsFMgezhKBratzbf86j7/6fOEp4Mp0jcV7B+hKOueW/BA2PQsAz9pqk1sl+tTOVd9ftmxdX40Iadzdl8R1FQiZWwNewNGTUos8w9Zqm1fg5JTTHotXv91JPRC5/AVBLAQIAABQAAgAIAEOUV0cNwDEewAEAANoDAAAPAAAAAAAAAAEAAAAAAAAAAABub25lL3BsYXllci54bWxQSwUGAAAAAAEAAQA9AAAA7QEAAAAA"/>
  <p:tag name="ISPRING_PRESENTATION_TITLE" val="卡通多媒体公开课课件PPT模板"/>
</p:tagLst>
</file>

<file path=ppt/tags/tag13.xml><?xml version="1.0" encoding="utf-8"?>
<p:tagLst xmlns:p="http://schemas.openxmlformats.org/presentationml/2006/main">
  <p:tag name="PA" val="v4.0.0"/>
</p:tagLst>
</file>

<file path=ppt/tags/tag14.xml><?xml version="1.0" encoding="utf-8"?>
<p:tagLst xmlns:p="http://schemas.openxmlformats.org/presentationml/2006/main">
  <p:tag name="PA" val="v4.0.0"/>
</p:tagLst>
</file>

<file path=ppt/tags/tag15.xml><?xml version="1.0" encoding="utf-8"?>
<p:tagLst xmlns:p="http://schemas.openxmlformats.org/presentationml/2006/main">
  <p:tag name="PA" val="v4.0.0"/>
</p:tagLst>
</file>

<file path=ppt/tags/tag16.xml><?xml version="1.0" encoding="utf-8"?>
<p:tagLst xmlns:p="http://schemas.openxmlformats.org/presentationml/2006/main">
  <p:tag name="PA" val="v4.0.0"/>
</p:tagLst>
</file>

<file path=ppt/tags/tag17.xml><?xml version="1.0" encoding="utf-8"?>
<p:tagLst xmlns:p="http://schemas.openxmlformats.org/presentationml/2006/main">
  <p:tag name="PA" val="v4.0.0"/>
</p:tagLst>
</file>

<file path=ppt/tags/tag18.xml><?xml version="1.0" encoding="utf-8"?>
<p:tagLst xmlns:p="http://schemas.openxmlformats.org/presentationml/2006/main">
  <p:tag name="PA" val="v4.0.0"/>
</p:tagLst>
</file>

<file path=ppt/tags/tag19.xml><?xml version="1.0" encoding="utf-8"?>
<p:tagLst xmlns:p="http://schemas.openxmlformats.org/presentationml/2006/main">
  <p:tag name="PA" val="v4.0.0"/>
</p:tagLst>
</file>

<file path=ppt/tags/tag2.xml><?xml version="1.0" encoding="utf-8"?>
<p:tagLst xmlns:p="http://schemas.openxmlformats.org/presentationml/2006/main">
  <p:tag name="PA" val="v4.0.0"/>
</p:tagLst>
</file>

<file path=ppt/tags/tag20.xml><?xml version="1.0" encoding="utf-8"?>
<p:tagLst xmlns:p="http://schemas.openxmlformats.org/presentationml/2006/main">
  <p:tag name="PA" val="v4.0.0"/>
</p:tagLst>
</file>

<file path=ppt/tags/tag21.xml><?xml version="1.0" encoding="utf-8"?>
<p:tagLst xmlns:p="http://schemas.openxmlformats.org/presentationml/2006/main">
  <p:tag name="PA" val="v4.0.0"/>
</p:tagLst>
</file>

<file path=ppt/tags/tag22.xml><?xml version="1.0" encoding="utf-8"?>
<p:tagLst xmlns:p="http://schemas.openxmlformats.org/presentationml/2006/main">
  <p:tag name="PA" val="v4.0.0"/>
</p:tagLst>
</file>

<file path=ppt/tags/tag23.xml><?xml version="1.0" encoding="utf-8"?>
<p:tagLst xmlns:p="http://schemas.openxmlformats.org/presentationml/2006/main">
  <p:tag name="PA" val="v4.0.0"/>
</p:tagLst>
</file>

<file path=ppt/tags/tag24.xml><?xml version="1.0" encoding="utf-8"?>
<p:tagLst xmlns:p="http://schemas.openxmlformats.org/presentationml/2006/main">
  <p:tag name="PA" val="v4.0.0"/>
</p:tagLst>
</file>

<file path=ppt/tags/tag25.xml><?xml version="1.0" encoding="utf-8"?>
<p:tagLst xmlns:p="http://schemas.openxmlformats.org/presentationml/2006/main">
  <p:tag name="PA" val="v4.0.0"/>
</p:tagLst>
</file>

<file path=ppt/tags/tag26.xml><?xml version="1.0" encoding="utf-8"?>
<p:tagLst xmlns:p="http://schemas.openxmlformats.org/presentationml/2006/main">
  <p:tag name="PA" val="v4.0.0"/>
</p:tagLst>
</file>

<file path=ppt/tags/tag27.xml><?xml version="1.0" encoding="utf-8"?>
<p:tagLst xmlns:p="http://schemas.openxmlformats.org/presentationml/2006/main">
  <p:tag name="PA" val="v4.0.0"/>
</p:tagLst>
</file>

<file path=ppt/tags/tag28.xml><?xml version="1.0" encoding="utf-8"?>
<p:tagLst xmlns:p="http://schemas.openxmlformats.org/presentationml/2006/main">
  <p:tag name="PA" val="v4.0.0"/>
</p:tagLst>
</file>

<file path=ppt/tags/tag29.xml><?xml version="1.0" encoding="utf-8"?>
<p:tagLst xmlns:p="http://schemas.openxmlformats.org/presentationml/2006/main">
  <p:tag name="PA" val="v4.0.0"/>
</p:tagLst>
</file>

<file path=ppt/tags/tag3.xml><?xml version="1.0" encoding="utf-8"?>
<p:tagLst xmlns:p="http://schemas.openxmlformats.org/presentationml/2006/main">
  <p:tag name="PA" val="v4.0.0"/>
</p:tagLst>
</file>

<file path=ppt/tags/tag30.xml><?xml version="1.0" encoding="utf-8"?>
<p:tagLst xmlns:p="http://schemas.openxmlformats.org/presentationml/2006/main">
  <p:tag name="PA" val="v4.0.0"/>
</p:tagLst>
</file>

<file path=ppt/tags/tag31.xml><?xml version="1.0" encoding="utf-8"?>
<p:tagLst xmlns:p="http://schemas.openxmlformats.org/presentationml/2006/main">
  <p:tag name="PA" val="v4.0.0"/>
</p:tagLst>
</file>

<file path=ppt/tags/tag32.xml><?xml version="1.0" encoding="utf-8"?>
<p:tagLst xmlns:p="http://schemas.openxmlformats.org/presentationml/2006/main">
  <p:tag name="PA" val="v4.0.0"/>
</p:tagLst>
</file>

<file path=ppt/tags/tag33.xml><?xml version="1.0" encoding="utf-8"?>
<p:tagLst xmlns:p="http://schemas.openxmlformats.org/presentationml/2006/main">
  <p:tag name="PA" val="v4.0.0"/>
</p:tagLst>
</file>

<file path=ppt/tags/tag34.xml><?xml version="1.0" encoding="utf-8"?>
<p:tagLst xmlns:p="http://schemas.openxmlformats.org/presentationml/2006/main">
  <p:tag name="PA" val="v4.0.0"/>
</p:tagLst>
</file>

<file path=ppt/tags/tag35.xml><?xml version="1.0" encoding="utf-8"?>
<p:tagLst xmlns:p="http://schemas.openxmlformats.org/presentationml/2006/main">
  <p:tag name="PA" val="v4.0.0"/>
</p:tagLst>
</file>

<file path=ppt/tags/tag36.xml><?xml version="1.0" encoding="utf-8"?>
<p:tagLst xmlns:p="http://schemas.openxmlformats.org/presentationml/2006/main">
  <p:tag name="PA" val="v4.0.0"/>
</p:tagLst>
</file>

<file path=ppt/tags/tag37.xml><?xml version="1.0" encoding="utf-8"?>
<p:tagLst xmlns:p="http://schemas.openxmlformats.org/presentationml/2006/main">
  <p:tag name="PA" val="v4.0.0"/>
</p:tagLst>
</file>

<file path=ppt/tags/tag38.xml><?xml version="1.0" encoding="utf-8"?>
<p:tagLst xmlns:p="http://schemas.openxmlformats.org/presentationml/2006/main">
  <p:tag name="PA" val="v4.0.0"/>
</p:tagLst>
</file>

<file path=ppt/tags/tag39.xml><?xml version="1.0" encoding="utf-8"?>
<p:tagLst xmlns:p="http://schemas.openxmlformats.org/presentationml/2006/main">
  <p:tag name="PA" val="v4.0.0"/>
</p:tagLst>
</file>

<file path=ppt/tags/tag4.xml><?xml version="1.0" encoding="utf-8"?>
<p:tagLst xmlns:p="http://schemas.openxmlformats.org/presentationml/2006/main">
  <p:tag name="PA" val="v4.0.0"/>
</p:tagLst>
</file>

<file path=ppt/tags/tag40.xml><?xml version="1.0" encoding="utf-8"?>
<p:tagLst xmlns:p="http://schemas.openxmlformats.org/presentationml/2006/main">
  <p:tag name="PA" val="v4.0.0"/>
</p:tagLst>
</file>

<file path=ppt/tags/tag41.xml><?xml version="1.0" encoding="utf-8"?>
<p:tagLst xmlns:p="http://schemas.openxmlformats.org/presentationml/2006/main">
  <p:tag name="PA" val="v4.0.0"/>
</p:tagLst>
</file>

<file path=ppt/tags/tag42.xml><?xml version="1.0" encoding="utf-8"?>
<p:tagLst xmlns:p="http://schemas.openxmlformats.org/presentationml/2006/main">
  <p:tag name="PA" val="v4.0.0"/>
</p:tagLst>
</file>

<file path=ppt/tags/tag43.xml><?xml version="1.0" encoding="utf-8"?>
<p:tagLst xmlns:p="http://schemas.openxmlformats.org/presentationml/2006/main">
  <p:tag name="PA" val="v4.0.0"/>
</p:tagLst>
</file>

<file path=ppt/tags/tag44.xml><?xml version="1.0" encoding="utf-8"?>
<p:tagLst xmlns:p="http://schemas.openxmlformats.org/presentationml/2006/main">
  <p:tag name="PA" val="v4.0.0"/>
</p:tagLst>
</file>

<file path=ppt/tags/tag45.xml><?xml version="1.0" encoding="utf-8"?>
<p:tagLst xmlns:p="http://schemas.openxmlformats.org/presentationml/2006/main">
  <p:tag name="PA" val="v4.0.0"/>
</p:tagLst>
</file>

<file path=ppt/tags/tag46.xml><?xml version="1.0" encoding="utf-8"?>
<p:tagLst xmlns:p="http://schemas.openxmlformats.org/presentationml/2006/main">
  <p:tag name="PA" val="v4.0.0"/>
</p:tagLst>
</file>

<file path=ppt/tags/tag47.xml><?xml version="1.0" encoding="utf-8"?>
<p:tagLst xmlns:p="http://schemas.openxmlformats.org/presentationml/2006/main">
  <p:tag name="PA" val="v4.0.0"/>
</p:tagLst>
</file>

<file path=ppt/tags/tag48.xml><?xml version="1.0" encoding="utf-8"?>
<p:tagLst xmlns:p="http://schemas.openxmlformats.org/presentationml/2006/main">
  <p:tag name="PA" val="v4.0.0"/>
</p:tagLst>
</file>

<file path=ppt/tags/tag49.xml><?xml version="1.0" encoding="utf-8"?>
<p:tagLst xmlns:p="http://schemas.openxmlformats.org/presentationml/2006/main">
  <p:tag name="PA" val="v4.0.0"/>
</p:tagLst>
</file>

<file path=ppt/tags/tag5.xml><?xml version="1.0" encoding="utf-8"?>
<p:tagLst xmlns:p="http://schemas.openxmlformats.org/presentationml/2006/main">
  <p:tag name="PA" val="v4.0.0"/>
</p:tagLst>
</file>

<file path=ppt/tags/tag50.xml><?xml version="1.0" encoding="utf-8"?>
<p:tagLst xmlns:p="http://schemas.openxmlformats.org/presentationml/2006/main">
  <p:tag name="PA" val="v4.0.0"/>
</p:tagLst>
</file>

<file path=ppt/tags/tag51.xml><?xml version="1.0" encoding="utf-8"?>
<p:tagLst xmlns:p="http://schemas.openxmlformats.org/presentationml/2006/main">
  <p:tag name="PA" val="v4.0.0"/>
</p:tagLst>
</file>

<file path=ppt/tags/tag52.xml><?xml version="1.0" encoding="utf-8"?>
<p:tagLst xmlns:p="http://schemas.openxmlformats.org/presentationml/2006/main">
  <p:tag name="PA" val="v4.0.0"/>
</p:tagLst>
</file>

<file path=ppt/tags/tag53.xml><?xml version="1.0" encoding="utf-8"?>
<p:tagLst xmlns:p="http://schemas.openxmlformats.org/presentationml/2006/main">
  <p:tag name="PA" val="v4.0.0"/>
</p:tagLst>
</file>

<file path=ppt/tags/tag54.xml><?xml version="1.0" encoding="utf-8"?>
<p:tagLst xmlns:p="http://schemas.openxmlformats.org/presentationml/2006/main">
  <p:tag name="PA" val="v4.0.0"/>
</p:tagLst>
</file>

<file path=ppt/tags/tag55.xml><?xml version="1.0" encoding="utf-8"?>
<p:tagLst xmlns:p="http://schemas.openxmlformats.org/presentationml/2006/main">
  <p:tag name="PA" val="v4.0.0"/>
</p:tagLst>
</file>

<file path=ppt/tags/tag56.xml><?xml version="1.0" encoding="utf-8"?>
<p:tagLst xmlns:p="http://schemas.openxmlformats.org/presentationml/2006/main">
  <p:tag name="PA" val="v4.0.0"/>
</p:tagLst>
</file>

<file path=ppt/tags/tag57.xml><?xml version="1.0" encoding="utf-8"?>
<p:tagLst xmlns:p="http://schemas.openxmlformats.org/presentationml/2006/main">
  <p:tag name="PA" val="v4.0.0"/>
</p:tagLst>
</file>

<file path=ppt/tags/tag58.xml><?xml version="1.0" encoding="utf-8"?>
<p:tagLst xmlns:p="http://schemas.openxmlformats.org/presentationml/2006/main">
  <p:tag name="PA" val="v4.0.0"/>
</p:tagLst>
</file>

<file path=ppt/tags/tag59.xml><?xml version="1.0" encoding="utf-8"?>
<p:tagLst xmlns:p="http://schemas.openxmlformats.org/presentationml/2006/main">
  <p:tag name="PA" val="v4.0.0"/>
</p:tagLst>
</file>

<file path=ppt/tags/tag6.xml><?xml version="1.0" encoding="utf-8"?>
<p:tagLst xmlns:p="http://schemas.openxmlformats.org/presentationml/2006/main">
  <p:tag name="PA" val="v4.0.0"/>
</p:tagLst>
</file>

<file path=ppt/tags/tag60.xml><?xml version="1.0" encoding="utf-8"?>
<p:tagLst xmlns:p="http://schemas.openxmlformats.org/presentationml/2006/main">
  <p:tag name="PA" val="v4.0.0"/>
</p:tagLst>
</file>

<file path=ppt/tags/tag61.xml><?xml version="1.0" encoding="utf-8"?>
<p:tagLst xmlns:p="http://schemas.openxmlformats.org/presentationml/2006/main">
  <p:tag name="PA" val="v4.0.0"/>
</p:tagLst>
</file>

<file path=ppt/tags/tag62.xml><?xml version="1.0" encoding="utf-8"?>
<p:tagLst xmlns:p="http://schemas.openxmlformats.org/presentationml/2006/main">
  <p:tag name="PA" val="v4.0.0"/>
</p:tagLst>
</file>

<file path=ppt/tags/tag63.xml><?xml version="1.0" encoding="utf-8"?>
<p:tagLst xmlns:p="http://schemas.openxmlformats.org/presentationml/2006/main">
  <p:tag name="PA" val="v4.0.0"/>
</p:tagLst>
</file>

<file path=ppt/tags/tag64.xml><?xml version="1.0" encoding="utf-8"?>
<p:tagLst xmlns:p="http://schemas.openxmlformats.org/presentationml/2006/main">
  <p:tag name="PA" val="v4.0.0"/>
</p:tagLst>
</file>

<file path=ppt/tags/tag65.xml><?xml version="1.0" encoding="utf-8"?>
<p:tagLst xmlns:p="http://schemas.openxmlformats.org/presentationml/2006/main">
  <p:tag name="PA" val="v4.0.0"/>
</p:tagLst>
</file>

<file path=ppt/tags/tag66.xml><?xml version="1.0" encoding="utf-8"?>
<p:tagLst xmlns:p="http://schemas.openxmlformats.org/presentationml/2006/main">
  <p:tag name="PA" val="v4.0.0"/>
</p:tagLst>
</file>

<file path=ppt/tags/tag67.xml><?xml version="1.0" encoding="utf-8"?>
<p:tagLst xmlns:p="http://schemas.openxmlformats.org/presentationml/2006/main">
  <p:tag name="PA" val="v4.0.0"/>
</p:tagLst>
</file>

<file path=ppt/tags/tag68.xml><?xml version="1.0" encoding="utf-8"?>
<p:tagLst xmlns:p="http://schemas.openxmlformats.org/presentationml/2006/main">
  <p:tag name="PA" val="v4.0.0"/>
</p:tagLst>
</file>

<file path=ppt/tags/tag69.xml><?xml version="1.0" encoding="utf-8"?>
<p:tagLst xmlns:p="http://schemas.openxmlformats.org/presentationml/2006/main">
  <p:tag name="PA" val="v4.0.0"/>
</p:tagLst>
</file>

<file path=ppt/tags/tag7.xml><?xml version="1.0" encoding="utf-8"?>
<p:tagLst xmlns:p="http://schemas.openxmlformats.org/presentationml/2006/main">
  <p:tag name="PA" val="v4.0.0"/>
</p:tagLst>
</file>

<file path=ppt/tags/tag70.xml><?xml version="1.0" encoding="utf-8"?>
<p:tagLst xmlns:p="http://schemas.openxmlformats.org/presentationml/2006/main">
  <p:tag name="PA" val="v4.0.0"/>
</p:tagLst>
</file>

<file path=ppt/tags/tag71.xml><?xml version="1.0" encoding="utf-8"?>
<p:tagLst xmlns:p="http://schemas.openxmlformats.org/presentationml/2006/main">
  <p:tag name="PA" val="v4.0.0"/>
</p:tagLst>
</file>

<file path=ppt/tags/tag72.xml><?xml version="1.0" encoding="utf-8"?>
<p:tagLst xmlns:p="http://schemas.openxmlformats.org/presentationml/2006/main">
  <p:tag name="PA" val="v4.0.0"/>
</p:tagLst>
</file>

<file path=ppt/tags/tag73.xml><?xml version="1.0" encoding="utf-8"?>
<p:tagLst xmlns:p="http://schemas.openxmlformats.org/presentationml/2006/main">
  <p:tag name="PA" val="v4.0.0"/>
</p:tagLst>
</file>

<file path=ppt/tags/tag74.xml><?xml version="1.0" encoding="utf-8"?>
<p:tagLst xmlns:p="http://schemas.openxmlformats.org/presentationml/2006/main">
  <p:tag name="PA" val="v4.0.0"/>
</p:tagLst>
</file>

<file path=ppt/tags/tag75.xml><?xml version="1.0" encoding="utf-8"?>
<p:tagLst xmlns:p="http://schemas.openxmlformats.org/presentationml/2006/main">
  <p:tag name="PA" val="v4.0.0"/>
</p:tagLst>
</file>

<file path=ppt/tags/tag76.xml><?xml version="1.0" encoding="utf-8"?>
<p:tagLst xmlns:p="http://schemas.openxmlformats.org/presentationml/2006/main">
  <p:tag name="PA" val="v4.0.0"/>
</p:tagLst>
</file>

<file path=ppt/tags/tag77.xml><?xml version="1.0" encoding="utf-8"?>
<p:tagLst xmlns:p="http://schemas.openxmlformats.org/presentationml/2006/main">
  <p:tag name="PA" val="v4.0.0"/>
</p:tagLst>
</file>

<file path=ppt/tags/tag78.xml><?xml version="1.0" encoding="utf-8"?>
<p:tagLst xmlns:p="http://schemas.openxmlformats.org/presentationml/2006/main">
  <p:tag name="PA" val="v4.0.0"/>
</p:tagLst>
</file>

<file path=ppt/tags/tag79.xml><?xml version="1.0" encoding="utf-8"?>
<p:tagLst xmlns:p="http://schemas.openxmlformats.org/presentationml/2006/main">
  <p:tag name="PA" val="v4.0.0"/>
</p:tagLst>
</file>

<file path=ppt/tags/tag8.xml><?xml version="1.0" encoding="utf-8"?>
<p:tagLst xmlns:p="http://schemas.openxmlformats.org/presentationml/2006/main">
  <p:tag name="PA" val="v4.0.0"/>
</p:tagLst>
</file>

<file path=ppt/tags/tag80.xml><?xml version="1.0" encoding="utf-8"?>
<p:tagLst xmlns:p="http://schemas.openxmlformats.org/presentationml/2006/main">
  <p:tag name="PA" val="v4.0.0"/>
</p:tagLst>
</file>

<file path=ppt/tags/tag81.xml><?xml version="1.0" encoding="utf-8"?>
<p:tagLst xmlns:p="http://schemas.openxmlformats.org/presentationml/2006/main">
  <p:tag name="PA" val="v4.0.0"/>
</p:tagLst>
</file>

<file path=ppt/tags/tag82.xml><?xml version="1.0" encoding="utf-8"?>
<p:tagLst xmlns:p="http://schemas.openxmlformats.org/presentationml/2006/main">
  <p:tag name="PA" val="v4.0.0"/>
</p:tagLst>
</file>

<file path=ppt/tags/tag83.xml><?xml version="1.0" encoding="utf-8"?>
<p:tagLst xmlns:p="http://schemas.openxmlformats.org/presentationml/2006/main">
  <p:tag name="PA" val="v4.0.0"/>
</p:tagLst>
</file>

<file path=ppt/tags/tag84.xml><?xml version="1.0" encoding="utf-8"?>
<p:tagLst xmlns:p="http://schemas.openxmlformats.org/presentationml/2006/main">
  <p:tag name="PA" val="v4.0.0"/>
</p:tagLst>
</file>

<file path=ppt/tags/tag85.xml><?xml version="1.0" encoding="utf-8"?>
<p:tagLst xmlns:p="http://schemas.openxmlformats.org/presentationml/2006/main">
  <p:tag name="PA" val="v4.0.0"/>
</p:tagLst>
</file>

<file path=ppt/tags/tag86.xml><?xml version="1.0" encoding="utf-8"?>
<p:tagLst xmlns:p="http://schemas.openxmlformats.org/presentationml/2006/main">
  <p:tag name="PA" val="v4.0.0"/>
</p:tagLst>
</file>

<file path=ppt/tags/tag87.xml><?xml version="1.0" encoding="utf-8"?>
<p:tagLst xmlns:p="http://schemas.openxmlformats.org/presentationml/2006/main">
  <p:tag name="PA" val="v4.0.0"/>
</p:tagLst>
</file>

<file path=ppt/tags/tag88.xml><?xml version="1.0" encoding="utf-8"?>
<p:tagLst xmlns:p="http://schemas.openxmlformats.org/presentationml/2006/main">
  <p:tag name="PA" val="v4.0.0"/>
</p:tagLst>
</file>

<file path=ppt/tags/tag89.xml><?xml version="1.0" encoding="utf-8"?>
<p:tagLst xmlns:p="http://schemas.openxmlformats.org/presentationml/2006/main">
  <p:tag name="PA" val="v4.0.0"/>
</p:tagLst>
</file>

<file path=ppt/tags/tag9.xml><?xml version="1.0" encoding="utf-8"?>
<p:tagLst xmlns:p="http://schemas.openxmlformats.org/presentationml/2006/main">
  <p:tag name="PA" val="v4.0.0"/>
</p:tagLst>
</file>

<file path=ppt/tags/tag90.xml><?xml version="1.0" encoding="utf-8"?>
<p:tagLst xmlns:p="http://schemas.openxmlformats.org/presentationml/2006/main">
  <p:tag name="PA" val="v4.0.0"/>
</p:tagLst>
</file>

<file path=ppt/tags/tag91.xml><?xml version="1.0" encoding="utf-8"?>
<p:tagLst xmlns:p="http://schemas.openxmlformats.org/presentationml/2006/main">
  <p:tag name="PA" val="v4.0.0"/>
</p:tagLst>
</file>

<file path=ppt/tags/tag92.xml><?xml version="1.0" encoding="utf-8"?>
<p:tagLst xmlns:p="http://schemas.openxmlformats.org/presentationml/2006/main">
  <p:tag name="PA" val="v4.0.0"/>
</p:tagLst>
</file>

<file path=ppt/tags/tag93.xml><?xml version="1.0" encoding="utf-8"?>
<p:tagLst xmlns:p="http://schemas.openxmlformats.org/presentationml/2006/main">
  <p:tag name="PA" val="v4.0.0"/>
</p:tagLst>
</file>

<file path=ppt/tags/tag94.xml><?xml version="1.0" encoding="utf-8"?>
<p:tagLst xmlns:p="http://schemas.openxmlformats.org/presentationml/2006/main">
  <p:tag name="PA" val="v4.0.0"/>
</p:tagLst>
</file>

<file path=ppt/tags/tag95.xml><?xml version="1.0" encoding="utf-8"?>
<p:tagLst xmlns:p="http://schemas.openxmlformats.org/presentationml/2006/main">
  <p:tag name="PA" val="v4.0.0"/>
</p:tagLst>
</file>

<file path=ppt/tags/tag96.xml><?xml version="1.0" encoding="utf-8"?>
<p:tagLst xmlns:p="http://schemas.openxmlformats.org/presentationml/2006/main">
  <p:tag name="PA" val="v4.0.0"/>
</p:tagLst>
</file>

<file path=ppt/tags/tag97.xml><?xml version="1.0" encoding="utf-8"?>
<p:tagLst xmlns:p="http://schemas.openxmlformats.org/presentationml/2006/main">
  <p:tag name="PA" val="v4.0.0"/>
</p:tagLst>
</file>

<file path=ppt/tags/tag98.xml><?xml version="1.0" encoding="utf-8"?>
<p:tagLst xmlns:p="http://schemas.openxmlformats.org/presentationml/2006/main">
  <p:tag name="PA" val="v4.0.0"/>
</p:tagLst>
</file>

<file path=ppt/tags/tag99.xml><?xml version="1.0" encoding="utf-8"?>
<p:tagLst xmlns:p="http://schemas.openxmlformats.org/presentationml/2006/main">
  <p:tag name="PA" val="v4.0.0"/>
</p:tagLst>
</file>

<file path=ppt/theme/theme1.xml><?xml version="1.0" encoding="utf-8"?>
<a:theme xmlns:a="http://schemas.openxmlformats.org/drawingml/2006/main" name="主题">
  <a:themeElements>
    <a:clrScheme name="MC-欧美风主题色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198673"/>
      </a:accent1>
      <a:accent2>
        <a:srgbClr val="FEC40C"/>
      </a:accent2>
      <a:accent3>
        <a:srgbClr val="9B050E"/>
      </a:accent3>
      <a:accent4>
        <a:srgbClr val="198673"/>
      </a:accent4>
      <a:accent5>
        <a:srgbClr val="FEC40C"/>
      </a:accent5>
      <a:accent6>
        <a:srgbClr val="9B050E"/>
      </a:accent6>
      <a:hlink>
        <a:srgbClr val="0563C1"/>
      </a:hlink>
      <a:folHlink>
        <a:srgbClr val="954F72"/>
      </a:folHlink>
    </a:clrScheme>
    <a:fontScheme name="Arial+微软雅黑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 anchor="ctr">
        <a:spAutoFit/>
      </a:bodyPr>
      <a:lstStyle>
        <a:defPPr>
          <a:lnSpc>
            <a:spcPct val="120000"/>
          </a:lnSpc>
          <a:defRPr dirty="0" smtClean="0">
            <a:solidFill>
              <a:schemeClr val="tx1">
                <a:lumMod val="75000"/>
                <a:lumOff val="25000"/>
              </a:schemeClr>
            </a:solidFill>
          </a:defRPr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千图</Template>
  <TotalTime>0</TotalTime>
  <Words>1854</Words>
  <Application>WPS 演示</Application>
  <PresentationFormat>宽屏</PresentationFormat>
  <Paragraphs>428</Paragraphs>
  <Slides>24</Slides>
  <Notes>24</Notes>
  <HiddenSlides>0</HiddenSlides>
  <MMClips>1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36" baseType="lpstr">
      <vt:lpstr>Arial</vt:lpstr>
      <vt:lpstr>宋体</vt:lpstr>
      <vt:lpstr>Wingdings</vt:lpstr>
      <vt:lpstr>方正有猫在_GBK</vt:lpstr>
      <vt:lpstr>汉仪乐喵体简</vt:lpstr>
      <vt:lpstr>华康少女文字W5</vt:lpstr>
      <vt:lpstr>微软雅黑</vt:lpstr>
      <vt:lpstr>Arial Unicode MS</vt:lpstr>
      <vt:lpstr>等线</vt:lpstr>
      <vt:lpstr>Impact</vt:lpstr>
      <vt:lpstr>Calibri</vt:lpstr>
      <vt:lpstr>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卡通多媒体公开课课件PPT模板</dc:title>
  <dc:creator>柚子设计</dc:creator>
  <cp:keywords>MC-PPT模板</cp:keywords>
  <cp:category>模板</cp:category>
  <cp:lastModifiedBy>南蛮姑娘</cp:lastModifiedBy>
  <cp:revision>14</cp:revision>
  <dcterms:created xsi:type="dcterms:W3CDTF">2017-11-06T07:26:00Z</dcterms:created>
  <dcterms:modified xsi:type="dcterms:W3CDTF">2021-09-14T09:23:04Z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D2A2B56564CB4FB2946CAB49B4FBC273</vt:lpwstr>
  </property>
  <property fmtid="{D5CDD505-2E9C-101B-9397-08002B2CF9AE}" pid="3" name="KSOProductBuildVer">
    <vt:lpwstr>2052-11.1.0.10700</vt:lpwstr>
  </property>
</Properties>
</file>