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8"/>
  </p:handoutMasterIdLst>
  <p:sldIdLst>
    <p:sldId id="259" r:id="rId3"/>
    <p:sldId id="260" r:id="rId5"/>
    <p:sldId id="261" r:id="rId6"/>
    <p:sldId id="265" r:id="rId7"/>
    <p:sldId id="266" r:id="rId8"/>
    <p:sldId id="267" r:id="rId9"/>
    <p:sldId id="268" r:id="rId10"/>
    <p:sldId id="262" r:id="rId11"/>
    <p:sldId id="269" r:id="rId12"/>
    <p:sldId id="270" r:id="rId13"/>
    <p:sldId id="271" r:id="rId14"/>
    <p:sldId id="272" r:id="rId15"/>
    <p:sldId id="273" r:id="rId16"/>
    <p:sldId id="263" r:id="rId17"/>
    <p:sldId id="274" r:id="rId18"/>
    <p:sldId id="275" r:id="rId19"/>
    <p:sldId id="276" r:id="rId20"/>
    <p:sldId id="277" r:id="rId21"/>
    <p:sldId id="278" r:id="rId22"/>
    <p:sldId id="264" r:id="rId23"/>
    <p:sldId id="279" r:id="rId24"/>
    <p:sldId id="280" r:id="rId25"/>
    <p:sldId id="281" r:id="rId26"/>
    <p:sldId id="28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see" initial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86553"/>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69" y="2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6022B6-7031-4702-B200-027DEADDDFB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29881C-94E0-4362-A10B-0A641F54B76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629881C-94E0-4362-A10B-0A641F54B7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629881C-94E0-4362-A10B-0A641F54B76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629881C-94E0-4362-A10B-0A641F54B76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629881C-94E0-4362-A10B-0A641F54B76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629881C-94E0-4362-A10B-0A641F54B76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629881C-94E0-4362-A10B-0A641F54B76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629881C-94E0-4362-A10B-0A641F54B76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629881C-94E0-4362-A10B-0A641F54B76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629881C-94E0-4362-A10B-0A641F54B76E}"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629881C-94E0-4362-A10B-0A641F54B76E}"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629881C-94E0-4362-A10B-0A641F54B7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629881C-94E0-4362-A10B-0A641F54B76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629881C-94E0-4362-A10B-0A641F54B76E}"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629881C-94E0-4362-A10B-0A641F54B76E}"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629881C-94E0-4362-A10B-0A641F54B76E}"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629881C-94E0-4362-A10B-0A641F54B76E}"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629881C-94E0-4362-A10B-0A641F54B7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629881C-94E0-4362-A10B-0A641F54B7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629881C-94E0-4362-A10B-0A641F54B7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629881C-94E0-4362-A10B-0A641F54B76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629881C-94E0-4362-A10B-0A641F54B76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629881C-94E0-4362-A10B-0A641F54B76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629881C-94E0-4362-A10B-0A641F54B7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629881C-94E0-4362-A10B-0A641F54B7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500" advClick="0" advTm="3000">
        <p:random/>
      </p:transition>
    </mc:Choice>
    <mc:Fallback>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86553"/>
        </a:solidFill>
        <a:effectLst/>
      </p:bgPr>
    </p:bg>
    <p:spTree>
      <p:nvGrpSpPr>
        <p:cNvPr id="1" name=""/>
        <p:cNvGrpSpPr/>
        <p:nvPr/>
      </p:nvGrpSpPr>
      <p:grpSpPr>
        <a:xfrm>
          <a:off x="0" y="0"/>
          <a:ext cx="0" cy="0"/>
          <a:chOff x="0" y="0"/>
          <a:chExt cx="0" cy="0"/>
        </a:xfrm>
      </p:grpSpPr>
      <p:grpSp>
        <p:nvGrpSpPr>
          <p:cNvPr id="3" name="组合 2"/>
          <p:cNvGrpSpPr/>
          <p:nvPr userDrawn="1"/>
        </p:nvGrpSpPr>
        <p:grpSpPr>
          <a:xfrm>
            <a:off x="-46154" y="0"/>
            <a:ext cx="12238153" cy="6858000"/>
            <a:chOff x="-46154" y="0"/>
            <a:chExt cx="12238153" cy="6858000"/>
          </a:xfrm>
        </p:grpSpPr>
        <p:sp>
          <p:nvSpPr>
            <p:cNvPr id="4" name="矩形 3"/>
            <p:cNvSpPr/>
            <p:nvPr/>
          </p:nvSpPr>
          <p:spPr>
            <a:xfrm>
              <a:off x="333270" y="575985"/>
              <a:ext cx="11525459" cy="590520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2"/>
            <a:srcRect r="-1961"/>
            <a:stretch>
              <a:fillRect/>
            </a:stretch>
          </p:blipFill>
          <p:spPr>
            <a:xfrm flipH="1">
              <a:off x="-46154" y="0"/>
              <a:ext cx="1563455" cy="1216977"/>
            </a:xfrm>
            <a:prstGeom prst="rect">
              <a:avLst/>
            </a:prstGeom>
          </p:spPr>
        </p:pic>
        <p:sp>
          <p:nvSpPr>
            <p:cNvPr id="6" name="Rectangle 4"/>
            <p:cNvSpPr/>
            <p:nvPr/>
          </p:nvSpPr>
          <p:spPr>
            <a:xfrm>
              <a:off x="4550159" y="223162"/>
              <a:ext cx="3091680" cy="705645"/>
            </a:xfrm>
            <a:prstGeom prst="rect">
              <a:avLst/>
            </a:prstGeom>
            <a:solidFill>
              <a:srgbClr val="486553"/>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印品丫丫体-D版" panose="02010601030101010101" pitchFamily="2" charset="-122"/>
                  <a:ea typeface="印品丫丫体-D版" panose="02010601030101010101" pitchFamily="2" charset="-122"/>
                </a:rPr>
                <a:t>请输入标题</a:t>
              </a:r>
              <a:endParaRPr lang="en-US" sz="2800" b="1" dirty="0">
                <a:latin typeface="印品丫丫体-D版" panose="02010601030101010101" pitchFamily="2" charset="-122"/>
                <a:ea typeface="印品丫丫体-D版" panose="02010601030101010101" pitchFamily="2" charset="-122"/>
              </a:endParaRPr>
            </a:p>
          </p:txBody>
        </p:sp>
        <p:sp>
          <p:nvSpPr>
            <p:cNvPr id="8" name="任意多边形: 形状 59"/>
            <p:cNvSpPr/>
            <p:nvPr/>
          </p:nvSpPr>
          <p:spPr bwMode="auto">
            <a:xfrm>
              <a:off x="7433957" y="418018"/>
              <a:ext cx="602795" cy="315933"/>
            </a:xfrm>
            <a:custGeom>
              <a:avLst/>
              <a:gdLst>
                <a:gd name="connsiteX0" fmla="*/ 268146 w 975378"/>
                <a:gd name="connsiteY0" fmla="*/ 181807 h 511209"/>
                <a:gd name="connsiteX1" fmla="*/ 350016 w 975378"/>
                <a:gd name="connsiteY1" fmla="*/ 214065 h 511209"/>
                <a:gd name="connsiteX2" fmla="*/ 425422 w 975378"/>
                <a:gd name="connsiteY2" fmla="*/ 220516 h 511209"/>
                <a:gd name="connsiteX3" fmla="*/ 490056 w 975378"/>
                <a:gd name="connsiteY3" fmla="*/ 250624 h 511209"/>
                <a:gd name="connsiteX4" fmla="*/ 418959 w 975378"/>
                <a:gd name="connsiteY4" fmla="*/ 343096 h 511209"/>
                <a:gd name="connsiteX5" fmla="*/ 418959 w 975378"/>
                <a:gd name="connsiteY5" fmla="*/ 317289 h 511209"/>
                <a:gd name="connsiteX6" fmla="*/ 421113 w 975378"/>
                <a:gd name="connsiteY6" fmla="*/ 310838 h 511209"/>
                <a:gd name="connsiteX7" fmla="*/ 410341 w 975378"/>
                <a:gd name="connsiteY7" fmla="*/ 381805 h 511209"/>
                <a:gd name="connsiteX8" fmla="*/ 492211 w 975378"/>
                <a:gd name="connsiteY8" fmla="*/ 454922 h 511209"/>
                <a:gd name="connsiteX9" fmla="*/ 714121 w 975378"/>
                <a:gd name="connsiteY9" fmla="*/ 459223 h 511209"/>
                <a:gd name="connsiteX10" fmla="*/ 795990 w 975378"/>
                <a:gd name="connsiteY10" fmla="*/ 390407 h 511209"/>
                <a:gd name="connsiteX11" fmla="*/ 869242 w 975378"/>
                <a:gd name="connsiteY11" fmla="*/ 364601 h 511209"/>
                <a:gd name="connsiteX12" fmla="*/ 916640 w 975378"/>
                <a:gd name="connsiteY12" fmla="*/ 373203 h 511209"/>
                <a:gd name="connsiteX13" fmla="*/ 811071 w 975378"/>
                <a:gd name="connsiteY13" fmla="*/ 401159 h 511209"/>
                <a:gd name="connsiteX14" fmla="*/ 709812 w 975378"/>
                <a:gd name="connsiteY14" fmla="*/ 487180 h 511209"/>
                <a:gd name="connsiteX15" fmla="*/ 365097 w 975378"/>
                <a:gd name="connsiteY15" fmla="*/ 420514 h 511209"/>
                <a:gd name="connsiteX16" fmla="*/ 313390 w 975378"/>
                <a:gd name="connsiteY16" fmla="*/ 325891 h 511209"/>
                <a:gd name="connsiteX17" fmla="*/ 283228 w 975378"/>
                <a:gd name="connsiteY17" fmla="*/ 276430 h 511209"/>
                <a:gd name="connsiteX18" fmla="*/ 248756 w 975378"/>
                <a:gd name="connsiteY18" fmla="*/ 257075 h 511209"/>
                <a:gd name="connsiteX19" fmla="*/ 233675 w 975378"/>
                <a:gd name="connsiteY19" fmla="*/ 269978 h 511209"/>
                <a:gd name="connsiteX20" fmla="*/ 270301 w 975378"/>
                <a:gd name="connsiteY20" fmla="*/ 278580 h 511209"/>
                <a:gd name="connsiteX21" fmla="*/ 272455 w 975378"/>
                <a:gd name="connsiteY21" fmla="*/ 289333 h 511209"/>
                <a:gd name="connsiteX22" fmla="*/ 227212 w 975378"/>
                <a:gd name="connsiteY22" fmla="*/ 310838 h 511209"/>
                <a:gd name="connsiteX23" fmla="*/ 209976 w 975378"/>
                <a:gd name="connsiteY23" fmla="*/ 209764 h 511209"/>
                <a:gd name="connsiteX24" fmla="*/ 268146 w 975378"/>
                <a:gd name="connsiteY24" fmla="*/ 181807 h 511209"/>
                <a:gd name="connsiteX25" fmla="*/ 704318 w 975378"/>
                <a:gd name="connsiteY25" fmla="*/ 166112 h 511209"/>
                <a:gd name="connsiteX26" fmla="*/ 772807 w 975378"/>
                <a:gd name="connsiteY26" fmla="*/ 171236 h 511209"/>
                <a:gd name="connsiteX27" fmla="*/ 805132 w 975378"/>
                <a:gd name="connsiteY27" fmla="*/ 199096 h 511209"/>
                <a:gd name="connsiteX28" fmla="*/ 876248 w 975378"/>
                <a:gd name="connsiteY28" fmla="*/ 233386 h 511209"/>
                <a:gd name="connsiteX29" fmla="*/ 830992 w 975378"/>
                <a:gd name="connsiteY29" fmla="*/ 323398 h 511209"/>
                <a:gd name="connsiteX30" fmla="*/ 809442 w 975378"/>
                <a:gd name="connsiteY30" fmla="*/ 321255 h 511209"/>
                <a:gd name="connsiteX31" fmla="*/ 790047 w 975378"/>
                <a:gd name="connsiteY31" fmla="*/ 269819 h 511209"/>
                <a:gd name="connsiteX32" fmla="*/ 787892 w 975378"/>
                <a:gd name="connsiteY32" fmla="*/ 261247 h 511209"/>
                <a:gd name="connsiteX33" fmla="*/ 772807 w 975378"/>
                <a:gd name="connsiteY33" fmla="*/ 310539 h 511209"/>
                <a:gd name="connsiteX34" fmla="*/ 880558 w 975378"/>
                <a:gd name="connsiteY34" fmla="*/ 314825 h 511209"/>
                <a:gd name="connsiteX35" fmla="*/ 975378 w 975378"/>
                <a:gd name="connsiteY35" fmla="*/ 374833 h 511209"/>
                <a:gd name="connsiteX36" fmla="*/ 899953 w 975378"/>
                <a:gd name="connsiteY36" fmla="*/ 353401 h 511209"/>
                <a:gd name="connsiteX37" fmla="*/ 779272 w 975378"/>
                <a:gd name="connsiteY37" fmla="*/ 376976 h 511209"/>
                <a:gd name="connsiteX38" fmla="*/ 649971 w 975378"/>
                <a:gd name="connsiteY38" fmla="*/ 454128 h 511209"/>
                <a:gd name="connsiteX39" fmla="*/ 537910 w 975378"/>
                <a:gd name="connsiteY39" fmla="*/ 372690 h 511209"/>
                <a:gd name="connsiteX40" fmla="*/ 552995 w 975378"/>
                <a:gd name="connsiteY40" fmla="*/ 349115 h 511209"/>
                <a:gd name="connsiteX41" fmla="*/ 563770 w 975378"/>
                <a:gd name="connsiteY41" fmla="*/ 346972 h 511209"/>
                <a:gd name="connsiteX42" fmla="*/ 667211 w 975378"/>
                <a:gd name="connsiteY42" fmla="*/ 424125 h 511209"/>
                <a:gd name="connsiteX43" fmla="*/ 712466 w 975378"/>
                <a:gd name="connsiteY43" fmla="*/ 353401 h 511209"/>
                <a:gd name="connsiteX44" fmla="*/ 686606 w 975378"/>
                <a:gd name="connsiteY44" fmla="*/ 280535 h 511209"/>
                <a:gd name="connsiteX45" fmla="*/ 684451 w 975378"/>
                <a:gd name="connsiteY45" fmla="*/ 211955 h 511209"/>
                <a:gd name="connsiteX46" fmla="*/ 686606 w 975378"/>
                <a:gd name="connsiteY46" fmla="*/ 166949 h 511209"/>
                <a:gd name="connsiteX47" fmla="*/ 704318 w 975378"/>
                <a:gd name="connsiteY47" fmla="*/ 166112 h 511209"/>
                <a:gd name="connsiteX48" fmla="*/ 301081 w 975378"/>
                <a:gd name="connsiteY48" fmla="*/ 269 h 511209"/>
                <a:gd name="connsiteX49" fmla="*/ 385057 w 975378"/>
                <a:gd name="connsiteY49" fmla="*/ 32535 h 511209"/>
                <a:gd name="connsiteX50" fmla="*/ 473338 w 975378"/>
                <a:gd name="connsiteY50" fmla="*/ 49743 h 511209"/>
                <a:gd name="connsiteX51" fmla="*/ 432427 w 975378"/>
                <a:gd name="connsiteY51" fmla="*/ 172352 h 511209"/>
                <a:gd name="connsiteX52" fmla="*/ 369984 w 975378"/>
                <a:gd name="connsiteY52" fmla="*/ 142237 h 511209"/>
                <a:gd name="connsiteX53" fmla="*/ 410895 w 975378"/>
                <a:gd name="connsiteY53" fmla="*/ 137935 h 511209"/>
                <a:gd name="connsiteX54" fmla="*/ 410895 w 975378"/>
                <a:gd name="connsiteY54" fmla="*/ 140086 h 511209"/>
                <a:gd name="connsiteX55" fmla="*/ 419508 w 975378"/>
                <a:gd name="connsiteY55" fmla="*/ 127180 h 511209"/>
                <a:gd name="connsiteX56" fmla="*/ 402282 w 975378"/>
                <a:gd name="connsiteY56" fmla="*/ 101368 h 511209"/>
                <a:gd name="connsiteX57" fmla="*/ 378597 w 975378"/>
                <a:gd name="connsiteY57" fmla="*/ 174503 h 511209"/>
                <a:gd name="connsiteX58" fmla="*/ 568080 w 975378"/>
                <a:gd name="connsiteY58" fmla="*/ 129331 h 511209"/>
                <a:gd name="connsiteX59" fmla="*/ 615450 w 975378"/>
                <a:gd name="connsiteY59" fmla="*/ 178805 h 511209"/>
                <a:gd name="connsiteX60" fmla="*/ 664974 w 975378"/>
                <a:gd name="connsiteY60" fmla="*/ 198164 h 511209"/>
                <a:gd name="connsiteX61" fmla="*/ 673587 w 975378"/>
                <a:gd name="connsiteY61" fmla="*/ 284205 h 511209"/>
                <a:gd name="connsiteX62" fmla="*/ 699426 w 975378"/>
                <a:gd name="connsiteY62" fmla="*/ 314320 h 511209"/>
                <a:gd name="connsiteX63" fmla="*/ 699426 w 975378"/>
                <a:gd name="connsiteY63" fmla="*/ 348736 h 511209"/>
                <a:gd name="connsiteX64" fmla="*/ 585305 w 975378"/>
                <a:gd name="connsiteY64" fmla="*/ 337981 h 511209"/>
                <a:gd name="connsiteX65" fmla="*/ 602531 w 975378"/>
                <a:gd name="connsiteY65" fmla="*/ 333679 h 511209"/>
                <a:gd name="connsiteX66" fmla="*/ 615450 w 975378"/>
                <a:gd name="connsiteY66" fmla="*/ 346585 h 511209"/>
                <a:gd name="connsiteX67" fmla="*/ 613297 w 975378"/>
                <a:gd name="connsiteY67" fmla="*/ 376699 h 511209"/>
                <a:gd name="connsiteX68" fmla="*/ 535781 w 975378"/>
                <a:gd name="connsiteY68" fmla="*/ 353038 h 511209"/>
                <a:gd name="connsiteX69" fmla="*/ 529322 w 975378"/>
                <a:gd name="connsiteY69" fmla="*/ 408965 h 511209"/>
                <a:gd name="connsiteX70" fmla="*/ 576692 w 975378"/>
                <a:gd name="connsiteY70" fmla="*/ 456288 h 511209"/>
                <a:gd name="connsiteX71" fmla="*/ 714498 w 975378"/>
                <a:gd name="connsiteY71" fmla="*/ 432626 h 511209"/>
                <a:gd name="connsiteX72" fmla="*/ 776941 w 975378"/>
                <a:gd name="connsiteY72" fmla="*/ 391757 h 511209"/>
                <a:gd name="connsiteX73" fmla="*/ 576692 w 975378"/>
                <a:gd name="connsiteY73" fmla="*/ 475647 h 511209"/>
                <a:gd name="connsiteX74" fmla="*/ 471185 w 975378"/>
                <a:gd name="connsiteY74" fmla="*/ 428324 h 511209"/>
                <a:gd name="connsiteX75" fmla="*/ 419508 w 975378"/>
                <a:gd name="connsiteY75" fmla="*/ 376699 h 511209"/>
                <a:gd name="connsiteX76" fmla="*/ 413048 w 975378"/>
                <a:gd name="connsiteY76" fmla="*/ 350887 h 511209"/>
                <a:gd name="connsiteX77" fmla="*/ 512096 w 975378"/>
                <a:gd name="connsiteY77" fmla="*/ 282054 h 511209"/>
                <a:gd name="connsiteX78" fmla="*/ 505636 w 975378"/>
                <a:gd name="connsiteY78" fmla="*/ 251940 h 511209"/>
                <a:gd name="connsiteX79" fmla="*/ 438887 w 975378"/>
                <a:gd name="connsiteY79" fmla="*/ 215372 h 511209"/>
                <a:gd name="connsiteX80" fmla="*/ 352758 w 975378"/>
                <a:gd name="connsiteY80" fmla="*/ 193862 h 511209"/>
                <a:gd name="connsiteX81" fmla="*/ 279549 w 975378"/>
                <a:gd name="connsiteY81" fmla="*/ 165898 h 511209"/>
                <a:gd name="connsiteX82" fmla="*/ 189114 w 975378"/>
                <a:gd name="connsiteY82" fmla="*/ 234731 h 511209"/>
                <a:gd name="connsiteX83" fmla="*/ 210646 w 975378"/>
                <a:gd name="connsiteY83" fmla="*/ 322924 h 511209"/>
                <a:gd name="connsiteX84" fmla="*/ 154663 w 975378"/>
                <a:gd name="connsiteY84" fmla="*/ 260544 h 511209"/>
                <a:gd name="connsiteX85" fmla="*/ 120211 w 975378"/>
                <a:gd name="connsiteY85" fmla="*/ 294960 h 511209"/>
                <a:gd name="connsiteX86" fmla="*/ 128824 w 975378"/>
                <a:gd name="connsiteY86" fmla="*/ 314320 h 511209"/>
                <a:gd name="connsiteX87" fmla="*/ 141743 w 975378"/>
                <a:gd name="connsiteY87" fmla="*/ 318622 h 511209"/>
                <a:gd name="connsiteX88" fmla="*/ 165429 w 975378"/>
                <a:gd name="connsiteY88" fmla="*/ 275601 h 511209"/>
                <a:gd name="connsiteX89" fmla="*/ 167582 w 975378"/>
                <a:gd name="connsiteY89" fmla="*/ 355189 h 511209"/>
                <a:gd name="connsiteX90" fmla="*/ 81454 w 975378"/>
                <a:gd name="connsiteY90" fmla="*/ 368095 h 511209"/>
                <a:gd name="connsiteX91" fmla="*/ 6091 w 975378"/>
                <a:gd name="connsiteY91" fmla="*/ 310018 h 511209"/>
                <a:gd name="connsiteX92" fmla="*/ 1785 w 975378"/>
                <a:gd name="connsiteY92" fmla="*/ 254091 h 511209"/>
                <a:gd name="connsiteX93" fmla="*/ 14704 w 975378"/>
                <a:gd name="connsiteY93" fmla="*/ 234731 h 511209"/>
                <a:gd name="connsiteX94" fmla="*/ 16857 w 975378"/>
                <a:gd name="connsiteY94" fmla="*/ 215372 h 511209"/>
                <a:gd name="connsiteX95" fmla="*/ 62075 w 975378"/>
                <a:gd name="connsiteY95" fmla="*/ 146539 h 511209"/>
                <a:gd name="connsiteX96" fmla="*/ 167582 w 975378"/>
                <a:gd name="connsiteY96" fmla="*/ 189560 h 511209"/>
                <a:gd name="connsiteX97" fmla="*/ 197727 w 975378"/>
                <a:gd name="connsiteY97" fmla="*/ 168050 h 511209"/>
                <a:gd name="connsiteX98" fmla="*/ 174042 w 975378"/>
                <a:gd name="connsiteY98" fmla="*/ 105670 h 511209"/>
                <a:gd name="connsiteX99" fmla="*/ 139590 w 975378"/>
                <a:gd name="connsiteY99" fmla="*/ 114274 h 511209"/>
                <a:gd name="connsiteX100" fmla="*/ 141743 w 975378"/>
                <a:gd name="connsiteY100" fmla="*/ 142237 h 511209"/>
                <a:gd name="connsiteX101" fmla="*/ 189114 w 975378"/>
                <a:gd name="connsiteY101" fmla="*/ 146539 h 511209"/>
                <a:gd name="connsiteX102" fmla="*/ 113752 w 975378"/>
                <a:gd name="connsiteY102" fmla="*/ 58347 h 511209"/>
                <a:gd name="connsiteX103" fmla="*/ 253711 w 975378"/>
                <a:gd name="connsiteY103" fmla="*/ 34686 h 511209"/>
                <a:gd name="connsiteX104" fmla="*/ 301081 w 975378"/>
                <a:gd name="connsiteY104" fmla="*/ 269 h 5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975378" h="511209">
                  <a:moveTo>
                    <a:pt x="268146" y="181807"/>
                  </a:moveTo>
                  <a:cubicBezTo>
                    <a:pt x="304772" y="177506"/>
                    <a:pt x="328471" y="201162"/>
                    <a:pt x="350016" y="214065"/>
                  </a:cubicBezTo>
                  <a:cubicBezTo>
                    <a:pt x="360788" y="205463"/>
                    <a:pt x="406032" y="196861"/>
                    <a:pt x="425422" y="220516"/>
                  </a:cubicBezTo>
                  <a:cubicBezTo>
                    <a:pt x="442658" y="244172"/>
                    <a:pt x="464203" y="211914"/>
                    <a:pt x="490056" y="250624"/>
                  </a:cubicBezTo>
                  <a:cubicBezTo>
                    <a:pt x="530991" y="310838"/>
                    <a:pt x="444813" y="399009"/>
                    <a:pt x="418959" y="343096"/>
                  </a:cubicBezTo>
                  <a:cubicBezTo>
                    <a:pt x="414650" y="334493"/>
                    <a:pt x="418959" y="317289"/>
                    <a:pt x="418959" y="317289"/>
                  </a:cubicBezTo>
                  <a:cubicBezTo>
                    <a:pt x="418959" y="317289"/>
                    <a:pt x="421113" y="312988"/>
                    <a:pt x="421113" y="310838"/>
                  </a:cubicBezTo>
                  <a:cubicBezTo>
                    <a:pt x="401723" y="325891"/>
                    <a:pt x="397414" y="353848"/>
                    <a:pt x="410341" y="381805"/>
                  </a:cubicBezTo>
                  <a:cubicBezTo>
                    <a:pt x="425422" y="414062"/>
                    <a:pt x="462048" y="435568"/>
                    <a:pt x="492211" y="454922"/>
                  </a:cubicBezTo>
                  <a:cubicBezTo>
                    <a:pt x="574080" y="506534"/>
                    <a:pt x="647332" y="500083"/>
                    <a:pt x="714121" y="459223"/>
                  </a:cubicBezTo>
                  <a:cubicBezTo>
                    <a:pt x="742129" y="444170"/>
                    <a:pt x="776600" y="405460"/>
                    <a:pt x="795990" y="390407"/>
                  </a:cubicBezTo>
                  <a:cubicBezTo>
                    <a:pt x="813226" y="373203"/>
                    <a:pt x="839080" y="364601"/>
                    <a:pt x="869242" y="364601"/>
                  </a:cubicBezTo>
                  <a:cubicBezTo>
                    <a:pt x="869242" y="364601"/>
                    <a:pt x="916640" y="371052"/>
                    <a:pt x="916640" y="373203"/>
                  </a:cubicBezTo>
                  <a:cubicBezTo>
                    <a:pt x="862779" y="381805"/>
                    <a:pt x="828307" y="386106"/>
                    <a:pt x="811071" y="401159"/>
                  </a:cubicBezTo>
                  <a:cubicBezTo>
                    <a:pt x="780909" y="429116"/>
                    <a:pt x="748592" y="465675"/>
                    <a:pt x="709812" y="487180"/>
                  </a:cubicBezTo>
                  <a:cubicBezTo>
                    <a:pt x="593471" y="547394"/>
                    <a:pt x="427577" y="482879"/>
                    <a:pt x="365097" y="420514"/>
                  </a:cubicBezTo>
                  <a:cubicBezTo>
                    <a:pt x="339244" y="396858"/>
                    <a:pt x="328471" y="362450"/>
                    <a:pt x="313390" y="325891"/>
                  </a:cubicBezTo>
                  <a:cubicBezTo>
                    <a:pt x="302618" y="304386"/>
                    <a:pt x="296155" y="293634"/>
                    <a:pt x="283228" y="276430"/>
                  </a:cubicBezTo>
                  <a:cubicBezTo>
                    <a:pt x="274610" y="263527"/>
                    <a:pt x="263838" y="257075"/>
                    <a:pt x="248756" y="257075"/>
                  </a:cubicBezTo>
                  <a:cubicBezTo>
                    <a:pt x="248756" y="257075"/>
                    <a:pt x="233675" y="269978"/>
                    <a:pt x="233675" y="269978"/>
                  </a:cubicBezTo>
                  <a:cubicBezTo>
                    <a:pt x="259529" y="261376"/>
                    <a:pt x="265992" y="269978"/>
                    <a:pt x="270301" y="278580"/>
                  </a:cubicBezTo>
                  <a:cubicBezTo>
                    <a:pt x="270301" y="276430"/>
                    <a:pt x="272455" y="287182"/>
                    <a:pt x="272455" y="289333"/>
                  </a:cubicBezTo>
                  <a:cubicBezTo>
                    <a:pt x="272455" y="310838"/>
                    <a:pt x="259529" y="321590"/>
                    <a:pt x="227212" y="310838"/>
                  </a:cubicBezTo>
                  <a:cubicBezTo>
                    <a:pt x="201358" y="300085"/>
                    <a:pt x="192740" y="235570"/>
                    <a:pt x="209976" y="209764"/>
                  </a:cubicBezTo>
                  <a:cubicBezTo>
                    <a:pt x="220748" y="196861"/>
                    <a:pt x="246602" y="183958"/>
                    <a:pt x="268146" y="181807"/>
                  </a:cubicBezTo>
                  <a:close/>
                  <a:moveTo>
                    <a:pt x="704318" y="166112"/>
                  </a:moveTo>
                  <a:cubicBezTo>
                    <a:pt x="728360" y="166012"/>
                    <a:pt x="766342" y="168021"/>
                    <a:pt x="772807" y="171236"/>
                  </a:cubicBezTo>
                  <a:cubicBezTo>
                    <a:pt x="785737" y="175522"/>
                    <a:pt x="792202" y="194810"/>
                    <a:pt x="805132" y="199096"/>
                  </a:cubicBezTo>
                  <a:cubicBezTo>
                    <a:pt x="835302" y="205526"/>
                    <a:pt x="863317" y="201239"/>
                    <a:pt x="876248" y="233386"/>
                  </a:cubicBezTo>
                  <a:cubicBezTo>
                    <a:pt x="891333" y="276249"/>
                    <a:pt x="861162" y="316968"/>
                    <a:pt x="830992" y="323398"/>
                  </a:cubicBezTo>
                  <a:cubicBezTo>
                    <a:pt x="822372" y="325541"/>
                    <a:pt x="809442" y="321255"/>
                    <a:pt x="809442" y="321255"/>
                  </a:cubicBezTo>
                  <a:cubicBezTo>
                    <a:pt x="783582" y="310539"/>
                    <a:pt x="766342" y="289108"/>
                    <a:pt x="790047" y="269819"/>
                  </a:cubicBezTo>
                  <a:cubicBezTo>
                    <a:pt x="792202" y="267676"/>
                    <a:pt x="787892" y="261247"/>
                    <a:pt x="787892" y="261247"/>
                  </a:cubicBezTo>
                  <a:cubicBezTo>
                    <a:pt x="764187" y="276249"/>
                    <a:pt x="757722" y="293394"/>
                    <a:pt x="772807" y="310539"/>
                  </a:cubicBezTo>
                  <a:cubicBezTo>
                    <a:pt x="822372" y="357688"/>
                    <a:pt x="848232" y="314825"/>
                    <a:pt x="880558" y="314825"/>
                  </a:cubicBezTo>
                  <a:cubicBezTo>
                    <a:pt x="912883" y="314825"/>
                    <a:pt x="962448" y="353401"/>
                    <a:pt x="975378" y="374833"/>
                  </a:cubicBezTo>
                  <a:cubicBezTo>
                    <a:pt x="947363" y="361974"/>
                    <a:pt x="919348" y="355545"/>
                    <a:pt x="899953" y="353401"/>
                  </a:cubicBezTo>
                  <a:cubicBezTo>
                    <a:pt x="846077" y="346972"/>
                    <a:pt x="809442" y="359831"/>
                    <a:pt x="779272" y="376976"/>
                  </a:cubicBezTo>
                  <a:cubicBezTo>
                    <a:pt x="738327" y="400550"/>
                    <a:pt x="699536" y="445556"/>
                    <a:pt x="649971" y="454128"/>
                  </a:cubicBezTo>
                  <a:cubicBezTo>
                    <a:pt x="587476" y="464844"/>
                    <a:pt x="529290" y="430554"/>
                    <a:pt x="537910" y="372690"/>
                  </a:cubicBezTo>
                  <a:cubicBezTo>
                    <a:pt x="540065" y="364117"/>
                    <a:pt x="548685" y="355545"/>
                    <a:pt x="552995" y="349115"/>
                  </a:cubicBezTo>
                  <a:cubicBezTo>
                    <a:pt x="552995" y="349115"/>
                    <a:pt x="561615" y="346972"/>
                    <a:pt x="563770" y="346972"/>
                  </a:cubicBezTo>
                  <a:cubicBezTo>
                    <a:pt x="544375" y="424125"/>
                    <a:pt x="619801" y="451985"/>
                    <a:pt x="667211" y="424125"/>
                  </a:cubicBezTo>
                  <a:cubicBezTo>
                    <a:pt x="690916" y="409123"/>
                    <a:pt x="706001" y="385548"/>
                    <a:pt x="712466" y="353401"/>
                  </a:cubicBezTo>
                  <a:cubicBezTo>
                    <a:pt x="718932" y="323398"/>
                    <a:pt x="710311" y="299823"/>
                    <a:pt x="686606" y="280535"/>
                  </a:cubicBezTo>
                  <a:cubicBezTo>
                    <a:pt x="693071" y="256961"/>
                    <a:pt x="693071" y="235529"/>
                    <a:pt x="684451" y="211955"/>
                  </a:cubicBezTo>
                  <a:cubicBezTo>
                    <a:pt x="677986" y="196953"/>
                    <a:pt x="652126" y="173379"/>
                    <a:pt x="686606" y="166949"/>
                  </a:cubicBezTo>
                  <a:cubicBezTo>
                    <a:pt x="689839" y="166414"/>
                    <a:pt x="696304" y="166146"/>
                    <a:pt x="704318" y="166112"/>
                  </a:cubicBezTo>
                  <a:close/>
                  <a:moveTo>
                    <a:pt x="301081" y="269"/>
                  </a:moveTo>
                  <a:cubicBezTo>
                    <a:pt x="346299" y="-1882"/>
                    <a:pt x="365678" y="8873"/>
                    <a:pt x="385057" y="32535"/>
                  </a:cubicBezTo>
                  <a:cubicBezTo>
                    <a:pt x="404435" y="21779"/>
                    <a:pt x="451806" y="26082"/>
                    <a:pt x="473338" y="49743"/>
                  </a:cubicBezTo>
                  <a:cubicBezTo>
                    <a:pt x="520709" y="99217"/>
                    <a:pt x="484104" y="146539"/>
                    <a:pt x="432427" y="172352"/>
                  </a:cubicBezTo>
                  <a:cubicBezTo>
                    <a:pt x="408742" y="185258"/>
                    <a:pt x="365678" y="170201"/>
                    <a:pt x="369984" y="142237"/>
                  </a:cubicBezTo>
                  <a:cubicBezTo>
                    <a:pt x="376444" y="107821"/>
                    <a:pt x="419508" y="99217"/>
                    <a:pt x="410895" y="137935"/>
                  </a:cubicBezTo>
                  <a:cubicBezTo>
                    <a:pt x="402282" y="137935"/>
                    <a:pt x="408742" y="142237"/>
                    <a:pt x="410895" y="140086"/>
                  </a:cubicBezTo>
                  <a:cubicBezTo>
                    <a:pt x="410895" y="140086"/>
                    <a:pt x="417355" y="137935"/>
                    <a:pt x="419508" y="127180"/>
                  </a:cubicBezTo>
                  <a:cubicBezTo>
                    <a:pt x="421661" y="112123"/>
                    <a:pt x="413048" y="103519"/>
                    <a:pt x="402282" y="101368"/>
                  </a:cubicBezTo>
                  <a:cubicBezTo>
                    <a:pt x="361371" y="97066"/>
                    <a:pt x="335533" y="150841"/>
                    <a:pt x="378597" y="174503"/>
                  </a:cubicBezTo>
                  <a:cubicBezTo>
                    <a:pt x="469032" y="223976"/>
                    <a:pt x="479798" y="109972"/>
                    <a:pt x="568080" y="129331"/>
                  </a:cubicBezTo>
                  <a:cubicBezTo>
                    <a:pt x="598225" y="135784"/>
                    <a:pt x="600378" y="168050"/>
                    <a:pt x="615450" y="178805"/>
                  </a:cubicBezTo>
                  <a:cubicBezTo>
                    <a:pt x="634829" y="189560"/>
                    <a:pt x="652055" y="180956"/>
                    <a:pt x="664974" y="198164"/>
                  </a:cubicBezTo>
                  <a:cubicBezTo>
                    <a:pt x="680047" y="221825"/>
                    <a:pt x="680047" y="254091"/>
                    <a:pt x="673587" y="284205"/>
                  </a:cubicBezTo>
                  <a:cubicBezTo>
                    <a:pt x="682200" y="292809"/>
                    <a:pt x="695119" y="307867"/>
                    <a:pt x="699426" y="314320"/>
                  </a:cubicBezTo>
                  <a:cubicBezTo>
                    <a:pt x="703732" y="322924"/>
                    <a:pt x="699426" y="348736"/>
                    <a:pt x="699426" y="348736"/>
                  </a:cubicBezTo>
                  <a:cubicBezTo>
                    <a:pt x="680047" y="473496"/>
                    <a:pt x="529322" y="413267"/>
                    <a:pt x="585305" y="337981"/>
                  </a:cubicBezTo>
                  <a:cubicBezTo>
                    <a:pt x="585305" y="337981"/>
                    <a:pt x="598225" y="333679"/>
                    <a:pt x="602531" y="333679"/>
                  </a:cubicBezTo>
                  <a:cubicBezTo>
                    <a:pt x="606837" y="335830"/>
                    <a:pt x="611144" y="342283"/>
                    <a:pt x="615450" y="346585"/>
                  </a:cubicBezTo>
                  <a:cubicBezTo>
                    <a:pt x="615450" y="357340"/>
                    <a:pt x="606837" y="365944"/>
                    <a:pt x="613297" y="376699"/>
                  </a:cubicBezTo>
                  <a:cubicBezTo>
                    <a:pt x="652055" y="305715"/>
                    <a:pt x="559467" y="307867"/>
                    <a:pt x="535781" y="353038"/>
                  </a:cubicBezTo>
                  <a:cubicBezTo>
                    <a:pt x="529322" y="365944"/>
                    <a:pt x="525015" y="389606"/>
                    <a:pt x="529322" y="408965"/>
                  </a:cubicBezTo>
                  <a:cubicBezTo>
                    <a:pt x="535781" y="430475"/>
                    <a:pt x="557314" y="447683"/>
                    <a:pt x="576692" y="456288"/>
                  </a:cubicBezTo>
                  <a:cubicBezTo>
                    <a:pt x="632676" y="477798"/>
                    <a:pt x="682200" y="460590"/>
                    <a:pt x="714498" y="432626"/>
                  </a:cubicBezTo>
                  <a:cubicBezTo>
                    <a:pt x="720958" y="428324"/>
                    <a:pt x="759716" y="400361"/>
                    <a:pt x="776941" y="391757"/>
                  </a:cubicBezTo>
                  <a:cubicBezTo>
                    <a:pt x="733877" y="434777"/>
                    <a:pt x="671434" y="495006"/>
                    <a:pt x="576692" y="475647"/>
                  </a:cubicBezTo>
                  <a:cubicBezTo>
                    <a:pt x="540088" y="467043"/>
                    <a:pt x="499177" y="449835"/>
                    <a:pt x="471185" y="428324"/>
                  </a:cubicBezTo>
                  <a:cubicBezTo>
                    <a:pt x="460419" y="417569"/>
                    <a:pt x="425968" y="391757"/>
                    <a:pt x="419508" y="376699"/>
                  </a:cubicBezTo>
                  <a:cubicBezTo>
                    <a:pt x="415201" y="368095"/>
                    <a:pt x="415201" y="363793"/>
                    <a:pt x="413048" y="350887"/>
                  </a:cubicBezTo>
                  <a:cubicBezTo>
                    <a:pt x="451806" y="404663"/>
                    <a:pt x="516402" y="337981"/>
                    <a:pt x="512096" y="282054"/>
                  </a:cubicBezTo>
                  <a:cubicBezTo>
                    <a:pt x="512096" y="271299"/>
                    <a:pt x="509943" y="260544"/>
                    <a:pt x="505636" y="251940"/>
                  </a:cubicBezTo>
                  <a:cubicBezTo>
                    <a:pt x="488411" y="215372"/>
                    <a:pt x="466879" y="215372"/>
                    <a:pt x="438887" y="215372"/>
                  </a:cubicBezTo>
                  <a:cubicBezTo>
                    <a:pt x="428121" y="202466"/>
                    <a:pt x="393669" y="176654"/>
                    <a:pt x="352758" y="193862"/>
                  </a:cubicBezTo>
                  <a:cubicBezTo>
                    <a:pt x="329073" y="178805"/>
                    <a:pt x="296775" y="165898"/>
                    <a:pt x="279549" y="165898"/>
                  </a:cubicBezTo>
                  <a:cubicBezTo>
                    <a:pt x="225719" y="170201"/>
                    <a:pt x="197727" y="185258"/>
                    <a:pt x="189114" y="234731"/>
                  </a:cubicBezTo>
                  <a:cubicBezTo>
                    <a:pt x="182655" y="273450"/>
                    <a:pt x="204187" y="297111"/>
                    <a:pt x="210646" y="322924"/>
                  </a:cubicBezTo>
                  <a:cubicBezTo>
                    <a:pt x="195574" y="288507"/>
                    <a:pt x="180501" y="260544"/>
                    <a:pt x="154663" y="260544"/>
                  </a:cubicBezTo>
                  <a:cubicBezTo>
                    <a:pt x="130977" y="262695"/>
                    <a:pt x="118058" y="277752"/>
                    <a:pt x="120211" y="294960"/>
                  </a:cubicBezTo>
                  <a:cubicBezTo>
                    <a:pt x="120211" y="299262"/>
                    <a:pt x="122365" y="307867"/>
                    <a:pt x="128824" y="314320"/>
                  </a:cubicBezTo>
                  <a:cubicBezTo>
                    <a:pt x="128824" y="314320"/>
                    <a:pt x="139590" y="318622"/>
                    <a:pt x="141743" y="318622"/>
                  </a:cubicBezTo>
                  <a:cubicBezTo>
                    <a:pt x="120211" y="297111"/>
                    <a:pt x="135284" y="266997"/>
                    <a:pt x="165429" y="275601"/>
                  </a:cubicBezTo>
                  <a:cubicBezTo>
                    <a:pt x="193421" y="282054"/>
                    <a:pt x="195574" y="333679"/>
                    <a:pt x="167582" y="355189"/>
                  </a:cubicBezTo>
                  <a:cubicBezTo>
                    <a:pt x="154663" y="365944"/>
                    <a:pt x="105139" y="370246"/>
                    <a:pt x="81454" y="368095"/>
                  </a:cubicBezTo>
                  <a:cubicBezTo>
                    <a:pt x="44849" y="365944"/>
                    <a:pt x="12551" y="342283"/>
                    <a:pt x="6091" y="310018"/>
                  </a:cubicBezTo>
                  <a:cubicBezTo>
                    <a:pt x="1785" y="294960"/>
                    <a:pt x="-2522" y="271299"/>
                    <a:pt x="1785" y="254091"/>
                  </a:cubicBezTo>
                  <a:cubicBezTo>
                    <a:pt x="3938" y="251940"/>
                    <a:pt x="10398" y="241185"/>
                    <a:pt x="14704" y="234731"/>
                  </a:cubicBezTo>
                  <a:cubicBezTo>
                    <a:pt x="14704" y="234731"/>
                    <a:pt x="16857" y="219674"/>
                    <a:pt x="16857" y="215372"/>
                  </a:cubicBezTo>
                  <a:cubicBezTo>
                    <a:pt x="12551" y="185258"/>
                    <a:pt x="25470" y="150841"/>
                    <a:pt x="62075" y="146539"/>
                  </a:cubicBezTo>
                  <a:cubicBezTo>
                    <a:pt x="94373" y="144388"/>
                    <a:pt x="83607" y="196013"/>
                    <a:pt x="167582" y="189560"/>
                  </a:cubicBezTo>
                  <a:cubicBezTo>
                    <a:pt x="178348" y="187409"/>
                    <a:pt x="191267" y="176654"/>
                    <a:pt x="197727" y="168050"/>
                  </a:cubicBezTo>
                  <a:cubicBezTo>
                    <a:pt x="208493" y="148690"/>
                    <a:pt x="199880" y="116425"/>
                    <a:pt x="174042" y="105670"/>
                  </a:cubicBezTo>
                  <a:cubicBezTo>
                    <a:pt x="163276" y="103519"/>
                    <a:pt x="146050" y="103519"/>
                    <a:pt x="139590" y="114274"/>
                  </a:cubicBezTo>
                  <a:cubicBezTo>
                    <a:pt x="139590" y="114274"/>
                    <a:pt x="139590" y="131482"/>
                    <a:pt x="141743" y="142237"/>
                  </a:cubicBezTo>
                  <a:cubicBezTo>
                    <a:pt x="139590" y="109972"/>
                    <a:pt x="189114" y="101368"/>
                    <a:pt x="189114" y="146539"/>
                  </a:cubicBezTo>
                  <a:cubicBezTo>
                    <a:pt x="189114" y="223976"/>
                    <a:pt x="10398" y="159445"/>
                    <a:pt x="113752" y="58347"/>
                  </a:cubicBezTo>
                  <a:cubicBezTo>
                    <a:pt x="148203" y="26082"/>
                    <a:pt x="199880" y="19628"/>
                    <a:pt x="253711" y="34686"/>
                  </a:cubicBezTo>
                  <a:cubicBezTo>
                    <a:pt x="264477" y="17477"/>
                    <a:pt x="275243" y="2420"/>
                    <a:pt x="301081" y="269"/>
                  </a:cubicBezTo>
                  <a:close/>
                </a:path>
              </a:pathLst>
            </a:custGeom>
            <a:solidFill>
              <a:schemeClr val="bg1"/>
            </a:solidFill>
            <a:ln w="0" cap="flat">
              <a:noFill/>
              <a:prstDash val="solid"/>
              <a:miter lim="800000"/>
            </a:ln>
          </p:spPr>
          <p:txBody>
            <a:bodyPr vert="horz" wrap="square" lIns="91440" tIns="45720" rIns="91440" bIns="45720" numCol="1" anchor="t" anchorCtr="0" compatLnSpc="1">
              <a:noAutofit/>
            </a:bodyPr>
            <a:lstStyle/>
            <a:p>
              <a:endParaRPr lang="zh-CN" altLang="en-US">
                <a:latin typeface="Arial" panose="020B0604020202020204"/>
                <a:ea typeface="微软雅黑" panose="020B0503020204020204" charset="-122"/>
                <a:sym typeface="Arial" panose="020B0604020202020204"/>
              </a:endParaRPr>
            </a:p>
          </p:txBody>
        </p:sp>
        <p:sp>
          <p:nvSpPr>
            <p:cNvPr id="9" name="任意多边形: 形状 59"/>
            <p:cNvSpPr/>
            <p:nvPr/>
          </p:nvSpPr>
          <p:spPr bwMode="auto">
            <a:xfrm flipH="1">
              <a:off x="3985220" y="418017"/>
              <a:ext cx="602795" cy="315933"/>
            </a:xfrm>
            <a:custGeom>
              <a:avLst/>
              <a:gdLst>
                <a:gd name="connsiteX0" fmla="*/ 268146 w 975378"/>
                <a:gd name="connsiteY0" fmla="*/ 181807 h 511209"/>
                <a:gd name="connsiteX1" fmla="*/ 350016 w 975378"/>
                <a:gd name="connsiteY1" fmla="*/ 214065 h 511209"/>
                <a:gd name="connsiteX2" fmla="*/ 425422 w 975378"/>
                <a:gd name="connsiteY2" fmla="*/ 220516 h 511209"/>
                <a:gd name="connsiteX3" fmla="*/ 490056 w 975378"/>
                <a:gd name="connsiteY3" fmla="*/ 250624 h 511209"/>
                <a:gd name="connsiteX4" fmla="*/ 418959 w 975378"/>
                <a:gd name="connsiteY4" fmla="*/ 343096 h 511209"/>
                <a:gd name="connsiteX5" fmla="*/ 418959 w 975378"/>
                <a:gd name="connsiteY5" fmla="*/ 317289 h 511209"/>
                <a:gd name="connsiteX6" fmla="*/ 421113 w 975378"/>
                <a:gd name="connsiteY6" fmla="*/ 310838 h 511209"/>
                <a:gd name="connsiteX7" fmla="*/ 410341 w 975378"/>
                <a:gd name="connsiteY7" fmla="*/ 381805 h 511209"/>
                <a:gd name="connsiteX8" fmla="*/ 492211 w 975378"/>
                <a:gd name="connsiteY8" fmla="*/ 454922 h 511209"/>
                <a:gd name="connsiteX9" fmla="*/ 714121 w 975378"/>
                <a:gd name="connsiteY9" fmla="*/ 459223 h 511209"/>
                <a:gd name="connsiteX10" fmla="*/ 795990 w 975378"/>
                <a:gd name="connsiteY10" fmla="*/ 390407 h 511209"/>
                <a:gd name="connsiteX11" fmla="*/ 869242 w 975378"/>
                <a:gd name="connsiteY11" fmla="*/ 364601 h 511209"/>
                <a:gd name="connsiteX12" fmla="*/ 916640 w 975378"/>
                <a:gd name="connsiteY12" fmla="*/ 373203 h 511209"/>
                <a:gd name="connsiteX13" fmla="*/ 811071 w 975378"/>
                <a:gd name="connsiteY13" fmla="*/ 401159 h 511209"/>
                <a:gd name="connsiteX14" fmla="*/ 709812 w 975378"/>
                <a:gd name="connsiteY14" fmla="*/ 487180 h 511209"/>
                <a:gd name="connsiteX15" fmla="*/ 365097 w 975378"/>
                <a:gd name="connsiteY15" fmla="*/ 420514 h 511209"/>
                <a:gd name="connsiteX16" fmla="*/ 313390 w 975378"/>
                <a:gd name="connsiteY16" fmla="*/ 325891 h 511209"/>
                <a:gd name="connsiteX17" fmla="*/ 283228 w 975378"/>
                <a:gd name="connsiteY17" fmla="*/ 276430 h 511209"/>
                <a:gd name="connsiteX18" fmla="*/ 248756 w 975378"/>
                <a:gd name="connsiteY18" fmla="*/ 257075 h 511209"/>
                <a:gd name="connsiteX19" fmla="*/ 233675 w 975378"/>
                <a:gd name="connsiteY19" fmla="*/ 269978 h 511209"/>
                <a:gd name="connsiteX20" fmla="*/ 270301 w 975378"/>
                <a:gd name="connsiteY20" fmla="*/ 278580 h 511209"/>
                <a:gd name="connsiteX21" fmla="*/ 272455 w 975378"/>
                <a:gd name="connsiteY21" fmla="*/ 289333 h 511209"/>
                <a:gd name="connsiteX22" fmla="*/ 227212 w 975378"/>
                <a:gd name="connsiteY22" fmla="*/ 310838 h 511209"/>
                <a:gd name="connsiteX23" fmla="*/ 209976 w 975378"/>
                <a:gd name="connsiteY23" fmla="*/ 209764 h 511209"/>
                <a:gd name="connsiteX24" fmla="*/ 268146 w 975378"/>
                <a:gd name="connsiteY24" fmla="*/ 181807 h 511209"/>
                <a:gd name="connsiteX25" fmla="*/ 704318 w 975378"/>
                <a:gd name="connsiteY25" fmla="*/ 166112 h 511209"/>
                <a:gd name="connsiteX26" fmla="*/ 772807 w 975378"/>
                <a:gd name="connsiteY26" fmla="*/ 171236 h 511209"/>
                <a:gd name="connsiteX27" fmla="*/ 805132 w 975378"/>
                <a:gd name="connsiteY27" fmla="*/ 199096 h 511209"/>
                <a:gd name="connsiteX28" fmla="*/ 876248 w 975378"/>
                <a:gd name="connsiteY28" fmla="*/ 233386 h 511209"/>
                <a:gd name="connsiteX29" fmla="*/ 830992 w 975378"/>
                <a:gd name="connsiteY29" fmla="*/ 323398 h 511209"/>
                <a:gd name="connsiteX30" fmla="*/ 809442 w 975378"/>
                <a:gd name="connsiteY30" fmla="*/ 321255 h 511209"/>
                <a:gd name="connsiteX31" fmla="*/ 790047 w 975378"/>
                <a:gd name="connsiteY31" fmla="*/ 269819 h 511209"/>
                <a:gd name="connsiteX32" fmla="*/ 787892 w 975378"/>
                <a:gd name="connsiteY32" fmla="*/ 261247 h 511209"/>
                <a:gd name="connsiteX33" fmla="*/ 772807 w 975378"/>
                <a:gd name="connsiteY33" fmla="*/ 310539 h 511209"/>
                <a:gd name="connsiteX34" fmla="*/ 880558 w 975378"/>
                <a:gd name="connsiteY34" fmla="*/ 314825 h 511209"/>
                <a:gd name="connsiteX35" fmla="*/ 975378 w 975378"/>
                <a:gd name="connsiteY35" fmla="*/ 374833 h 511209"/>
                <a:gd name="connsiteX36" fmla="*/ 899953 w 975378"/>
                <a:gd name="connsiteY36" fmla="*/ 353401 h 511209"/>
                <a:gd name="connsiteX37" fmla="*/ 779272 w 975378"/>
                <a:gd name="connsiteY37" fmla="*/ 376976 h 511209"/>
                <a:gd name="connsiteX38" fmla="*/ 649971 w 975378"/>
                <a:gd name="connsiteY38" fmla="*/ 454128 h 511209"/>
                <a:gd name="connsiteX39" fmla="*/ 537910 w 975378"/>
                <a:gd name="connsiteY39" fmla="*/ 372690 h 511209"/>
                <a:gd name="connsiteX40" fmla="*/ 552995 w 975378"/>
                <a:gd name="connsiteY40" fmla="*/ 349115 h 511209"/>
                <a:gd name="connsiteX41" fmla="*/ 563770 w 975378"/>
                <a:gd name="connsiteY41" fmla="*/ 346972 h 511209"/>
                <a:gd name="connsiteX42" fmla="*/ 667211 w 975378"/>
                <a:gd name="connsiteY42" fmla="*/ 424125 h 511209"/>
                <a:gd name="connsiteX43" fmla="*/ 712466 w 975378"/>
                <a:gd name="connsiteY43" fmla="*/ 353401 h 511209"/>
                <a:gd name="connsiteX44" fmla="*/ 686606 w 975378"/>
                <a:gd name="connsiteY44" fmla="*/ 280535 h 511209"/>
                <a:gd name="connsiteX45" fmla="*/ 684451 w 975378"/>
                <a:gd name="connsiteY45" fmla="*/ 211955 h 511209"/>
                <a:gd name="connsiteX46" fmla="*/ 686606 w 975378"/>
                <a:gd name="connsiteY46" fmla="*/ 166949 h 511209"/>
                <a:gd name="connsiteX47" fmla="*/ 704318 w 975378"/>
                <a:gd name="connsiteY47" fmla="*/ 166112 h 511209"/>
                <a:gd name="connsiteX48" fmla="*/ 301081 w 975378"/>
                <a:gd name="connsiteY48" fmla="*/ 269 h 511209"/>
                <a:gd name="connsiteX49" fmla="*/ 385057 w 975378"/>
                <a:gd name="connsiteY49" fmla="*/ 32535 h 511209"/>
                <a:gd name="connsiteX50" fmla="*/ 473338 w 975378"/>
                <a:gd name="connsiteY50" fmla="*/ 49743 h 511209"/>
                <a:gd name="connsiteX51" fmla="*/ 432427 w 975378"/>
                <a:gd name="connsiteY51" fmla="*/ 172352 h 511209"/>
                <a:gd name="connsiteX52" fmla="*/ 369984 w 975378"/>
                <a:gd name="connsiteY52" fmla="*/ 142237 h 511209"/>
                <a:gd name="connsiteX53" fmla="*/ 410895 w 975378"/>
                <a:gd name="connsiteY53" fmla="*/ 137935 h 511209"/>
                <a:gd name="connsiteX54" fmla="*/ 410895 w 975378"/>
                <a:gd name="connsiteY54" fmla="*/ 140086 h 511209"/>
                <a:gd name="connsiteX55" fmla="*/ 419508 w 975378"/>
                <a:gd name="connsiteY55" fmla="*/ 127180 h 511209"/>
                <a:gd name="connsiteX56" fmla="*/ 402282 w 975378"/>
                <a:gd name="connsiteY56" fmla="*/ 101368 h 511209"/>
                <a:gd name="connsiteX57" fmla="*/ 378597 w 975378"/>
                <a:gd name="connsiteY57" fmla="*/ 174503 h 511209"/>
                <a:gd name="connsiteX58" fmla="*/ 568080 w 975378"/>
                <a:gd name="connsiteY58" fmla="*/ 129331 h 511209"/>
                <a:gd name="connsiteX59" fmla="*/ 615450 w 975378"/>
                <a:gd name="connsiteY59" fmla="*/ 178805 h 511209"/>
                <a:gd name="connsiteX60" fmla="*/ 664974 w 975378"/>
                <a:gd name="connsiteY60" fmla="*/ 198164 h 511209"/>
                <a:gd name="connsiteX61" fmla="*/ 673587 w 975378"/>
                <a:gd name="connsiteY61" fmla="*/ 284205 h 511209"/>
                <a:gd name="connsiteX62" fmla="*/ 699426 w 975378"/>
                <a:gd name="connsiteY62" fmla="*/ 314320 h 511209"/>
                <a:gd name="connsiteX63" fmla="*/ 699426 w 975378"/>
                <a:gd name="connsiteY63" fmla="*/ 348736 h 511209"/>
                <a:gd name="connsiteX64" fmla="*/ 585305 w 975378"/>
                <a:gd name="connsiteY64" fmla="*/ 337981 h 511209"/>
                <a:gd name="connsiteX65" fmla="*/ 602531 w 975378"/>
                <a:gd name="connsiteY65" fmla="*/ 333679 h 511209"/>
                <a:gd name="connsiteX66" fmla="*/ 615450 w 975378"/>
                <a:gd name="connsiteY66" fmla="*/ 346585 h 511209"/>
                <a:gd name="connsiteX67" fmla="*/ 613297 w 975378"/>
                <a:gd name="connsiteY67" fmla="*/ 376699 h 511209"/>
                <a:gd name="connsiteX68" fmla="*/ 535781 w 975378"/>
                <a:gd name="connsiteY68" fmla="*/ 353038 h 511209"/>
                <a:gd name="connsiteX69" fmla="*/ 529322 w 975378"/>
                <a:gd name="connsiteY69" fmla="*/ 408965 h 511209"/>
                <a:gd name="connsiteX70" fmla="*/ 576692 w 975378"/>
                <a:gd name="connsiteY70" fmla="*/ 456288 h 511209"/>
                <a:gd name="connsiteX71" fmla="*/ 714498 w 975378"/>
                <a:gd name="connsiteY71" fmla="*/ 432626 h 511209"/>
                <a:gd name="connsiteX72" fmla="*/ 776941 w 975378"/>
                <a:gd name="connsiteY72" fmla="*/ 391757 h 511209"/>
                <a:gd name="connsiteX73" fmla="*/ 576692 w 975378"/>
                <a:gd name="connsiteY73" fmla="*/ 475647 h 511209"/>
                <a:gd name="connsiteX74" fmla="*/ 471185 w 975378"/>
                <a:gd name="connsiteY74" fmla="*/ 428324 h 511209"/>
                <a:gd name="connsiteX75" fmla="*/ 419508 w 975378"/>
                <a:gd name="connsiteY75" fmla="*/ 376699 h 511209"/>
                <a:gd name="connsiteX76" fmla="*/ 413048 w 975378"/>
                <a:gd name="connsiteY76" fmla="*/ 350887 h 511209"/>
                <a:gd name="connsiteX77" fmla="*/ 512096 w 975378"/>
                <a:gd name="connsiteY77" fmla="*/ 282054 h 511209"/>
                <a:gd name="connsiteX78" fmla="*/ 505636 w 975378"/>
                <a:gd name="connsiteY78" fmla="*/ 251940 h 511209"/>
                <a:gd name="connsiteX79" fmla="*/ 438887 w 975378"/>
                <a:gd name="connsiteY79" fmla="*/ 215372 h 511209"/>
                <a:gd name="connsiteX80" fmla="*/ 352758 w 975378"/>
                <a:gd name="connsiteY80" fmla="*/ 193862 h 511209"/>
                <a:gd name="connsiteX81" fmla="*/ 279549 w 975378"/>
                <a:gd name="connsiteY81" fmla="*/ 165898 h 511209"/>
                <a:gd name="connsiteX82" fmla="*/ 189114 w 975378"/>
                <a:gd name="connsiteY82" fmla="*/ 234731 h 511209"/>
                <a:gd name="connsiteX83" fmla="*/ 210646 w 975378"/>
                <a:gd name="connsiteY83" fmla="*/ 322924 h 511209"/>
                <a:gd name="connsiteX84" fmla="*/ 154663 w 975378"/>
                <a:gd name="connsiteY84" fmla="*/ 260544 h 511209"/>
                <a:gd name="connsiteX85" fmla="*/ 120211 w 975378"/>
                <a:gd name="connsiteY85" fmla="*/ 294960 h 511209"/>
                <a:gd name="connsiteX86" fmla="*/ 128824 w 975378"/>
                <a:gd name="connsiteY86" fmla="*/ 314320 h 511209"/>
                <a:gd name="connsiteX87" fmla="*/ 141743 w 975378"/>
                <a:gd name="connsiteY87" fmla="*/ 318622 h 511209"/>
                <a:gd name="connsiteX88" fmla="*/ 165429 w 975378"/>
                <a:gd name="connsiteY88" fmla="*/ 275601 h 511209"/>
                <a:gd name="connsiteX89" fmla="*/ 167582 w 975378"/>
                <a:gd name="connsiteY89" fmla="*/ 355189 h 511209"/>
                <a:gd name="connsiteX90" fmla="*/ 81454 w 975378"/>
                <a:gd name="connsiteY90" fmla="*/ 368095 h 511209"/>
                <a:gd name="connsiteX91" fmla="*/ 6091 w 975378"/>
                <a:gd name="connsiteY91" fmla="*/ 310018 h 511209"/>
                <a:gd name="connsiteX92" fmla="*/ 1785 w 975378"/>
                <a:gd name="connsiteY92" fmla="*/ 254091 h 511209"/>
                <a:gd name="connsiteX93" fmla="*/ 14704 w 975378"/>
                <a:gd name="connsiteY93" fmla="*/ 234731 h 511209"/>
                <a:gd name="connsiteX94" fmla="*/ 16857 w 975378"/>
                <a:gd name="connsiteY94" fmla="*/ 215372 h 511209"/>
                <a:gd name="connsiteX95" fmla="*/ 62075 w 975378"/>
                <a:gd name="connsiteY95" fmla="*/ 146539 h 511209"/>
                <a:gd name="connsiteX96" fmla="*/ 167582 w 975378"/>
                <a:gd name="connsiteY96" fmla="*/ 189560 h 511209"/>
                <a:gd name="connsiteX97" fmla="*/ 197727 w 975378"/>
                <a:gd name="connsiteY97" fmla="*/ 168050 h 511209"/>
                <a:gd name="connsiteX98" fmla="*/ 174042 w 975378"/>
                <a:gd name="connsiteY98" fmla="*/ 105670 h 511209"/>
                <a:gd name="connsiteX99" fmla="*/ 139590 w 975378"/>
                <a:gd name="connsiteY99" fmla="*/ 114274 h 511209"/>
                <a:gd name="connsiteX100" fmla="*/ 141743 w 975378"/>
                <a:gd name="connsiteY100" fmla="*/ 142237 h 511209"/>
                <a:gd name="connsiteX101" fmla="*/ 189114 w 975378"/>
                <a:gd name="connsiteY101" fmla="*/ 146539 h 511209"/>
                <a:gd name="connsiteX102" fmla="*/ 113752 w 975378"/>
                <a:gd name="connsiteY102" fmla="*/ 58347 h 511209"/>
                <a:gd name="connsiteX103" fmla="*/ 253711 w 975378"/>
                <a:gd name="connsiteY103" fmla="*/ 34686 h 511209"/>
                <a:gd name="connsiteX104" fmla="*/ 301081 w 975378"/>
                <a:gd name="connsiteY104" fmla="*/ 269 h 5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975378" h="511209">
                  <a:moveTo>
                    <a:pt x="268146" y="181807"/>
                  </a:moveTo>
                  <a:cubicBezTo>
                    <a:pt x="304772" y="177506"/>
                    <a:pt x="328471" y="201162"/>
                    <a:pt x="350016" y="214065"/>
                  </a:cubicBezTo>
                  <a:cubicBezTo>
                    <a:pt x="360788" y="205463"/>
                    <a:pt x="406032" y="196861"/>
                    <a:pt x="425422" y="220516"/>
                  </a:cubicBezTo>
                  <a:cubicBezTo>
                    <a:pt x="442658" y="244172"/>
                    <a:pt x="464203" y="211914"/>
                    <a:pt x="490056" y="250624"/>
                  </a:cubicBezTo>
                  <a:cubicBezTo>
                    <a:pt x="530991" y="310838"/>
                    <a:pt x="444813" y="399009"/>
                    <a:pt x="418959" y="343096"/>
                  </a:cubicBezTo>
                  <a:cubicBezTo>
                    <a:pt x="414650" y="334493"/>
                    <a:pt x="418959" y="317289"/>
                    <a:pt x="418959" y="317289"/>
                  </a:cubicBezTo>
                  <a:cubicBezTo>
                    <a:pt x="418959" y="317289"/>
                    <a:pt x="421113" y="312988"/>
                    <a:pt x="421113" y="310838"/>
                  </a:cubicBezTo>
                  <a:cubicBezTo>
                    <a:pt x="401723" y="325891"/>
                    <a:pt x="397414" y="353848"/>
                    <a:pt x="410341" y="381805"/>
                  </a:cubicBezTo>
                  <a:cubicBezTo>
                    <a:pt x="425422" y="414062"/>
                    <a:pt x="462048" y="435568"/>
                    <a:pt x="492211" y="454922"/>
                  </a:cubicBezTo>
                  <a:cubicBezTo>
                    <a:pt x="574080" y="506534"/>
                    <a:pt x="647332" y="500083"/>
                    <a:pt x="714121" y="459223"/>
                  </a:cubicBezTo>
                  <a:cubicBezTo>
                    <a:pt x="742129" y="444170"/>
                    <a:pt x="776600" y="405460"/>
                    <a:pt x="795990" y="390407"/>
                  </a:cubicBezTo>
                  <a:cubicBezTo>
                    <a:pt x="813226" y="373203"/>
                    <a:pt x="839080" y="364601"/>
                    <a:pt x="869242" y="364601"/>
                  </a:cubicBezTo>
                  <a:cubicBezTo>
                    <a:pt x="869242" y="364601"/>
                    <a:pt x="916640" y="371052"/>
                    <a:pt x="916640" y="373203"/>
                  </a:cubicBezTo>
                  <a:cubicBezTo>
                    <a:pt x="862779" y="381805"/>
                    <a:pt x="828307" y="386106"/>
                    <a:pt x="811071" y="401159"/>
                  </a:cubicBezTo>
                  <a:cubicBezTo>
                    <a:pt x="780909" y="429116"/>
                    <a:pt x="748592" y="465675"/>
                    <a:pt x="709812" y="487180"/>
                  </a:cubicBezTo>
                  <a:cubicBezTo>
                    <a:pt x="593471" y="547394"/>
                    <a:pt x="427577" y="482879"/>
                    <a:pt x="365097" y="420514"/>
                  </a:cubicBezTo>
                  <a:cubicBezTo>
                    <a:pt x="339244" y="396858"/>
                    <a:pt x="328471" y="362450"/>
                    <a:pt x="313390" y="325891"/>
                  </a:cubicBezTo>
                  <a:cubicBezTo>
                    <a:pt x="302618" y="304386"/>
                    <a:pt x="296155" y="293634"/>
                    <a:pt x="283228" y="276430"/>
                  </a:cubicBezTo>
                  <a:cubicBezTo>
                    <a:pt x="274610" y="263527"/>
                    <a:pt x="263838" y="257075"/>
                    <a:pt x="248756" y="257075"/>
                  </a:cubicBezTo>
                  <a:cubicBezTo>
                    <a:pt x="248756" y="257075"/>
                    <a:pt x="233675" y="269978"/>
                    <a:pt x="233675" y="269978"/>
                  </a:cubicBezTo>
                  <a:cubicBezTo>
                    <a:pt x="259529" y="261376"/>
                    <a:pt x="265992" y="269978"/>
                    <a:pt x="270301" y="278580"/>
                  </a:cubicBezTo>
                  <a:cubicBezTo>
                    <a:pt x="270301" y="276430"/>
                    <a:pt x="272455" y="287182"/>
                    <a:pt x="272455" y="289333"/>
                  </a:cubicBezTo>
                  <a:cubicBezTo>
                    <a:pt x="272455" y="310838"/>
                    <a:pt x="259529" y="321590"/>
                    <a:pt x="227212" y="310838"/>
                  </a:cubicBezTo>
                  <a:cubicBezTo>
                    <a:pt x="201358" y="300085"/>
                    <a:pt x="192740" y="235570"/>
                    <a:pt x="209976" y="209764"/>
                  </a:cubicBezTo>
                  <a:cubicBezTo>
                    <a:pt x="220748" y="196861"/>
                    <a:pt x="246602" y="183958"/>
                    <a:pt x="268146" y="181807"/>
                  </a:cubicBezTo>
                  <a:close/>
                  <a:moveTo>
                    <a:pt x="704318" y="166112"/>
                  </a:moveTo>
                  <a:cubicBezTo>
                    <a:pt x="728360" y="166012"/>
                    <a:pt x="766342" y="168021"/>
                    <a:pt x="772807" y="171236"/>
                  </a:cubicBezTo>
                  <a:cubicBezTo>
                    <a:pt x="785737" y="175522"/>
                    <a:pt x="792202" y="194810"/>
                    <a:pt x="805132" y="199096"/>
                  </a:cubicBezTo>
                  <a:cubicBezTo>
                    <a:pt x="835302" y="205526"/>
                    <a:pt x="863317" y="201239"/>
                    <a:pt x="876248" y="233386"/>
                  </a:cubicBezTo>
                  <a:cubicBezTo>
                    <a:pt x="891333" y="276249"/>
                    <a:pt x="861162" y="316968"/>
                    <a:pt x="830992" y="323398"/>
                  </a:cubicBezTo>
                  <a:cubicBezTo>
                    <a:pt x="822372" y="325541"/>
                    <a:pt x="809442" y="321255"/>
                    <a:pt x="809442" y="321255"/>
                  </a:cubicBezTo>
                  <a:cubicBezTo>
                    <a:pt x="783582" y="310539"/>
                    <a:pt x="766342" y="289108"/>
                    <a:pt x="790047" y="269819"/>
                  </a:cubicBezTo>
                  <a:cubicBezTo>
                    <a:pt x="792202" y="267676"/>
                    <a:pt x="787892" y="261247"/>
                    <a:pt x="787892" y="261247"/>
                  </a:cubicBezTo>
                  <a:cubicBezTo>
                    <a:pt x="764187" y="276249"/>
                    <a:pt x="757722" y="293394"/>
                    <a:pt x="772807" y="310539"/>
                  </a:cubicBezTo>
                  <a:cubicBezTo>
                    <a:pt x="822372" y="357688"/>
                    <a:pt x="848232" y="314825"/>
                    <a:pt x="880558" y="314825"/>
                  </a:cubicBezTo>
                  <a:cubicBezTo>
                    <a:pt x="912883" y="314825"/>
                    <a:pt x="962448" y="353401"/>
                    <a:pt x="975378" y="374833"/>
                  </a:cubicBezTo>
                  <a:cubicBezTo>
                    <a:pt x="947363" y="361974"/>
                    <a:pt x="919348" y="355545"/>
                    <a:pt x="899953" y="353401"/>
                  </a:cubicBezTo>
                  <a:cubicBezTo>
                    <a:pt x="846077" y="346972"/>
                    <a:pt x="809442" y="359831"/>
                    <a:pt x="779272" y="376976"/>
                  </a:cubicBezTo>
                  <a:cubicBezTo>
                    <a:pt x="738327" y="400550"/>
                    <a:pt x="699536" y="445556"/>
                    <a:pt x="649971" y="454128"/>
                  </a:cubicBezTo>
                  <a:cubicBezTo>
                    <a:pt x="587476" y="464844"/>
                    <a:pt x="529290" y="430554"/>
                    <a:pt x="537910" y="372690"/>
                  </a:cubicBezTo>
                  <a:cubicBezTo>
                    <a:pt x="540065" y="364117"/>
                    <a:pt x="548685" y="355545"/>
                    <a:pt x="552995" y="349115"/>
                  </a:cubicBezTo>
                  <a:cubicBezTo>
                    <a:pt x="552995" y="349115"/>
                    <a:pt x="561615" y="346972"/>
                    <a:pt x="563770" y="346972"/>
                  </a:cubicBezTo>
                  <a:cubicBezTo>
                    <a:pt x="544375" y="424125"/>
                    <a:pt x="619801" y="451985"/>
                    <a:pt x="667211" y="424125"/>
                  </a:cubicBezTo>
                  <a:cubicBezTo>
                    <a:pt x="690916" y="409123"/>
                    <a:pt x="706001" y="385548"/>
                    <a:pt x="712466" y="353401"/>
                  </a:cubicBezTo>
                  <a:cubicBezTo>
                    <a:pt x="718932" y="323398"/>
                    <a:pt x="710311" y="299823"/>
                    <a:pt x="686606" y="280535"/>
                  </a:cubicBezTo>
                  <a:cubicBezTo>
                    <a:pt x="693071" y="256961"/>
                    <a:pt x="693071" y="235529"/>
                    <a:pt x="684451" y="211955"/>
                  </a:cubicBezTo>
                  <a:cubicBezTo>
                    <a:pt x="677986" y="196953"/>
                    <a:pt x="652126" y="173379"/>
                    <a:pt x="686606" y="166949"/>
                  </a:cubicBezTo>
                  <a:cubicBezTo>
                    <a:pt x="689839" y="166414"/>
                    <a:pt x="696304" y="166146"/>
                    <a:pt x="704318" y="166112"/>
                  </a:cubicBezTo>
                  <a:close/>
                  <a:moveTo>
                    <a:pt x="301081" y="269"/>
                  </a:moveTo>
                  <a:cubicBezTo>
                    <a:pt x="346299" y="-1882"/>
                    <a:pt x="365678" y="8873"/>
                    <a:pt x="385057" y="32535"/>
                  </a:cubicBezTo>
                  <a:cubicBezTo>
                    <a:pt x="404435" y="21779"/>
                    <a:pt x="451806" y="26082"/>
                    <a:pt x="473338" y="49743"/>
                  </a:cubicBezTo>
                  <a:cubicBezTo>
                    <a:pt x="520709" y="99217"/>
                    <a:pt x="484104" y="146539"/>
                    <a:pt x="432427" y="172352"/>
                  </a:cubicBezTo>
                  <a:cubicBezTo>
                    <a:pt x="408742" y="185258"/>
                    <a:pt x="365678" y="170201"/>
                    <a:pt x="369984" y="142237"/>
                  </a:cubicBezTo>
                  <a:cubicBezTo>
                    <a:pt x="376444" y="107821"/>
                    <a:pt x="419508" y="99217"/>
                    <a:pt x="410895" y="137935"/>
                  </a:cubicBezTo>
                  <a:cubicBezTo>
                    <a:pt x="402282" y="137935"/>
                    <a:pt x="408742" y="142237"/>
                    <a:pt x="410895" y="140086"/>
                  </a:cubicBezTo>
                  <a:cubicBezTo>
                    <a:pt x="410895" y="140086"/>
                    <a:pt x="417355" y="137935"/>
                    <a:pt x="419508" y="127180"/>
                  </a:cubicBezTo>
                  <a:cubicBezTo>
                    <a:pt x="421661" y="112123"/>
                    <a:pt x="413048" y="103519"/>
                    <a:pt x="402282" y="101368"/>
                  </a:cubicBezTo>
                  <a:cubicBezTo>
                    <a:pt x="361371" y="97066"/>
                    <a:pt x="335533" y="150841"/>
                    <a:pt x="378597" y="174503"/>
                  </a:cubicBezTo>
                  <a:cubicBezTo>
                    <a:pt x="469032" y="223976"/>
                    <a:pt x="479798" y="109972"/>
                    <a:pt x="568080" y="129331"/>
                  </a:cubicBezTo>
                  <a:cubicBezTo>
                    <a:pt x="598225" y="135784"/>
                    <a:pt x="600378" y="168050"/>
                    <a:pt x="615450" y="178805"/>
                  </a:cubicBezTo>
                  <a:cubicBezTo>
                    <a:pt x="634829" y="189560"/>
                    <a:pt x="652055" y="180956"/>
                    <a:pt x="664974" y="198164"/>
                  </a:cubicBezTo>
                  <a:cubicBezTo>
                    <a:pt x="680047" y="221825"/>
                    <a:pt x="680047" y="254091"/>
                    <a:pt x="673587" y="284205"/>
                  </a:cubicBezTo>
                  <a:cubicBezTo>
                    <a:pt x="682200" y="292809"/>
                    <a:pt x="695119" y="307867"/>
                    <a:pt x="699426" y="314320"/>
                  </a:cubicBezTo>
                  <a:cubicBezTo>
                    <a:pt x="703732" y="322924"/>
                    <a:pt x="699426" y="348736"/>
                    <a:pt x="699426" y="348736"/>
                  </a:cubicBezTo>
                  <a:cubicBezTo>
                    <a:pt x="680047" y="473496"/>
                    <a:pt x="529322" y="413267"/>
                    <a:pt x="585305" y="337981"/>
                  </a:cubicBezTo>
                  <a:cubicBezTo>
                    <a:pt x="585305" y="337981"/>
                    <a:pt x="598225" y="333679"/>
                    <a:pt x="602531" y="333679"/>
                  </a:cubicBezTo>
                  <a:cubicBezTo>
                    <a:pt x="606837" y="335830"/>
                    <a:pt x="611144" y="342283"/>
                    <a:pt x="615450" y="346585"/>
                  </a:cubicBezTo>
                  <a:cubicBezTo>
                    <a:pt x="615450" y="357340"/>
                    <a:pt x="606837" y="365944"/>
                    <a:pt x="613297" y="376699"/>
                  </a:cubicBezTo>
                  <a:cubicBezTo>
                    <a:pt x="652055" y="305715"/>
                    <a:pt x="559467" y="307867"/>
                    <a:pt x="535781" y="353038"/>
                  </a:cubicBezTo>
                  <a:cubicBezTo>
                    <a:pt x="529322" y="365944"/>
                    <a:pt x="525015" y="389606"/>
                    <a:pt x="529322" y="408965"/>
                  </a:cubicBezTo>
                  <a:cubicBezTo>
                    <a:pt x="535781" y="430475"/>
                    <a:pt x="557314" y="447683"/>
                    <a:pt x="576692" y="456288"/>
                  </a:cubicBezTo>
                  <a:cubicBezTo>
                    <a:pt x="632676" y="477798"/>
                    <a:pt x="682200" y="460590"/>
                    <a:pt x="714498" y="432626"/>
                  </a:cubicBezTo>
                  <a:cubicBezTo>
                    <a:pt x="720958" y="428324"/>
                    <a:pt x="759716" y="400361"/>
                    <a:pt x="776941" y="391757"/>
                  </a:cubicBezTo>
                  <a:cubicBezTo>
                    <a:pt x="733877" y="434777"/>
                    <a:pt x="671434" y="495006"/>
                    <a:pt x="576692" y="475647"/>
                  </a:cubicBezTo>
                  <a:cubicBezTo>
                    <a:pt x="540088" y="467043"/>
                    <a:pt x="499177" y="449835"/>
                    <a:pt x="471185" y="428324"/>
                  </a:cubicBezTo>
                  <a:cubicBezTo>
                    <a:pt x="460419" y="417569"/>
                    <a:pt x="425968" y="391757"/>
                    <a:pt x="419508" y="376699"/>
                  </a:cubicBezTo>
                  <a:cubicBezTo>
                    <a:pt x="415201" y="368095"/>
                    <a:pt x="415201" y="363793"/>
                    <a:pt x="413048" y="350887"/>
                  </a:cubicBezTo>
                  <a:cubicBezTo>
                    <a:pt x="451806" y="404663"/>
                    <a:pt x="516402" y="337981"/>
                    <a:pt x="512096" y="282054"/>
                  </a:cubicBezTo>
                  <a:cubicBezTo>
                    <a:pt x="512096" y="271299"/>
                    <a:pt x="509943" y="260544"/>
                    <a:pt x="505636" y="251940"/>
                  </a:cubicBezTo>
                  <a:cubicBezTo>
                    <a:pt x="488411" y="215372"/>
                    <a:pt x="466879" y="215372"/>
                    <a:pt x="438887" y="215372"/>
                  </a:cubicBezTo>
                  <a:cubicBezTo>
                    <a:pt x="428121" y="202466"/>
                    <a:pt x="393669" y="176654"/>
                    <a:pt x="352758" y="193862"/>
                  </a:cubicBezTo>
                  <a:cubicBezTo>
                    <a:pt x="329073" y="178805"/>
                    <a:pt x="296775" y="165898"/>
                    <a:pt x="279549" y="165898"/>
                  </a:cubicBezTo>
                  <a:cubicBezTo>
                    <a:pt x="225719" y="170201"/>
                    <a:pt x="197727" y="185258"/>
                    <a:pt x="189114" y="234731"/>
                  </a:cubicBezTo>
                  <a:cubicBezTo>
                    <a:pt x="182655" y="273450"/>
                    <a:pt x="204187" y="297111"/>
                    <a:pt x="210646" y="322924"/>
                  </a:cubicBezTo>
                  <a:cubicBezTo>
                    <a:pt x="195574" y="288507"/>
                    <a:pt x="180501" y="260544"/>
                    <a:pt x="154663" y="260544"/>
                  </a:cubicBezTo>
                  <a:cubicBezTo>
                    <a:pt x="130977" y="262695"/>
                    <a:pt x="118058" y="277752"/>
                    <a:pt x="120211" y="294960"/>
                  </a:cubicBezTo>
                  <a:cubicBezTo>
                    <a:pt x="120211" y="299262"/>
                    <a:pt x="122365" y="307867"/>
                    <a:pt x="128824" y="314320"/>
                  </a:cubicBezTo>
                  <a:cubicBezTo>
                    <a:pt x="128824" y="314320"/>
                    <a:pt x="139590" y="318622"/>
                    <a:pt x="141743" y="318622"/>
                  </a:cubicBezTo>
                  <a:cubicBezTo>
                    <a:pt x="120211" y="297111"/>
                    <a:pt x="135284" y="266997"/>
                    <a:pt x="165429" y="275601"/>
                  </a:cubicBezTo>
                  <a:cubicBezTo>
                    <a:pt x="193421" y="282054"/>
                    <a:pt x="195574" y="333679"/>
                    <a:pt x="167582" y="355189"/>
                  </a:cubicBezTo>
                  <a:cubicBezTo>
                    <a:pt x="154663" y="365944"/>
                    <a:pt x="105139" y="370246"/>
                    <a:pt x="81454" y="368095"/>
                  </a:cubicBezTo>
                  <a:cubicBezTo>
                    <a:pt x="44849" y="365944"/>
                    <a:pt x="12551" y="342283"/>
                    <a:pt x="6091" y="310018"/>
                  </a:cubicBezTo>
                  <a:cubicBezTo>
                    <a:pt x="1785" y="294960"/>
                    <a:pt x="-2522" y="271299"/>
                    <a:pt x="1785" y="254091"/>
                  </a:cubicBezTo>
                  <a:cubicBezTo>
                    <a:pt x="3938" y="251940"/>
                    <a:pt x="10398" y="241185"/>
                    <a:pt x="14704" y="234731"/>
                  </a:cubicBezTo>
                  <a:cubicBezTo>
                    <a:pt x="14704" y="234731"/>
                    <a:pt x="16857" y="219674"/>
                    <a:pt x="16857" y="215372"/>
                  </a:cubicBezTo>
                  <a:cubicBezTo>
                    <a:pt x="12551" y="185258"/>
                    <a:pt x="25470" y="150841"/>
                    <a:pt x="62075" y="146539"/>
                  </a:cubicBezTo>
                  <a:cubicBezTo>
                    <a:pt x="94373" y="144388"/>
                    <a:pt x="83607" y="196013"/>
                    <a:pt x="167582" y="189560"/>
                  </a:cubicBezTo>
                  <a:cubicBezTo>
                    <a:pt x="178348" y="187409"/>
                    <a:pt x="191267" y="176654"/>
                    <a:pt x="197727" y="168050"/>
                  </a:cubicBezTo>
                  <a:cubicBezTo>
                    <a:pt x="208493" y="148690"/>
                    <a:pt x="199880" y="116425"/>
                    <a:pt x="174042" y="105670"/>
                  </a:cubicBezTo>
                  <a:cubicBezTo>
                    <a:pt x="163276" y="103519"/>
                    <a:pt x="146050" y="103519"/>
                    <a:pt x="139590" y="114274"/>
                  </a:cubicBezTo>
                  <a:cubicBezTo>
                    <a:pt x="139590" y="114274"/>
                    <a:pt x="139590" y="131482"/>
                    <a:pt x="141743" y="142237"/>
                  </a:cubicBezTo>
                  <a:cubicBezTo>
                    <a:pt x="139590" y="109972"/>
                    <a:pt x="189114" y="101368"/>
                    <a:pt x="189114" y="146539"/>
                  </a:cubicBezTo>
                  <a:cubicBezTo>
                    <a:pt x="189114" y="223976"/>
                    <a:pt x="10398" y="159445"/>
                    <a:pt x="113752" y="58347"/>
                  </a:cubicBezTo>
                  <a:cubicBezTo>
                    <a:pt x="148203" y="26082"/>
                    <a:pt x="199880" y="19628"/>
                    <a:pt x="253711" y="34686"/>
                  </a:cubicBezTo>
                  <a:cubicBezTo>
                    <a:pt x="264477" y="17477"/>
                    <a:pt x="275243" y="2420"/>
                    <a:pt x="301081" y="269"/>
                  </a:cubicBezTo>
                  <a:close/>
                </a:path>
              </a:pathLst>
            </a:custGeom>
            <a:solidFill>
              <a:schemeClr val="bg1"/>
            </a:solidFill>
            <a:ln w="0" cap="flat">
              <a:noFill/>
              <a:prstDash val="solid"/>
              <a:miter lim="800000"/>
            </a:ln>
          </p:spPr>
          <p:txBody>
            <a:bodyPr vert="horz" wrap="square" lIns="91440" tIns="45720" rIns="91440" bIns="45720" numCol="1" anchor="t" anchorCtr="0" compatLnSpc="1">
              <a:noAutofit/>
            </a:bodyPr>
            <a:lstStyle/>
            <a:p>
              <a:endParaRPr lang="zh-CN" altLang="en-US">
                <a:latin typeface="Arial" panose="020B0604020202020204"/>
                <a:ea typeface="微软雅黑" panose="020B0503020204020204" charset="-122"/>
                <a:sym typeface="Arial" panose="020B0604020202020204"/>
              </a:endParaRPr>
            </a:p>
          </p:txBody>
        </p:sp>
        <p:pic>
          <p:nvPicPr>
            <p:cNvPr id="10" name="图片 9"/>
            <p:cNvPicPr>
              <a:picLocks noChangeAspect="1"/>
            </p:cNvPicPr>
            <p:nvPr/>
          </p:nvPicPr>
          <p:blipFill rotWithShape="1">
            <a:blip r:embed="rId3"/>
            <a:srcRect/>
            <a:stretch>
              <a:fillRect/>
            </a:stretch>
          </p:blipFill>
          <p:spPr>
            <a:xfrm flipH="1">
              <a:off x="9827288" y="3429000"/>
              <a:ext cx="2364711" cy="3429000"/>
            </a:xfrm>
            <a:prstGeom prst="rect">
              <a:avLst/>
            </a:prstGeom>
          </p:spPr>
        </p:pic>
      </p:grpSp>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mc:Choice xmlns:p14="http://schemas.microsoft.com/office/powerpoint/2010/main" Requires="p14">
      <p:transition spd="slow" p14:dur="3500" advClick="0" advTm="3000">
        <p:random/>
      </p:transition>
    </mc:Choice>
    <mc:Fallback>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2" Type="http://schemas.openxmlformats.org/officeDocument/2006/relationships/notesSlide" Target="../notesSlides/notesSlide1.xml"/><Relationship Id="rId11" Type="http://schemas.openxmlformats.org/officeDocument/2006/relationships/slideLayout" Target="../slideLayouts/slideLayout1.xml"/><Relationship Id="rId10" Type="http://schemas.openxmlformats.org/officeDocument/2006/relationships/image" Target="../media/image12.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 Id="rId3" Type="http://schemas.openxmlformats.org/officeDocument/2006/relationships/image" Target="../media/image5.png"/><Relationship Id="rId2" Type="http://schemas.openxmlformats.org/officeDocument/2006/relationships/image" Target="../media/image27.jpeg"/><Relationship Id="rId1" Type="http://schemas.openxmlformats.org/officeDocument/2006/relationships/image" Target="../media/image18.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31.png"/><Relationship Id="rId1" Type="http://schemas.openxmlformats.org/officeDocument/2006/relationships/image" Target="../media/image30.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32.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xml"/><Relationship Id="rId3" Type="http://schemas.openxmlformats.org/officeDocument/2006/relationships/image" Target="../media/image28.jpeg"/><Relationship Id="rId2" Type="http://schemas.openxmlformats.org/officeDocument/2006/relationships/image" Target="../media/image18.png"/><Relationship Id="rId1" Type="http://schemas.openxmlformats.org/officeDocument/2006/relationships/image" Target="../media/image33.pn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1.xml"/><Relationship Id="rId4" Type="http://schemas.openxmlformats.org/officeDocument/2006/relationships/image" Target="../media/image7.png"/><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31.png"/><Relationship Id="rId1" Type="http://schemas.openxmlformats.org/officeDocument/2006/relationships/image" Target="../media/image34.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36.png"/><Relationship Id="rId1" Type="http://schemas.openxmlformats.org/officeDocument/2006/relationships/image" Target="../media/image35.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xml"/><Relationship Id="rId2" Type="http://schemas.openxmlformats.org/officeDocument/2006/relationships/image" Target="../media/image31.png"/><Relationship Id="rId1" Type="http://schemas.openxmlformats.org/officeDocument/2006/relationships/image" Target="../media/image37.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image" Target="../media/image39.png"/><Relationship Id="rId1"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40.pn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4.png"/><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1.xml"/><Relationship Id="rId4" Type="http://schemas.openxmlformats.org/officeDocument/2006/relationships/image" Target="../media/image7.png"/><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42.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xml"/><Relationship Id="rId2" Type="http://schemas.openxmlformats.org/officeDocument/2006/relationships/image" Target="../media/image18.png"/><Relationship Id="rId1" Type="http://schemas.openxmlformats.org/officeDocument/2006/relationships/image" Target="../media/image43.png"/></Relationships>
</file>

<file path=ppt/slides/_rels/slide24.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png"/><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1" Type="http://schemas.openxmlformats.org/officeDocument/2006/relationships/notesSlide" Target="../notesSlides/notesSlide24.xml"/><Relationship Id="rId10" Type="http://schemas.openxmlformats.org/officeDocument/2006/relationships/slideLayout" Target="../slideLayouts/slideLayout1.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image" Target="../media/image7.png"/><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image" Target="../media/image14.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image" Target="../media/image25.jpe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image" Target="../media/image7.png"/><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image" Target="../media/image14.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srcRect l="-2"/>
          <a:stretch>
            <a:fillRect/>
          </a:stretch>
        </p:blipFill>
        <p:spPr>
          <a:xfrm>
            <a:off x="-70133" y="1125110"/>
            <a:ext cx="6704849" cy="5732890"/>
          </a:xfrm>
          <a:prstGeom prst="rect">
            <a:avLst/>
          </a:prstGeom>
        </p:spPr>
      </p:pic>
      <p:pic>
        <p:nvPicPr>
          <p:cNvPr id="23" name="图片 22"/>
          <p:cNvPicPr>
            <a:picLocks noChangeAspect="1"/>
          </p:cNvPicPr>
          <p:nvPr/>
        </p:nvPicPr>
        <p:blipFill rotWithShape="1">
          <a:blip r:embed="rId2"/>
          <a:srcRect/>
          <a:stretch>
            <a:fillRect/>
          </a:stretch>
        </p:blipFill>
        <p:spPr>
          <a:xfrm flipH="1">
            <a:off x="3027667" y="801464"/>
            <a:ext cx="3191771" cy="4093536"/>
          </a:xfrm>
          <a:prstGeom prst="rect">
            <a:avLst/>
          </a:prstGeom>
        </p:spPr>
      </p:pic>
      <p:pic>
        <p:nvPicPr>
          <p:cNvPr id="10" name="图片 9"/>
          <p:cNvPicPr>
            <a:picLocks noChangeAspect="1"/>
          </p:cNvPicPr>
          <p:nvPr/>
        </p:nvPicPr>
        <p:blipFill rotWithShape="1">
          <a:blip r:embed="rId3"/>
          <a:srcRect/>
          <a:stretch>
            <a:fillRect/>
          </a:stretch>
        </p:blipFill>
        <p:spPr>
          <a:xfrm>
            <a:off x="3665926" y="4856809"/>
            <a:ext cx="2146244" cy="1395192"/>
          </a:xfrm>
          <a:prstGeom prst="rect">
            <a:avLst/>
          </a:prstGeom>
        </p:spPr>
      </p:pic>
      <p:pic>
        <p:nvPicPr>
          <p:cNvPr id="12" name="图片 11"/>
          <p:cNvPicPr>
            <a:picLocks noChangeAspect="1"/>
          </p:cNvPicPr>
          <p:nvPr/>
        </p:nvPicPr>
        <p:blipFill rotWithShape="1">
          <a:blip r:embed="rId4"/>
          <a:srcRect r="-1961"/>
          <a:stretch>
            <a:fillRect/>
          </a:stretch>
        </p:blipFill>
        <p:spPr>
          <a:xfrm flipH="1">
            <a:off x="-1" y="1"/>
            <a:ext cx="2055043" cy="1599624"/>
          </a:xfrm>
          <a:prstGeom prst="rect">
            <a:avLst/>
          </a:prstGeom>
        </p:spPr>
      </p:pic>
      <p:pic>
        <p:nvPicPr>
          <p:cNvPr id="21" name="图片 20"/>
          <p:cNvPicPr>
            <a:picLocks noChangeAspect="1"/>
          </p:cNvPicPr>
          <p:nvPr/>
        </p:nvPicPr>
        <p:blipFill rotWithShape="1">
          <a:blip r:embed="rId3"/>
          <a:srcRect/>
          <a:stretch>
            <a:fillRect/>
          </a:stretch>
        </p:blipFill>
        <p:spPr>
          <a:xfrm>
            <a:off x="8050450" y="1282212"/>
            <a:ext cx="2146244" cy="1395192"/>
          </a:xfrm>
          <a:prstGeom prst="rect">
            <a:avLst/>
          </a:prstGeom>
        </p:spPr>
      </p:pic>
      <p:grpSp>
        <p:nvGrpSpPr>
          <p:cNvPr id="26" name="组合 25"/>
          <p:cNvGrpSpPr/>
          <p:nvPr/>
        </p:nvGrpSpPr>
        <p:grpSpPr>
          <a:xfrm>
            <a:off x="5055841" y="0"/>
            <a:ext cx="3453898" cy="6844569"/>
            <a:chOff x="5055841" y="0"/>
            <a:chExt cx="3453898" cy="6844569"/>
          </a:xfrm>
        </p:grpSpPr>
        <p:grpSp>
          <p:nvGrpSpPr>
            <p:cNvPr id="18" name="组合 17"/>
            <p:cNvGrpSpPr/>
            <p:nvPr/>
          </p:nvGrpSpPr>
          <p:grpSpPr>
            <a:xfrm>
              <a:off x="5119393" y="0"/>
              <a:ext cx="3390346" cy="6844569"/>
              <a:chOff x="5814845" y="-448939"/>
              <a:chExt cx="3390346" cy="6844569"/>
            </a:xfrm>
          </p:grpSpPr>
          <p:sp>
            <p:nvSpPr>
              <p:cNvPr id="16" name="Rectangle 4"/>
              <p:cNvSpPr/>
              <p:nvPr/>
            </p:nvSpPr>
            <p:spPr>
              <a:xfrm>
                <a:off x="5814845" y="-448939"/>
                <a:ext cx="3390346" cy="6844569"/>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文本框 14"/>
              <p:cNvSpPr txBox="1"/>
              <p:nvPr/>
            </p:nvSpPr>
            <p:spPr>
              <a:xfrm>
                <a:off x="6940753" y="923410"/>
                <a:ext cx="1297858" cy="4154984"/>
              </a:xfrm>
              <a:prstGeom prst="rect">
                <a:avLst/>
              </a:prstGeom>
              <a:noFill/>
            </p:spPr>
            <p:txBody>
              <a:bodyPr wrap="square" rtlCol="0">
                <a:spAutoFit/>
              </a:bodyPr>
              <a:lstStyle/>
              <a:p>
                <a:r>
                  <a:rPr lang="zh-CN" altLang="en-US" sz="8800" kern="100" dirty="0">
                    <a:solidFill>
                      <a:srgbClr val="486553"/>
                    </a:solidFill>
                    <a:latin typeface="印品雅圆体" panose="02010601030101010101" pitchFamily="2" charset="-122"/>
                    <a:ea typeface="印品雅圆体" panose="02010601030101010101" pitchFamily="2" charset="-122"/>
                  </a:rPr>
                  <a:t>国潮风</a:t>
                </a:r>
                <a:endParaRPr lang="zh-CN" altLang="en-US" sz="8800" kern="100" dirty="0">
                  <a:solidFill>
                    <a:srgbClr val="486553"/>
                  </a:solidFill>
                  <a:latin typeface="印品雅圆体" panose="02010601030101010101" pitchFamily="2" charset="-122"/>
                  <a:ea typeface="印品雅圆体" panose="02010601030101010101" pitchFamily="2" charset="-122"/>
                </a:endParaRPr>
              </a:p>
            </p:txBody>
          </p:sp>
          <p:sp>
            <p:nvSpPr>
              <p:cNvPr id="17" name="矩形 16"/>
              <p:cNvSpPr/>
              <p:nvPr/>
            </p:nvSpPr>
            <p:spPr>
              <a:xfrm>
                <a:off x="6137159" y="-11448"/>
                <a:ext cx="2785017" cy="5983018"/>
              </a:xfrm>
              <a:prstGeom prst="rect">
                <a:avLst/>
              </a:prstGeom>
              <a:noFill/>
              <a:ln w="38100">
                <a:solidFill>
                  <a:srgbClr val="4865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rotWithShape="1">
              <a:blip r:embed="rId5"/>
              <a:srcRect/>
              <a:stretch>
                <a:fillRect/>
              </a:stretch>
            </p:blipFill>
            <p:spPr>
              <a:xfrm>
                <a:off x="8308111" y="5275829"/>
                <a:ext cx="630810" cy="534185"/>
              </a:xfrm>
              <a:prstGeom prst="rect">
                <a:avLst/>
              </a:prstGeom>
            </p:spPr>
          </p:pic>
        </p:grpSp>
        <p:pic>
          <p:nvPicPr>
            <p:cNvPr id="9" name="图片 8"/>
            <p:cNvPicPr>
              <a:picLocks noChangeAspect="1"/>
            </p:cNvPicPr>
            <p:nvPr/>
          </p:nvPicPr>
          <p:blipFill rotWithShape="1">
            <a:blip r:embed="rId6"/>
            <a:srcRect/>
            <a:stretch>
              <a:fillRect/>
            </a:stretch>
          </p:blipFill>
          <p:spPr>
            <a:xfrm>
              <a:off x="6380595" y="381696"/>
              <a:ext cx="1070907" cy="950703"/>
            </a:xfrm>
            <a:prstGeom prst="rect">
              <a:avLst/>
            </a:prstGeom>
          </p:spPr>
        </p:pic>
        <p:pic>
          <p:nvPicPr>
            <p:cNvPr id="22" name="图片 21"/>
            <p:cNvPicPr>
              <a:picLocks noChangeAspect="1"/>
            </p:cNvPicPr>
            <p:nvPr/>
          </p:nvPicPr>
          <p:blipFill rotWithShape="1">
            <a:blip r:embed="rId7"/>
            <a:srcRect r="-1961"/>
            <a:stretch>
              <a:fillRect/>
            </a:stretch>
          </p:blipFill>
          <p:spPr>
            <a:xfrm flipH="1">
              <a:off x="5055841" y="57357"/>
              <a:ext cx="1572313" cy="1223872"/>
            </a:xfrm>
            <a:prstGeom prst="rect">
              <a:avLst/>
            </a:prstGeom>
          </p:spPr>
        </p:pic>
      </p:grpSp>
      <p:pic>
        <p:nvPicPr>
          <p:cNvPr id="24" name="图片 23"/>
          <p:cNvPicPr>
            <a:picLocks noChangeAspect="1"/>
          </p:cNvPicPr>
          <p:nvPr/>
        </p:nvPicPr>
        <p:blipFill rotWithShape="1">
          <a:blip r:embed="rId8"/>
          <a:srcRect r="-1961"/>
          <a:stretch>
            <a:fillRect/>
          </a:stretch>
        </p:blipFill>
        <p:spPr>
          <a:xfrm>
            <a:off x="10605737" y="0"/>
            <a:ext cx="1646000" cy="1281229"/>
          </a:xfrm>
          <a:prstGeom prst="rect">
            <a:avLst/>
          </a:prstGeom>
        </p:spPr>
      </p:pic>
      <p:pic>
        <p:nvPicPr>
          <p:cNvPr id="25" name="图片 24"/>
          <p:cNvPicPr>
            <a:picLocks noChangeAspect="1"/>
          </p:cNvPicPr>
          <p:nvPr/>
        </p:nvPicPr>
        <p:blipFill rotWithShape="1">
          <a:blip r:embed="rId9"/>
          <a:srcRect/>
          <a:stretch>
            <a:fillRect/>
          </a:stretch>
        </p:blipFill>
        <p:spPr>
          <a:xfrm flipH="1" flipV="1">
            <a:off x="10770780" y="857047"/>
            <a:ext cx="803309" cy="713142"/>
          </a:xfrm>
          <a:prstGeom prst="rect">
            <a:avLst/>
          </a:prstGeom>
        </p:spPr>
      </p:pic>
      <p:grpSp>
        <p:nvGrpSpPr>
          <p:cNvPr id="14" name="组合 13"/>
          <p:cNvGrpSpPr/>
          <p:nvPr/>
        </p:nvGrpSpPr>
        <p:grpSpPr>
          <a:xfrm>
            <a:off x="7574974" y="2764465"/>
            <a:ext cx="4617026" cy="4093536"/>
            <a:chOff x="6243184" y="1583677"/>
            <a:chExt cx="5948816" cy="5274324"/>
          </a:xfrm>
        </p:grpSpPr>
        <p:pic>
          <p:nvPicPr>
            <p:cNvPr id="13" name="图片 12"/>
            <p:cNvPicPr>
              <a:picLocks noChangeAspect="1"/>
            </p:cNvPicPr>
            <p:nvPr/>
          </p:nvPicPr>
          <p:blipFill rotWithShape="1">
            <a:blip r:embed="rId10"/>
            <a:srcRect/>
            <a:stretch>
              <a:fillRect/>
            </a:stretch>
          </p:blipFill>
          <p:spPr>
            <a:xfrm rot="5400000" flipH="1">
              <a:off x="6727579" y="2944605"/>
              <a:ext cx="3429000" cy="4397789"/>
            </a:xfrm>
            <a:prstGeom prst="rect">
              <a:avLst/>
            </a:prstGeom>
          </p:spPr>
        </p:pic>
        <p:pic>
          <p:nvPicPr>
            <p:cNvPr id="8" name="图片 7"/>
            <p:cNvPicPr>
              <a:picLocks noChangeAspect="1"/>
            </p:cNvPicPr>
            <p:nvPr/>
          </p:nvPicPr>
          <p:blipFill rotWithShape="1">
            <a:blip r:embed="rId2"/>
            <a:srcRect/>
            <a:stretch>
              <a:fillRect/>
            </a:stretch>
          </p:blipFill>
          <p:spPr>
            <a:xfrm flipH="1">
              <a:off x="8079556" y="1583677"/>
              <a:ext cx="4112444" cy="5274324"/>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3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53" presetClass="entr" presetSubtype="16"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par>
                                <p:cTn id="30" presetID="53" presetClass="entr" presetSubtype="16"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ppt_w</p:attrName>
                                        </p:attrNameLst>
                                      </p:cBhvr>
                                      <p:tavLst>
                                        <p:tav tm="0">
                                          <p:val>
                                            <p:fltVal val="0"/>
                                          </p:val>
                                        </p:tav>
                                        <p:tav tm="100000">
                                          <p:val>
                                            <p:strVal val="#ppt_w"/>
                                          </p:val>
                                        </p:tav>
                                      </p:tavLst>
                                    </p:anim>
                                    <p:anim calcmode="lin" valueType="num">
                                      <p:cBhvr>
                                        <p:cTn id="33" dur="500" fill="hold"/>
                                        <p:tgtEl>
                                          <p:spTgt spid="24"/>
                                        </p:tgtEl>
                                        <p:attrNameLst>
                                          <p:attrName>ppt_h</p:attrName>
                                        </p:attrNameLst>
                                      </p:cBhvr>
                                      <p:tavLst>
                                        <p:tav tm="0">
                                          <p:val>
                                            <p:fltVal val="0"/>
                                          </p:val>
                                        </p:tav>
                                        <p:tav tm="100000">
                                          <p:val>
                                            <p:strVal val="#ppt_h"/>
                                          </p:val>
                                        </p:tav>
                                      </p:tavLst>
                                    </p:anim>
                                    <p:animEffect transition="in" filter="fade">
                                      <p:cBhvr>
                                        <p:cTn id="34" dur="500"/>
                                        <p:tgtEl>
                                          <p:spTgt spid="24"/>
                                        </p:tgtEl>
                                      </p:cBhvr>
                                    </p:animEffect>
                                  </p:childTnLst>
                                </p:cTn>
                              </p:par>
                              <p:par>
                                <p:cTn id="35" presetID="53" presetClass="entr" presetSubtype="16"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ppt_x"/>
                                          </p:val>
                                        </p:tav>
                                        <p:tav tm="100000">
                                          <p:val>
                                            <p:strVal val="#ppt_x"/>
                                          </p:val>
                                        </p:tav>
                                      </p:tavLst>
                                    </p:anim>
                                    <p:anim calcmode="lin" valueType="num">
                                      <p:cBhvr additive="base">
                                        <p:cTn id="45" dur="500" fill="hold"/>
                                        <p:tgtEl>
                                          <p:spTgt spid="23"/>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fill="hold"/>
                                        <p:tgtEl>
                                          <p:spTgt spid="26"/>
                                        </p:tgtEl>
                                        <p:attrNameLst>
                                          <p:attrName>ppt_x</p:attrName>
                                        </p:attrNameLst>
                                      </p:cBhvr>
                                      <p:tavLst>
                                        <p:tav tm="0">
                                          <p:val>
                                            <p:strVal val="#ppt_x"/>
                                          </p:val>
                                        </p:tav>
                                        <p:tav tm="100000">
                                          <p:val>
                                            <p:strVal val="#ppt_x"/>
                                          </p:val>
                                        </p:tav>
                                      </p:tavLst>
                                    </p:anim>
                                    <p:anim calcmode="lin" valueType="num">
                                      <p:cBhvr additive="base">
                                        <p:cTn id="4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905770" y="1718375"/>
            <a:ext cx="1950638" cy="4131165"/>
            <a:chOff x="1499000" y="1922692"/>
            <a:chExt cx="1950638" cy="4131165"/>
          </a:xfrm>
        </p:grpSpPr>
        <p:grpSp>
          <p:nvGrpSpPr>
            <p:cNvPr id="6" name="组合 5"/>
            <p:cNvGrpSpPr/>
            <p:nvPr/>
          </p:nvGrpSpPr>
          <p:grpSpPr>
            <a:xfrm>
              <a:off x="1499000" y="1922692"/>
              <a:ext cx="1950638" cy="4131165"/>
              <a:chOff x="833723" y="2318794"/>
              <a:chExt cx="1950638" cy="4131165"/>
            </a:xfrm>
          </p:grpSpPr>
          <p:sp>
            <p:nvSpPr>
              <p:cNvPr id="7" name="矩形: 圆角 6"/>
              <p:cNvSpPr/>
              <p:nvPr/>
            </p:nvSpPr>
            <p:spPr>
              <a:xfrm>
                <a:off x="833723" y="2318794"/>
                <a:ext cx="1929141" cy="4131165"/>
              </a:xfrm>
              <a:prstGeom prst="roundRect">
                <a:avLst>
                  <a:gd name="adj" fmla="val 14584"/>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8" name="文本框 7"/>
              <p:cNvSpPr txBox="1"/>
              <p:nvPr/>
            </p:nvSpPr>
            <p:spPr>
              <a:xfrm>
                <a:off x="1307033" y="3601418"/>
                <a:ext cx="1477328" cy="2701059"/>
              </a:xfrm>
              <a:prstGeom prst="rect">
                <a:avLst/>
              </a:prstGeom>
              <a:noFill/>
            </p:spPr>
            <p:txBody>
              <a:bodyPr vert="eaVert" wrap="square" rtlCol="0">
                <a:spAutoFit/>
              </a:bodyPr>
              <a:lstStyle/>
              <a:p>
                <a:pPr>
                  <a:lnSpc>
                    <a:spcPct val="200000"/>
                  </a:lnSpc>
                </a:pPr>
                <a:r>
                  <a:rPr lang="zh-CN" altLang="en-US" sz="1400" dirty="0">
                    <a:solidFill>
                      <a:schemeClr val="tx1">
                        <a:lumMod val="95000"/>
                        <a:lumOff val="5000"/>
                      </a:schemeClr>
                    </a:solidFill>
                    <a:latin typeface="印品丫丫体-D版" panose="02010601030101010101" pitchFamily="2" charset="-122"/>
                    <a:ea typeface="印品丫丫体-D版" panose="02010601030101010101" pitchFamily="2" charset="-122"/>
                    <a:cs typeface="Hiragino Sans GB W3" charset="-122"/>
                    <a:sym typeface="+mn-lt"/>
                  </a:rPr>
                  <a:t>输入文本内容，单击此处输入文本内容，单击此处输入文本内容，单击此处输入文本内容单击此处</a:t>
                </a:r>
                <a:endParaRPr lang="zh-CN" altLang="en-US" sz="1400" dirty="0">
                  <a:solidFill>
                    <a:schemeClr val="tx1">
                      <a:lumMod val="95000"/>
                      <a:lumOff val="5000"/>
                    </a:schemeClr>
                  </a:solidFill>
                  <a:latin typeface="印品丫丫体-D版" panose="02010601030101010101" pitchFamily="2" charset="-122"/>
                  <a:ea typeface="印品丫丫体-D版" panose="02010601030101010101" pitchFamily="2" charset="-122"/>
                  <a:cs typeface="Hiragino Sans GB W3" charset="-122"/>
                  <a:sym typeface="+mn-lt"/>
                </a:endParaRPr>
              </a:p>
            </p:txBody>
          </p:sp>
          <p:pic>
            <p:nvPicPr>
              <p:cNvPr id="9" name="图片 8"/>
              <p:cNvPicPr>
                <a:picLocks noChangeAspect="1"/>
              </p:cNvPicPr>
              <p:nvPr/>
            </p:nvPicPr>
            <p:blipFill>
              <a:blip r:embed="rId1">
                <a:clrChange>
                  <a:clrFrom>
                    <a:srgbClr val="FFFFFF"/>
                  </a:clrFrom>
                  <a:clrTo>
                    <a:srgbClr val="FFFFFF">
                      <a:alpha val="0"/>
                    </a:srgbClr>
                  </a:clrTo>
                </a:clrChange>
              </a:blip>
              <a:stretch>
                <a:fillRect/>
              </a:stretch>
            </p:blipFill>
            <p:spPr>
              <a:xfrm>
                <a:off x="1013001" y="5944031"/>
                <a:ext cx="229541" cy="225926"/>
              </a:xfrm>
              <a:prstGeom prst="rect">
                <a:avLst/>
              </a:prstGeom>
            </p:spPr>
          </p:pic>
        </p:grpSp>
        <p:pic>
          <p:nvPicPr>
            <p:cNvPr id="10" name="图片 9"/>
            <p:cNvPicPr>
              <a:picLocks noChangeAspect="1"/>
            </p:cNvPicPr>
            <p:nvPr/>
          </p:nvPicPr>
          <p:blipFill rotWithShape="1">
            <a:blip r:embed="rId2"/>
            <a:srcRect/>
            <a:stretch>
              <a:fillRect/>
            </a:stretch>
          </p:blipFill>
          <p:spPr>
            <a:xfrm>
              <a:off x="1972310" y="2065392"/>
              <a:ext cx="1008246" cy="997225"/>
            </a:xfrm>
            <a:prstGeom prst="ellipse">
              <a:avLst/>
            </a:prstGeom>
          </p:spPr>
        </p:pic>
      </p:grpSp>
      <p:grpSp>
        <p:nvGrpSpPr>
          <p:cNvPr id="18" name="组合 17"/>
          <p:cNvGrpSpPr/>
          <p:nvPr/>
        </p:nvGrpSpPr>
        <p:grpSpPr>
          <a:xfrm>
            <a:off x="9270956" y="1718375"/>
            <a:ext cx="1950638" cy="4131165"/>
            <a:chOff x="1499000" y="1922692"/>
            <a:chExt cx="1950638" cy="4131165"/>
          </a:xfrm>
        </p:grpSpPr>
        <p:grpSp>
          <p:nvGrpSpPr>
            <p:cNvPr id="19" name="组合 18"/>
            <p:cNvGrpSpPr/>
            <p:nvPr/>
          </p:nvGrpSpPr>
          <p:grpSpPr>
            <a:xfrm>
              <a:off x="1499000" y="1922692"/>
              <a:ext cx="1950638" cy="4131165"/>
              <a:chOff x="833723" y="2318794"/>
              <a:chExt cx="1950638" cy="4131165"/>
            </a:xfrm>
          </p:grpSpPr>
          <p:sp>
            <p:nvSpPr>
              <p:cNvPr id="21" name="矩形: 圆角 20"/>
              <p:cNvSpPr/>
              <p:nvPr/>
            </p:nvSpPr>
            <p:spPr>
              <a:xfrm>
                <a:off x="833723" y="2318794"/>
                <a:ext cx="1929141" cy="4131165"/>
              </a:xfrm>
              <a:prstGeom prst="roundRect">
                <a:avLst>
                  <a:gd name="adj" fmla="val 14584"/>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2" name="文本框 21"/>
              <p:cNvSpPr txBox="1"/>
              <p:nvPr/>
            </p:nvSpPr>
            <p:spPr>
              <a:xfrm>
                <a:off x="1307033" y="3601418"/>
                <a:ext cx="1477328" cy="2701059"/>
              </a:xfrm>
              <a:prstGeom prst="rect">
                <a:avLst/>
              </a:prstGeom>
              <a:noFill/>
            </p:spPr>
            <p:txBody>
              <a:bodyPr vert="eaVert" wrap="square" rtlCol="0">
                <a:spAutoFit/>
              </a:bodyPr>
              <a:lstStyle/>
              <a:p>
                <a:pPr>
                  <a:lnSpc>
                    <a:spcPct val="200000"/>
                  </a:lnSpc>
                </a:pPr>
                <a:r>
                  <a:rPr lang="zh-CN" altLang="en-US" sz="1400" dirty="0">
                    <a:solidFill>
                      <a:schemeClr val="tx1">
                        <a:lumMod val="95000"/>
                        <a:lumOff val="5000"/>
                      </a:schemeClr>
                    </a:solidFill>
                    <a:latin typeface="印品丫丫体-D版" panose="02010601030101010101" pitchFamily="2" charset="-122"/>
                    <a:ea typeface="印品丫丫体-D版" panose="02010601030101010101" pitchFamily="2" charset="-122"/>
                    <a:cs typeface="Hiragino Sans GB W3" charset="-122"/>
                    <a:sym typeface="+mn-lt"/>
                  </a:rPr>
                  <a:t>输入文本内容，单击此处输入文本内容，单击此处输入文本内容，单击此处输入文本内容单击此处</a:t>
                </a:r>
                <a:endParaRPr lang="zh-CN" altLang="en-US" sz="1400" dirty="0">
                  <a:solidFill>
                    <a:schemeClr val="tx1">
                      <a:lumMod val="95000"/>
                      <a:lumOff val="5000"/>
                    </a:schemeClr>
                  </a:solidFill>
                  <a:latin typeface="印品丫丫体-D版" panose="02010601030101010101" pitchFamily="2" charset="-122"/>
                  <a:ea typeface="印品丫丫体-D版" panose="02010601030101010101" pitchFamily="2" charset="-122"/>
                  <a:cs typeface="Hiragino Sans GB W3" charset="-122"/>
                  <a:sym typeface="+mn-lt"/>
                </a:endParaRPr>
              </a:p>
            </p:txBody>
          </p:sp>
          <p:pic>
            <p:nvPicPr>
              <p:cNvPr id="23" name="图片 22"/>
              <p:cNvPicPr>
                <a:picLocks noChangeAspect="1"/>
              </p:cNvPicPr>
              <p:nvPr/>
            </p:nvPicPr>
            <p:blipFill>
              <a:blip r:embed="rId1">
                <a:clrChange>
                  <a:clrFrom>
                    <a:srgbClr val="FFFFFF"/>
                  </a:clrFrom>
                  <a:clrTo>
                    <a:srgbClr val="FFFFFF">
                      <a:alpha val="0"/>
                    </a:srgbClr>
                  </a:clrTo>
                </a:clrChange>
              </a:blip>
              <a:stretch>
                <a:fillRect/>
              </a:stretch>
            </p:blipFill>
            <p:spPr>
              <a:xfrm>
                <a:off x="1013001" y="5944031"/>
                <a:ext cx="229541" cy="225926"/>
              </a:xfrm>
              <a:prstGeom prst="rect">
                <a:avLst/>
              </a:prstGeom>
            </p:spPr>
          </p:pic>
        </p:grpSp>
        <p:pic>
          <p:nvPicPr>
            <p:cNvPr id="20" name="图片 19"/>
            <p:cNvPicPr>
              <a:picLocks noChangeAspect="1"/>
            </p:cNvPicPr>
            <p:nvPr/>
          </p:nvPicPr>
          <p:blipFill rotWithShape="1">
            <a:blip r:embed="rId2"/>
            <a:srcRect/>
            <a:stretch>
              <a:fillRect/>
            </a:stretch>
          </p:blipFill>
          <p:spPr>
            <a:xfrm>
              <a:off x="1972310" y="2065392"/>
              <a:ext cx="1008246" cy="997225"/>
            </a:xfrm>
            <a:prstGeom prst="ellipse">
              <a:avLst/>
            </a:prstGeom>
          </p:spPr>
        </p:pic>
      </p:grpSp>
      <p:pic>
        <p:nvPicPr>
          <p:cNvPr id="5" name="图片 4"/>
          <p:cNvPicPr>
            <a:picLocks noChangeAspect="1"/>
          </p:cNvPicPr>
          <p:nvPr/>
        </p:nvPicPr>
        <p:blipFill rotWithShape="1">
          <a:blip r:embed="rId3"/>
          <a:srcRect/>
          <a:stretch>
            <a:fillRect/>
          </a:stretch>
        </p:blipFill>
        <p:spPr>
          <a:xfrm>
            <a:off x="9540543" y="773460"/>
            <a:ext cx="2146244" cy="1395192"/>
          </a:xfrm>
          <a:prstGeom prst="rect">
            <a:avLst/>
          </a:prstGeom>
        </p:spPr>
      </p:pic>
      <p:grpSp>
        <p:nvGrpSpPr>
          <p:cNvPr id="25" name="组合 24"/>
          <p:cNvGrpSpPr/>
          <p:nvPr/>
        </p:nvGrpSpPr>
        <p:grpSpPr>
          <a:xfrm>
            <a:off x="7118215" y="1718375"/>
            <a:ext cx="1950638" cy="4131165"/>
            <a:chOff x="833723" y="2318794"/>
            <a:chExt cx="1950638" cy="4131165"/>
          </a:xfrm>
        </p:grpSpPr>
        <p:sp>
          <p:nvSpPr>
            <p:cNvPr id="27" name="矩形: 圆角 26"/>
            <p:cNvSpPr/>
            <p:nvPr/>
          </p:nvSpPr>
          <p:spPr>
            <a:xfrm>
              <a:off x="833723" y="2318794"/>
              <a:ext cx="1929141" cy="4131165"/>
            </a:xfrm>
            <a:prstGeom prst="roundRect">
              <a:avLst>
                <a:gd name="adj" fmla="val 14584"/>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8" name="文本框 27"/>
            <p:cNvSpPr txBox="1"/>
            <p:nvPr/>
          </p:nvSpPr>
          <p:spPr>
            <a:xfrm>
              <a:off x="1307033" y="3601418"/>
              <a:ext cx="1477328" cy="2701059"/>
            </a:xfrm>
            <a:prstGeom prst="rect">
              <a:avLst/>
            </a:prstGeom>
            <a:noFill/>
          </p:spPr>
          <p:txBody>
            <a:bodyPr vert="eaVert" wrap="square" rtlCol="0">
              <a:spAutoFit/>
            </a:bodyPr>
            <a:lstStyle/>
            <a:p>
              <a:pPr>
                <a:lnSpc>
                  <a:spcPct val="200000"/>
                </a:lnSpc>
              </a:pPr>
              <a:r>
                <a:rPr lang="zh-CN" altLang="en-US" sz="1400" dirty="0">
                  <a:solidFill>
                    <a:schemeClr val="tx1">
                      <a:lumMod val="95000"/>
                      <a:lumOff val="5000"/>
                    </a:schemeClr>
                  </a:solidFill>
                  <a:latin typeface="印品丫丫体-D版" panose="02010601030101010101" pitchFamily="2" charset="-122"/>
                  <a:ea typeface="印品丫丫体-D版" panose="02010601030101010101" pitchFamily="2" charset="-122"/>
                  <a:cs typeface="Hiragino Sans GB W3" charset="-122"/>
                  <a:sym typeface="+mn-lt"/>
                </a:rPr>
                <a:t>输入文本内容，单击此处输入文本内容，单击此处输入文本内容，单击此处输入文本内容单击此处</a:t>
              </a:r>
              <a:endParaRPr lang="zh-CN" altLang="en-US" sz="1400" dirty="0">
                <a:solidFill>
                  <a:schemeClr val="tx1">
                    <a:lumMod val="95000"/>
                    <a:lumOff val="5000"/>
                  </a:schemeClr>
                </a:solidFill>
                <a:latin typeface="印品丫丫体-D版" panose="02010601030101010101" pitchFamily="2" charset="-122"/>
                <a:ea typeface="印品丫丫体-D版" panose="02010601030101010101" pitchFamily="2" charset="-122"/>
                <a:cs typeface="Hiragino Sans GB W3" charset="-122"/>
                <a:sym typeface="+mn-lt"/>
              </a:endParaRPr>
            </a:p>
          </p:txBody>
        </p:sp>
        <p:pic>
          <p:nvPicPr>
            <p:cNvPr id="29" name="图片 28"/>
            <p:cNvPicPr>
              <a:picLocks noChangeAspect="1"/>
            </p:cNvPicPr>
            <p:nvPr/>
          </p:nvPicPr>
          <p:blipFill>
            <a:blip r:embed="rId1">
              <a:clrChange>
                <a:clrFrom>
                  <a:srgbClr val="FFFFFF"/>
                </a:clrFrom>
                <a:clrTo>
                  <a:srgbClr val="FFFFFF">
                    <a:alpha val="0"/>
                  </a:srgbClr>
                </a:clrTo>
              </a:clrChange>
            </a:blip>
            <a:stretch>
              <a:fillRect/>
            </a:stretch>
          </p:blipFill>
          <p:spPr>
            <a:xfrm>
              <a:off x="1013001" y="5944031"/>
              <a:ext cx="229541" cy="225926"/>
            </a:xfrm>
            <a:prstGeom prst="rect">
              <a:avLst/>
            </a:prstGeom>
          </p:spPr>
        </p:pic>
      </p:grpSp>
      <p:grpSp>
        <p:nvGrpSpPr>
          <p:cNvPr id="34" name="组合 33"/>
          <p:cNvGrpSpPr/>
          <p:nvPr/>
        </p:nvGrpSpPr>
        <p:grpSpPr>
          <a:xfrm>
            <a:off x="3058511" y="1718375"/>
            <a:ext cx="1950638" cy="4131165"/>
            <a:chOff x="3058511" y="1718375"/>
            <a:chExt cx="1950638" cy="4131165"/>
          </a:xfrm>
        </p:grpSpPr>
        <p:grpSp>
          <p:nvGrpSpPr>
            <p:cNvPr id="13" name="组合 12"/>
            <p:cNvGrpSpPr/>
            <p:nvPr/>
          </p:nvGrpSpPr>
          <p:grpSpPr>
            <a:xfrm>
              <a:off x="3058511" y="1718375"/>
              <a:ext cx="1950638" cy="4131165"/>
              <a:chOff x="833723" y="2318794"/>
              <a:chExt cx="1950638" cy="4131165"/>
            </a:xfrm>
          </p:grpSpPr>
          <p:sp>
            <p:nvSpPr>
              <p:cNvPr id="15" name="矩形: 圆角 14"/>
              <p:cNvSpPr/>
              <p:nvPr/>
            </p:nvSpPr>
            <p:spPr>
              <a:xfrm>
                <a:off x="833723" y="2318794"/>
                <a:ext cx="1929141" cy="4131165"/>
              </a:xfrm>
              <a:prstGeom prst="roundRect">
                <a:avLst>
                  <a:gd name="adj" fmla="val 14584"/>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6" name="文本框 15"/>
              <p:cNvSpPr txBox="1"/>
              <p:nvPr/>
            </p:nvSpPr>
            <p:spPr>
              <a:xfrm>
                <a:off x="1307033" y="3601418"/>
                <a:ext cx="1477328" cy="2701059"/>
              </a:xfrm>
              <a:prstGeom prst="rect">
                <a:avLst/>
              </a:prstGeom>
              <a:noFill/>
            </p:spPr>
            <p:txBody>
              <a:bodyPr vert="eaVert" wrap="square" rtlCol="0">
                <a:spAutoFit/>
              </a:bodyPr>
              <a:lstStyle/>
              <a:p>
                <a:pPr>
                  <a:lnSpc>
                    <a:spcPct val="200000"/>
                  </a:lnSpc>
                </a:pPr>
                <a:r>
                  <a:rPr lang="zh-CN" altLang="en-US" sz="1400" dirty="0">
                    <a:solidFill>
                      <a:schemeClr val="tx1">
                        <a:lumMod val="95000"/>
                        <a:lumOff val="5000"/>
                      </a:schemeClr>
                    </a:solidFill>
                    <a:latin typeface="印品丫丫体-D版" panose="02010601030101010101" pitchFamily="2" charset="-122"/>
                    <a:ea typeface="印品丫丫体-D版" panose="02010601030101010101" pitchFamily="2" charset="-122"/>
                    <a:cs typeface="Hiragino Sans GB W3" charset="-122"/>
                    <a:sym typeface="+mn-lt"/>
                  </a:rPr>
                  <a:t>输入文本内容，单击此处输入文本内容，单击此处输入文本内容，单击此处输入文本内容单击此处</a:t>
                </a:r>
                <a:endParaRPr lang="zh-CN" altLang="en-US" sz="1400" dirty="0">
                  <a:solidFill>
                    <a:schemeClr val="tx1">
                      <a:lumMod val="95000"/>
                      <a:lumOff val="5000"/>
                    </a:schemeClr>
                  </a:solidFill>
                  <a:latin typeface="印品丫丫体-D版" panose="02010601030101010101" pitchFamily="2" charset="-122"/>
                  <a:ea typeface="印品丫丫体-D版" panose="02010601030101010101" pitchFamily="2" charset="-122"/>
                  <a:cs typeface="Hiragino Sans GB W3" charset="-122"/>
                  <a:sym typeface="+mn-lt"/>
                </a:endParaRPr>
              </a:p>
            </p:txBody>
          </p:sp>
          <p:pic>
            <p:nvPicPr>
              <p:cNvPr id="17" name="图片 16"/>
              <p:cNvPicPr>
                <a:picLocks noChangeAspect="1"/>
              </p:cNvPicPr>
              <p:nvPr/>
            </p:nvPicPr>
            <p:blipFill>
              <a:blip r:embed="rId1">
                <a:clrChange>
                  <a:clrFrom>
                    <a:srgbClr val="FFFFFF"/>
                  </a:clrFrom>
                  <a:clrTo>
                    <a:srgbClr val="FFFFFF">
                      <a:alpha val="0"/>
                    </a:srgbClr>
                  </a:clrTo>
                </a:clrChange>
              </a:blip>
              <a:stretch>
                <a:fillRect/>
              </a:stretch>
            </p:blipFill>
            <p:spPr>
              <a:xfrm>
                <a:off x="1013001" y="5944031"/>
                <a:ext cx="229541" cy="225926"/>
              </a:xfrm>
              <a:prstGeom prst="rect">
                <a:avLst/>
              </a:prstGeom>
            </p:spPr>
          </p:pic>
        </p:grpSp>
        <p:pic>
          <p:nvPicPr>
            <p:cNvPr id="31" name="图片 30"/>
            <p:cNvPicPr>
              <a:picLocks noChangeAspect="1"/>
            </p:cNvPicPr>
            <p:nvPr/>
          </p:nvPicPr>
          <p:blipFill rotWithShape="1">
            <a:blip r:embed="rId4"/>
            <a:srcRect/>
            <a:stretch>
              <a:fillRect/>
            </a:stretch>
          </p:blipFill>
          <p:spPr>
            <a:xfrm>
              <a:off x="3531821" y="1860904"/>
              <a:ext cx="992613" cy="992613"/>
            </a:xfrm>
            <a:prstGeom prst="ellipse">
              <a:avLst/>
            </a:prstGeom>
          </p:spPr>
        </p:pic>
      </p:grpSp>
      <p:pic>
        <p:nvPicPr>
          <p:cNvPr id="32" name="图片 31"/>
          <p:cNvPicPr>
            <a:picLocks noChangeAspect="1"/>
          </p:cNvPicPr>
          <p:nvPr/>
        </p:nvPicPr>
        <p:blipFill rotWithShape="1">
          <a:blip r:embed="rId5"/>
          <a:srcRect/>
          <a:stretch>
            <a:fillRect/>
          </a:stretch>
        </p:blipFill>
        <p:spPr>
          <a:xfrm>
            <a:off x="7647243" y="1860904"/>
            <a:ext cx="992613" cy="992613"/>
          </a:xfrm>
          <a:prstGeom prst="ellipse">
            <a:avLst/>
          </a:prstGeom>
        </p:spPr>
      </p:pic>
      <p:sp>
        <p:nvSpPr>
          <p:cNvPr id="33" name="Rectangle 4"/>
          <p:cNvSpPr/>
          <p:nvPr/>
        </p:nvSpPr>
        <p:spPr>
          <a:xfrm>
            <a:off x="5533507" y="1248696"/>
            <a:ext cx="1072021" cy="4945627"/>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5400" dirty="0">
                <a:solidFill>
                  <a:srgbClr val="486553"/>
                </a:solidFill>
                <a:latin typeface="印品雅圆体" panose="02010601030101010101" pitchFamily="2" charset="-122"/>
                <a:ea typeface="印品雅圆体" panose="02010601030101010101" pitchFamily="2" charset="-122"/>
              </a:rPr>
              <a:t>中国风潮</a:t>
            </a:r>
            <a:endParaRPr lang="en-US" sz="5400" dirty="0">
              <a:solidFill>
                <a:srgbClr val="486553"/>
              </a:solidFill>
              <a:latin typeface="印品雅圆体" panose="02010601030101010101" pitchFamily="2" charset="-122"/>
              <a:ea typeface="印品雅圆体"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additive="base">
                                        <p:cTn id="14" dur="500" fill="hold"/>
                                        <p:tgtEl>
                                          <p:spTgt spid="33"/>
                                        </p:tgtEl>
                                        <p:attrNameLst>
                                          <p:attrName>ppt_x</p:attrName>
                                        </p:attrNameLst>
                                      </p:cBhvr>
                                      <p:tavLst>
                                        <p:tav tm="0">
                                          <p:val>
                                            <p:strVal val="#ppt_x"/>
                                          </p:val>
                                        </p:tav>
                                        <p:tav tm="100000">
                                          <p:val>
                                            <p:strVal val="#ppt_x"/>
                                          </p:val>
                                        </p:tav>
                                      </p:tavLst>
                                    </p:anim>
                                    <p:anim calcmode="lin" valueType="num">
                                      <p:cBhvr additive="base">
                                        <p:cTn id="15"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500" fill="hold"/>
                                        <p:tgtEl>
                                          <p:spTgt spid="34"/>
                                        </p:tgtEl>
                                        <p:attrNameLst>
                                          <p:attrName>ppt_x</p:attrName>
                                        </p:attrNameLst>
                                      </p:cBhvr>
                                      <p:tavLst>
                                        <p:tav tm="0">
                                          <p:val>
                                            <p:strVal val="#ppt_x"/>
                                          </p:val>
                                        </p:tav>
                                        <p:tav tm="100000">
                                          <p:val>
                                            <p:strVal val="#ppt_x"/>
                                          </p:val>
                                        </p:tav>
                                      </p:tavLst>
                                    </p:anim>
                                    <p:anim calcmode="lin" valueType="num">
                                      <p:cBhvr additive="base">
                                        <p:cTn id="21" dur="500" fill="hold"/>
                                        <p:tgtEl>
                                          <p:spTgt spid="34"/>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754453" y="1423992"/>
            <a:ext cx="4868437" cy="5095837"/>
          </a:xfrm>
          <a:prstGeom prst="rect">
            <a:avLst/>
          </a:prstGeom>
        </p:spPr>
      </p:pic>
      <p:grpSp>
        <p:nvGrpSpPr>
          <p:cNvPr id="10" name="组合 9"/>
          <p:cNvGrpSpPr/>
          <p:nvPr/>
        </p:nvGrpSpPr>
        <p:grpSpPr>
          <a:xfrm>
            <a:off x="1401837" y="1825245"/>
            <a:ext cx="2352616" cy="3608763"/>
            <a:chOff x="1664305" y="2343159"/>
            <a:chExt cx="2352616" cy="3608763"/>
          </a:xfrm>
        </p:grpSpPr>
        <p:pic>
          <p:nvPicPr>
            <p:cNvPr id="9" name="图片 8"/>
            <p:cNvPicPr>
              <a:picLocks noChangeAspect="1"/>
            </p:cNvPicPr>
            <p:nvPr/>
          </p:nvPicPr>
          <p:blipFill rotWithShape="1">
            <a:blip r:embed="rId2"/>
            <a:srcRect r="-1961"/>
            <a:stretch>
              <a:fillRect/>
            </a:stretch>
          </p:blipFill>
          <p:spPr>
            <a:xfrm flipH="1">
              <a:off x="3098714" y="2343159"/>
              <a:ext cx="918207" cy="714723"/>
            </a:xfrm>
            <a:prstGeom prst="rect">
              <a:avLst/>
            </a:prstGeom>
          </p:spPr>
        </p:pic>
        <p:grpSp>
          <p:nvGrpSpPr>
            <p:cNvPr id="8" name="组合 7"/>
            <p:cNvGrpSpPr/>
            <p:nvPr/>
          </p:nvGrpSpPr>
          <p:grpSpPr>
            <a:xfrm>
              <a:off x="1664305" y="2343159"/>
              <a:ext cx="2090148" cy="3608763"/>
              <a:chOff x="1710487" y="2225172"/>
              <a:chExt cx="2090148" cy="3608763"/>
            </a:xfrm>
          </p:grpSpPr>
          <p:sp>
            <p:nvSpPr>
              <p:cNvPr id="6" name="文本框 5"/>
              <p:cNvSpPr txBox="1"/>
              <p:nvPr/>
            </p:nvSpPr>
            <p:spPr>
              <a:xfrm>
                <a:off x="1710487" y="2225172"/>
                <a:ext cx="1308908" cy="3608763"/>
              </a:xfrm>
              <a:prstGeom prst="rect">
                <a:avLst/>
              </a:prstGeom>
              <a:noFill/>
            </p:spPr>
            <p:txBody>
              <a:bodyPr vert="eaVert" wrap="square" rtlCol="0">
                <a:spAutoFit/>
              </a:bodyPr>
              <a:lstStyle/>
              <a:p>
                <a:pPr>
                  <a:lnSpc>
                    <a:spcPct val="200000"/>
                  </a:lnSpc>
                </a:pPr>
                <a:r>
                  <a:rPr lang="zh-CN" altLang="en-US" sz="1400" dirty="0">
                    <a:solidFill>
                      <a:schemeClr val="bg1"/>
                    </a:solidFill>
                    <a:latin typeface="印品丫丫体-D版" panose="02010601030101010101" pitchFamily="2" charset="-122"/>
                    <a:ea typeface="印品丫丫体-D版" panose="02010601030101010101" pitchFamily="2" charset="-122"/>
                    <a:cs typeface="Hiragino Sans GB W3" charset="-122"/>
                    <a:sym typeface="+mn-lt"/>
                  </a:rPr>
                  <a:t>输入文本内容，单击此处输入文本内容，单击此处输入文本内容，单击此处输入文本内容单击此处输入文本内容</a:t>
                </a:r>
                <a:endParaRPr lang="zh-CN" altLang="en-US" sz="1400" dirty="0">
                  <a:solidFill>
                    <a:schemeClr val="bg1"/>
                  </a:solidFill>
                  <a:latin typeface="印品丫丫体-D版" panose="02010601030101010101" pitchFamily="2" charset="-122"/>
                  <a:ea typeface="印品丫丫体-D版" panose="02010601030101010101" pitchFamily="2" charset="-122"/>
                  <a:cs typeface="Hiragino Sans GB W3" charset="-122"/>
                  <a:sym typeface="+mn-lt"/>
                </a:endParaRPr>
              </a:p>
            </p:txBody>
          </p:sp>
          <p:sp>
            <p:nvSpPr>
              <p:cNvPr id="7" name="文本框 6"/>
              <p:cNvSpPr txBox="1"/>
              <p:nvPr/>
            </p:nvSpPr>
            <p:spPr>
              <a:xfrm>
                <a:off x="2754195" y="2225172"/>
                <a:ext cx="1046440" cy="3413414"/>
              </a:xfrm>
              <a:prstGeom prst="rect">
                <a:avLst/>
              </a:prstGeom>
              <a:noFill/>
            </p:spPr>
            <p:txBody>
              <a:bodyPr vert="eaVert" wrap="square" rtlCol="0">
                <a:spAutoFit/>
              </a:bodyPr>
              <a:lstStyle/>
              <a:p>
                <a:pPr>
                  <a:lnSpc>
                    <a:spcPct val="200000"/>
                  </a:lnSpc>
                </a:pPr>
                <a:r>
                  <a:rPr lang="zh-CN" altLang="en-US" sz="2800" dirty="0">
                    <a:solidFill>
                      <a:schemeClr val="bg1"/>
                    </a:solidFill>
                    <a:latin typeface="印品丫丫体-D版" panose="02010601030101010101" pitchFamily="2" charset="-122"/>
                    <a:ea typeface="印品丫丫体-D版" panose="02010601030101010101" pitchFamily="2" charset="-122"/>
                    <a:cs typeface="Hiragino Sans GB W3" charset="-122"/>
                    <a:sym typeface="+mn-lt"/>
                  </a:rPr>
                  <a:t>国潮风</a:t>
                </a:r>
                <a:endParaRPr lang="zh-CN" altLang="en-US" sz="2800" dirty="0">
                  <a:solidFill>
                    <a:schemeClr val="bg1"/>
                  </a:solidFill>
                  <a:latin typeface="印品丫丫体-D版" panose="02010601030101010101" pitchFamily="2" charset="-122"/>
                  <a:ea typeface="印品丫丫体-D版" panose="02010601030101010101" pitchFamily="2" charset="-122"/>
                  <a:cs typeface="Hiragino Sans GB W3" charset="-122"/>
                  <a:sym typeface="+mn-lt"/>
                </a:endParaRPr>
              </a:p>
            </p:txBody>
          </p:sp>
        </p:grpSp>
      </p:grpSp>
      <p:grpSp>
        <p:nvGrpSpPr>
          <p:cNvPr id="11" name="组合 10"/>
          <p:cNvGrpSpPr/>
          <p:nvPr/>
        </p:nvGrpSpPr>
        <p:grpSpPr>
          <a:xfrm>
            <a:off x="8490290" y="1825245"/>
            <a:ext cx="2352616" cy="3608763"/>
            <a:chOff x="1664305" y="2343159"/>
            <a:chExt cx="2352616" cy="3608763"/>
          </a:xfrm>
        </p:grpSpPr>
        <p:pic>
          <p:nvPicPr>
            <p:cNvPr id="12" name="图片 11"/>
            <p:cNvPicPr>
              <a:picLocks noChangeAspect="1"/>
            </p:cNvPicPr>
            <p:nvPr/>
          </p:nvPicPr>
          <p:blipFill rotWithShape="1">
            <a:blip r:embed="rId2"/>
            <a:srcRect r="-1961"/>
            <a:stretch>
              <a:fillRect/>
            </a:stretch>
          </p:blipFill>
          <p:spPr>
            <a:xfrm flipH="1">
              <a:off x="3098714" y="2343159"/>
              <a:ext cx="918207" cy="714723"/>
            </a:xfrm>
            <a:prstGeom prst="rect">
              <a:avLst/>
            </a:prstGeom>
          </p:spPr>
        </p:pic>
        <p:grpSp>
          <p:nvGrpSpPr>
            <p:cNvPr id="13" name="组合 12"/>
            <p:cNvGrpSpPr/>
            <p:nvPr/>
          </p:nvGrpSpPr>
          <p:grpSpPr>
            <a:xfrm>
              <a:off x="1664305" y="2343159"/>
              <a:ext cx="2090148" cy="3608763"/>
              <a:chOff x="1710487" y="2225172"/>
              <a:chExt cx="2090148" cy="3608763"/>
            </a:xfrm>
          </p:grpSpPr>
          <p:sp>
            <p:nvSpPr>
              <p:cNvPr id="14" name="文本框 13"/>
              <p:cNvSpPr txBox="1"/>
              <p:nvPr/>
            </p:nvSpPr>
            <p:spPr>
              <a:xfrm>
                <a:off x="1710487" y="2225172"/>
                <a:ext cx="1308908" cy="3608763"/>
              </a:xfrm>
              <a:prstGeom prst="rect">
                <a:avLst/>
              </a:prstGeom>
              <a:noFill/>
            </p:spPr>
            <p:txBody>
              <a:bodyPr vert="eaVert" wrap="square" rtlCol="0">
                <a:spAutoFit/>
              </a:bodyPr>
              <a:lstStyle/>
              <a:p>
                <a:pPr>
                  <a:lnSpc>
                    <a:spcPct val="200000"/>
                  </a:lnSpc>
                </a:pPr>
                <a:r>
                  <a:rPr lang="zh-CN" altLang="en-US" sz="1400" dirty="0">
                    <a:solidFill>
                      <a:schemeClr val="bg1"/>
                    </a:solidFill>
                    <a:latin typeface="印品丫丫体-D版" panose="02010601030101010101" pitchFamily="2" charset="-122"/>
                    <a:ea typeface="印品丫丫体-D版" panose="02010601030101010101" pitchFamily="2" charset="-122"/>
                    <a:cs typeface="Hiragino Sans GB W3" charset="-122"/>
                    <a:sym typeface="+mn-lt"/>
                  </a:rPr>
                  <a:t>输入文本内容，单击此处输入文本内容，单击此处输入文本内容，单击此处输入文本内容单击此处输入文本内容</a:t>
                </a:r>
                <a:endParaRPr lang="zh-CN" altLang="en-US" sz="1400" dirty="0">
                  <a:solidFill>
                    <a:schemeClr val="bg1"/>
                  </a:solidFill>
                  <a:latin typeface="印品丫丫体-D版" panose="02010601030101010101" pitchFamily="2" charset="-122"/>
                  <a:ea typeface="印品丫丫体-D版" panose="02010601030101010101" pitchFamily="2" charset="-122"/>
                  <a:cs typeface="Hiragino Sans GB W3" charset="-122"/>
                  <a:sym typeface="+mn-lt"/>
                </a:endParaRPr>
              </a:p>
            </p:txBody>
          </p:sp>
          <p:sp>
            <p:nvSpPr>
              <p:cNvPr id="15" name="文本框 14"/>
              <p:cNvSpPr txBox="1"/>
              <p:nvPr/>
            </p:nvSpPr>
            <p:spPr>
              <a:xfrm>
                <a:off x="2754195" y="2225172"/>
                <a:ext cx="1046440" cy="3413414"/>
              </a:xfrm>
              <a:prstGeom prst="rect">
                <a:avLst/>
              </a:prstGeom>
              <a:noFill/>
            </p:spPr>
            <p:txBody>
              <a:bodyPr vert="eaVert" wrap="square" rtlCol="0">
                <a:spAutoFit/>
              </a:bodyPr>
              <a:lstStyle/>
              <a:p>
                <a:pPr>
                  <a:lnSpc>
                    <a:spcPct val="200000"/>
                  </a:lnSpc>
                </a:pPr>
                <a:r>
                  <a:rPr lang="zh-CN" altLang="en-US" sz="2800" dirty="0">
                    <a:solidFill>
                      <a:schemeClr val="bg1"/>
                    </a:solidFill>
                    <a:latin typeface="印品丫丫体-D版" panose="02010601030101010101" pitchFamily="2" charset="-122"/>
                    <a:ea typeface="印品丫丫体-D版" panose="02010601030101010101" pitchFamily="2" charset="-122"/>
                    <a:cs typeface="Hiragino Sans GB W3" charset="-122"/>
                    <a:sym typeface="+mn-lt"/>
                  </a:rPr>
                  <a:t>国潮风</a:t>
                </a:r>
                <a:endParaRPr lang="zh-CN" altLang="en-US" sz="2800" dirty="0">
                  <a:solidFill>
                    <a:schemeClr val="bg1"/>
                  </a:solidFill>
                  <a:latin typeface="印品丫丫体-D版" panose="02010601030101010101" pitchFamily="2" charset="-122"/>
                  <a:ea typeface="印品丫丫体-D版" panose="02010601030101010101" pitchFamily="2" charset="-122"/>
                  <a:cs typeface="Hiragino Sans GB W3" charset="-122"/>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3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p:nvPr/>
        </p:nvSpPr>
        <p:spPr>
          <a:xfrm>
            <a:off x="2850558" y="698090"/>
            <a:ext cx="1072021" cy="4945627"/>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5400" dirty="0">
                <a:solidFill>
                  <a:srgbClr val="486553"/>
                </a:solidFill>
                <a:latin typeface="印品雅圆体" panose="02010601030101010101" pitchFamily="2" charset="-122"/>
                <a:ea typeface="印品雅圆体" panose="02010601030101010101" pitchFamily="2" charset="-122"/>
              </a:rPr>
              <a:t>中国风潮</a:t>
            </a:r>
            <a:endParaRPr lang="en-US" sz="5400" dirty="0">
              <a:solidFill>
                <a:srgbClr val="486553"/>
              </a:solidFill>
              <a:latin typeface="印品雅圆体" panose="02010601030101010101" pitchFamily="2" charset="-122"/>
              <a:ea typeface="印品雅圆体" panose="02010601030101010101" pitchFamily="2" charset="-122"/>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337062" y="1838325"/>
            <a:ext cx="3219450" cy="5019675"/>
          </a:xfrm>
          <a:prstGeom prst="rect">
            <a:avLst/>
          </a:prstGeom>
        </p:spPr>
      </p:pic>
      <p:grpSp>
        <p:nvGrpSpPr>
          <p:cNvPr id="11" name="组合 10"/>
          <p:cNvGrpSpPr/>
          <p:nvPr/>
        </p:nvGrpSpPr>
        <p:grpSpPr>
          <a:xfrm>
            <a:off x="4827639" y="2100080"/>
            <a:ext cx="5707197" cy="1328920"/>
            <a:chOff x="4591664" y="1671484"/>
            <a:chExt cx="5707197" cy="1328920"/>
          </a:xfrm>
        </p:grpSpPr>
        <p:sp>
          <p:nvSpPr>
            <p:cNvPr id="7" name="文本框 6"/>
            <p:cNvSpPr txBox="1"/>
            <p:nvPr/>
          </p:nvSpPr>
          <p:spPr>
            <a:xfrm>
              <a:off x="4678372" y="2110289"/>
              <a:ext cx="5620489" cy="890115"/>
            </a:xfrm>
            <a:prstGeom prst="rect">
              <a:avLst/>
            </a:prstGeom>
            <a:noFill/>
          </p:spPr>
          <p:txBody>
            <a:bodyPr vert="horz" wrap="square" rtlCol="0">
              <a:spAutoFit/>
            </a:bodyPr>
            <a:lstStyle/>
            <a:p>
              <a:pPr>
                <a:lnSpc>
                  <a:spcPct val="200000"/>
                </a:lnSpc>
              </a:pPr>
              <a:r>
                <a:rPr lang="zh-CN" altLang="en-US" sz="1400" dirty="0">
                  <a:solidFill>
                    <a:schemeClr val="bg1"/>
                  </a:solidFill>
                  <a:latin typeface="印品丫丫体-D版" panose="02010601030101010101" pitchFamily="2" charset="-122"/>
                  <a:ea typeface="印品丫丫体-D版" panose="02010601030101010101" pitchFamily="2" charset="-122"/>
                  <a:cs typeface="Hiragino Sans GB W3" charset="-122"/>
                  <a:sym typeface="+mn-lt"/>
                </a:rPr>
                <a:t>输入文本内容，单击此处输入文本内容，单击此处输入文本内容，单击此处输入文本内容单击此处输入文本内容</a:t>
              </a:r>
              <a:endParaRPr lang="zh-CN" altLang="en-US" sz="1400" dirty="0">
                <a:solidFill>
                  <a:schemeClr val="bg1"/>
                </a:solidFill>
                <a:latin typeface="印品丫丫体-D版" panose="02010601030101010101" pitchFamily="2" charset="-122"/>
                <a:ea typeface="印品丫丫体-D版" panose="02010601030101010101" pitchFamily="2" charset="-122"/>
                <a:cs typeface="Hiragino Sans GB W3" charset="-122"/>
                <a:sym typeface="+mn-lt"/>
              </a:endParaRPr>
            </a:p>
          </p:txBody>
        </p:sp>
        <p:sp>
          <p:nvSpPr>
            <p:cNvPr id="9" name="文本框 8"/>
            <p:cNvSpPr txBox="1"/>
            <p:nvPr/>
          </p:nvSpPr>
          <p:spPr>
            <a:xfrm>
              <a:off x="4591664" y="1671484"/>
              <a:ext cx="2733368" cy="523220"/>
            </a:xfrm>
            <a:prstGeom prst="rect">
              <a:avLst/>
            </a:prstGeom>
            <a:noFill/>
          </p:spPr>
          <p:txBody>
            <a:bodyPr wrap="square" rtlCol="0">
              <a:spAutoFit/>
            </a:bodyPr>
            <a:lstStyle/>
            <a:p>
              <a:pPr marL="457200" indent="-457200">
                <a:buFont typeface="Wingdings" panose="05000000000000000000" pitchFamily="2" charset="2"/>
                <a:buChar char="l"/>
              </a:pPr>
              <a:r>
                <a:rPr lang="zh-CN" altLang="en-US" sz="2800" dirty="0">
                  <a:solidFill>
                    <a:schemeClr val="bg1"/>
                  </a:solidFill>
                  <a:latin typeface="印品丫丫体-D版" panose="02010601030101010101" pitchFamily="2" charset="-122"/>
                  <a:ea typeface="印品丫丫体-D版" panose="02010601030101010101" pitchFamily="2" charset="-122"/>
                </a:rPr>
                <a:t>中国风潮</a:t>
              </a:r>
              <a:endParaRPr lang="zh-CN" altLang="en-US" sz="2800" dirty="0">
                <a:solidFill>
                  <a:schemeClr val="bg1"/>
                </a:solidFill>
                <a:latin typeface="印品丫丫体-D版" panose="02010601030101010101" pitchFamily="2" charset="-122"/>
                <a:ea typeface="印品丫丫体-D版" panose="02010601030101010101" pitchFamily="2" charset="-122"/>
              </a:endParaRPr>
            </a:p>
          </p:txBody>
        </p:sp>
      </p:grpSp>
      <p:grpSp>
        <p:nvGrpSpPr>
          <p:cNvPr id="12" name="组合 11"/>
          <p:cNvGrpSpPr/>
          <p:nvPr/>
        </p:nvGrpSpPr>
        <p:grpSpPr>
          <a:xfrm>
            <a:off x="5491316" y="4065638"/>
            <a:ext cx="5707197" cy="1328920"/>
            <a:chOff x="4591664" y="1671484"/>
            <a:chExt cx="5707197" cy="1328920"/>
          </a:xfrm>
        </p:grpSpPr>
        <p:sp>
          <p:nvSpPr>
            <p:cNvPr id="13" name="文本框 12"/>
            <p:cNvSpPr txBox="1"/>
            <p:nvPr/>
          </p:nvSpPr>
          <p:spPr>
            <a:xfrm>
              <a:off x="4678372" y="2110289"/>
              <a:ext cx="5620489" cy="890115"/>
            </a:xfrm>
            <a:prstGeom prst="rect">
              <a:avLst/>
            </a:prstGeom>
            <a:noFill/>
          </p:spPr>
          <p:txBody>
            <a:bodyPr vert="horz" wrap="square" rtlCol="0">
              <a:spAutoFit/>
            </a:bodyPr>
            <a:lstStyle/>
            <a:p>
              <a:pPr>
                <a:lnSpc>
                  <a:spcPct val="200000"/>
                </a:lnSpc>
              </a:pPr>
              <a:r>
                <a:rPr lang="zh-CN" altLang="en-US" sz="1400" dirty="0">
                  <a:solidFill>
                    <a:schemeClr val="bg1"/>
                  </a:solidFill>
                  <a:latin typeface="印品丫丫体-D版" panose="02010601030101010101" pitchFamily="2" charset="-122"/>
                  <a:ea typeface="印品丫丫体-D版" panose="02010601030101010101" pitchFamily="2" charset="-122"/>
                  <a:cs typeface="Hiragino Sans GB W3" charset="-122"/>
                  <a:sym typeface="+mn-lt"/>
                </a:rPr>
                <a:t>输入文本内容，单击此处输入文本内容，单击此处输入文本内容，单击此处输入文本内容单击此处输入文本内容</a:t>
              </a:r>
              <a:endParaRPr lang="zh-CN" altLang="en-US" sz="1400" dirty="0">
                <a:solidFill>
                  <a:schemeClr val="bg1"/>
                </a:solidFill>
                <a:latin typeface="印品丫丫体-D版" panose="02010601030101010101" pitchFamily="2" charset="-122"/>
                <a:ea typeface="印品丫丫体-D版" panose="02010601030101010101" pitchFamily="2" charset="-122"/>
                <a:cs typeface="Hiragino Sans GB W3" charset="-122"/>
                <a:sym typeface="+mn-lt"/>
              </a:endParaRPr>
            </a:p>
          </p:txBody>
        </p:sp>
        <p:sp>
          <p:nvSpPr>
            <p:cNvPr id="14" name="文本框 13"/>
            <p:cNvSpPr txBox="1"/>
            <p:nvPr/>
          </p:nvSpPr>
          <p:spPr>
            <a:xfrm>
              <a:off x="4591664" y="1671484"/>
              <a:ext cx="2733368" cy="523220"/>
            </a:xfrm>
            <a:prstGeom prst="rect">
              <a:avLst/>
            </a:prstGeom>
            <a:noFill/>
          </p:spPr>
          <p:txBody>
            <a:bodyPr wrap="square" rtlCol="0">
              <a:spAutoFit/>
            </a:bodyPr>
            <a:lstStyle/>
            <a:p>
              <a:pPr marL="457200" indent="-457200">
                <a:buFont typeface="Wingdings" panose="05000000000000000000" pitchFamily="2" charset="2"/>
                <a:buChar char="l"/>
              </a:pPr>
              <a:r>
                <a:rPr lang="zh-CN" altLang="en-US" sz="2800" dirty="0">
                  <a:solidFill>
                    <a:schemeClr val="bg1"/>
                  </a:solidFill>
                  <a:latin typeface="印品丫丫体-D版" panose="02010601030101010101" pitchFamily="2" charset="-122"/>
                  <a:ea typeface="印品丫丫体-D版" panose="02010601030101010101" pitchFamily="2" charset="-122"/>
                </a:rPr>
                <a:t>中国风潮</a:t>
              </a:r>
              <a:endParaRPr lang="zh-CN" altLang="en-US" sz="2800" dirty="0">
                <a:solidFill>
                  <a:schemeClr val="bg1"/>
                </a:solidFill>
                <a:latin typeface="印品丫丫体-D版" panose="02010601030101010101" pitchFamily="2" charset="-122"/>
                <a:ea typeface="印品丫丫体-D版" panose="02010601030101010101" pitchFamily="2" charset="-122"/>
              </a:endParaRPr>
            </a:p>
          </p:txBody>
        </p:sp>
      </p:grpSp>
      <p:pic>
        <p:nvPicPr>
          <p:cNvPr id="15" name="图片 14"/>
          <p:cNvPicPr>
            <a:picLocks noChangeAspect="1"/>
          </p:cNvPicPr>
          <p:nvPr/>
        </p:nvPicPr>
        <p:blipFill rotWithShape="1">
          <a:blip r:embed="rId2"/>
          <a:srcRect/>
          <a:stretch>
            <a:fillRect/>
          </a:stretch>
        </p:blipFill>
        <p:spPr>
          <a:xfrm>
            <a:off x="8050450" y="1282212"/>
            <a:ext cx="2146244" cy="139519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ircle(in)">
                                      <p:cBhvr>
                                        <p:cTn id="3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353161" y="626016"/>
            <a:ext cx="5122610" cy="5993454"/>
          </a:xfrm>
          <a:prstGeom prst="rect">
            <a:avLst/>
          </a:prstGeom>
        </p:spPr>
      </p:pic>
      <p:sp>
        <p:nvSpPr>
          <p:cNvPr id="4" name="Rectangle 4"/>
          <p:cNvSpPr/>
          <p:nvPr/>
        </p:nvSpPr>
        <p:spPr>
          <a:xfrm>
            <a:off x="4752885" y="1944328"/>
            <a:ext cx="787377" cy="2969343"/>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5400" dirty="0">
                <a:solidFill>
                  <a:srgbClr val="486553"/>
                </a:solidFill>
                <a:latin typeface="印品雅圆体" panose="02010601030101010101" pitchFamily="2" charset="-122"/>
                <a:ea typeface="印品雅圆体" panose="02010601030101010101" pitchFamily="2" charset="-122"/>
              </a:rPr>
              <a:t>砚墨纸币</a:t>
            </a:r>
            <a:endParaRPr lang="en-US" sz="5400" dirty="0">
              <a:solidFill>
                <a:srgbClr val="486553"/>
              </a:solidFill>
              <a:latin typeface="印品雅圆体" panose="02010601030101010101" pitchFamily="2" charset="-122"/>
              <a:ea typeface="印品雅圆体" panose="02010601030101010101" pitchFamily="2" charset="-122"/>
            </a:endParaRPr>
          </a:p>
        </p:txBody>
      </p:sp>
      <p:grpSp>
        <p:nvGrpSpPr>
          <p:cNvPr id="9" name="组合 8"/>
          <p:cNvGrpSpPr/>
          <p:nvPr/>
        </p:nvGrpSpPr>
        <p:grpSpPr>
          <a:xfrm>
            <a:off x="6253995" y="1557160"/>
            <a:ext cx="1950638" cy="4131165"/>
            <a:chOff x="3058511" y="1718375"/>
            <a:chExt cx="1950638" cy="4131165"/>
          </a:xfrm>
        </p:grpSpPr>
        <p:grpSp>
          <p:nvGrpSpPr>
            <p:cNvPr id="10" name="组合 9"/>
            <p:cNvGrpSpPr/>
            <p:nvPr/>
          </p:nvGrpSpPr>
          <p:grpSpPr>
            <a:xfrm>
              <a:off x="3058511" y="1718375"/>
              <a:ext cx="1950638" cy="4131165"/>
              <a:chOff x="833723" y="2318794"/>
              <a:chExt cx="1950638" cy="4131165"/>
            </a:xfrm>
          </p:grpSpPr>
          <p:sp>
            <p:nvSpPr>
              <p:cNvPr id="12" name="矩形: 圆角 11"/>
              <p:cNvSpPr/>
              <p:nvPr/>
            </p:nvSpPr>
            <p:spPr>
              <a:xfrm>
                <a:off x="833723" y="2318794"/>
                <a:ext cx="1929141" cy="4131165"/>
              </a:xfrm>
              <a:prstGeom prst="roundRect">
                <a:avLst>
                  <a:gd name="adj" fmla="val 14584"/>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3" name="文本框 12"/>
              <p:cNvSpPr txBox="1"/>
              <p:nvPr/>
            </p:nvSpPr>
            <p:spPr>
              <a:xfrm>
                <a:off x="1307033" y="3601418"/>
                <a:ext cx="1477328" cy="2701059"/>
              </a:xfrm>
              <a:prstGeom prst="rect">
                <a:avLst/>
              </a:prstGeom>
              <a:noFill/>
            </p:spPr>
            <p:txBody>
              <a:bodyPr vert="eaVert" wrap="square" rtlCol="0">
                <a:spAutoFit/>
              </a:bodyPr>
              <a:lstStyle/>
              <a:p>
                <a:pPr>
                  <a:lnSpc>
                    <a:spcPct val="200000"/>
                  </a:lnSpc>
                </a:pPr>
                <a:r>
                  <a:rPr lang="zh-CN" altLang="en-US" sz="1400" dirty="0">
                    <a:solidFill>
                      <a:schemeClr val="tx1">
                        <a:lumMod val="95000"/>
                        <a:lumOff val="5000"/>
                      </a:schemeClr>
                    </a:solidFill>
                    <a:latin typeface="印品丫丫体-D版" panose="02010601030101010101" pitchFamily="2" charset="-122"/>
                    <a:ea typeface="印品丫丫体-D版" panose="02010601030101010101" pitchFamily="2" charset="-122"/>
                    <a:cs typeface="Hiragino Sans GB W3" charset="-122"/>
                    <a:sym typeface="+mn-lt"/>
                  </a:rPr>
                  <a:t>输入文本内容，单击此处输入文本内容，单击此处输入文本内容，单击此处输入文本内容单击此处</a:t>
                </a:r>
                <a:endParaRPr lang="zh-CN" altLang="en-US" sz="1400" dirty="0">
                  <a:solidFill>
                    <a:schemeClr val="tx1">
                      <a:lumMod val="95000"/>
                      <a:lumOff val="5000"/>
                    </a:schemeClr>
                  </a:solidFill>
                  <a:latin typeface="印品丫丫体-D版" panose="02010601030101010101" pitchFamily="2" charset="-122"/>
                  <a:ea typeface="印品丫丫体-D版" panose="02010601030101010101" pitchFamily="2" charset="-122"/>
                  <a:cs typeface="Hiragino Sans GB W3" charset="-122"/>
                  <a:sym typeface="+mn-lt"/>
                </a:endParaRPr>
              </a:p>
            </p:txBody>
          </p:sp>
          <p:pic>
            <p:nvPicPr>
              <p:cNvPr id="14" name="图片 13"/>
              <p:cNvPicPr>
                <a:picLocks noChangeAspect="1"/>
              </p:cNvPicPr>
              <p:nvPr/>
            </p:nvPicPr>
            <p:blipFill>
              <a:blip r:embed="rId2">
                <a:clrChange>
                  <a:clrFrom>
                    <a:srgbClr val="FFFFFF"/>
                  </a:clrFrom>
                  <a:clrTo>
                    <a:srgbClr val="FFFFFF">
                      <a:alpha val="0"/>
                    </a:srgbClr>
                  </a:clrTo>
                </a:clrChange>
              </a:blip>
              <a:stretch>
                <a:fillRect/>
              </a:stretch>
            </p:blipFill>
            <p:spPr>
              <a:xfrm>
                <a:off x="1013001" y="5944031"/>
                <a:ext cx="229541" cy="225926"/>
              </a:xfrm>
              <a:prstGeom prst="rect">
                <a:avLst/>
              </a:prstGeom>
            </p:spPr>
          </p:pic>
        </p:grpSp>
        <p:pic>
          <p:nvPicPr>
            <p:cNvPr id="11" name="图片 10"/>
            <p:cNvPicPr>
              <a:picLocks noChangeAspect="1"/>
            </p:cNvPicPr>
            <p:nvPr/>
          </p:nvPicPr>
          <p:blipFill rotWithShape="1">
            <a:blip r:embed="rId3"/>
            <a:srcRect/>
            <a:stretch>
              <a:fillRect/>
            </a:stretch>
          </p:blipFill>
          <p:spPr>
            <a:xfrm>
              <a:off x="3531821" y="1860904"/>
              <a:ext cx="992613" cy="992613"/>
            </a:xfrm>
            <a:prstGeom prst="ellipse">
              <a:avLst/>
            </a:prstGeom>
          </p:spPr>
        </p:pic>
      </p:grpSp>
      <p:grpSp>
        <p:nvGrpSpPr>
          <p:cNvPr id="15" name="组合 14"/>
          <p:cNvGrpSpPr/>
          <p:nvPr/>
        </p:nvGrpSpPr>
        <p:grpSpPr>
          <a:xfrm>
            <a:off x="8656446" y="1557159"/>
            <a:ext cx="1950638" cy="4131165"/>
            <a:chOff x="3058511" y="1718375"/>
            <a:chExt cx="1950638" cy="4131165"/>
          </a:xfrm>
        </p:grpSpPr>
        <p:grpSp>
          <p:nvGrpSpPr>
            <p:cNvPr id="16" name="组合 15"/>
            <p:cNvGrpSpPr/>
            <p:nvPr/>
          </p:nvGrpSpPr>
          <p:grpSpPr>
            <a:xfrm>
              <a:off x="3058511" y="1718375"/>
              <a:ext cx="1950638" cy="4131165"/>
              <a:chOff x="833723" y="2318794"/>
              <a:chExt cx="1950638" cy="4131165"/>
            </a:xfrm>
          </p:grpSpPr>
          <p:sp>
            <p:nvSpPr>
              <p:cNvPr id="18" name="矩形: 圆角 17"/>
              <p:cNvSpPr/>
              <p:nvPr/>
            </p:nvSpPr>
            <p:spPr>
              <a:xfrm>
                <a:off x="833723" y="2318794"/>
                <a:ext cx="1929141" cy="4131165"/>
              </a:xfrm>
              <a:prstGeom prst="roundRect">
                <a:avLst>
                  <a:gd name="adj" fmla="val 14584"/>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9" name="文本框 18"/>
              <p:cNvSpPr txBox="1"/>
              <p:nvPr/>
            </p:nvSpPr>
            <p:spPr>
              <a:xfrm>
                <a:off x="1307033" y="3601418"/>
                <a:ext cx="1477328" cy="2701059"/>
              </a:xfrm>
              <a:prstGeom prst="rect">
                <a:avLst/>
              </a:prstGeom>
              <a:noFill/>
            </p:spPr>
            <p:txBody>
              <a:bodyPr vert="eaVert" wrap="square" rtlCol="0">
                <a:spAutoFit/>
              </a:bodyPr>
              <a:lstStyle/>
              <a:p>
                <a:pPr>
                  <a:lnSpc>
                    <a:spcPct val="200000"/>
                  </a:lnSpc>
                </a:pPr>
                <a:r>
                  <a:rPr lang="zh-CN" altLang="en-US" sz="1400" dirty="0">
                    <a:solidFill>
                      <a:schemeClr val="tx1">
                        <a:lumMod val="95000"/>
                        <a:lumOff val="5000"/>
                      </a:schemeClr>
                    </a:solidFill>
                    <a:latin typeface="印品丫丫体-D版" panose="02010601030101010101" pitchFamily="2" charset="-122"/>
                    <a:ea typeface="印品丫丫体-D版" panose="02010601030101010101" pitchFamily="2" charset="-122"/>
                    <a:cs typeface="Hiragino Sans GB W3" charset="-122"/>
                    <a:sym typeface="+mn-lt"/>
                  </a:rPr>
                  <a:t>输入文本内容，单击此处输入文本内容，单击此处输入文本内容，单击此处输入文本内容单击此处</a:t>
                </a:r>
                <a:endParaRPr lang="zh-CN" altLang="en-US" sz="1400" dirty="0">
                  <a:solidFill>
                    <a:schemeClr val="tx1">
                      <a:lumMod val="95000"/>
                      <a:lumOff val="5000"/>
                    </a:schemeClr>
                  </a:solidFill>
                  <a:latin typeface="印品丫丫体-D版" panose="02010601030101010101" pitchFamily="2" charset="-122"/>
                  <a:ea typeface="印品丫丫体-D版" panose="02010601030101010101" pitchFamily="2" charset="-122"/>
                  <a:cs typeface="Hiragino Sans GB W3" charset="-122"/>
                  <a:sym typeface="+mn-lt"/>
                </a:endParaRPr>
              </a:p>
            </p:txBody>
          </p:sp>
          <p:pic>
            <p:nvPicPr>
              <p:cNvPr id="20" name="图片 19"/>
              <p:cNvPicPr>
                <a:picLocks noChangeAspect="1"/>
              </p:cNvPicPr>
              <p:nvPr/>
            </p:nvPicPr>
            <p:blipFill>
              <a:blip r:embed="rId2">
                <a:clrChange>
                  <a:clrFrom>
                    <a:srgbClr val="FFFFFF"/>
                  </a:clrFrom>
                  <a:clrTo>
                    <a:srgbClr val="FFFFFF">
                      <a:alpha val="0"/>
                    </a:srgbClr>
                  </a:clrTo>
                </a:clrChange>
              </a:blip>
              <a:stretch>
                <a:fillRect/>
              </a:stretch>
            </p:blipFill>
            <p:spPr>
              <a:xfrm>
                <a:off x="1013001" y="5944031"/>
                <a:ext cx="229541" cy="225926"/>
              </a:xfrm>
              <a:prstGeom prst="rect">
                <a:avLst/>
              </a:prstGeom>
            </p:spPr>
          </p:pic>
        </p:grpSp>
        <p:pic>
          <p:nvPicPr>
            <p:cNvPr id="17" name="图片 16"/>
            <p:cNvPicPr>
              <a:picLocks noChangeAspect="1"/>
            </p:cNvPicPr>
            <p:nvPr/>
          </p:nvPicPr>
          <p:blipFill rotWithShape="1">
            <a:blip r:embed="rId3"/>
            <a:srcRect/>
            <a:stretch>
              <a:fillRect/>
            </a:stretch>
          </p:blipFill>
          <p:spPr>
            <a:xfrm>
              <a:off x="3531821" y="1860904"/>
              <a:ext cx="992613" cy="992613"/>
            </a:xfrm>
            <a:prstGeom prst="ellipse">
              <a:avLst/>
            </a:prstGeom>
          </p:spPr>
        </p:pic>
      </p:grpSp>
    </p:spTree>
  </p:cSld>
  <p:clrMapOvr>
    <a:masterClrMapping/>
  </p:clrMapOvr>
  <mc:AlternateContent xmlns:mc="http://schemas.openxmlformats.org/markup-compatibility/2006">
    <mc:Choice xmlns:p14="http://schemas.microsoft.com/office/powerpoint/2010/main" Requires="p14">
      <p:transition spd="slow" p14:dur="3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fltVal val="0"/>
                                          </p:val>
                                        </p:tav>
                                        <p:tav tm="100000">
                                          <p:val>
                                            <p:strVal val="#ppt_w"/>
                                          </p:val>
                                        </p:tav>
                                      </p:tavLst>
                                    </p:anim>
                                    <p:anim calcmode="lin" valueType="num">
                                      <p:cBhvr>
                                        <p:cTn id="26" dur="1000" fill="hold"/>
                                        <p:tgtEl>
                                          <p:spTgt spid="15"/>
                                        </p:tgtEl>
                                        <p:attrNameLst>
                                          <p:attrName>ppt_h</p:attrName>
                                        </p:attrNameLst>
                                      </p:cBhvr>
                                      <p:tavLst>
                                        <p:tav tm="0">
                                          <p:val>
                                            <p:fltVal val="0"/>
                                          </p:val>
                                        </p:tav>
                                        <p:tav tm="100000">
                                          <p:val>
                                            <p:strVal val="#ppt_h"/>
                                          </p:val>
                                        </p:tav>
                                      </p:tavLst>
                                    </p:anim>
                                    <p:anim calcmode="lin" valueType="num">
                                      <p:cBhvr>
                                        <p:cTn id="27" dur="1000" fill="hold"/>
                                        <p:tgtEl>
                                          <p:spTgt spid="15"/>
                                        </p:tgtEl>
                                        <p:attrNameLst>
                                          <p:attrName>style.rotation</p:attrName>
                                        </p:attrNameLst>
                                      </p:cBhvr>
                                      <p:tavLst>
                                        <p:tav tm="0">
                                          <p:val>
                                            <p:fltVal val="90"/>
                                          </p:val>
                                        </p:tav>
                                        <p:tav tm="100000">
                                          <p:val>
                                            <p:fltVal val="0"/>
                                          </p:val>
                                        </p:tav>
                                      </p:tavLst>
                                    </p:anim>
                                    <p:animEffect transition="in" filter="fade">
                                      <p:cBhvr>
                                        <p:cTn id="2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a:extLst>
              <a:ext uri="{28A0092B-C50C-407E-A947-70E740481C1C}">
                <a14:useLocalDpi xmlns:a14="http://schemas.microsoft.com/office/drawing/2010/main" val="0"/>
              </a:ext>
            </a:extLst>
          </a:blip>
          <a:srcRect/>
          <a:stretch>
            <a:fillRect/>
          </a:stretch>
        </p:blipFill>
        <p:spPr>
          <a:xfrm flipH="1">
            <a:off x="9120153" y="261257"/>
            <a:ext cx="4117188" cy="5280410"/>
          </a:xfrm>
          <a:prstGeom prst="rect">
            <a:avLst/>
          </a:prstGeom>
        </p:spPr>
      </p:pic>
      <p:sp>
        <p:nvSpPr>
          <p:cNvPr id="5" name="Rectangle 4"/>
          <p:cNvSpPr/>
          <p:nvPr/>
        </p:nvSpPr>
        <p:spPr>
          <a:xfrm>
            <a:off x="3722000" y="337647"/>
            <a:ext cx="4747999" cy="6182706"/>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椭圆 5"/>
          <p:cNvSpPr/>
          <p:nvPr/>
        </p:nvSpPr>
        <p:spPr>
          <a:xfrm>
            <a:off x="4754544" y="823965"/>
            <a:ext cx="2682910" cy="2682910"/>
          </a:xfrm>
          <a:prstGeom prst="ellipse">
            <a:avLst/>
          </a:prstGeom>
          <a:solidFill>
            <a:srgbClr val="486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500" dirty="0">
                <a:latin typeface="印品雅圆体" panose="02010601030101010101" pitchFamily="2" charset="-122"/>
                <a:ea typeface="印品雅圆体" panose="02010601030101010101" pitchFamily="2" charset="-122"/>
              </a:rPr>
              <a:t>叁</a:t>
            </a:r>
            <a:endParaRPr lang="zh-CN" altLang="en-US" sz="11500" dirty="0">
              <a:latin typeface="印品雅圆体" panose="02010601030101010101" pitchFamily="2" charset="-122"/>
              <a:ea typeface="印品雅圆体" panose="02010601030101010101" pitchFamily="2" charset="-122"/>
            </a:endParaRPr>
          </a:p>
        </p:txBody>
      </p:sp>
      <p:pic>
        <p:nvPicPr>
          <p:cNvPr id="7" name="图片 6"/>
          <p:cNvPicPr>
            <a:picLocks noChangeAspect="1"/>
          </p:cNvPicPr>
          <p:nvPr/>
        </p:nvPicPr>
        <p:blipFill rotWithShape="1">
          <a:blip r:embed="rId2"/>
          <a:srcRect r="-1961"/>
          <a:stretch>
            <a:fillRect/>
          </a:stretch>
        </p:blipFill>
        <p:spPr>
          <a:xfrm flipH="1">
            <a:off x="3651660" y="336620"/>
            <a:ext cx="2349466" cy="1828800"/>
          </a:xfrm>
          <a:prstGeom prst="rect">
            <a:avLst/>
          </a:prstGeom>
        </p:spPr>
      </p:pic>
      <p:sp>
        <p:nvSpPr>
          <p:cNvPr id="8" name="文本框 7"/>
          <p:cNvSpPr txBox="1"/>
          <p:nvPr/>
        </p:nvSpPr>
        <p:spPr>
          <a:xfrm>
            <a:off x="4104388" y="4430971"/>
            <a:ext cx="3983221" cy="523220"/>
          </a:xfrm>
          <a:prstGeom prst="rect">
            <a:avLst/>
          </a:prstGeom>
          <a:noFill/>
        </p:spPr>
        <p:txBody>
          <a:bodyPr vert="horz" wrap="square" rtlCol="0">
            <a:spAutoFit/>
          </a:bodyPr>
          <a:lstStyle/>
          <a:p>
            <a:pPr algn="ctr"/>
            <a:r>
              <a:rPr lang="zh-CN" altLang="en-US" sz="1400" b="1" dirty="0">
                <a:solidFill>
                  <a:srgbClr val="486553"/>
                </a:solidFill>
                <a:latin typeface="印品丫丫体-D版" panose="02010601030101010101" pitchFamily="2" charset="-122"/>
                <a:ea typeface="印品丫丫体-D版" panose="02010601030101010101" pitchFamily="2" charset="-122"/>
                <a:cs typeface="Hiragino Sans GB W3" charset="-122"/>
                <a:sym typeface="+mn-lt"/>
              </a:rPr>
              <a:t>单击此处输入文本内容单击此处输入文本内单击此处输入文本内容单击此处输入文本内容</a:t>
            </a:r>
            <a:endParaRPr lang="zh-CN" altLang="en-US" sz="1400" b="1" dirty="0">
              <a:solidFill>
                <a:srgbClr val="486553"/>
              </a:solidFill>
              <a:latin typeface="印品丫丫体-D版" panose="02010601030101010101" pitchFamily="2" charset="-122"/>
              <a:ea typeface="印品丫丫体-D版" panose="02010601030101010101" pitchFamily="2" charset="-122"/>
              <a:cs typeface="Hiragino Sans GB W3" charset="-122"/>
              <a:sym typeface="+mn-lt"/>
            </a:endParaRPr>
          </a:p>
        </p:txBody>
      </p:sp>
      <p:sp>
        <p:nvSpPr>
          <p:cNvPr id="9" name="文本框 8"/>
          <p:cNvSpPr txBox="1"/>
          <p:nvPr/>
        </p:nvSpPr>
        <p:spPr>
          <a:xfrm>
            <a:off x="4104388" y="3696555"/>
            <a:ext cx="3983221" cy="646331"/>
          </a:xfrm>
          <a:prstGeom prst="rect">
            <a:avLst/>
          </a:prstGeom>
          <a:noFill/>
        </p:spPr>
        <p:txBody>
          <a:bodyPr vert="horz" wrap="square" rtlCol="0">
            <a:spAutoFit/>
          </a:bodyPr>
          <a:lstStyle/>
          <a:p>
            <a:pPr algn="ctr"/>
            <a:r>
              <a:rPr lang="zh-CN" altLang="en-US" sz="3600" b="1" dirty="0">
                <a:solidFill>
                  <a:srgbClr val="486553"/>
                </a:solidFill>
                <a:latin typeface="印品丫丫体-D版" panose="02010601030101010101" pitchFamily="2" charset="-122"/>
                <a:ea typeface="印品丫丫体-D版" panose="02010601030101010101" pitchFamily="2" charset="-122"/>
                <a:cs typeface="Hiragino Sans GB W3" charset="-122"/>
                <a:sym typeface="+mn-lt"/>
              </a:rPr>
              <a:t>请输入标题</a:t>
            </a:r>
            <a:endParaRPr lang="zh-CN" altLang="en-US" sz="3600" b="1" dirty="0">
              <a:solidFill>
                <a:srgbClr val="486553"/>
              </a:solidFill>
              <a:latin typeface="印品丫丫体-D版" panose="02010601030101010101" pitchFamily="2" charset="-122"/>
              <a:ea typeface="印品丫丫体-D版" panose="02010601030101010101" pitchFamily="2" charset="-122"/>
              <a:cs typeface="Hiragino Sans GB W3" charset="-122"/>
              <a:sym typeface="+mn-lt"/>
            </a:endParaRPr>
          </a:p>
        </p:txBody>
      </p:sp>
      <p:pic>
        <p:nvPicPr>
          <p:cNvPr id="13" name="图片 12"/>
          <p:cNvPicPr>
            <a:picLocks noChangeAspect="1"/>
          </p:cNvPicPr>
          <p:nvPr/>
        </p:nvPicPr>
        <p:blipFill rotWithShape="1">
          <a:blip r:embed="rId1">
            <a:extLst>
              <a:ext uri="{28A0092B-C50C-407E-A947-70E740481C1C}">
                <a14:useLocalDpi xmlns:a14="http://schemas.microsoft.com/office/drawing/2010/main" val="0"/>
              </a:ext>
            </a:extLst>
          </a:blip>
          <a:srcRect/>
          <a:stretch>
            <a:fillRect/>
          </a:stretch>
        </p:blipFill>
        <p:spPr>
          <a:xfrm>
            <a:off x="-727557" y="2563566"/>
            <a:ext cx="3727988" cy="4781249"/>
          </a:xfrm>
          <a:prstGeom prst="rect">
            <a:avLst/>
          </a:prstGeom>
        </p:spPr>
      </p:pic>
      <p:pic>
        <p:nvPicPr>
          <p:cNvPr id="14" name="图片 13"/>
          <p:cNvPicPr>
            <a:picLocks noChangeAspect="1"/>
          </p:cNvPicPr>
          <p:nvPr/>
        </p:nvPicPr>
        <p:blipFill rotWithShape="1">
          <a:blip r:embed="rId3"/>
          <a:srcRect/>
          <a:stretch>
            <a:fillRect/>
          </a:stretch>
        </p:blipFill>
        <p:spPr>
          <a:xfrm>
            <a:off x="2798099" y="3295597"/>
            <a:ext cx="2146244" cy="1395192"/>
          </a:xfrm>
          <a:prstGeom prst="rect">
            <a:avLst/>
          </a:prstGeom>
        </p:spPr>
      </p:pic>
      <p:pic>
        <p:nvPicPr>
          <p:cNvPr id="15" name="图片 14"/>
          <p:cNvPicPr>
            <a:picLocks noChangeAspect="1"/>
          </p:cNvPicPr>
          <p:nvPr/>
        </p:nvPicPr>
        <p:blipFill rotWithShape="1">
          <a:blip r:embed="rId4"/>
          <a:srcRect/>
          <a:stretch>
            <a:fillRect/>
          </a:stretch>
        </p:blipFill>
        <p:spPr>
          <a:xfrm>
            <a:off x="7612659" y="5724768"/>
            <a:ext cx="630810" cy="5341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par>
                                <p:cTn id="41" presetID="53" presetClass="entr" presetSubtype="16"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par>
                                <p:cTn id="46" presetID="53" presetClass="entr" presetSubtype="16"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Effect transition="in" filter="fade">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3945194" y="872612"/>
            <a:ext cx="6064045" cy="6064045"/>
          </a:xfrm>
          <a:prstGeom prst="rect">
            <a:avLst/>
          </a:prstGeom>
        </p:spPr>
      </p:pic>
      <p:sp>
        <p:nvSpPr>
          <p:cNvPr id="6" name="Rectangle 4"/>
          <p:cNvSpPr/>
          <p:nvPr/>
        </p:nvSpPr>
        <p:spPr>
          <a:xfrm>
            <a:off x="8076189" y="1494502"/>
            <a:ext cx="3053928" cy="835743"/>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zh-CN" altLang="en-US" sz="5400" dirty="0">
                <a:solidFill>
                  <a:srgbClr val="486553"/>
                </a:solidFill>
                <a:latin typeface="印品雅圆体" panose="02010601030101010101" pitchFamily="2" charset="-122"/>
                <a:ea typeface="印品雅圆体" panose="02010601030101010101" pitchFamily="2" charset="-122"/>
              </a:rPr>
              <a:t>古典扇子</a:t>
            </a:r>
            <a:endParaRPr lang="en-US" sz="5400" dirty="0">
              <a:solidFill>
                <a:srgbClr val="486553"/>
              </a:solidFill>
              <a:latin typeface="印品雅圆体" panose="02010601030101010101" pitchFamily="2" charset="-122"/>
              <a:ea typeface="印品雅圆体" panose="02010601030101010101" pitchFamily="2" charset="-122"/>
            </a:endParaRPr>
          </a:p>
        </p:txBody>
      </p:sp>
      <p:grpSp>
        <p:nvGrpSpPr>
          <p:cNvPr id="7" name="组合 6"/>
          <p:cNvGrpSpPr/>
          <p:nvPr/>
        </p:nvGrpSpPr>
        <p:grpSpPr>
          <a:xfrm>
            <a:off x="643022" y="2100252"/>
            <a:ext cx="3813697" cy="3608763"/>
            <a:chOff x="203224" y="2343159"/>
            <a:chExt cx="3813697" cy="3608763"/>
          </a:xfrm>
        </p:grpSpPr>
        <p:pic>
          <p:nvPicPr>
            <p:cNvPr id="8" name="图片 7"/>
            <p:cNvPicPr>
              <a:picLocks noChangeAspect="1"/>
            </p:cNvPicPr>
            <p:nvPr/>
          </p:nvPicPr>
          <p:blipFill rotWithShape="1">
            <a:blip r:embed="rId2"/>
            <a:srcRect r="-1961"/>
            <a:stretch>
              <a:fillRect/>
            </a:stretch>
          </p:blipFill>
          <p:spPr>
            <a:xfrm flipH="1">
              <a:off x="3098714" y="2343159"/>
              <a:ext cx="918207" cy="714723"/>
            </a:xfrm>
            <a:prstGeom prst="rect">
              <a:avLst/>
            </a:prstGeom>
          </p:spPr>
        </p:pic>
        <p:grpSp>
          <p:nvGrpSpPr>
            <p:cNvPr id="9" name="组合 8"/>
            <p:cNvGrpSpPr/>
            <p:nvPr/>
          </p:nvGrpSpPr>
          <p:grpSpPr>
            <a:xfrm>
              <a:off x="203224" y="2343159"/>
              <a:ext cx="3551229" cy="3608763"/>
              <a:chOff x="249406" y="2225172"/>
              <a:chExt cx="3551229" cy="3608763"/>
            </a:xfrm>
          </p:grpSpPr>
          <p:sp>
            <p:nvSpPr>
              <p:cNvPr id="10" name="文本框 9"/>
              <p:cNvSpPr txBox="1"/>
              <p:nvPr/>
            </p:nvSpPr>
            <p:spPr>
              <a:xfrm>
                <a:off x="249406" y="2225172"/>
                <a:ext cx="2769989" cy="3608763"/>
              </a:xfrm>
              <a:prstGeom prst="rect">
                <a:avLst/>
              </a:prstGeom>
              <a:noFill/>
            </p:spPr>
            <p:txBody>
              <a:bodyPr vert="eaVert" wrap="square" rtlCol="0">
                <a:spAutoFit/>
              </a:bodyPr>
              <a:lstStyle/>
              <a:p>
                <a:pPr>
                  <a:lnSpc>
                    <a:spcPct val="200000"/>
                  </a:lnSpc>
                </a:pPr>
                <a:r>
                  <a:rPr lang="zh-CN" altLang="en-US" sz="1400" dirty="0">
                    <a:solidFill>
                      <a:schemeClr val="bg1"/>
                    </a:solidFill>
                    <a:latin typeface="印品丫丫体-D版" panose="02010601030101010101" pitchFamily="2" charset="-122"/>
                    <a:ea typeface="印品丫丫体-D版" panose="02010601030101010101" pitchFamily="2" charset="-122"/>
                    <a:cs typeface="Hiragino Sans GB W3" charset="-122"/>
                    <a:sym typeface="+mn-lt"/>
                  </a:rPr>
                  <a:t>输入文本内容，单击此处输入文本内容，单击此处输入文本内容，单击此处输入文本内容单击此处输入文本内容输入文本内容，单击此处输入文本内容，单击此处输入文本内容，单击此处输入文本内容单击</a:t>
                </a:r>
                <a:endParaRPr lang="zh-CN" altLang="en-US" sz="1400" dirty="0">
                  <a:solidFill>
                    <a:schemeClr val="bg1"/>
                  </a:solidFill>
                  <a:latin typeface="印品丫丫体-D版" panose="02010601030101010101" pitchFamily="2" charset="-122"/>
                  <a:ea typeface="印品丫丫体-D版" panose="02010601030101010101" pitchFamily="2" charset="-122"/>
                  <a:cs typeface="Hiragino Sans GB W3" charset="-122"/>
                  <a:sym typeface="+mn-lt"/>
                </a:endParaRPr>
              </a:p>
              <a:p>
                <a:pPr>
                  <a:lnSpc>
                    <a:spcPct val="200000"/>
                  </a:lnSpc>
                </a:pPr>
                <a:endParaRPr lang="zh-CN" altLang="en-US" sz="1400" dirty="0">
                  <a:solidFill>
                    <a:schemeClr val="bg1"/>
                  </a:solidFill>
                  <a:latin typeface="印品丫丫体-D版" panose="02010601030101010101" pitchFamily="2" charset="-122"/>
                  <a:ea typeface="印品丫丫体-D版" panose="02010601030101010101" pitchFamily="2" charset="-122"/>
                  <a:cs typeface="Hiragino Sans GB W3" charset="-122"/>
                  <a:sym typeface="+mn-lt"/>
                </a:endParaRPr>
              </a:p>
            </p:txBody>
          </p:sp>
          <p:sp>
            <p:nvSpPr>
              <p:cNvPr id="11" name="文本框 10"/>
              <p:cNvSpPr txBox="1"/>
              <p:nvPr/>
            </p:nvSpPr>
            <p:spPr>
              <a:xfrm>
                <a:off x="2754195" y="2225172"/>
                <a:ext cx="1046440" cy="3413414"/>
              </a:xfrm>
              <a:prstGeom prst="rect">
                <a:avLst/>
              </a:prstGeom>
              <a:noFill/>
            </p:spPr>
            <p:txBody>
              <a:bodyPr vert="eaVert" wrap="square" rtlCol="0">
                <a:spAutoFit/>
              </a:bodyPr>
              <a:lstStyle/>
              <a:p>
                <a:pPr>
                  <a:lnSpc>
                    <a:spcPct val="200000"/>
                  </a:lnSpc>
                </a:pPr>
                <a:r>
                  <a:rPr lang="zh-CN" altLang="en-US" sz="2800" dirty="0">
                    <a:solidFill>
                      <a:schemeClr val="bg1"/>
                    </a:solidFill>
                    <a:latin typeface="印品丫丫体-D版" panose="02010601030101010101" pitchFamily="2" charset="-122"/>
                    <a:ea typeface="印品丫丫体-D版" panose="02010601030101010101" pitchFamily="2" charset="-122"/>
                    <a:cs typeface="Hiragino Sans GB W3" charset="-122"/>
                    <a:sym typeface="+mn-lt"/>
                  </a:rPr>
                  <a:t>国潮风</a:t>
                </a:r>
                <a:endParaRPr lang="zh-CN" altLang="en-US" sz="2800" dirty="0">
                  <a:solidFill>
                    <a:schemeClr val="bg1"/>
                  </a:solidFill>
                  <a:latin typeface="印品丫丫体-D版" panose="02010601030101010101" pitchFamily="2" charset="-122"/>
                  <a:ea typeface="印品丫丫体-D版" panose="02010601030101010101" pitchFamily="2" charset="-122"/>
                  <a:cs typeface="Hiragino Sans GB W3" charset="-122"/>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3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p:nvPr/>
        </p:nvSpPr>
        <p:spPr>
          <a:xfrm>
            <a:off x="1263445" y="1769806"/>
            <a:ext cx="9665109" cy="4111450"/>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a:stretch>
            <a:fillRect/>
          </a:stretch>
        </p:blipFill>
        <p:spPr>
          <a:xfrm>
            <a:off x="8342670" y="3923071"/>
            <a:ext cx="2585884" cy="2076172"/>
          </a:xfrm>
          <a:prstGeom prst="rect">
            <a:avLst/>
          </a:prstGeom>
        </p:spPr>
      </p:pic>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9163664" y="2079522"/>
            <a:ext cx="2585884" cy="2266335"/>
          </a:xfrm>
          <a:prstGeom prst="rect">
            <a:avLst/>
          </a:prstGeom>
        </p:spPr>
      </p:pic>
      <p:sp>
        <p:nvSpPr>
          <p:cNvPr id="10" name="Rectangle 4"/>
          <p:cNvSpPr/>
          <p:nvPr/>
        </p:nvSpPr>
        <p:spPr>
          <a:xfrm>
            <a:off x="963701" y="2649793"/>
            <a:ext cx="3428859" cy="1273278"/>
          </a:xfrm>
          <a:prstGeom prst="rect">
            <a:avLst/>
          </a:prstGeom>
          <a:solidFill>
            <a:srgbClr val="486553"/>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kern="100" dirty="0">
                <a:solidFill>
                  <a:schemeClr val="bg1"/>
                </a:solidFill>
                <a:latin typeface="印品雅圆体" panose="02010601030101010101" pitchFamily="2" charset="-122"/>
                <a:ea typeface="印品雅圆体" panose="02010601030101010101" pitchFamily="2" charset="-122"/>
              </a:rPr>
              <a:t>中国风潮</a:t>
            </a:r>
            <a:endParaRPr lang="zh-CN" altLang="en-US" sz="3200" kern="100" dirty="0">
              <a:solidFill>
                <a:schemeClr val="bg1"/>
              </a:solidFill>
              <a:latin typeface="印品雅圆体" panose="02010601030101010101" pitchFamily="2" charset="-122"/>
              <a:ea typeface="印品雅圆体" panose="02010601030101010101" pitchFamily="2" charset="-122"/>
            </a:endParaRPr>
          </a:p>
        </p:txBody>
      </p:sp>
      <p:pic>
        <p:nvPicPr>
          <p:cNvPr id="11" name="图片 10"/>
          <p:cNvPicPr>
            <a:picLocks noChangeAspect="1"/>
          </p:cNvPicPr>
          <p:nvPr/>
        </p:nvPicPr>
        <p:blipFill rotWithShape="1">
          <a:blip r:embed="rId3"/>
          <a:srcRect/>
          <a:stretch>
            <a:fillRect/>
          </a:stretch>
        </p:blipFill>
        <p:spPr>
          <a:xfrm>
            <a:off x="872901" y="5097128"/>
            <a:ext cx="2146244" cy="1395192"/>
          </a:xfrm>
          <a:prstGeom prst="rect">
            <a:avLst/>
          </a:prstGeom>
        </p:spPr>
      </p:pic>
      <p:sp>
        <p:nvSpPr>
          <p:cNvPr id="12" name="文本框 11"/>
          <p:cNvSpPr txBox="1"/>
          <p:nvPr/>
        </p:nvSpPr>
        <p:spPr>
          <a:xfrm>
            <a:off x="4130147" y="2923158"/>
            <a:ext cx="4062651" cy="2363418"/>
          </a:xfrm>
          <a:prstGeom prst="rect">
            <a:avLst/>
          </a:prstGeom>
          <a:noFill/>
        </p:spPr>
        <p:txBody>
          <a:bodyPr vert="eaVert" wrap="square" rtlCol="0">
            <a:spAutoFit/>
          </a:bodyPr>
          <a:lstStyle/>
          <a:p>
            <a:pPr>
              <a:lnSpc>
                <a:spcPct val="200000"/>
              </a:lnSpc>
            </a:pPr>
            <a:r>
              <a:rPr lang="zh-CN" altLang="en-US" sz="1400" dirty="0">
                <a:solidFill>
                  <a:srgbClr val="486553"/>
                </a:solidFill>
                <a:latin typeface="印品丫丫体-D版" panose="02010601030101010101" pitchFamily="2" charset="-122"/>
                <a:ea typeface="印品丫丫体-D版" panose="02010601030101010101" pitchFamily="2" charset="-122"/>
                <a:cs typeface="Hiragino Sans GB W3" charset="-122"/>
                <a:sym typeface="+mn-lt"/>
              </a:rPr>
              <a:t>输入文本内容，单击此处输入文本内容，单击此处输入文本内容，单击此处输入文本内容单击此处输入文本内容输入文本内容，单击此处输入文本内容，单击此处输入文本内容，单击此处输入文本内容单击</a:t>
            </a:r>
            <a:endParaRPr lang="zh-CN" altLang="en-US" sz="1400" dirty="0">
              <a:solidFill>
                <a:srgbClr val="486553"/>
              </a:solidFill>
              <a:latin typeface="印品丫丫体-D版" panose="02010601030101010101" pitchFamily="2" charset="-122"/>
              <a:ea typeface="印品丫丫体-D版" panose="02010601030101010101" pitchFamily="2" charset="-122"/>
              <a:cs typeface="Hiragino Sans GB W3" charset="-122"/>
              <a:sym typeface="+mn-lt"/>
            </a:endParaRPr>
          </a:p>
          <a:p>
            <a:pPr>
              <a:lnSpc>
                <a:spcPct val="200000"/>
              </a:lnSpc>
            </a:pPr>
            <a:endParaRPr lang="zh-CN" altLang="en-US" sz="1400" dirty="0">
              <a:solidFill>
                <a:srgbClr val="486553"/>
              </a:solidFill>
              <a:latin typeface="印品丫丫体-D版" panose="02010601030101010101" pitchFamily="2" charset="-122"/>
              <a:ea typeface="印品丫丫体-D版" panose="02010601030101010101" pitchFamily="2" charset="-122"/>
              <a:cs typeface="Hiragino Sans GB W3" charset="-122"/>
              <a:sym typeface="+mn-lt"/>
            </a:endParaRPr>
          </a:p>
        </p:txBody>
      </p:sp>
      <p:sp>
        <p:nvSpPr>
          <p:cNvPr id="13" name="文本框 12"/>
          <p:cNvSpPr txBox="1"/>
          <p:nvPr/>
        </p:nvSpPr>
        <p:spPr>
          <a:xfrm>
            <a:off x="8014125" y="2923158"/>
            <a:ext cx="1046440" cy="3413414"/>
          </a:xfrm>
          <a:prstGeom prst="rect">
            <a:avLst/>
          </a:prstGeom>
          <a:noFill/>
        </p:spPr>
        <p:txBody>
          <a:bodyPr vert="eaVert" wrap="square" rtlCol="0">
            <a:spAutoFit/>
          </a:bodyPr>
          <a:lstStyle/>
          <a:p>
            <a:pPr>
              <a:lnSpc>
                <a:spcPct val="200000"/>
              </a:lnSpc>
            </a:pPr>
            <a:r>
              <a:rPr lang="zh-CN" altLang="en-US" sz="2800" dirty="0">
                <a:solidFill>
                  <a:srgbClr val="486553"/>
                </a:solidFill>
                <a:latin typeface="印品丫丫体-D版" panose="02010601030101010101" pitchFamily="2" charset="-122"/>
                <a:ea typeface="印品丫丫体-D版" panose="02010601030101010101" pitchFamily="2" charset="-122"/>
                <a:cs typeface="Hiragino Sans GB W3" charset="-122"/>
                <a:sym typeface="+mn-lt"/>
              </a:rPr>
              <a:t>国潮风</a:t>
            </a:r>
            <a:endParaRPr lang="zh-CN" altLang="en-US" sz="2800" dirty="0">
              <a:solidFill>
                <a:srgbClr val="486553"/>
              </a:solidFill>
              <a:latin typeface="印品丫丫体-D版" panose="02010601030101010101" pitchFamily="2" charset="-122"/>
              <a:ea typeface="印品丫丫体-D版" panose="02010601030101010101" pitchFamily="2" charset="-122"/>
              <a:cs typeface="Hiragino Sans GB W3" charset="-122"/>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3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randombar(horizontal)">
                                      <p:cBhvr>
                                        <p:cTn id="24" dur="500"/>
                                        <p:tgtEl>
                                          <p:spTgt spid="12"/>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par>
                                <p:cTn id="28" presetID="14" presetClass="entr" presetSubtype="1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randombar(horizontal)">
                                      <p:cBhvr>
                                        <p:cTn id="30" dur="500"/>
                                        <p:tgtEl>
                                          <p:spTgt spid="9"/>
                                        </p:tgtEl>
                                      </p:cBhvr>
                                    </p:animEffect>
                                  </p:childTnLst>
                                </p:cTn>
                              </p:par>
                              <p:par>
                                <p:cTn id="31" presetID="14" presetClass="entr" presetSubtype="1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randombar(horizontal)">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57168" y="-832556"/>
            <a:ext cx="4242420" cy="8152673"/>
            <a:chOff x="4547619" y="0"/>
            <a:chExt cx="3568709" cy="6858000"/>
          </a:xfrm>
        </p:grpSpPr>
        <p:sp>
          <p:nvSpPr>
            <p:cNvPr id="4" name="Rectangle 4"/>
            <p:cNvSpPr/>
            <p:nvPr/>
          </p:nvSpPr>
          <p:spPr>
            <a:xfrm>
              <a:off x="5026987" y="1114395"/>
              <a:ext cx="2138026" cy="5129089"/>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图片 2"/>
            <p:cNvPicPr>
              <a:picLocks noChangeAspect="1"/>
            </p:cNvPicPr>
            <p:nvPr/>
          </p:nvPicPr>
          <p:blipFill>
            <a:blip r:embed="rId1"/>
            <a:stretch>
              <a:fillRect/>
            </a:stretch>
          </p:blipFill>
          <p:spPr>
            <a:xfrm>
              <a:off x="4547619" y="0"/>
              <a:ext cx="3568709" cy="6858000"/>
            </a:xfrm>
            <a:prstGeom prst="rect">
              <a:avLst/>
            </a:prstGeom>
          </p:spPr>
        </p:pic>
      </p:grpSp>
      <p:grpSp>
        <p:nvGrpSpPr>
          <p:cNvPr id="30" name="组合 29"/>
          <p:cNvGrpSpPr/>
          <p:nvPr/>
        </p:nvGrpSpPr>
        <p:grpSpPr>
          <a:xfrm>
            <a:off x="4532067" y="2159246"/>
            <a:ext cx="5537246" cy="3608763"/>
            <a:chOff x="-1520325" y="2343159"/>
            <a:chExt cx="5537246" cy="3608763"/>
          </a:xfrm>
        </p:grpSpPr>
        <p:pic>
          <p:nvPicPr>
            <p:cNvPr id="31" name="图片 30"/>
            <p:cNvPicPr>
              <a:picLocks noChangeAspect="1"/>
            </p:cNvPicPr>
            <p:nvPr/>
          </p:nvPicPr>
          <p:blipFill rotWithShape="1">
            <a:blip r:embed="rId2"/>
            <a:srcRect r="-1961"/>
            <a:stretch>
              <a:fillRect/>
            </a:stretch>
          </p:blipFill>
          <p:spPr>
            <a:xfrm flipH="1">
              <a:off x="3098714" y="2343159"/>
              <a:ext cx="918207" cy="714723"/>
            </a:xfrm>
            <a:prstGeom prst="rect">
              <a:avLst/>
            </a:prstGeom>
          </p:spPr>
        </p:pic>
        <p:grpSp>
          <p:nvGrpSpPr>
            <p:cNvPr id="32" name="组合 31"/>
            <p:cNvGrpSpPr/>
            <p:nvPr/>
          </p:nvGrpSpPr>
          <p:grpSpPr>
            <a:xfrm>
              <a:off x="-1520325" y="2343159"/>
              <a:ext cx="5274778" cy="3608763"/>
              <a:chOff x="-1474143" y="2225172"/>
              <a:chExt cx="5274778" cy="3608763"/>
            </a:xfrm>
          </p:grpSpPr>
          <p:sp>
            <p:nvSpPr>
              <p:cNvPr id="33" name="文本框 32"/>
              <p:cNvSpPr txBox="1"/>
              <p:nvPr/>
            </p:nvSpPr>
            <p:spPr>
              <a:xfrm>
                <a:off x="-1474143" y="2225172"/>
                <a:ext cx="4493538" cy="3608763"/>
              </a:xfrm>
              <a:prstGeom prst="rect">
                <a:avLst/>
              </a:prstGeom>
              <a:noFill/>
            </p:spPr>
            <p:txBody>
              <a:bodyPr vert="eaVert" wrap="square" rtlCol="0">
                <a:spAutoFit/>
              </a:bodyPr>
              <a:lstStyle/>
              <a:p>
                <a:pPr>
                  <a:lnSpc>
                    <a:spcPct val="200000"/>
                  </a:lnSpc>
                </a:pPr>
                <a:r>
                  <a:rPr lang="zh-CN" altLang="en-US" sz="1400" dirty="0">
                    <a:solidFill>
                      <a:schemeClr val="bg1"/>
                    </a:solidFill>
                    <a:latin typeface="印品丫丫体-D版" panose="02010601030101010101" pitchFamily="2" charset="-122"/>
                    <a:ea typeface="印品丫丫体-D版" panose="02010601030101010101" pitchFamily="2" charset="-122"/>
                    <a:cs typeface="Hiragino Sans GB W3" charset="-122"/>
                    <a:sym typeface="+mn-lt"/>
                  </a:rPr>
                  <a:t>输入文本内容，单击此处输入文本内容，单击此处输入文本内容，单击此处输入文本内容单击此处输入文本内容输入文本内容，单击此处输入文本内容，单击此处输入文本内容，单击此处输入文本内容单击输入文本内容输入文本内容，单击此处输入文本内容，单击此处输入文本内容，单击此处输入文本内容单击</a:t>
                </a:r>
                <a:endParaRPr lang="zh-CN" altLang="en-US" sz="1400" dirty="0">
                  <a:solidFill>
                    <a:schemeClr val="bg1"/>
                  </a:solidFill>
                  <a:latin typeface="印品丫丫体-D版" panose="02010601030101010101" pitchFamily="2" charset="-122"/>
                  <a:ea typeface="印品丫丫体-D版" panose="02010601030101010101" pitchFamily="2" charset="-122"/>
                  <a:cs typeface="Hiragino Sans GB W3" charset="-122"/>
                  <a:sym typeface="+mn-lt"/>
                </a:endParaRPr>
              </a:p>
              <a:p>
                <a:pPr>
                  <a:lnSpc>
                    <a:spcPct val="200000"/>
                  </a:lnSpc>
                </a:pPr>
                <a:endParaRPr lang="zh-CN" altLang="en-US" sz="1400" dirty="0">
                  <a:solidFill>
                    <a:schemeClr val="bg1"/>
                  </a:solidFill>
                  <a:latin typeface="印品丫丫体-D版" panose="02010601030101010101" pitchFamily="2" charset="-122"/>
                  <a:ea typeface="印品丫丫体-D版" panose="02010601030101010101" pitchFamily="2" charset="-122"/>
                  <a:cs typeface="Hiragino Sans GB W3" charset="-122"/>
                  <a:sym typeface="+mn-lt"/>
                </a:endParaRPr>
              </a:p>
              <a:p>
                <a:pPr>
                  <a:lnSpc>
                    <a:spcPct val="200000"/>
                  </a:lnSpc>
                </a:pPr>
                <a:endParaRPr lang="zh-CN" altLang="en-US" sz="1400" dirty="0">
                  <a:solidFill>
                    <a:schemeClr val="bg1"/>
                  </a:solidFill>
                  <a:latin typeface="印品丫丫体-D版" panose="02010601030101010101" pitchFamily="2" charset="-122"/>
                  <a:ea typeface="印品丫丫体-D版" panose="02010601030101010101" pitchFamily="2" charset="-122"/>
                  <a:cs typeface="Hiragino Sans GB W3" charset="-122"/>
                  <a:sym typeface="+mn-lt"/>
                </a:endParaRPr>
              </a:p>
            </p:txBody>
          </p:sp>
          <p:sp>
            <p:nvSpPr>
              <p:cNvPr id="34" name="文本框 33"/>
              <p:cNvSpPr txBox="1"/>
              <p:nvPr/>
            </p:nvSpPr>
            <p:spPr>
              <a:xfrm>
                <a:off x="2754195" y="2225172"/>
                <a:ext cx="1046440" cy="3413414"/>
              </a:xfrm>
              <a:prstGeom prst="rect">
                <a:avLst/>
              </a:prstGeom>
              <a:noFill/>
            </p:spPr>
            <p:txBody>
              <a:bodyPr vert="eaVert" wrap="square" rtlCol="0">
                <a:spAutoFit/>
              </a:bodyPr>
              <a:lstStyle/>
              <a:p>
                <a:pPr>
                  <a:lnSpc>
                    <a:spcPct val="200000"/>
                  </a:lnSpc>
                </a:pPr>
                <a:r>
                  <a:rPr lang="zh-CN" altLang="en-US" sz="2800" dirty="0">
                    <a:solidFill>
                      <a:schemeClr val="bg1"/>
                    </a:solidFill>
                    <a:latin typeface="印品丫丫体-D版" panose="02010601030101010101" pitchFamily="2" charset="-122"/>
                    <a:ea typeface="印品丫丫体-D版" panose="02010601030101010101" pitchFamily="2" charset="-122"/>
                    <a:cs typeface="Hiragino Sans GB W3" charset="-122"/>
                    <a:sym typeface="+mn-lt"/>
                  </a:rPr>
                  <a:t>国潮风</a:t>
                </a:r>
                <a:endParaRPr lang="zh-CN" altLang="en-US" sz="2800" dirty="0">
                  <a:solidFill>
                    <a:schemeClr val="bg1"/>
                  </a:solidFill>
                  <a:latin typeface="印品丫丫体-D版" panose="02010601030101010101" pitchFamily="2" charset="-122"/>
                  <a:ea typeface="印品丫丫体-D版" panose="02010601030101010101" pitchFamily="2" charset="-122"/>
                  <a:cs typeface="Hiragino Sans GB W3" charset="-122"/>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3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1000" fill="hold"/>
                                        <p:tgtEl>
                                          <p:spTgt spid="30"/>
                                        </p:tgtEl>
                                        <p:attrNameLst>
                                          <p:attrName>ppt_w</p:attrName>
                                        </p:attrNameLst>
                                      </p:cBhvr>
                                      <p:tavLst>
                                        <p:tav tm="0">
                                          <p:val>
                                            <p:fltVal val="0"/>
                                          </p:val>
                                        </p:tav>
                                        <p:tav tm="100000">
                                          <p:val>
                                            <p:strVal val="#ppt_w"/>
                                          </p:val>
                                        </p:tav>
                                      </p:tavLst>
                                    </p:anim>
                                    <p:anim calcmode="lin" valueType="num">
                                      <p:cBhvr>
                                        <p:cTn id="15" dur="1000" fill="hold"/>
                                        <p:tgtEl>
                                          <p:spTgt spid="30"/>
                                        </p:tgtEl>
                                        <p:attrNameLst>
                                          <p:attrName>ppt_h</p:attrName>
                                        </p:attrNameLst>
                                      </p:cBhvr>
                                      <p:tavLst>
                                        <p:tav tm="0">
                                          <p:val>
                                            <p:fltVal val="0"/>
                                          </p:val>
                                        </p:tav>
                                        <p:tav tm="100000">
                                          <p:val>
                                            <p:strVal val="#ppt_h"/>
                                          </p:val>
                                        </p:tav>
                                      </p:tavLst>
                                    </p:anim>
                                    <p:anim calcmode="lin" valueType="num">
                                      <p:cBhvr>
                                        <p:cTn id="16" dur="1000" fill="hold"/>
                                        <p:tgtEl>
                                          <p:spTgt spid="30"/>
                                        </p:tgtEl>
                                        <p:attrNameLst>
                                          <p:attrName>style.rotation</p:attrName>
                                        </p:attrNameLst>
                                      </p:cBhvr>
                                      <p:tavLst>
                                        <p:tav tm="0">
                                          <p:val>
                                            <p:fltVal val="90"/>
                                          </p:val>
                                        </p:tav>
                                        <p:tav tm="100000">
                                          <p:val>
                                            <p:fltVal val="0"/>
                                          </p:val>
                                        </p:tav>
                                      </p:tavLst>
                                    </p:anim>
                                    <p:animEffect transition="in" filter="fade">
                                      <p:cBhvr>
                                        <p:cTn id="17"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748172" y="601317"/>
            <a:ext cx="10695654" cy="3660675"/>
            <a:chOff x="232900" y="527867"/>
            <a:chExt cx="10695654" cy="3660675"/>
          </a:xfrm>
        </p:grpSpPr>
        <p:sp>
          <p:nvSpPr>
            <p:cNvPr id="4" name="Rectangle 4"/>
            <p:cNvSpPr/>
            <p:nvPr/>
          </p:nvSpPr>
          <p:spPr>
            <a:xfrm>
              <a:off x="1263445" y="1661651"/>
              <a:ext cx="9665109" cy="1602659"/>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32900" y="527867"/>
              <a:ext cx="3660675" cy="3660675"/>
            </a:xfrm>
            <a:prstGeom prst="rect">
              <a:avLst/>
            </a:prstGeom>
          </p:spPr>
        </p:pic>
        <p:grpSp>
          <p:nvGrpSpPr>
            <p:cNvPr id="5" name="组合 4"/>
            <p:cNvGrpSpPr/>
            <p:nvPr/>
          </p:nvGrpSpPr>
          <p:grpSpPr>
            <a:xfrm>
              <a:off x="4031226" y="1733046"/>
              <a:ext cx="6656439" cy="1328920"/>
              <a:chOff x="4591664" y="1671484"/>
              <a:chExt cx="6656439" cy="1328920"/>
            </a:xfrm>
          </p:grpSpPr>
          <p:sp>
            <p:nvSpPr>
              <p:cNvPr id="6" name="文本框 5"/>
              <p:cNvSpPr txBox="1"/>
              <p:nvPr/>
            </p:nvSpPr>
            <p:spPr>
              <a:xfrm>
                <a:off x="4678372" y="2110289"/>
                <a:ext cx="6569731" cy="890115"/>
              </a:xfrm>
              <a:prstGeom prst="rect">
                <a:avLst/>
              </a:prstGeom>
              <a:noFill/>
            </p:spPr>
            <p:txBody>
              <a:bodyPr vert="horz" wrap="square" rtlCol="0">
                <a:spAutoFit/>
              </a:bodyPr>
              <a:lstStyle/>
              <a:p>
                <a:pPr>
                  <a:lnSpc>
                    <a:spcPct val="200000"/>
                  </a:lnSpc>
                </a:pPr>
                <a:r>
                  <a:rPr lang="zh-CN" altLang="en-US" sz="1400" dirty="0">
                    <a:solidFill>
                      <a:srgbClr val="486553"/>
                    </a:solidFill>
                    <a:latin typeface="印品丫丫体-D版" panose="02010601030101010101" pitchFamily="2" charset="-122"/>
                    <a:ea typeface="印品丫丫体-D版" panose="02010601030101010101" pitchFamily="2" charset="-122"/>
                    <a:cs typeface="Hiragino Sans GB W3" charset="-122"/>
                    <a:sym typeface="+mn-lt"/>
                  </a:rPr>
                  <a:t>输入文本内容，单击此处输入文本内容，单击此处输入文本内容，单击此处输入文本内容单击此处输入文本内容</a:t>
                </a:r>
                <a:endParaRPr lang="zh-CN" altLang="en-US" sz="1400" dirty="0">
                  <a:solidFill>
                    <a:srgbClr val="486553"/>
                  </a:solidFill>
                  <a:latin typeface="印品丫丫体-D版" panose="02010601030101010101" pitchFamily="2" charset="-122"/>
                  <a:ea typeface="印品丫丫体-D版" panose="02010601030101010101" pitchFamily="2" charset="-122"/>
                  <a:cs typeface="Hiragino Sans GB W3" charset="-122"/>
                  <a:sym typeface="+mn-lt"/>
                </a:endParaRPr>
              </a:p>
            </p:txBody>
          </p:sp>
          <p:sp>
            <p:nvSpPr>
              <p:cNvPr id="7" name="文本框 6"/>
              <p:cNvSpPr txBox="1"/>
              <p:nvPr/>
            </p:nvSpPr>
            <p:spPr>
              <a:xfrm>
                <a:off x="4591664" y="1671484"/>
                <a:ext cx="2733368" cy="523220"/>
              </a:xfrm>
              <a:prstGeom prst="rect">
                <a:avLst/>
              </a:prstGeom>
              <a:noFill/>
            </p:spPr>
            <p:txBody>
              <a:bodyPr wrap="square" rtlCol="0">
                <a:spAutoFit/>
              </a:bodyPr>
              <a:lstStyle/>
              <a:p>
                <a:pPr marL="457200" indent="-457200">
                  <a:buFont typeface="Wingdings" panose="05000000000000000000" pitchFamily="2" charset="2"/>
                  <a:buChar char="l"/>
                </a:pPr>
                <a:r>
                  <a:rPr lang="zh-CN" altLang="en-US" sz="2800" dirty="0">
                    <a:solidFill>
                      <a:srgbClr val="486553"/>
                    </a:solidFill>
                    <a:latin typeface="印品丫丫体-D版" panose="02010601030101010101" pitchFamily="2" charset="-122"/>
                    <a:ea typeface="印品丫丫体-D版" panose="02010601030101010101" pitchFamily="2" charset="-122"/>
                  </a:rPr>
                  <a:t>中国风潮</a:t>
                </a:r>
                <a:endParaRPr lang="zh-CN" altLang="en-US" sz="2800" dirty="0">
                  <a:solidFill>
                    <a:srgbClr val="486553"/>
                  </a:solidFill>
                  <a:latin typeface="印品丫丫体-D版" panose="02010601030101010101" pitchFamily="2" charset="-122"/>
                  <a:ea typeface="印品丫丫体-D版" panose="02010601030101010101" pitchFamily="2" charset="-122"/>
                </a:endParaRPr>
              </a:p>
            </p:txBody>
          </p:sp>
        </p:grpSp>
      </p:grpSp>
      <p:grpSp>
        <p:nvGrpSpPr>
          <p:cNvPr id="9" name="组合 8"/>
          <p:cNvGrpSpPr/>
          <p:nvPr/>
        </p:nvGrpSpPr>
        <p:grpSpPr>
          <a:xfrm>
            <a:off x="1263445" y="4190597"/>
            <a:ext cx="9665109" cy="1602659"/>
            <a:chOff x="1263445" y="1661651"/>
            <a:chExt cx="9665109" cy="1602659"/>
          </a:xfrm>
        </p:grpSpPr>
        <p:sp>
          <p:nvSpPr>
            <p:cNvPr id="10" name="Rectangle 4"/>
            <p:cNvSpPr/>
            <p:nvPr/>
          </p:nvSpPr>
          <p:spPr>
            <a:xfrm>
              <a:off x="1263445" y="1661651"/>
              <a:ext cx="9665109" cy="1602659"/>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组合 11"/>
            <p:cNvGrpSpPr/>
            <p:nvPr/>
          </p:nvGrpSpPr>
          <p:grpSpPr>
            <a:xfrm>
              <a:off x="4031226" y="1733046"/>
              <a:ext cx="6656439" cy="1328920"/>
              <a:chOff x="4591664" y="1671484"/>
              <a:chExt cx="6656439" cy="1328920"/>
            </a:xfrm>
          </p:grpSpPr>
          <p:sp>
            <p:nvSpPr>
              <p:cNvPr id="13" name="文本框 12"/>
              <p:cNvSpPr txBox="1"/>
              <p:nvPr/>
            </p:nvSpPr>
            <p:spPr>
              <a:xfrm>
                <a:off x="4678372" y="2110289"/>
                <a:ext cx="6569731" cy="890115"/>
              </a:xfrm>
              <a:prstGeom prst="rect">
                <a:avLst/>
              </a:prstGeom>
              <a:noFill/>
            </p:spPr>
            <p:txBody>
              <a:bodyPr vert="horz" wrap="square" rtlCol="0">
                <a:spAutoFit/>
              </a:bodyPr>
              <a:lstStyle/>
              <a:p>
                <a:pPr>
                  <a:lnSpc>
                    <a:spcPct val="200000"/>
                  </a:lnSpc>
                </a:pPr>
                <a:r>
                  <a:rPr lang="zh-CN" altLang="en-US" sz="1400" dirty="0">
                    <a:solidFill>
                      <a:srgbClr val="486553"/>
                    </a:solidFill>
                    <a:latin typeface="印品丫丫体-D版" panose="02010601030101010101" pitchFamily="2" charset="-122"/>
                    <a:ea typeface="印品丫丫体-D版" panose="02010601030101010101" pitchFamily="2" charset="-122"/>
                    <a:cs typeface="Hiragino Sans GB W3" charset="-122"/>
                    <a:sym typeface="+mn-lt"/>
                  </a:rPr>
                  <a:t>输入文本内容，单击此处输入文本内容，单击此处输入文本内容，单击此处输入文本内容单击此处输入文本内容</a:t>
                </a:r>
                <a:endParaRPr lang="zh-CN" altLang="en-US" sz="1400" dirty="0">
                  <a:solidFill>
                    <a:srgbClr val="486553"/>
                  </a:solidFill>
                  <a:latin typeface="印品丫丫体-D版" panose="02010601030101010101" pitchFamily="2" charset="-122"/>
                  <a:ea typeface="印品丫丫体-D版" panose="02010601030101010101" pitchFamily="2" charset="-122"/>
                  <a:cs typeface="Hiragino Sans GB W3" charset="-122"/>
                  <a:sym typeface="+mn-lt"/>
                </a:endParaRPr>
              </a:p>
            </p:txBody>
          </p:sp>
          <p:sp>
            <p:nvSpPr>
              <p:cNvPr id="14" name="文本框 13"/>
              <p:cNvSpPr txBox="1"/>
              <p:nvPr/>
            </p:nvSpPr>
            <p:spPr>
              <a:xfrm>
                <a:off x="4591664" y="1671484"/>
                <a:ext cx="2733368" cy="523220"/>
              </a:xfrm>
              <a:prstGeom prst="rect">
                <a:avLst/>
              </a:prstGeom>
              <a:noFill/>
            </p:spPr>
            <p:txBody>
              <a:bodyPr wrap="square" rtlCol="0">
                <a:spAutoFit/>
              </a:bodyPr>
              <a:lstStyle/>
              <a:p>
                <a:pPr marL="457200" indent="-457200">
                  <a:buFont typeface="Wingdings" panose="05000000000000000000" pitchFamily="2" charset="2"/>
                  <a:buChar char="l"/>
                </a:pPr>
                <a:r>
                  <a:rPr lang="zh-CN" altLang="en-US" sz="2800" dirty="0">
                    <a:solidFill>
                      <a:srgbClr val="486553"/>
                    </a:solidFill>
                    <a:latin typeface="印品丫丫体-D版" panose="02010601030101010101" pitchFamily="2" charset="-122"/>
                    <a:ea typeface="印品丫丫体-D版" panose="02010601030101010101" pitchFamily="2" charset="-122"/>
                  </a:rPr>
                  <a:t>中国风潮</a:t>
                </a:r>
                <a:endParaRPr lang="zh-CN" altLang="en-US" sz="2800" dirty="0">
                  <a:solidFill>
                    <a:srgbClr val="486553"/>
                  </a:solidFill>
                  <a:latin typeface="印品丫丫体-D版" panose="02010601030101010101" pitchFamily="2" charset="-122"/>
                  <a:ea typeface="印品丫丫体-D版" panose="02010601030101010101" pitchFamily="2" charset="-122"/>
                </a:endParaRPr>
              </a:p>
            </p:txBody>
          </p:sp>
        </p:grpSp>
      </p:grpSp>
      <p:pic>
        <p:nvPicPr>
          <p:cNvPr id="16" name="图片 15"/>
          <p:cNvPicPr>
            <a:picLocks noChangeAspect="1"/>
          </p:cNvPicPr>
          <p:nvPr/>
        </p:nvPicPr>
        <p:blipFill>
          <a:blip r:embed="rId2"/>
          <a:stretch>
            <a:fillRect/>
          </a:stretch>
        </p:blipFill>
        <p:spPr>
          <a:xfrm>
            <a:off x="232900" y="3665298"/>
            <a:ext cx="3660675" cy="242092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fltVal val="0"/>
                                          </p:val>
                                        </p:tav>
                                        <p:tav tm="100000">
                                          <p:val>
                                            <p:strVal val="#ppt_w"/>
                                          </p:val>
                                        </p:tav>
                                      </p:tavLst>
                                    </p:anim>
                                    <p:anim calcmode="lin" valueType="num">
                                      <p:cBhvr>
                                        <p:cTn id="13" dur="1000" fill="hold"/>
                                        <p:tgtEl>
                                          <p:spTgt spid="16"/>
                                        </p:tgtEl>
                                        <p:attrNameLst>
                                          <p:attrName>ppt_h</p:attrName>
                                        </p:attrNameLst>
                                      </p:cBhvr>
                                      <p:tavLst>
                                        <p:tav tm="0">
                                          <p:val>
                                            <p:fltVal val="0"/>
                                          </p:val>
                                        </p:tav>
                                        <p:tav tm="100000">
                                          <p:val>
                                            <p:strVal val="#ppt_h"/>
                                          </p:val>
                                        </p:tav>
                                      </p:tavLst>
                                    </p:anim>
                                    <p:anim calcmode="lin" valueType="num">
                                      <p:cBhvr>
                                        <p:cTn id="14" dur="1000" fill="hold"/>
                                        <p:tgtEl>
                                          <p:spTgt spid="16"/>
                                        </p:tgtEl>
                                        <p:attrNameLst>
                                          <p:attrName>style.rotation</p:attrName>
                                        </p:attrNameLst>
                                      </p:cBhvr>
                                      <p:tavLst>
                                        <p:tav tm="0">
                                          <p:val>
                                            <p:fltVal val="90"/>
                                          </p:val>
                                        </p:tav>
                                        <p:tav tm="100000">
                                          <p:val>
                                            <p:fltVal val="0"/>
                                          </p:val>
                                        </p:tav>
                                      </p:tavLst>
                                    </p:anim>
                                    <p:animEffect transition="in" filter="fade">
                                      <p:cBhvr>
                                        <p:cTn id="15" dur="1000"/>
                                        <p:tgtEl>
                                          <p:spTgt spid="16"/>
                                        </p:tgtEl>
                                      </p:cBhvr>
                                    </p:animEffect>
                                  </p:childTnLst>
                                </p:cTn>
                              </p:par>
                              <p:par>
                                <p:cTn id="16" presetID="31"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 calcmode="lin" valueType="num">
                                      <p:cBhvr>
                                        <p:cTn id="20" dur="1000" fill="hold"/>
                                        <p:tgtEl>
                                          <p:spTgt spid="9"/>
                                        </p:tgtEl>
                                        <p:attrNameLst>
                                          <p:attrName>style.rotation</p:attrName>
                                        </p:attrNameLst>
                                      </p:cBhvr>
                                      <p:tavLst>
                                        <p:tav tm="0">
                                          <p:val>
                                            <p:fltVal val="90"/>
                                          </p:val>
                                        </p:tav>
                                        <p:tav tm="100000">
                                          <p:val>
                                            <p:fltVal val="0"/>
                                          </p:val>
                                        </p:tav>
                                      </p:tavLst>
                                    </p:anim>
                                    <p:animEffect transition="in" filter="fade">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912304" y="2212885"/>
            <a:ext cx="6367391" cy="3371839"/>
            <a:chOff x="2912304" y="1849091"/>
            <a:chExt cx="6367391" cy="3371839"/>
          </a:xfrm>
        </p:grpSpPr>
        <p:pic>
          <p:nvPicPr>
            <p:cNvPr id="5" name="图片 4"/>
            <p:cNvPicPr>
              <a:picLocks noChangeAspect="1"/>
            </p:cNvPicPr>
            <p:nvPr/>
          </p:nvPicPr>
          <p:blipFill>
            <a:blip r:embed="rId1"/>
            <a:stretch>
              <a:fillRect/>
            </a:stretch>
          </p:blipFill>
          <p:spPr>
            <a:xfrm>
              <a:off x="2912304" y="1849091"/>
              <a:ext cx="6367391" cy="3159818"/>
            </a:xfrm>
            <a:prstGeom prst="rect">
              <a:avLst/>
            </a:prstGeom>
          </p:spPr>
        </p:pic>
        <p:sp>
          <p:nvSpPr>
            <p:cNvPr id="6" name="Rectangle 4"/>
            <p:cNvSpPr/>
            <p:nvPr/>
          </p:nvSpPr>
          <p:spPr>
            <a:xfrm>
              <a:off x="4960443" y="4542504"/>
              <a:ext cx="2271112" cy="678426"/>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kern="100" dirty="0">
                  <a:solidFill>
                    <a:srgbClr val="486553"/>
                  </a:solidFill>
                  <a:latin typeface="印品雅圆体" panose="02010601030101010101" pitchFamily="2" charset="-122"/>
                  <a:ea typeface="印品雅圆体" panose="02010601030101010101" pitchFamily="2" charset="-122"/>
                </a:rPr>
                <a:t>中国风潮</a:t>
              </a:r>
              <a:endParaRPr lang="zh-CN" altLang="en-US" sz="3200" kern="100" dirty="0">
                <a:solidFill>
                  <a:srgbClr val="486553"/>
                </a:solidFill>
                <a:latin typeface="印品雅圆体" panose="02010601030101010101" pitchFamily="2" charset="-122"/>
                <a:ea typeface="印品雅圆体" panose="02010601030101010101" pitchFamily="2" charset="-122"/>
              </a:endParaRPr>
            </a:p>
          </p:txBody>
        </p:sp>
      </p:grpSp>
      <p:grpSp>
        <p:nvGrpSpPr>
          <p:cNvPr id="8" name="组合 7"/>
          <p:cNvGrpSpPr/>
          <p:nvPr/>
        </p:nvGrpSpPr>
        <p:grpSpPr>
          <a:xfrm>
            <a:off x="1148592" y="1485297"/>
            <a:ext cx="2194376" cy="1715561"/>
            <a:chOff x="4914347" y="1725563"/>
            <a:chExt cx="2194376" cy="1715561"/>
          </a:xfrm>
        </p:grpSpPr>
        <p:sp>
          <p:nvSpPr>
            <p:cNvPr id="9" name="文本框 8"/>
            <p:cNvSpPr txBox="1"/>
            <p:nvPr/>
          </p:nvSpPr>
          <p:spPr>
            <a:xfrm>
              <a:off x="4914347" y="2120121"/>
              <a:ext cx="2194376" cy="1321003"/>
            </a:xfrm>
            <a:prstGeom prst="rect">
              <a:avLst/>
            </a:prstGeom>
            <a:noFill/>
          </p:spPr>
          <p:txBody>
            <a:bodyPr vert="horz" wrap="square" rtlCol="0">
              <a:spAutoFit/>
            </a:bodyPr>
            <a:lstStyle/>
            <a:p>
              <a:pPr algn="ctr">
                <a:lnSpc>
                  <a:spcPct val="200000"/>
                </a:lnSpc>
              </a:pPr>
              <a:r>
                <a:rPr lang="zh-CN" altLang="en-US" sz="1400" dirty="0">
                  <a:solidFill>
                    <a:schemeClr val="bg1"/>
                  </a:solidFill>
                  <a:latin typeface="印品丫丫体-D版" panose="02010601030101010101" pitchFamily="2" charset="-122"/>
                  <a:ea typeface="印品丫丫体-D版" panose="02010601030101010101" pitchFamily="2" charset="-122"/>
                  <a:cs typeface="Hiragino Sans GB W3" charset="-122"/>
                  <a:sym typeface="+mn-lt"/>
                </a:rPr>
                <a:t>输入文本内容单击此处输入文本内容单击此处输入文本内单击此处</a:t>
              </a:r>
              <a:endParaRPr lang="zh-CN" altLang="en-US" sz="1400" dirty="0">
                <a:solidFill>
                  <a:schemeClr val="bg1"/>
                </a:solidFill>
                <a:latin typeface="印品丫丫体-D版" panose="02010601030101010101" pitchFamily="2" charset="-122"/>
                <a:ea typeface="印品丫丫体-D版" panose="02010601030101010101" pitchFamily="2" charset="-122"/>
                <a:cs typeface="Hiragino Sans GB W3" charset="-122"/>
                <a:sym typeface="+mn-lt"/>
              </a:endParaRPr>
            </a:p>
          </p:txBody>
        </p:sp>
        <p:sp>
          <p:nvSpPr>
            <p:cNvPr id="10" name="文本框 9"/>
            <p:cNvSpPr txBox="1"/>
            <p:nvPr/>
          </p:nvSpPr>
          <p:spPr>
            <a:xfrm>
              <a:off x="5134394" y="1725563"/>
              <a:ext cx="1620367" cy="523220"/>
            </a:xfrm>
            <a:prstGeom prst="rect">
              <a:avLst/>
            </a:prstGeom>
            <a:noFill/>
          </p:spPr>
          <p:txBody>
            <a:bodyPr wrap="square" rtlCol="0">
              <a:spAutoFit/>
            </a:bodyPr>
            <a:lstStyle/>
            <a:p>
              <a:r>
                <a:rPr lang="zh-CN" altLang="en-US" sz="2800" dirty="0">
                  <a:solidFill>
                    <a:schemeClr val="bg1"/>
                  </a:solidFill>
                  <a:latin typeface="印品丫丫体-D版" panose="02010601030101010101" pitchFamily="2" charset="-122"/>
                  <a:ea typeface="印品丫丫体-D版" panose="02010601030101010101" pitchFamily="2" charset="-122"/>
                </a:rPr>
                <a:t>中国风潮</a:t>
              </a:r>
              <a:endParaRPr lang="zh-CN" altLang="en-US" sz="2800" dirty="0">
                <a:solidFill>
                  <a:schemeClr val="bg1"/>
                </a:solidFill>
                <a:latin typeface="印品丫丫体-D版" panose="02010601030101010101" pitchFamily="2" charset="-122"/>
                <a:ea typeface="印品丫丫体-D版" panose="02010601030101010101" pitchFamily="2" charset="-122"/>
              </a:endParaRPr>
            </a:p>
          </p:txBody>
        </p:sp>
      </p:grpSp>
      <p:grpSp>
        <p:nvGrpSpPr>
          <p:cNvPr id="11" name="组合 10"/>
          <p:cNvGrpSpPr/>
          <p:nvPr/>
        </p:nvGrpSpPr>
        <p:grpSpPr>
          <a:xfrm>
            <a:off x="8724347" y="1485297"/>
            <a:ext cx="2194376" cy="1715561"/>
            <a:chOff x="4914347" y="1725563"/>
            <a:chExt cx="2194376" cy="1715561"/>
          </a:xfrm>
        </p:grpSpPr>
        <p:sp>
          <p:nvSpPr>
            <p:cNvPr id="12" name="文本框 11"/>
            <p:cNvSpPr txBox="1"/>
            <p:nvPr/>
          </p:nvSpPr>
          <p:spPr>
            <a:xfrm>
              <a:off x="4914347" y="2120121"/>
              <a:ext cx="2194376" cy="1321003"/>
            </a:xfrm>
            <a:prstGeom prst="rect">
              <a:avLst/>
            </a:prstGeom>
            <a:noFill/>
          </p:spPr>
          <p:txBody>
            <a:bodyPr vert="horz" wrap="square" rtlCol="0">
              <a:spAutoFit/>
            </a:bodyPr>
            <a:lstStyle/>
            <a:p>
              <a:pPr algn="ctr">
                <a:lnSpc>
                  <a:spcPct val="200000"/>
                </a:lnSpc>
              </a:pPr>
              <a:r>
                <a:rPr lang="zh-CN" altLang="en-US" sz="1400" dirty="0">
                  <a:solidFill>
                    <a:schemeClr val="bg1"/>
                  </a:solidFill>
                  <a:latin typeface="印品丫丫体-D版" panose="02010601030101010101" pitchFamily="2" charset="-122"/>
                  <a:ea typeface="印品丫丫体-D版" panose="02010601030101010101" pitchFamily="2" charset="-122"/>
                  <a:cs typeface="Hiragino Sans GB W3" charset="-122"/>
                  <a:sym typeface="+mn-lt"/>
                </a:rPr>
                <a:t>输入文本内容单击此处输入文本内容单击此处输入文本内单击此处</a:t>
              </a:r>
              <a:endParaRPr lang="zh-CN" altLang="en-US" sz="1400" dirty="0">
                <a:solidFill>
                  <a:schemeClr val="bg1"/>
                </a:solidFill>
                <a:latin typeface="印品丫丫体-D版" panose="02010601030101010101" pitchFamily="2" charset="-122"/>
                <a:ea typeface="印品丫丫体-D版" panose="02010601030101010101" pitchFamily="2" charset="-122"/>
                <a:cs typeface="Hiragino Sans GB W3" charset="-122"/>
                <a:sym typeface="+mn-lt"/>
              </a:endParaRPr>
            </a:p>
          </p:txBody>
        </p:sp>
        <p:sp>
          <p:nvSpPr>
            <p:cNvPr id="13" name="文本框 12"/>
            <p:cNvSpPr txBox="1"/>
            <p:nvPr/>
          </p:nvSpPr>
          <p:spPr>
            <a:xfrm>
              <a:off x="5134394" y="1725563"/>
              <a:ext cx="1620367" cy="523220"/>
            </a:xfrm>
            <a:prstGeom prst="rect">
              <a:avLst/>
            </a:prstGeom>
            <a:noFill/>
          </p:spPr>
          <p:txBody>
            <a:bodyPr wrap="square" rtlCol="0">
              <a:spAutoFit/>
            </a:bodyPr>
            <a:lstStyle/>
            <a:p>
              <a:r>
                <a:rPr lang="zh-CN" altLang="en-US" sz="2800" dirty="0">
                  <a:solidFill>
                    <a:schemeClr val="bg1"/>
                  </a:solidFill>
                  <a:latin typeface="印品丫丫体-D版" panose="02010601030101010101" pitchFamily="2" charset="-122"/>
                  <a:ea typeface="印品丫丫体-D版" panose="02010601030101010101" pitchFamily="2" charset="-122"/>
                </a:rPr>
                <a:t>中国风潮</a:t>
              </a:r>
              <a:endParaRPr lang="zh-CN" altLang="en-US" sz="2800" dirty="0">
                <a:solidFill>
                  <a:schemeClr val="bg1"/>
                </a:solidFill>
                <a:latin typeface="印品丫丫体-D版" panose="02010601030101010101" pitchFamily="2" charset="-122"/>
                <a:ea typeface="印品丫丫体-D版" panose="02010601030101010101" pitchFamily="2" charset="-122"/>
              </a:endParaRPr>
            </a:p>
          </p:txBody>
        </p:sp>
      </p:grpSp>
      <p:grpSp>
        <p:nvGrpSpPr>
          <p:cNvPr id="14" name="组合 13"/>
          <p:cNvGrpSpPr/>
          <p:nvPr/>
        </p:nvGrpSpPr>
        <p:grpSpPr>
          <a:xfrm>
            <a:off x="1640205" y="4387730"/>
            <a:ext cx="2194376" cy="1715561"/>
            <a:chOff x="4914347" y="1725563"/>
            <a:chExt cx="2194376" cy="1715561"/>
          </a:xfrm>
        </p:grpSpPr>
        <p:sp>
          <p:nvSpPr>
            <p:cNvPr id="15" name="文本框 14"/>
            <p:cNvSpPr txBox="1"/>
            <p:nvPr/>
          </p:nvSpPr>
          <p:spPr>
            <a:xfrm>
              <a:off x="4914347" y="2120121"/>
              <a:ext cx="2194376" cy="1321003"/>
            </a:xfrm>
            <a:prstGeom prst="rect">
              <a:avLst/>
            </a:prstGeom>
            <a:noFill/>
          </p:spPr>
          <p:txBody>
            <a:bodyPr vert="horz" wrap="square" rtlCol="0">
              <a:spAutoFit/>
            </a:bodyPr>
            <a:lstStyle/>
            <a:p>
              <a:pPr algn="ctr">
                <a:lnSpc>
                  <a:spcPct val="200000"/>
                </a:lnSpc>
              </a:pPr>
              <a:r>
                <a:rPr lang="zh-CN" altLang="en-US" sz="1400" dirty="0">
                  <a:solidFill>
                    <a:schemeClr val="bg1"/>
                  </a:solidFill>
                  <a:latin typeface="印品丫丫体-D版" panose="02010601030101010101" pitchFamily="2" charset="-122"/>
                  <a:ea typeface="印品丫丫体-D版" panose="02010601030101010101" pitchFamily="2" charset="-122"/>
                  <a:cs typeface="Hiragino Sans GB W3" charset="-122"/>
                  <a:sym typeface="+mn-lt"/>
                </a:rPr>
                <a:t>输入文本内容单击此处输入文本内容单击此处输入文本内单击此处</a:t>
              </a:r>
              <a:endParaRPr lang="zh-CN" altLang="en-US" sz="1400" dirty="0">
                <a:solidFill>
                  <a:schemeClr val="bg1"/>
                </a:solidFill>
                <a:latin typeface="印品丫丫体-D版" panose="02010601030101010101" pitchFamily="2" charset="-122"/>
                <a:ea typeface="印品丫丫体-D版" panose="02010601030101010101" pitchFamily="2" charset="-122"/>
                <a:cs typeface="Hiragino Sans GB W3" charset="-122"/>
                <a:sym typeface="+mn-lt"/>
              </a:endParaRPr>
            </a:p>
          </p:txBody>
        </p:sp>
        <p:sp>
          <p:nvSpPr>
            <p:cNvPr id="16" name="文本框 15"/>
            <p:cNvSpPr txBox="1"/>
            <p:nvPr/>
          </p:nvSpPr>
          <p:spPr>
            <a:xfrm>
              <a:off x="5134394" y="1725563"/>
              <a:ext cx="1620367" cy="523220"/>
            </a:xfrm>
            <a:prstGeom prst="rect">
              <a:avLst/>
            </a:prstGeom>
            <a:noFill/>
          </p:spPr>
          <p:txBody>
            <a:bodyPr wrap="square" rtlCol="0">
              <a:spAutoFit/>
            </a:bodyPr>
            <a:lstStyle/>
            <a:p>
              <a:r>
                <a:rPr lang="zh-CN" altLang="en-US" sz="2800" dirty="0">
                  <a:solidFill>
                    <a:schemeClr val="bg1"/>
                  </a:solidFill>
                  <a:latin typeface="印品丫丫体-D版" panose="02010601030101010101" pitchFamily="2" charset="-122"/>
                  <a:ea typeface="印品丫丫体-D版" panose="02010601030101010101" pitchFamily="2" charset="-122"/>
                </a:rPr>
                <a:t>中国风潮</a:t>
              </a:r>
              <a:endParaRPr lang="zh-CN" altLang="en-US" sz="2800" dirty="0">
                <a:solidFill>
                  <a:schemeClr val="bg1"/>
                </a:solidFill>
                <a:latin typeface="印品丫丫体-D版" panose="02010601030101010101" pitchFamily="2" charset="-122"/>
                <a:ea typeface="印品丫丫体-D版" panose="02010601030101010101" pitchFamily="2" charset="-122"/>
              </a:endParaRPr>
            </a:p>
          </p:txBody>
        </p:sp>
      </p:grpSp>
      <p:grpSp>
        <p:nvGrpSpPr>
          <p:cNvPr id="17" name="组合 16"/>
          <p:cNvGrpSpPr/>
          <p:nvPr/>
        </p:nvGrpSpPr>
        <p:grpSpPr>
          <a:xfrm>
            <a:off x="8370385" y="4387730"/>
            <a:ext cx="2194376" cy="1715561"/>
            <a:chOff x="4914347" y="1725563"/>
            <a:chExt cx="2194376" cy="1715561"/>
          </a:xfrm>
        </p:grpSpPr>
        <p:sp>
          <p:nvSpPr>
            <p:cNvPr id="18" name="文本框 17"/>
            <p:cNvSpPr txBox="1"/>
            <p:nvPr/>
          </p:nvSpPr>
          <p:spPr>
            <a:xfrm>
              <a:off x="4914347" y="2120121"/>
              <a:ext cx="2194376" cy="1321003"/>
            </a:xfrm>
            <a:prstGeom prst="rect">
              <a:avLst/>
            </a:prstGeom>
            <a:noFill/>
          </p:spPr>
          <p:txBody>
            <a:bodyPr vert="horz" wrap="square" rtlCol="0">
              <a:spAutoFit/>
            </a:bodyPr>
            <a:lstStyle/>
            <a:p>
              <a:pPr algn="ctr">
                <a:lnSpc>
                  <a:spcPct val="200000"/>
                </a:lnSpc>
              </a:pPr>
              <a:r>
                <a:rPr lang="zh-CN" altLang="en-US" sz="1400" dirty="0">
                  <a:solidFill>
                    <a:schemeClr val="bg1"/>
                  </a:solidFill>
                  <a:latin typeface="印品丫丫体-D版" panose="02010601030101010101" pitchFamily="2" charset="-122"/>
                  <a:ea typeface="印品丫丫体-D版" panose="02010601030101010101" pitchFamily="2" charset="-122"/>
                  <a:cs typeface="Hiragino Sans GB W3" charset="-122"/>
                  <a:sym typeface="+mn-lt"/>
                </a:rPr>
                <a:t>输入文本内容单击此处输入文本内容单击此处输入文本内单击此处</a:t>
              </a:r>
              <a:endParaRPr lang="zh-CN" altLang="en-US" sz="1400" dirty="0">
                <a:solidFill>
                  <a:schemeClr val="bg1"/>
                </a:solidFill>
                <a:latin typeface="印品丫丫体-D版" panose="02010601030101010101" pitchFamily="2" charset="-122"/>
                <a:ea typeface="印品丫丫体-D版" panose="02010601030101010101" pitchFamily="2" charset="-122"/>
                <a:cs typeface="Hiragino Sans GB W3" charset="-122"/>
                <a:sym typeface="+mn-lt"/>
              </a:endParaRPr>
            </a:p>
          </p:txBody>
        </p:sp>
        <p:sp>
          <p:nvSpPr>
            <p:cNvPr id="19" name="文本框 18"/>
            <p:cNvSpPr txBox="1"/>
            <p:nvPr/>
          </p:nvSpPr>
          <p:spPr>
            <a:xfrm>
              <a:off x="5134394" y="1725563"/>
              <a:ext cx="1620367" cy="523220"/>
            </a:xfrm>
            <a:prstGeom prst="rect">
              <a:avLst/>
            </a:prstGeom>
            <a:noFill/>
          </p:spPr>
          <p:txBody>
            <a:bodyPr wrap="square" rtlCol="0">
              <a:spAutoFit/>
            </a:bodyPr>
            <a:lstStyle/>
            <a:p>
              <a:r>
                <a:rPr lang="zh-CN" altLang="en-US" sz="2800" dirty="0">
                  <a:solidFill>
                    <a:schemeClr val="bg1"/>
                  </a:solidFill>
                  <a:latin typeface="印品丫丫体-D版" panose="02010601030101010101" pitchFamily="2" charset="-122"/>
                  <a:ea typeface="印品丫丫体-D版" panose="02010601030101010101" pitchFamily="2" charset="-122"/>
                </a:rPr>
                <a:t>中国风潮</a:t>
              </a:r>
              <a:endParaRPr lang="zh-CN" altLang="en-US" sz="2800" dirty="0">
                <a:solidFill>
                  <a:schemeClr val="bg1"/>
                </a:solidFill>
                <a:latin typeface="印品丫丫体-D版" panose="02010601030101010101" pitchFamily="2" charset="-122"/>
                <a:ea typeface="印品丫丫体-D版" panose="02010601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3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randombar(horizontal)">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4"/>
          <p:cNvSpPr/>
          <p:nvPr/>
        </p:nvSpPr>
        <p:spPr>
          <a:xfrm>
            <a:off x="858981" y="1433945"/>
            <a:ext cx="10474037" cy="3990109"/>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图片 5"/>
          <p:cNvPicPr>
            <a:picLocks noChangeAspect="1"/>
          </p:cNvPicPr>
          <p:nvPr/>
        </p:nvPicPr>
        <p:blipFill rotWithShape="1">
          <a:blip r:embed="rId1"/>
          <a:srcRect/>
          <a:stretch>
            <a:fillRect/>
          </a:stretch>
        </p:blipFill>
        <p:spPr>
          <a:xfrm>
            <a:off x="236486" y="38753"/>
            <a:ext cx="2146244" cy="1395192"/>
          </a:xfrm>
          <a:prstGeom prst="rect">
            <a:avLst/>
          </a:prstGeom>
        </p:spPr>
      </p:pic>
      <p:pic>
        <p:nvPicPr>
          <p:cNvPr id="7" name="图片 6"/>
          <p:cNvPicPr>
            <a:picLocks noChangeAspect="1"/>
          </p:cNvPicPr>
          <p:nvPr/>
        </p:nvPicPr>
        <p:blipFill rotWithShape="1">
          <a:blip r:embed="rId2"/>
          <a:srcRect r="-1961"/>
          <a:stretch>
            <a:fillRect/>
          </a:stretch>
        </p:blipFill>
        <p:spPr>
          <a:xfrm>
            <a:off x="9717694" y="1330518"/>
            <a:ext cx="1646000" cy="1281229"/>
          </a:xfrm>
          <a:prstGeom prst="rect">
            <a:avLst/>
          </a:prstGeom>
        </p:spPr>
      </p:pic>
      <p:sp>
        <p:nvSpPr>
          <p:cNvPr id="8" name="文本框 7"/>
          <p:cNvSpPr txBox="1"/>
          <p:nvPr/>
        </p:nvSpPr>
        <p:spPr>
          <a:xfrm>
            <a:off x="1557563" y="1971132"/>
            <a:ext cx="1297858" cy="2800767"/>
          </a:xfrm>
          <a:prstGeom prst="rect">
            <a:avLst/>
          </a:prstGeom>
          <a:noFill/>
        </p:spPr>
        <p:txBody>
          <a:bodyPr wrap="square" rtlCol="0">
            <a:spAutoFit/>
          </a:bodyPr>
          <a:lstStyle/>
          <a:p>
            <a:r>
              <a:rPr lang="zh-CN" altLang="en-US" sz="8800" kern="100" dirty="0">
                <a:solidFill>
                  <a:srgbClr val="486553"/>
                </a:solidFill>
                <a:latin typeface="印品雅圆体" panose="02010601030101010101" pitchFamily="2" charset="-122"/>
                <a:ea typeface="印品雅圆体" panose="02010601030101010101" pitchFamily="2" charset="-122"/>
              </a:rPr>
              <a:t>目录</a:t>
            </a:r>
            <a:endParaRPr lang="zh-CN" altLang="en-US" sz="8800" kern="100" dirty="0">
              <a:solidFill>
                <a:srgbClr val="486553"/>
              </a:solidFill>
              <a:latin typeface="印品雅圆体" panose="02010601030101010101" pitchFamily="2" charset="-122"/>
              <a:ea typeface="印品雅圆体" panose="02010601030101010101" pitchFamily="2" charset="-122"/>
            </a:endParaRPr>
          </a:p>
        </p:txBody>
      </p:sp>
      <p:grpSp>
        <p:nvGrpSpPr>
          <p:cNvPr id="12" name="组合 11"/>
          <p:cNvGrpSpPr/>
          <p:nvPr/>
        </p:nvGrpSpPr>
        <p:grpSpPr>
          <a:xfrm>
            <a:off x="3319169" y="1710156"/>
            <a:ext cx="1297858" cy="3452921"/>
            <a:chOff x="3697494" y="1702539"/>
            <a:chExt cx="1297858" cy="3452921"/>
          </a:xfrm>
        </p:grpSpPr>
        <p:sp>
          <p:nvSpPr>
            <p:cNvPr id="9" name="Rectangle 4"/>
            <p:cNvSpPr/>
            <p:nvPr/>
          </p:nvSpPr>
          <p:spPr>
            <a:xfrm>
              <a:off x="3697494" y="1702539"/>
              <a:ext cx="1297858" cy="3452921"/>
            </a:xfrm>
            <a:prstGeom prst="rect">
              <a:avLst/>
            </a:prstGeom>
            <a:solidFill>
              <a:srgbClr val="486553"/>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文本框 9"/>
            <p:cNvSpPr txBox="1"/>
            <p:nvPr/>
          </p:nvSpPr>
          <p:spPr>
            <a:xfrm>
              <a:off x="4329843" y="1971132"/>
              <a:ext cx="615553" cy="2119257"/>
            </a:xfrm>
            <a:prstGeom prst="rect">
              <a:avLst/>
            </a:prstGeom>
            <a:noFill/>
          </p:spPr>
          <p:txBody>
            <a:bodyPr vert="eaVert" wrap="square" rtlCol="0">
              <a:spAutoFit/>
            </a:bodyPr>
            <a:lstStyle/>
            <a:p>
              <a:r>
                <a:rPr lang="zh-CN" altLang="en-US" sz="2800" b="1" dirty="0">
                  <a:solidFill>
                    <a:schemeClr val="bg1"/>
                  </a:solidFill>
                  <a:latin typeface="印品丫丫体-D版" panose="02010601030101010101" pitchFamily="2" charset="-122"/>
                  <a:ea typeface="印品丫丫体-D版" panose="02010601030101010101" pitchFamily="2" charset="-122"/>
                </a:rPr>
                <a:t>第四章</a:t>
              </a:r>
              <a:endParaRPr lang="zh-CN" altLang="en-US" sz="2800" b="1" dirty="0">
                <a:solidFill>
                  <a:schemeClr val="bg1"/>
                </a:solidFill>
                <a:latin typeface="印品丫丫体-D版" panose="02010601030101010101" pitchFamily="2" charset="-122"/>
                <a:ea typeface="印品丫丫体-D版" panose="02010601030101010101" pitchFamily="2" charset="-122"/>
              </a:endParaRPr>
            </a:p>
          </p:txBody>
        </p:sp>
        <p:sp>
          <p:nvSpPr>
            <p:cNvPr id="11" name="矩形 10"/>
            <p:cNvSpPr/>
            <p:nvPr/>
          </p:nvSpPr>
          <p:spPr>
            <a:xfrm>
              <a:off x="3793030" y="1967471"/>
              <a:ext cx="615553" cy="3048249"/>
            </a:xfrm>
            <a:prstGeom prst="rect">
              <a:avLst/>
            </a:prstGeom>
          </p:spPr>
          <p:txBody>
            <a:bodyPr vert="eaVert" wrap="square">
              <a:spAutoFit/>
            </a:bodyPr>
            <a:lstStyle/>
            <a:p>
              <a:r>
                <a:rPr lang="zh-CN" altLang="en-US" sz="1400" dirty="0">
                  <a:solidFill>
                    <a:schemeClr val="bg1"/>
                  </a:solidFill>
                  <a:latin typeface="义启小魏楷" panose="02010601030101010101" pitchFamily="2" charset="-122"/>
                  <a:ea typeface="义启小魏楷" panose="02010601030101010101" pitchFamily="2" charset="-122"/>
                  <a:cs typeface="Hiragino Sans GB W3" charset="-122"/>
                  <a:sym typeface="+mn-lt"/>
                </a:rPr>
                <a:t>单击此处输入文本内容单击此处输入文本内容单击此处输入文本内容</a:t>
              </a:r>
              <a:endParaRPr lang="zh-CN" altLang="en-US" sz="1400" dirty="0">
                <a:solidFill>
                  <a:schemeClr val="bg1"/>
                </a:solidFill>
              </a:endParaRPr>
            </a:p>
          </p:txBody>
        </p:sp>
      </p:grpSp>
      <p:grpSp>
        <p:nvGrpSpPr>
          <p:cNvPr id="13" name="组合 12"/>
          <p:cNvGrpSpPr/>
          <p:nvPr/>
        </p:nvGrpSpPr>
        <p:grpSpPr>
          <a:xfrm>
            <a:off x="5056146" y="1710156"/>
            <a:ext cx="1297858" cy="3452921"/>
            <a:chOff x="3697494" y="1702539"/>
            <a:chExt cx="1297858" cy="3452921"/>
          </a:xfrm>
        </p:grpSpPr>
        <p:sp>
          <p:nvSpPr>
            <p:cNvPr id="14" name="Rectangle 4"/>
            <p:cNvSpPr/>
            <p:nvPr/>
          </p:nvSpPr>
          <p:spPr>
            <a:xfrm>
              <a:off x="3697494" y="1702539"/>
              <a:ext cx="1297858" cy="3452921"/>
            </a:xfrm>
            <a:prstGeom prst="rect">
              <a:avLst/>
            </a:prstGeom>
            <a:solidFill>
              <a:srgbClr val="486553"/>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文本框 14"/>
            <p:cNvSpPr txBox="1"/>
            <p:nvPr/>
          </p:nvSpPr>
          <p:spPr>
            <a:xfrm>
              <a:off x="4329843" y="1971132"/>
              <a:ext cx="615553" cy="2119257"/>
            </a:xfrm>
            <a:prstGeom prst="rect">
              <a:avLst/>
            </a:prstGeom>
            <a:noFill/>
          </p:spPr>
          <p:txBody>
            <a:bodyPr vert="eaVert" wrap="square" rtlCol="0">
              <a:spAutoFit/>
            </a:bodyPr>
            <a:lstStyle/>
            <a:p>
              <a:r>
                <a:rPr lang="zh-CN" altLang="en-US" sz="2800" b="1" dirty="0">
                  <a:solidFill>
                    <a:schemeClr val="bg1"/>
                  </a:solidFill>
                  <a:latin typeface="印品丫丫体-D版" panose="02010601030101010101" pitchFamily="2" charset="-122"/>
                  <a:ea typeface="印品丫丫体-D版" panose="02010601030101010101" pitchFamily="2" charset="-122"/>
                </a:rPr>
                <a:t>第三章</a:t>
              </a:r>
              <a:endParaRPr lang="zh-CN" altLang="en-US" sz="2800" b="1" dirty="0">
                <a:solidFill>
                  <a:schemeClr val="bg1"/>
                </a:solidFill>
                <a:latin typeface="印品丫丫体-D版" panose="02010601030101010101" pitchFamily="2" charset="-122"/>
                <a:ea typeface="印品丫丫体-D版" panose="02010601030101010101" pitchFamily="2" charset="-122"/>
              </a:endParaRPr>
            </a:p>
          </p:txBody>
        </p:sp>
        <p:sp>
          <p:nvSpPr>
            <p:cNvPr id="16" name="矩形 15"/>
            <p:cNvSpPr/>
            <p:nvPr/>
          </p:nvSpPr>
          <p:spPr>
            <a:xfrm>
              <a:off x="3793030" y="1967471"/>
              <a:ext cx="615553" cy="3048249"/>
            </a:xfrm>
            <a:prstGeom prst="rect">
              <a:avLst/>
            </a:prstGeom>
          </p:spPr>
          <p:txBody>
            <a:bodyPr vert="eaVert" wrap="square">
              <a:spAutoFit/>
            </a:bodyPr>
            <a:lstStyle/>
            <a:p>
              <a:r>
                <a:rPr lang="zh-CN" altLang="en-US" sz="1400" dirty="0">
                  <a:solidFill>
                    <a:schemeClr val="bg1"/>
                  </a:solidFill>
                  <a:latin typeface="义启小魏楷" panose="02010601030101010101" pitchFamily="2" charset="-122"/>
                  <a:ea typeface="义启小魏楷" panose="02010601030101010101" pitchFamily="2" charset="-122"/>
                  <a:cs typeface="Hiragino Sans GB W3" charset="-122"/>
                  <a:sym typeface="+mn-lt"/>
                </a:rPr>
                <a:t>单击此处输入文本内容单击此处输入文本内容单击此处输入文本内容</a:t>
              </a:r>
              <a:endParaRPr lang="zh-CN" altLang="en-US" sz="1400" dirty="0">
                <a:solidFill>
                  <a:schemeClr val="bg1"/>
                </a:solidFill>
              </a:endParaRPr>
            </a:p>
          </p:txBody>
        </p:sp>
      </p:grpSp>
      <p:grpSp>
        <p:nvGrpSpPr>
          <p:cNvPr id="17" name="组合 16"/>
          <p:cNvGrpSpPr/>
          <p:nvPr/>
        </p:nvGrpSpPr>
        <p:grpSpPr>
          <a:xfrm>
            <a:off x="8530100" y="1710156"/>
            <a:ext cx="1297858" cy="3452921"/>
            <a:chOff x="3697494" y="1702539"/>
            <a:chExt cx="1297858" cy="3452921"/>
          </a:xfrm>
        </p:grpSpPr>
        <p:sp>
          <p:nvSpPr>
            <p:cNvPr id="18" name="Rectangle 4"/>
            <p:cNvSpPr/>
            <p:nvPr/>
          </p:nvSpPr>
          <p:spPr>
            <a:xfrm>
              <a:off x="3697494" y="1702539"/>
              <a:ext cx="1297858" cy="3452921"/>
            </a:xfrm>
            <a:prstGeom prst="rect">
              <a:avLst/>
            </a:prstGeom>
            <a:solidFill>
              <a:srgbClr val="486553"/>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文本框 18"/>
            <p:cNvSpPr txBox="1"/>
            <p:nvPr/>
          </p:nvSpPr>
          <p:spPr>
            <a:xfrm>
              <a:off x="4329843" y="1971132"/>
              <a:ext cx="615553" cy="2119257"/>
            </a:xfrm>
            <a:prstGeom prst="rect">
              <a:avLst/>
            </a:prstGeom>
            <a:noFill/>
          </p:spPr>
          <p:txBody>
            <a:bodyPr vert="eaVert" wrap="square" rtlCol="0">
              <a:spAutoFit/>
            </a:bodyPr>
            <a:lstStyle/>
            <a:p>
              <a:r>
                <a:rPr lang="zh-CN" altLang="en-US" sz="2800" b="1" dirty="0">
                  <a:solidFill>
                    <a:schemeClr val="bg1"/>
                  </a:solidFill>
                  <a:latin typeface="印品丫丫体-D版" panose="02010601030101010101" pitchFamily="2" charset="-122"/>
                  <a:ea typeface="印品丫丫体-D版" panose="02010601030101010101" pitchFamily="2" charset="-122"/>
                </a:rPr>
                <a:t>第一章</a:t>
              </a:r>
              <a:endParaRPr lang="zh-CN" altLang="en-US" sz="2800" b="1" dirty="0">
                <a:solidFill>
                  <a:schemeClr val="bg1"/>
                </a:solidFill>
                <a:latin typeface="印品丫丫体-D版" panose="02010601030101010101" pitchFamily="2" charset="-122"/>
                <a:ea typeface="印品丫丫体-D版" panose="02010601030101010101" pitchFamily="2" charset="-122"/>
              </a:endParaRPr>
            </a:p>
          </p:txBody>
        </p:sp>
        <p:sp>
          <p:nvSpPr>
            <p:cNvPr id="20" name="矩形 19"/>
            <p:cNvSpPr/>
            <p:nvPr/>
          </p:nvSpPr>
          <p:spPr>
            <a:xfrm>
              <a:off x="3793030" y="1967471"/>
              <a:ext cx="615553" cy="3048249"/>
            </a:xfrm>
            <a:prstGeom prst="rect">
              <a:avLst/>
            </a:prstGeom>
          </p:spPr>
          <p:txBody>
            <a:bodyPr vert="eaVert" wrap="square">
              <a:spAutoFit/>
            </a:bodyPr>
            <a:lstStyle/>
            <a:p>
              <a:r>
                <a:rPr lang="zh-CN" altLang="en-US" sz="1400" dirty="0">
                  <a:solidFill>
                    <a:schemeClr val="bg1"/>
                  </a:solidFill>
                  <a:latin typeface="义启小魏楷" panose="02010601030101010101" pitchFamily="2" charset="-122"/>
                  <a:ea typeface="义启小魏楷" panose="02010601030101010101" pitchFamily="2" charset="-122"/>
                  <a:cs typeface="Hiragino Sans GB W3" charset="-122"/>
                  <a:sym typeface="+mn-lt"/>
                </a:rPr>
                <a:t>单击此处输入文本内容单击此处输入文本内容单击此处输入文本内容</a:t>
              </a:r>
              <a:endParaRPr lang="zh-CN" altLang="en-US" sz="1400" dirty="0">
                <a:solidFill>
                  <a:schemeClr val="bg1"/>
                </a:solidFill>
              </a:endParaRPr>
            </a:p>
          </p:txBody>
        </p:sp>
      </p:grpSp>
      <p:grpSp>
        <p:nvGrpSpPr>
          <p:cNvPr id="21" name="组合 20"/>
          <p:cNvGrpSpPr/>
          <p:nvPr/>
        </p:nvGrpSpPr>
        <p:grpSpPr>
          <a:xfrm>
            <a:off x="6793123" y="1710156"/>
            <a:ext cx="1297858" cy="3452921"/>
            <a:chOff x="3697494" y="1702539"/>
            <a:chExt cx="1297858" cy="3452921"/>
          </a:xfrm>
        </p:grpSpPr>
        <p:sp>
          <p:nvSpPr>
            <p:cNvPr id="22" name="Rectangle 4"/>
            <p:cNvSpPr/>
            <p:nvPr/>
          </p:nvSpPr>
          <p:spPr>
            <a:xfrm>
              <a:off x="3697494" y="1702539"/>
              <a:ext cx="1297858" cy="3452921"/>
            </a:xfrm>
            <a:prstGeom prst="rect">
              <a:avLst/>
            </a:prstGeom>
            <a:solidFill>
              <a:srgbClr val="486553"/>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文本框 22"/>
            <p:cNvSpPr txBox="1"/>
            <p:nvPr/>
          </p:nvSpPr>
          <p:spPr>
            <a:xfrm>
              <a:off x="4329843" y="1971132"/>
              <a:ext cx="615553" cy="2119257"/>
            </a:xfrm>
            <a:prstGeom prst="rect">
              <a:avLst/>
            </a:prstGeom>
            <a:noFill/>
          </p:spPr>
          <p:txBody>
            <a:bodyPr vert="eaVert" wrap="square" rtlCol="0">
              <a:spAutoFit/>
            </a:bodyPr>
            <a:lstStyle/>
            <a:p>
              <a:r>
                <a:rPr lang="zh-CN" altLang="en-US" sz="2800" b="1" dirty="0">
                  <a:solidFill>
                    <a:schemeClr val="bg1"/>
                  </a:solidFill>
                  <a:latin typeface="印品丫丫体-D版" panose="02010601030101010101" pitchFamily="2" charset="-122"/>
                  <a:ea typeface="印品丫丫体-D版" panose="02010601030101010101" pitchFamily="2" charset="-122"/>
                </a:rPr>
                <a:t>第二章</a:t>
              </a:r>
              <a:endParaRPr lang="zh-CN" altLang="en-US" sz="2800" b="1" dirty="0">
                <a:solidFill>
                  <a:schemeClr val="bg1"/>
                </a:solidFill>
                <a:latin typeface="印品丫丫体-D版" panose="02010601030101010101" pitchFamily="2" charset="-122"/>
                <a:ea typeface="印品丫丫体-D版" panose="02010601030101010101" pitchFamily="2" charset="-122"/>
              </a:endParaRPr>
            </a:p>
          </p:txBody>
        </p:sp>
        <p:sp>
          <p:nvSpPr>
            <p:cNvPr id="24" name="矩形 23"/>
            <p:cNvSpPr/>
            <p:nvPr/>
          </p:nvSpPr>
          <p:spPr>
            <a:xfrm>
              <a:off x="3793030" y="1967471"/>
              <a:ext cx="615553" cy="3048249"/>
            </a:xfrm>
            <a:prstGeom prst="rect">
              <a:avLst/>
            </a:prstGeom>
          </p:spPr>
          <p:txBody>
            <a:bodyPr vert="eaVert" wrap="square">
              <a:spAutoFit/>
            </a:bodyPr>
            <a:lstStyle/>
            <a:p>
              <a:r>
                <a:rPr lang="zh-CN" altLang="en-US" sz="1400" dirty="0">
                  <a:solidFill>
                    <a:schemeClr val="bg1"/>
                  </a:solidFill>
                  <a:latin typeface="义启小魏楷" panose="02010601030101010101" pitchFamily="2" charset="-122"/>
                  <a:ea typeface="义启小魏楷" panose="02010601030101010101" pitchFamily="2" charset="-122"/>
                  <a:cs typeface="Hiragino Sans GB W3" charset="-122"/>
                  <a:sym typeface="+mn-lt"/>
                </a:rPr>
                <a:t>单击此处输入文本内容单击此处输入文本内容单击此处输入文本内容</a:t>
              </a:r>
              <a:endParaRPr lang="zh-CN" altLang="en-US" sz="1400" dirty="0">
                <a:solidFill>
                  <a:schemeClr val="bg1"/>
                </a:solidFill>
              </a:endParaRPr>
            </a:p>
          </p:txBody>
        </p:sp>
      </p:grpSp>
      <p:grpSp>
        <p:nvGrpSpPr>
          <p:cNvPr id="3" name="组合 2"/>
          <p:cNvGrpSpPr/>
          <p:nvPr/>
        </p:nvGrpSpPr>
        <p:grpSpPr>
          <a:xfrm>
            <a:off x="7574974" y="2764465"/>
            <a:ext cx="4617026" cy="4093536"/>
            <a:chOff x="6243184" y="1583677"/>
            <a:chExt cx="5948816" cy="5274324"/>
          </a:xfrm>
        </p:grpSpPr>
        <p:pic>
          <p:nvPicPr>
            <p:cNvPr id="4" name="图片 3"/>
            <p:cNvPicPr>
              <a:picLocks noChangeAspect="1"/>
            </p:cNvPicPr>
            <p:nvPr/>
          </p:nvPicPr>
          <p:blipFill rotWithShape="1">
            <a:blip r:embed="rId3"/>
            <a:srcRect/>
            <a:stretch>
              <a:fillRect/>
            </a:stretch>
          </p:blipFill>
          <p:spPr>
            <a:xfrm rot="5400000" flipH="1">
              <a:off x="6727579" y="2944605"/>
              <a:ext cx="3429000" cy="4397789"/>
            </a:xfrm>
            <a:prstGeom prst="rect">
              <a:avLst/>
            </a:prstGeom>
          </p:spPr>
        </p:pic>
        <p:pic>
          <p:nvPicPr>
            <p:cNvPr id="5" name="图片 4"/>
            <p:cNvPicPr>
              <a:picLocks noChangeAspect="1"/>
            </p:cNvPicPr>
            <p:nvPr/>
          </p:nvPicPr>
          <p:blipFill rotWithShape="1">
            <a:blip r:embed="rId4"/>
            <a:srcRect/>
            <a:stretch>
              <a:fillRect/>
            </a:stretch>
          </p:blipFill>
          <p:spPr>
            <a:xfrm flipH="1">
              <a:off x="8079556" y="1583677"/>
              <a:ext cx="4112444" cy="5274324"/>
            </a:xfrm>
            <a:prstGeom prst="rect">
              <a:avLst/>
            </a:prstGeom>
          </p:spPr>
        </p:pic>
      </p:grpSp>
      <p:pic>
        <p:nvPicPr>
          <p:cNvPr id="25" name="图片 24"/>
          <p:cNvPicPr>
            <a:picLocks noChangeAspect="1"/>
          </p:cNvPicPr>
          <p:nvPr/>
        </p:nvPicPr>
        <p:blipFill rotWithShape="1">
          <a:blip r:embed="rId5"/>
          <a:srcRect/>
          <a:stretch>
            <a:fillRect/>
          </a:stretch>
        </p:blipFill>
        <p:spPr>
          <a:xfrm>
            <a:off x="233440" y="3918858"/>
            <a:ext cx="2175481" cy="19312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fill="hold"/>
                                        <p:tgtEl>
                                          <p:spTgt spid="25"/>
                                        </p:tgtEl>
                                        <p:attrNameLst>
                                          <p:attrName>ppt_x</p:attrName>
                                        </p:attrNameLst>
                                      </p:cBhvr>
                                      <p:tavLst>
                                        <p:tav tm="0">
                                          <p:val>
                                            <p:strVal val="#ppt_x"/>
                                          </p:val>
                                        </p:tav>
                                        <p:tav tm="100000">
                                          <p:val>
                                            <p:strVal val="#ppt_x"/>
                                          </p:val>
                                        </p:tav>
                                      </p:tavLst>
                                    </p:anim>
                                    <p:anim calcmode="lin" valueType="num">
                                      <p:cBhvr additive="base">
                                        <p:cTn id="3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randombar(horizontal)">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circle(in)">
                                      <p:cBhvr>
                                        <p:cTn id="52" dur="20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arn(inVertical)">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a:extLst>
              <a:ext uri="{28A0092B-C50C-407E-A947-70E740481C1C}">
                <a14:useLocalDpi xmlns:a14="http://schemas.microsoft.com/office/drawing/2010/main" val="0"/>
              </a:ext>
            </a:extLst>
          </a:blip>
          <a:srcRect/>
          <a:stretch>
            <a:fillRect/>
          </a:stretch>
        </p:blipFill>
        <p:spPr>
          <a:xfrm flipH="1">
            <a:off x="9120153" y="261257"/>
            <a:ext cx="4117188" cy="5280410"/>
          </a:xfrm>
          <a:prstGeom prst="rect">
            <a:avLst/>
          </a:prstGeom>
        </p:spPr>
      </p:pic>
      <p:sp>
        <p:nvSpPr>
          <p:cNvPr id="5" name="Rectangle 4"/>
          <p:cNvSpPr/>
          <p:nvPr/>
        </p:nvSpPr>
        <p:spPr>
          <a:xfrm>
            <a:off x="3722000" y="337647"/>
            <a:ext cx="4747999" cy="6182706"/>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椭圆 5"/>
          <p:cNvSpPr/>
          <p:nvPr/>
        </p:nvSpPr>
        <p:spPr>
          <a:xfrm>
            <a:off x="4754544" y="823965"/>
            <a:ext cx="2682910" cy="2682910"/>
          </a:xfrm>
          <a:prstGeom prst="ellipse">
            <a:avLst/>
          </a:prstGeom>
          <a:solidFill>
            <a:srgbClr val="486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500" dirty="0">
                <a:latin typeface="印品雅圆体" panose="02010601030101010101" pitchFamily="2" charset="-122"/>
                <a:ea typeface="印品雅圆体" panose="02010601030101010101" pitchFamily="2" charset="-122"/>
              </a:rPr>
              <a:t>肆</a:t>
            </a:r>
            <a:endParaRPr lang="zh-CN" altLang="en-US" sz="11500" dirty="0">
              <a:latin typeface="印品雅圆体" panose="02010601030101010101" pitchFamily="2" charset="-122"/>
              <a:ea typeface="印品雅圆体" panose="02010601030101010101" pitchFamily="2" charset="-122"/>
            </a:endParaRPr>
          </a:p>
        </p:txBody>
      </p:sp>
      <p:pic>
        <p:nvPicPr>
          <p:cNvPr id="7" name="图片 6"/>
          <p:cNvPicPr>
            <a:picLocks noChangeAspect="1"/>
          </p:cNvPicPr>
          <p:nvPr/>
        </p:nvPicPr>
        <p:blipFill rotWithShape="1">
          <a:blip r:embed="rId2"/>
          <a:srcRect r="-1961"/>
          <a:stretch>
            <a:fillRect/>
          </a:stretch>
        </p:blipFill>
        <p:spPr>
          <a:xfrm flipH="1">
            <a:off x="3651660" y="336620"/>
            <a:ext cx="2349466" cy="1828800"/>
          </a:xfrm>
          <a:prstGeom prst="rect">
            <a:avLst/>
          </a:prstGeom>
        </p:spPr>
      </p:pic>
      <p:sp>
        <p:nvSpPr>
          <p:cNvPr id="8" name="文本框 7"/>
          <p:cNvSpPr txBox="1"/>
          <p:nvPr/>
        </p:nvSpPr>
        <p:spPr>
          <a:xfrm>
            <a:off x="4104388" y="4430971"/>
            <a:ext cx="3983221" cy="523220"/>
          </a:xfrm>
          <a:prstGeom prst="rect">
            <a:avLst/>
          </a:prstGeom>
          <a:noFill/>
        </p:spPr>
        <p:txBody>
          <a:bodyPr vert="horz" wrap="square" rtlCol="0">
            <a:spAutoFit/>
          </a:bodyPr>
          <a:lstStyle/>
          <a:p>
            <a:pPr algn="ctr"/>
            <a:r>
              <a:rPr lang="zh-CN" altLang="en-US" sz="1400" b="1" dirty="0">
                <a:solidFill>
                  <a:srgbClr val="486553"/>
                </a:solidFill>
                <a:latin typeface="印品丫丫体-D版" panose="02010601030101010101" pitchFamily="2" charset="-122"/>
                <a:ea typeface="印品丫丫体-D版" panose="02010601030101010101" pitchFamily="2" charset="-122"/>
                <a:cs typeface="Hiragino Sans GB W3" charset="-122"/>
                <a:sym typeface="+mn-lt"/>
              </a:rPr>
              <a:t>单击此处输入文本内容单击此处输入文本内单击此处输入文本内容单击此处输入文本内容</a:t>
            </a:r>
            <a:endParaRPr lang="zh-CN" altLang="en-US" sz="1400" b="1" dirty="0">
              <a:solidFill>
                <a:srgbClr val="486553"/>
              </a:solidFill>
              <a:latin typeface="印品丫丫体-D版" panose="02010601030101010101" pitchFamily="2" charset="-122"/>
              <a:ea typeface="印品丫丫体-D版" panose="02010601030101010101" pitchFamily="2" charset="-122"/>
              <a:cs typeface="Hiragino Sans GB W3" charset="-122"/>
              <a:sym typeface="+mn-lt"/>
            </a:endParaRPr>
          </a:p>
        </p:txBody>
      </p:sp>
      <p:sp>
        <p:nvSpPr>
          <p:cNvPr id="9" name="文本框 8"/>
          <p:cNvSpPr txBox="1"/>
          <p:nvPr/>
        </p:nvSpPr>
        <p:spPr>
          <a:xfrm>
            <a:off x="4104388" y="3696555"/>
            <a:ext cx="3983221" cy="646331"/>
          </a:xfrm>
          <a:prstGeom prst="rect">
            <a:avLst/>
          </a:prstGeom>
          <a:noFill/>
        </p:spPr>
        <p:txBody>
          <a:bodyPr vert="horz" wrap="square" rtlCol="0">
            <a:spAutoFit/>
          </a:bodyPr>
          <a:lstStyle/>
          <a:p>
            <a:pPr algn="ctr"/>
            <a:r>
              <a:rPr lang="zh-CN" altLang="en-US" sz="3600" b="1" dirty="0">
                <a:solidFill>
                  <a:srgbClr val="486553"/>
                </a:solidFill>
                <a:latin typeface="印品丫丫体-D版" panose="02010601030101010101" pitchFamily="2" charset="-122"/>
                <a:ea typeface="印品丫丫体-D版" panose="02010601030101010101" pitchFamily="2" charset="-122"/>
                <a:cs typeface="Hiragino Sans GB W3" charset="-122"/>
                <a:sym typeface="+mn-lt"/>
              </a:rPr>
              <a:t>请输入标题</a:t>
            </a:r>
            <a:endParaRPr lang="zh-CN" altLang="en-US" sz="3600" b="1" dirty="0">
              <a:solidFill>
                <a:srgbClr val="486553"/>
              </a:solidFill>
              <a:latin typeface="印品丫丫体-D版" panose="02010601030101010101" pitchFamily="2" charset="-122"/>
              <a:ea typeface="印品丫丫体-D版" panose="02010601030101010101" pitchFamily="2" charset="-122"/>
              <a:cs typeface="Hiragino Sans GB W3" charset="-122"/>
              <a:sym typeface="+mn-lt"/>
            </a:endParaRPr>
          </a:p>
        </p:txBody>
      </p:sp>
      <p:pic>
        <p:nvPicPr>
          <p:cNvPr id="13" name="图片 12"/>
          <p:cNvPicPr>
            <a:picLocks noChangeAspect="1"/>
          </p:cNvPicPr>
          <p:nvPr/>
        </p:nvPicPr>
        <p:blipFill rotWithShape="1">
          <a:blip r:embed="rId1">
            <a:extLst>
              <a:ext uri="{28A0092B-C50C-407E-A947-70E740481C1C}">
                <a14:useLocalDpi xmlns:a14="http://schemas.microsoft.com/office/drawing/2010/main" val="0"/>
              </a:ext>
            </a:extLst>
          </a:blip>
          <a:srcRect/>
          <a:stretch>
            <a:fillRect/>
          </a:stretch>
        </p:blipFill>
        <p:spPr>
          <a:xfrm>
            <a:off x="-727557" y="2563566"/>
            <a:ext cx="3727988" cy="4781249"/>
          </a:xfrm>
          <a:prstGeom prst="rect">
            <a:avLst/>
          </a:prstGeom>
        </p:spPr>
      </p:pic>
      <p:pic>
        <p:nvPicPr>
          <p:cNvPr id="14" name="图片 13"/>
          <p:cNvPicPr>
            <a:picLocks noChangeAspect="1"/>
          </p:cNvPicPr>
          <p:nvPr/>
        </p:nvPicPr>
        <p:blipFill rotWithShape="1">
          <a:blip r:embed="rId3"/>
          <a:srcRect/>
          <a:stretch>
            <a:fillRect/>
          </a:stretch>
        </p:blipFill>
        <p:spPr>
          <a:xfrm>
            <a:off x="2798099" y="3295597"/>
            <a:ext cx="2146244" cy="1395192"/>
          </a:xfrm>
          <a:prstGeom prst="rect">
            <a:avLst/>
          </a:prstGeom>
        </p:spPr>
      </p:pic>
      <p:pic>
        <p:nvPicPr>
          <p:cNvPr id="15" name="图片 14"/>
          <p:cNvPicPr>
            <a:picLocks noChangeAspect="1"/>
          </p:cNvPicPr>
          <p:nvPr/>
        </p:nvPicPr>
        <p:blipFill rotWithShape="1">
          <a:blip r:embed="rId4"/>
          <a:srcRect/>
          <a:stretch>
            <a:fillRect/>
          </a:stretch>
        </p:blipFill>
        <p:spPr>
          <a:xfrm>
            <a:off x="7612659" y="5724768"/>
            <a:ext cx="630810" cy="5341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par>
                                <p:cTn id="41" presetID="53" presetClass="entr" presetSubtype="16"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par>
                                <p:cTn id="46" presetID="53" presetClass="entr" presetSubtype="16"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Effect transition="in" filter="fade">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p:nvPr/>
        </p:nvSpPr>
        <p:spPr>
          <a:xfrm>
            <a:off x="1263445" y="1769806"/>
            <a:ext cx="9665109" cy="4111450"/>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图片 3"/>
          <p:cNvPicPr>
            <a:picLocks noChangeAspect="1"/>
          </p:cNvPicPr>
          <p:nvPr/>
        </p:nvPicPr>
        <p:blipFill>
          <a:blip r:embed="rId1"/>
          <a:stretch>
            <a:fillRect/>
          </a:stretch>
        </p:blipFill>
        <p:spPr>
          <a:xfrm>
            <a:off x="171505" y="1927296"/>
            <a:ext cx="5688522" cy="3796470"/>
          </a:xfrm>
          <a:prstGeom prst="rect">
            <a:avLst/>
          </a:prstGeom>
        </p:spPr>
      </p:pic>
      <p:sp>
        <p:nvSpPr>
          <p:cNvPr id="5" name="Rectangle 4"/>
          <p:cNvSpPr/>
          <p:nvPr/>
        </p:nvSpPr>
        <p:spPr>
          <a:xfrm>
            <a:off x="4237843" y="5448810"/>
            <a:ext cx="2851215" cy="589936"/>
          </a:xfrm>
          <a:prstGeom prst="rect">
            <a:avLst/>
          </a:prstGeom>
          <a:solidFill>
            <a:srgbClr val="486553"/>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kern="100" dirty="0">
                <a:solidFill>
                  <a:schemeClr val="bg1"/>
                </a:solidFill>
                <a:latin typeface="印品雅圆体" panose="02010601030101010101" pitchFamily="2" charset="-122"/>
                <a:ea typeface="印品雅圆体" panose="02010601030101010101" pitchFamily="2" charset="-122"/>
              </a:rPr>
              <a:t>中国风潮</a:t>
            </a:r>
            <a:endParaRPr lang="zh-CN" altLang="en-US" sz="3200" kern="100" dirty="0">
              <a:solidFill>
                <a:schemeClr val="bg1"/>
              </a:solidFill>
              <a:latin typeface="印品雅圆体" panose="02010601030101010101" pitchFamily="2" charset="-122"/>
              <a:ea typeface="印品雅圆体" panose="02010601030101010101" pitchFamily="2" charset="-122"/>
            </a:endParaRPr>
          </a:p>
        </p:txBody>
      </p:sp>
      <p:sp>
        <p:nvSpPr>
          <p:cNvPr id="6" name="文本框 5"/>
          <p:cNvSpPr txBox="1"/>
          <p:nvPr/>
        </p:nvSpPr>
        <p:spPr>
          <a:xfrm>
            <a:off x="5217689" y="2459077"/>
            <a:ext cx="4924425" cy="2980968"/>
          </a:xfrm>
          <a:prstGeom prst="rect">
            <a:avLst/>
          </a:prstGeom>
          <a:noFill/>
        </p:spPr>
        <p:txBody>
          <a:bodyPr vert="eaVert" wrap="square" rtlCol="0">
            <a:spAutoFit/>
          </a:bodyPr>
          <a:lstStyle/>
          <a:p>
            <a:pPr>
              <a:lnSpc>
                <a:spcPct val="200000"/>
              </a:lnSpc>
            </a:pPr>
            <a:r>
              <a:rPr lang="zh-CN" altLang="en-US" sz="1400" dirty="0">
                <a:solidFill>
                  <a:srgbClr val="486553"/>
                </a:solidFill>
                <a:latin typeface="印品丫丫体-D版" panose="02010601030101010101" pitchFamily="2" charset="-122"/>
                <a:ea typeface="印品丫丫体-D版" panose="02010601030101010101" pitchFamily="2" charset="-122"/>
                <a:cs typeface="Hiragino Sans GB W3" charset="-122"/>
                <a:sym typeface="+mn-lt"/>
              </a:rPr>
              <a:t>输入文本内容，单击此处输入文本内容，单击此处输入文本内容，单击此处输入文本内容单击此处输入文本内容输入文本内容，单击此处输入文本内容，单击此处输入文本内容，单击此处输入文本内容单击输入文本内容输入文本内容，单击此处输入文本内容，单击此处输入文本内容，单击此处输入文本内容单击</a:t>
            </a:r>
            <a:endParaRPr lang="zh-CN" altLang="en-US" sz="1400" dirty="0">
              <a:solidFill>
                <a:srgbClr val="486553"/>
              </a:solidFill>
              <a:latin typeface="印品丫丫体-D版" panose="02010601030101010101" pitchFamily="2" charset="-122"/>
              <a:ea typeface="印品丫丫体-D版" panose="02010601030101010101" pitchFamily="2" charset="-122"/>
              <a:cs typeface="Hiragino Sans GB W3" charset="-122"/>
              <a:sym typeface="+mn-lt"/>
            </a:endParaRPr>
          </a:p>
          <a:p>
            <a:pPr>
              <a:lnSpc>
                <a:spcPct val="200000"/>
              </a:lnSpc>
            </a:pPr>
            <a:endParaRPr lang="zh-CN" altLang="en-US" sz="1400" dirty="0">
              <a:solidFill>
                <a:srgbClr val="486553"/>
              </a:solidFill>
              <a:latin typeface="印品丫丫体-D版" panose="02010601030101010101" pitchFamily="2" charset="-122"/>
              <a:ea typeface="印品丫丫体-D版" panose="02010601030101010101" pitchFamily="2" charset="-122"/>
              <a:cs typeface="Hiragino Sans GB W3" charset="-122"/>
              <a:sym typeface="+mn-lt"/>
            </a:endParaRPr>
          </a:p>
          <a:p>
            <a:pPr>
              <a:lnSpc>
                <a:spcPct val="200000"/>
              </a:lnSpc>
            </a:pPr>
            <a:endParaRPr lang="zh-CN" altLang="en-US" sz="1400" dirty="0">
              <a:solidFill>
                <a:srgbClr val="486553"/>
              </a:solidFill>
              <a:latin typeface="印品丫丫体-D版" panose="02010601030101010101" pitchFamily="2" charset="-122"/>
              <a:ea typeface="印品丫丫体-D版" panose="02010601030101010101" pitchFamily="2" charset="-122"/>
              <a:cs typeface="Hiragino Sans GB W3" charset="-122"/>
              <a:sym typeface="+mn-lt"/>
            </a:endParaRPr>
          </a:p>
        </p:txBody>
      </p:sp>
      <p:sp>
        <p:nvSpPr>
          <p:cNvPr id="7" name="文本框 6"/>
          <p:cNvSpPr txBox="1"/>
          <p:nvPr/>
        </p:nvSpPr>
        <p:spPr>
          <a:xfrm>
            <a:off x="9996862" y="2999623"/>
            <a:ext cx="1046440" cy="3413414"/>
          </a:xfrm>
          <a:prstGeom prst="rect">
            <a:avLst/>
          </a:prstGeom>
          <a:noFill/>
        </p:spPr>
        <p:txBody>
          <a:bodyPr vert="eaVert" wrap="square" rtlCol="0">
            <a:spAutoFit/>
          </a:bodyPr>
          <a:lstStyle/>
          <a:p>
            <a:pPr>
              <a:lnSpc>
                <a:spcPct val="200000"/>
              </a:lnSpc>
            </a:pPr>
            <a:r>
              <a:rPr lang="zh-CN" altLang="en-US" sz="2800" dirty="0">
                <a:solidFill>
                  <a:srgbClr val="486553"/>
                </a:solidFill>
                <a:latin typeface="印品丫丫体-D版" panose="02010601030101010101" pitchFamily="2" charset="-122"/>
                <a:ea typeface="印品丫丫体-D版" panose="02010601030101010101" pitchFamily="2" charset="-122"/>
                <a:cs typeface="Hiragino Sans GB W3" charset="-122"/>
                <a:sym typeface="+mn-lt"/>
              </a:rPr>
              <a:t>国潮风</a:t>
            </a:r>
            <a:endParaRPr lang="zh-CN" altLang="en-US" sz="2800" dirty="0">
              <a:solidFill>
                <a:srgbClr val="486553"/>
              </a:solidFill>
              <a:latin typeface="印品丫丫体-D版" panose="02010601030101010101" pitchFamily="2" charset="-122"/>
              <a:ea typeface="印品丫丫体-D版" panose="02010601030101010101" pitchFamily="2" charset="-122"/>
              <a:cs typeface="Hiragino Sans GB W3" charset="-122"/>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3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121056" y="3947753"/>
            <a:ext cx="8265446" cy="1602659"/>
            <a:chOff x="3183297" y="1613308"/>
            <a:chExt cx="8265446" cy="1602659"/>
          </a:xfrm>
        </p:grpSpPr>
        <p:sp>
          <p:nvSpPr>
            <p:cNvPr id="11" name="Rectangle 4"/>
            <p:cNvSpPr/>
            <p:nvPr/>
          </p:nvSpPr>
          <p:spPr>
            <a:xfrm>
              <a:off x="3183297" y="1613308"/>
              <a:ext cx="8239434" cy="1602659"/>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文本框 11"/>
            <p:cNvSpPr txBox="1"/>
            <p:nvPr/>
          </p:nvSpPr>
          <p:spPr>
            <a:xfrm>
              <a:off x="4879012" y="2123508"/>
              <a:ext cx="6569731" cy="890115"/>
            </a:xfrm>
            <a:prstGeom prst="rect">
              <a:avLst/>
            </a:prstGeom>
            <a:noFill/>
          </p:spPr>
          <p:txBody>
            <a:bodyPr vert="horz" wrap="square" rtlCol="0">
              <a:spAutoFit/>
            </a:bodyPr>
            <a:lstStyle/>
            <a:p>
              <a:pPr>
                <a:lnSpc>
                  <a:spcPct val="200000"/>
                </a:lnSpc>
              </a:pPr>
              <a:r>
                <a:rPr lang="zh-CN" altLang="en-US" sz="1400" dirty="0">
                  <a:solidFill>
                    <a:srgbClr val="486553"/>
                  </a:solidFill>
                  <a:latin typeface="印品丫丫体-D版" panose="02010601030101010101" pitchFamily="2" charset="-122"/>
                  <a:ea typeface="印品丫丫体-D版" panose="02010601030101010101" pitchFamily="2" charset="-122"/>
                  <a:cs typeface="Hiragino Sans GB W3" charset="-122"/>
                  <a:sym typeface="+mn-lt"/>
                </a:rPr>
                <a:t>输入文本内容，单击此处输入文本内容，单击此处输入文本内容，单击此处输入文本内容单击此处输入文本内容</a:t>
              </a:r>
              <a:endParaRPr lang="zh-CN" altLang="en-US" sz="1400" dirty="0">
                <a:solidFill>
                  <a:srgbClr val="486553"/>
                </a:solidFill>
                <a:latin typeface="印品丫丫体-D版" panose="02010601030101010101" pitchFamily="2" charset="-122"/>
                <a:ea typeface="印品丫丫体-D版" panose="02010601030101010101" pitchFamily="2" charset="-122"/>
                <a:cs typeface="Hiragino Sans GB W3" charset="-122"/>
                <a:sym typeface="+mn-lt"/>
              </a:endParaRPr>
            </a:p>
          </p:txBody>
        </p:sp>
        <p:sp>
          <p:nvSpPr>
            <p:cNvPr id="13" name="文本框 12"/>
            <p:cNvSpPr txBox="1"/>
            <p:nvPr/>
          </p:nvSpPr>
          <p:spPr>
            <a:xfrm>
              <a:off x="4792304" y="1684703"/>
              <a:ext cx="2733368" cy="523220"/>
            </a:xfrm>
            <a:prstGeom prst="rect">
              <a:avLst/>
            </a:prstGeom>
            <a:noFill/>
          </p:spPr>
          <p:txBody>
            <a:bodyPr wrap="square" rtlCol="0">
              <a:spAutoFit/>
            </a:bodyPr>
            <a:lstStyle/>
            <a:p>
              <a:pPr marL="457200" indent="-457200">
                <a:buFont typeface="Wingdings" panose="05000000000000000000" pitchFamily="2" charset="2"/>
                <a:buChar char="l"/>
              </a:pPr>
              <a:r>
                <a:rPr lang="zh-CN" altLang="en-US" sz="2800" dirty="0">
                  <a:solidFill>
                    <a:srgbClr val="486553"/>
                  </a:solidFill>
                  <a:latin typeface="印品丫丫体-D版" panose="02010601030101010101" pitchFamily="2" charset="-122"/>
                  <a:ea typeface="印品丫丫体-D版" panose="02010601030101010101" pitchFamily="2" charset="-122"/>
                </a:rPr>
                <a:t>中国风潮</a:t>
              </a:r>
              <a:endParaRPr lang="zh-CN" altLang="en-US" sz="2800" dirty="0">
                <a:solidFill>
                  <a:srgbClr val="486553"/>
                </a:solidFill>
                <a:latin typeface="印品丫丫体-D版" panose="02010601030101010101" pitchFamily="2" charset="-122"/>
                <a:ea typeface="印品丫丫体-D版" panose="02010601030101010101" pitchFamily="2" charset="-122"/>
              </a:endParaRPr>
            </a:p>
          </p:txBody>
        </p:sp>
      </p:grpSp>
      <p:grpSp>
        <p:nvGrpSpPr>
          <p:cNvPr id="8" name="组合 7"/>
          <p:cNvGrpSpPr/>
          <p:nvPr/>
        </p:nvGrpSpPr>
        <p:grpSpPr>
          <a:xfrm>
            <a:off x="3084973" y="1613308"/>
            <a:ext cx="8265446" cy="1602659"/>
            <a:chOff x="3183297" y="1613308"/>
            <a:chExt cx="8265446" cy="1602659"/>
          </a:xfrm>
        </p:grpSpPr>
        <p:sp>
          <p:nvSpPr>
            <p:cNvPr id="5" name="Rectangle 4"/>
            <p:cNvSpPr/>
            <p:nvPr/>
          </p:nvSpPr>
          <p:spPr>
            <a:xfrm>
              <a:off x="3183297" y="1613308"/>
              <a:ext cx="8239434" cy="1602659"/>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文本框 5"/>
            <p:cNvSpPr txBox="1"/>
            <p:nvPr/>
          </p:nvSpPr>
          <p:spPr>
            <a:xfrm>
              <a:off x="4879012" y="2123508"/>
              <a:ext cx="6569731" cy="890115"/>
            </a:xfrm>
            <a:prstGeom prst="rect">
              <a:avLst/>
            </a:prstGeom>
            <a:noFill/>
          </p:spPr>
          <p:txBody>
            <a:bodyPr vert="horz" wrap="square" rtlCol="0">
              <a:spAutoFit/>
            </a:bodyPr>
            <a:lstStyle/>
            <a:p>
              <a:pPr>
                <a:lnSpc>
                  <a:spcPct val="200000"/>
                </a:lnSpc>
              </a:pPr>
              <a:r>
                <a:rPr lang="zh-CN" altLang="en-US" sz="1400" dirty="0">
                  <a:solidFill>
                    <a:srgbClr val="486553"/>
                  </a:solidFill>
                  <a:latin typeface="印品丫丫体-D版" panose="02010601030101010101" pitchFamily="2" charset="-122"/>
                  <a:ea typeface="印品丫丫体-D版" panose="02010601030101010101" pitchFamily="2" charset="-122"/>
                  <a:cs typeface="Hiragino Sans GB W3" charset="-122"/>
                  <a:sym typeface="+mn-lt"/>
                </a:rPr>
                <a:t>输入文本内容，单击此处输入文本内容，单击此处输入文本内容，单击此处输入文本内容单击此处输入文本内容</a:t>
              </a:r>
              <a:endParaRPr lang="zh-CN" altLang="en-US" sz="1400" dirty="0">
                <a:solidFill>
                  <a:srgbClr val="486553"/>
                </a:solidFill>
                <a:latin typeface="印品丫丫体-D版" panose="02010601030101010101" pitchFamily="2" charset="-122"/>
                <a:ea typeface="印品丫丫体-D版" panose="02010601030101010101" pitchFamily="2" charset="-122"/>
                <a:cs typeface="Hiragino Sans GB W3" charset="-122"/>
                <a:sym typeface="+mn-lt"/>
              </a:endParaRPr>
            </a:p>
          </p:txBody>
        </p:sp>
        <p:sp>
          <p:nvSpPr>
            <p:cNvPr id="7" name="文本框 6"/>
            <p:cNvSpPr txBox="1"/>
            <p:nvPr/>
          </p:nvSpPr>
          <p:spPr>
            <a:xfrm>
              <a:off x="4792304" y="1684703"/>
              <a:ext cx="2733368" cy="523220"/>
            </a:xfrm>
            <a:prstGeom prst="rect">
              <a:avLst/>
            </a:prstGeom>
            <a:noFill/>
          </p:spPr>
          <p:txBody>
            <a:bodyPr wrap="square" rtlCol="0">
              <a:spAutoFit/>
            </a:bodyPr>
            <a:lstStyle/>
            <a:p>
              <a:pPr marL="457200" indent="-457200">
                <a:buFont typeface="Wingdings" panose="05000000000000000000" pitchFamily="2" charset="2"/>
                <a:buChar char="l"/>
              </a:pPr>
              <a:r>
                <a:rPr lang="zh-CN" altLang="en-US" sz="2800" dirty="0">
                  <a:solidFill>
                    <a:srgbClr val="486553"/>
                  </a:solidFill>
                  <a:latin typeface="印品丫丫体-D版" panose="02010601030101010101" pitchFamily="2" charset="-122"/>
                  <a:ea typeface="印品丫丫体-D版" panose="02010601030101010101" pitchFamily="2" charset="-122"/>
                </a:rPr>
                <a:t>中国风潮</a:t>
              </a:r>
              <a:endParaRPr lang="zh-CN" altLang="en-US" sz="2800" dirty="0">
                <a:solidFill>
                  <a:srgbClr val="486553"/>
                </a:solidFill>
                <a:latin typeface="印品丫丫体-D版" panose="02010601030101010101" pitchFamily="2" charset="-122"/>
                <a:ea typeface="印品丫丫体-D版" panose="02010601030101010101" pitchFamily="2" charset="-122"/>
              </a:endParaRPr>
            </a:p>
          </p:txBody>
        </p:sp>
      </p:grpSp>
      <p:pic>
        <p:nvPicPr>
          <p:cNvPr id="3" name="图片 2"/>
          <p:cNvPicPr>
            <a:picLocks noChangeAspect="1"/>
          </p:cNvPicPr>
          <p:nvPr/>
        </p:nvPicPr>
        <p:blipFill>
          <a:blip r:embed="rId1">
            <a:duotone>
              <a:prstClr val="black"/>
              <a:srgbClr val="D9C3A5">
                <a:tint val="50000"/>
                <a:satMod val="180000"/>
              </a:srgbClr>
            </a:duotone>
          </a:blip>
          <a:stretch>
            <a:fillRect/>
          </a:stretch>
        </p:blipFill>
        <p:spPr>
          <a:xfrm>
            <a:off x="358619" y="1142230"/>
            <a:ext cx="4758916" cy="4758916"/>
          </a:xfrm>
          <a:prstGeom prst="rect">
            <a:avLst/>
          </a:prstGeom>
        </p:spPr>
      </p:pic>
      <p:sp>
        <p:nvSpPr>
          <p:cNvPr id="4" name="Rectangle 4"/>
          <p:cNvSpPr/>
          <p:nvPr/>
        </p:nvSpPr>
        <p:spPr>
          <a:xfrm>
            <a:off x="1312469" y="3302051"/>
            <a:ext cx="2851215" cy="589936"/>
          </a:xfrm>
          <a:prstGeom prst="rect">
            <a:avLst/>
          </a:prstGeom>
          <a:solidFill>
            <a:srgbClr val="486553"/>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kern="100" dirty="0">
                <a:solidFill>
                  <a:schemeClr val="bg1"/>
                </a:solidFill>
                <a:latin typeface="印品雅圆体" panose="02010601030101010101" pitchFamily="2" charset="-122"/>
                <a:ea typeface="印品雅圆体" panose="02010601030101010101" pitchFamily="2" charset="-122"/>
              </a:rPr>
              <a:t>中国风潮</a:t>
            </a:r>
            <a:endParaRPr lang="zh-CN" altLang="en-US" sz="3200" kern="100" dirty="0">
              <a:solidFill>
                <a:schemeClr val="bg1"/>
              </a:solidFill>
              <a:latin typeface="印品雅圆体" panose="02010601030101010101" pitchFamily="2" charset="-122"/>
              <a:ea typeface="印品雅圆体"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fltVal val="0"/>
                                          </p:val>
                                        </p:tav>
                                        <p:tav tm="100000">
                                          <p:val>
                                            <p:strVal val="#ppt_w"/>
                                          </p:val>
                                        </p:tav>
                                      </p:tavLst>
                                    </p:anim>
                                    <p:anim calcmode="lin" valueType="num">
                                      <p:cBhvr>
                                        <p:cTn id="24" dur="1000" fill="hold"/>
                                        <p:tgtEl>
                                          <p:spTgt spid="10"/>
                                        </p:tgtEl>
                                        <p:attrNameLst>
                                          <p:attrName>ppt_h</p:attrName>
                                        </p:attrNameLst>
                                      </p:cBhvr>
                                      <p:tavLst>
                                        <p:tav tm="0">
                                          <p:val>
                                            <p:fltVal val="0"/>
                                          </p:val>
                                        </p:tav>
                                        <p:tav tm="100000">
                                          <p:val>
                                            <p:strVal val="#ppt_h"/>
                                          </p:val>
                                        </p:tav>
                                      </p:tavLst>
                                    </p:anim>
                                    <p:anim calcmode="lin" valueType="num">
                                      <p:cBhvr>
                                        <p:cTn id="25" dur="1000" fill="hold"/>
                                        <p:tgtEl>
                                          <p:spTgt spid="10"/>
                                        </p:tgtEl>
                                        <p:attrNameLst>
                                          <p:attrName>style.rotation</p:attrName>
                                        </p:attrNameLst>
                                      </p:cBhvr>
                                      <p:tavLst>
                                        <p:tav tm="0">
                                          <p:val>
                                            <p:fltVal val="90"/>
                                          </p:val>
                                        </p:tav>
                                        <p:tav tm="100000">
                                          <p:val>
                                            <p:fltVal val="0"/>
                                          </p:val>
                                        </p:tav>
                                      </p:tavLst>
                                    </p:anim>
                                    <p:animEffect transition="in" filter="fade">
                                      <p:cBhvr>
                                        <p:cTn id="2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3840896" y="1130709"/>
            <a:ext cx="4510207" cy="5348749"/>
          </a:xfrm>
          <a:prstGeom prst="rect">
            <a:avLst/>
          </a:prstGeom>
        </p:spPr>
      </p:pic>
      <p:grpSp>
        <p:nvGrpSpPr>
          <p:cNvPr id="4" name="组合 3"/>
          <p:cNvGrpSpPr/>
          <p:nvPr/>
        </p:nvGrpSpPr>
        <p:grpSpPr>
          <a:xfrm>
            <a:off x="1025863" y="1502773"/>
            <a:ext cx="3032807" cy="4131165"/>
            <a:chOff x="833723" y="2318794"/>
            <a:chExt cx="3032807" cy="4131165"/>
          </a:xfrm>
        </p:grpSpPr>
        <p:sp>
          <p:nvSpPr>
            <p:cNvPr id="5" name="矩形: 圆角 4"/>
            <p:cNvSpPr/>
            <p:nvPr/>
          </p:nvSpPr>
          <p:spPr>
            <a:xfrm>
              <a:off x="833723" y="2318794"/>
              <a:ext cx="3032807" cy="4131165"/>
            </a:xfrm>
            <a:prstGeom prst="roundRect">
              <a:avLst>
                <a:gd name="adj" fmla="val 8289"/>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6" name="文本框 5"/>
            <p:cNvSpPr txBox="1"/>
            <p:nvPr/>
          </p:nvSpPr>
          <p:spPr>
            <a:xfrm>
              <a:off x="1096541" y="2694579"/>
              <a:ext cx="2769989" cy="3608763"/>
            </a:xfrm>
            <a:prstGeom prst="rect">
              <a:avLst/>
            </a:prstGeom>
            <a:noFill/>
          </p:spPr>
          <p:txBody>
            <a:bodyPr vert="eaVert" wrap="square" rtlCol="0">
              <a:spAutoFit/>
            </a:bodyPr>
            <a:lstStyle/>
            <a:p>
              <a:pPr>
                <a:lnSpc>
                  <a:spcPct val="200000"/>
                </a:lnSpc>
              </a:pPr>
              <a:r>
                <a:rPr lang="zh-CN" altLang="en-US" sz="1400" dirty="0">
                  <a:solidFill>
                    <a:schemeClr val="tx1">
                      <a:lumMod val="95000"/>
                      <a:lumOff val="5000"/>
                    </a:schemeClr>
                  </a:solidFill>
                  <a:latin typeface="印品丫丫体-D版" panose="02010601030101010101" pitchFamily="2" charset="-122"/>
                  <a:ea typeface="印品丫丫体-D版" panose="02010601030101010101" pitchFamily="2" charset="-122"/>
                  <a:cs typeface="Hiragino Sans GB W3" charset="-122"/>
                  <a:sym typeface="+mn-lt"/>
                </a:rPr>
                <a:t>输入文本内容，单击此处输入文本内容，单击此处输入文本内容，单击此处输入文本内容单击此处输入文本内容输入文本内容，单击此处输入文本内容，单击此处输入文本内容，单击此处输入文本内容单击此处输入文本内容</a:t>
              </a:r>
              <a:endParaRPr lang="zh-CN" altLang="en-US" sz="1400" dirty="0">
                <a:solidFill>
                  <a:schemeClr val="tx1">
                    <a:lumMod val="95000"/>
                    <a:lumOff val="5000"/>
                  </a:schemeClr>
                </a:solidFill>
                <a:latin typeface="印品丫丫体-D版" panose="02010601030101010101" pitchFamily="2" charset="-122"/>
                <a:ea typeface="印品丫丫体-D版" panose="02010601030101010101" pitchFamily="2" charset="-122"/>
                <a:cs typeface="Hiragino Sans GB W3" charset="-122"/>
                <a:sym typeface="+mn-lt"/>
              </a:endParaRPr>
            </a:p>
          </p:txBody>
        </p:sp>
        <p:pic>
          <p:nvPicPr>
            <p:cNvPr id="7" name="图片 6"/>
            <p:cNvPicPr>
              <a:picLocks noChangeAspect="1"/>
            </p:cNvPicPr>
            <p:nvPr/>
          </p:nvPicPr>
          <p:blipFill>
            <a:blip r:embed="rId2">
              <a:clrChange>
                <a:clrFrom>
                  <a:srgbClr val="FFFFFF"/>
                </a:clrFrom>
                <a:clrTo>
                  <a:srgbClr val="FFFFFF">
                    <a:alpha val="0"/>
                  </a:srgbClr>
                </a:clrTo>
              </a:clrChange>
            </a:blip>
            <a:stretch>
              <a:fillRect/>
            </a:stretch>
          </p:blipFill>
          <p:spPr>
            <a:xfrm>
              <a:off x="1213968" y="5825670"/>
              <a:ext cx="229541" cy="225926"/>
            </a:xfrm>
            <a:prstGeom prst="rect">
              <a:avLst/>
            </a:prstGeom>
          </p:spPr>
        </p:pic>
      </p:grpSp>
      <p:grpSp>
        <p:nvGrpSpPr>
          <p:cNvPr id="8" name="组合 7"/>
          <p:cNvGrpSpPr/>
          <p:nvPr/>
        </p:nvGrpSpPr>
        <p:grpSpPr>
          <a:xfrm>
            <a:off x="8133329" y="1502774"/>
            <a:ext cx="3032807" cy="4131165"/>
            <a:chOff x="833723" y="2318794"/>
            <a:chExt cx="3032807" cy="4131165"/>
          </a:xfrm>
        </p:grpSpPr>
        <p:sp>
          <p:nvSpPr>
            <p:cNvPr id="9" name="矩形: 圆角 8"/>
            <p:cNvSpPr/>
            <p:nvPr/>
          </p:nvSpPr>
          <p:spPr>
            <a:xfrm>
              <a:off x="833723" y="2318794"/>
              <a:ext cx="3032807" cy="4131165"/>
            </a:xfrm>
            <a:prstGeom prst="roundRect">
              <a:avLst>
                <a:gd name="adj" fmla="val 8289"/>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0" name="文本框 9"/>
            <p:cNvSpPr txBox="1"/>
            <p:nvPr/>
          </p:nvSpPr>
          <p:spPr>
            <a:xfrm>
              <a:off x="1096541" y="2694579"/>
              <a:ext cx="2769989" cy="3608763"/>
            </a:xfrm>
            <a:prstGeom prst="rect">
              <a:avLst/>
            </a:prstGeom>
            <a:noFill/>
          </p:spPr>
          <p:txBody>
            <a:bodyPr vert="eaVert" wrap="square" rtlCol="0">
              <a:spAutoFit/>
            </a:bodyPr>
            <a:lstStyle/>
            <a:p>
              <a:pPr>
                <a:lnSpc>
                  <a:spcPct val="200000"/>
                </a:lnSpc>
              </a:pPr>
              <a:r>
                <a:rPr lang="zh-CN" altLang="en-US" sz="1400" dirty="0">
                  <a:solidFill>
                    <a:schemeClr val="tx1">
                      <a:lumMod val="95000"/>
                      <a:lumOff val="5000"/>
                    </a:schemeClr>
                  </a:solidFill>
                  <a:latin typeface="印品丫丫体-D版" panose="02010601030101010101" pitchFamily="2" charset="-122"/>
                  <a:ea typeface="印品丫丫体-D版" panose="02010601030101010101" pitchFamily="2" charset="-122"/>
                  <a:cs typeface="Hiragino Sans GB W3" charset="-122"/>
                  <a:sym typeface="+mn-lt"/>
                </a:rPr>
                <a:t>输入文本内容，单击此处输入文本内容，单击此处输入文本内容，单击此处输入文本内容单击此处输入文本内容输入文本内容，单击此处输入文本内容，单击此处输入文本内容，单击此处输入文本内容单击此处输入文本内容</a:t>
              </a:r>
              <a:endParaRPr lang="zh-CN" altLang="en-US" sz="1400" dirty="0">
                <a:solidFill>
                  <a:schemeClr val="tx1">
                    <a:lumMod val="95000"/>
                    <a:lumOff val="5000"/>
                  </a:schemeClr>
                </a:solidFill>
                <a:latin typeface="印品丫丫体-D版" panose="02010601030101010101" pitchFamily="2" charset="-122"/>
                <a:ea typeface="印品丫丫体-D版" panose="02010601030101010101" pitchFamily="2" charset="-122"/>
                <a:cs typeface="Hiragino Sans GB W3" charset="-122"/>
                <a:sym typeface="+mn-lt"/>
              </a:endParaRPr>
            </a:p>
          </p:txBody>
        </p:sp>
        <p:pic>
          <p:nvPicPr>
            <p:cNvPr id="11" name="图片 10"/>
            <p:cNvPicPr>
              <a:picLocks noChangeAspect="1"/>
            </p:cNvPicPr>
            <p:nvPr/>
          </p:nvPicPr>
          <p:blipFill>
            <a:blip r:embed="rId2">
              <a:clrChange>
                <a:clrFrom>
                  <a:srgbClr val="FFFFFF"/>
                </a:clrFrom>
                <a:clrTo>
                  <a:srgbClr val="FFFFFF">
                    <a:alpha val="0"/>
                  </a:srgbClr>
                </a:clrTo>
              </a:clrChange>
            </a:blip>
            <a:stretch>
              <a:fillRect/>
            </a:stretch>
          </p:blipFill>
          <p:spPr>
            <a:xfrm>
              <a:off x="1213968" y="5825670"/>
              <a:ext cx="229541" cy="225926"/>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3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1"/>
          <a:srcRect/>
          <a:stretch>
            <a:fillRect/>
          </a:stretch>
        </p:blipFill>
        <p:spPr>
          <a:xfrm flipH="1">
            <a:off x="3027667" y="801464"/>
            <a:ext cx="3191771" cy="4093536"/>
          </a:xfrm>
          <a:prstGeom prst="rect">
            <a:avLst/>
          </a:prstGeom>
        </p:spPr>
      </p:pic>
      <p:pic>
        <p:nvPicPr>
          <p:cNvPr id="10" name="图片 9"/>
          <p:cNvPicPr>
            <a:picLocks noChangeAspect="1"/>
          </p:cNvPicPr>
          <p:nvPr/>
        </p:nvPicPr>
        <p:blipFill rotWithShape="1">
          <a:blip r:embed="rId2"/>
          <a:srcRect/>
          <a:stretch>
            <a:fillRect/>
          </a:stretch>
        </p:blipFill>
        <p:spPr>
          <a:xfrm>
            <a:off x="981920" y="4474592"/>
            <a:ext cx="2146244" cy="1395192"/>
          </a:xfrm>
          <a:prstGeom prst="rect">
            <a:avLst/>
          </a:prstGeom>
        </p:spPr>
      </p:pic>
      <p:pic>
        <p:nvPicPr>
          <p:cNvPr id="12" name="图片 11"/>
          <p:cNvPicPr>
            <a:picLocks noChangeAspect="1"/>
          </p:cNvPicPr>
          <p:nvPr/>
        </p:nvPicPr>
        <p:blipFill rotWithShape="1">
          <a:blip r:embed="rId3"/>
          <a:srcRect r="-1961"/>
          <a:stretch>
            <a:fillRect/>
          </a:stretch>
        </p:blipFill>
        <p:spPr>
          <a:xfrm flipH="1">
            <a:off x="-1" y="1"/>
            <a:ext cx="2055043" cy="1599624"/>
          </a:xfrm>
          <a:prstGeom prst="rect">
            <a:avLst/>
          </a:prstGeom>
        </p:spPr>
      </p:pic>
      <p:pic>
        <p:nvPicPr>
          <p:cNvPr id="21" name="图片 20"/>
          <p:cNvPicPr>
            <a:picLocks noChangeAspect="1"/>
          </p:cNvPicPr>
          <p:nvPr/>
        </p:nvPicPr>
        <p:blipFill rotWithShape="1">
          <a:blip r:embed="rId2"/>
          <a:srcRect/>
          <a:stretch>
            <a:fillRect/>
          </a:stretch>
        </p:blipFill>
        <p:spPr>
          <a:xfrm>
            <a:off x="8050450" y="1282212"/>
            <a:ext cx="2146244" cy="1395192"/>
          </a:xfrm>
          <a:prstGeom prst="rect">
            <a:avLst/>
          </a:prstGeom>
        </p:spPr>
      </p:pic>
      <p:grpSp>
        <p:nvGrpSpPr>
          <p:cNvPr id="26" name="组合 25"/>
          <p:cNvGrpSpPr/>
          <p:nvPr/>
        </p:nvGrpSpPr>
        <p:grpSpPr>
          <a:xfrm>
            <a:off x="5055841" y="0"/>
            <a:ext cx="3453898" cy="6844569"/>
            <a:chOff x="5055841" y="0"/>
            <a:chExt cx="3453898" cy="6844569"/>
          </a:xfrm>
        </p:grpSpPr>
        <p:grpSp>
          <p:nvGrpSpPr>
            <p:cNvPr id="18" name="组合 17"/>
            <p:cNvGrpSpPr/>
            <p:nvPr/>
          </p:nvGrpSpPr>
          <p:grpSpPr>
            <a:xfrm>
              <a:off x="5119393" y="0"/>
              <a:ext cx="3390346" cy="6844569"/>
              <a:chOff x="5814845" y="-448939"/>
              <a:chExt cx="3390346" cy="6844569"/>
            </a:xfrm>
          </p:grpSpPr>
          <p:sp>
            <p:nvSpPr>
              <p:cNvPr id="16" name="Rectangle 4"/>
              <p:cNvSpPr/>
              <p:nvPr/>
            </p:nvSpPr>
            <p:spPr>
              <a:xfrm>
                <a:off x="5814845" y="-448939"/>
                <a:ext cx="3390346" cy="6844569"/>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文本框 14"/>
              <p:cNvSpPr txBox="1"/>
              <p:nvPr/>
            </p:nvSpPr>
            <p:spPr>
              <a:xfrm>
                <a:off x="6462214" y="140046"/>
                <a:ext cx="1297858" cy="5509200"/>
              </a:xfrm>
              <a:prstGeom prst="rect">
                <a:avLst/>
              </a:prstGeom>
              <a:noFill/>
            </p:spPr>
            <p:txBody>
              <a:bodyPr wrap="square" rtlCol="0">
                <a:spAutoFit/>
              </a:bodyPr>
              <a:lstStyle/>
              <a:p>
                <a:r>
                  <a:rPr lang="zh-CN" altLang="en-US" sz="8800" kern="100" dirty="0">
                    <a:solidFill>
                      <a:srgbClr val="486553"/>
                    </a:solidFill>
                    <a:latin typeface="印品雅圆体" panose="02010601030101010101" pitchFamily="2" charset="-122"/>
                    <a:ea typeface="印品雅圆体" panose="02010601030101010101" pitchFamily="2" charset="-122"/>
                  </a:rPr>
                  <a:t>感谢观看</a:t>
                </a:r>
                <a:endParaRPr lang="zh-CN" altLang="en-US" sz="8800" kern="100" dirty="0">
                  <a:solidFill>
                    <a:srgbClr val="486553"/>
                  </a:solidFill>
                  <a:latin typeface="印品雅圆体" panose="02010601030101010101" pitchFamily="2" charset="-122"/>
                  <a:ea typeface="印品雅圆体" panose="02010601030101010101" pitchFamily="2" charset="-122"/>
                </a:endParaRPr>
              </a:p>
            </p:txBody>
          </p:sp>
          <p:sp>
            <p:nvSpPr>
              <p:cNvPr id="17" name="矩形 16"/>
              <p:cNvSpPr/>
              <p:nvPr/>
            </p:nvSpPr>
            <p:spPr>
              <a:xfrm>
                <a:off x="6137159" y="-11448"/>
                <a:ext cx="2785017" cy="5983018"/>
              </a:xfrm>
              <a:prstGeom prst="rect">
                <a:avLst/>
              </a:prstGeom>
              <a:noFill/>
              <a:ln w="38100">
                <a:solidFill>
                  <a:srgbClr val="4865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rotWithShape="1">
              <a:blip r:embed="rId4"/>
              <a:srcRect/>
              <a:stretch>
                <a:fillRect/>
              </a:stretch>
            </p:blipFill>
            <p:spPr>
              <a:xfrm>
                <a:off x="8308111" y="5275829"/>
                <a:ext cx="630810" cy="534185"/>
              </a:xfrm>
              <a:prstGeom prst="rect">
                <a:avLst/>
              </a:prstGeom>
            </p:spPr>
          </p:pic>
        </p:grpSp>
        <p:sp>
          <p:nvSpPr>
            <p:cNvPr id="19" name="矩形 18"/>
            <p:cNvSpPr/>
            <p:nvPr/>
          </p:nvSpPr>
          <p:spPr>
            <a:xfrm>
              <a:off x="7612659" y="611613"/>
              <a:ext cx="507831" cy="3262940"/>
            </a:xfrm>
            <a:prstGeom prst="rect">
              <a:avLst/>
            </a:prstGeom>
          </p:spPr>
          <p:txBody>
            <a:bodyPr vert="eaVert" wrap="square">
              <a:spAutoFit/>
            </a:bodyPr>
            <a:lstStyle/>
            <a:p>
              <a:r>
                <a:rPr lang="zh-CN" altLang="en-US" sz="1050" dirty="0">
                  <a:solidFill>
                    <a:schemeClr val="tx1">
                      <a:lumMod val="95000"/>
                      <a:lumOff val="5000"/>
                    </a:schemeClr>
                  </a:solidFill>
                  <a:latin typeface="义启小魏楷" panose="02010601030101010101" pitchFamily="2" charset="-122"/>
                  <a:ea typeface="义启小魏楷" panose="02010601030101010101" pitchFamily="2" charset="-122"/>
                  <a:cs typeface="Hiragino Sans GB W3" charset="-122"/>
                  <a:sym typeface="+mn-lt"/>
                </a:rPr>
                <a:t>单击此处输入文本内容单击此处输入文本内容单击此处输入文本内容</a:t>
              </a:r>
              <a:endParaRPr lang="zh-CN" altLang="en-US" sz="1050" dirty="0"/>
            </a:p>
          </p:txBody>
        </p:sp>
        <p:pic>
          <p:nvPicPr>
            <p:cNvPr id="9" name="图片 8"/>
            <p:cNvPicPr>
              <a:picLocks noChangeAspect="1"/>
            </p:cNvPicPr>
            <p:nvPr/>
          </p:nvPicPr>
          <p:blipFill rotWithShape="1">
            <a:blip r:embed="rId5"/>
            <a:srcRect/>
            <a:stretch>
              <a:fillRect/>
            </a:stretch>
          </p:blipFill>
          <p:spPr>
            <a:xfrm>
              <a:off x="6380595" y="381696"/>
              <a:ext cx="1070907" cy="950703"/>
            </a:xfrm>
            <a:prstGeom prst="rect">
              <a:avLst/>
            </a:prstGeom>
          </p:spPr>
        </p:pic>
        <p:sp>
          <p:nvSpPr>
            <p:cNvPr id="20" name="文本框 19"/>
            <p:cNvSpPr txBox="1"/>
            <p:nvPr/>
          </p:nvSpPr>
          <p:spPr>
            <a:xfrm>
              <a:off x="7019639" y="1159647"/>
              <a:ext cx="677108" cy="5086740"/>
            </a:xfrm>
            <a:prstGeom prst="rect">
              <a:avLst/>
            </a:prstGeom>
            <a:noFill/>
          </p:spPr>
          <p:txBody>
            <a:bodyPr vert="eaVert" wrap="square" rtlCol="0">
              <a:spAutoFit/>
            </a:bodyPr>
            <a:lstStyle/>
            <a:p>
              <a:r>
                <a:rPr lang="en-US" altLang="zh-CN" sz="3200" b="1" dirty="0">
                  <a:latin typeface="印品丫丫体-D版" panose="02010601030101010101" pitchFamily="2" charset="-122"/>
                  <a:ea typeface="印品丫丫体-D版" panose="02010601030101010101" pitchFamily="2" charset="-122"/>
                </a:rPr>
                <a:t>—</a:t>
              </a:r>
              <a:r>
                <a:rPr lang="zh-CN" altLang="en-US" sz="3200" b="1" dirty="0">
                  <a:latin typeface="印品丫丫体-D版" panose="02010601030101010101" pitchFamily="2" charset="-122"/>
                  <a:ea typeface="印品丫丫体-D版" panose="02010601030101010101" pitchFamily="2" charset="-122"/>
                </a:rPr>
                <a:t>国风潮主题通用模板</a:t>
              </a:r>
              <a:r>
                <a:rPr lang="en-US" altLang="zh-CN" sz="3200" b="1" dirty="0">
                  <a:latin typeface="印品丫丫体-D版" panose="02010601030101010101" pitchFamily="2" charset="-122"/>
                  <a:ea typeface="印品丫丫体-D版" panose="02010601030101010101" pitchFamily="2" charset="-122"/>
                </a:rPr>
                <a:t>—</a:t>
              </a:r>
              <a:endParaRPr lang="zh-CN" altLang="en-US" sz="3200" b="1" dirty="0">
                <a:latin typeface="印品丫丫体-D版" panose="02010601030101010101" pitchFamily="2" charset="-122"/>
                <a:ea typeface="印品丫丫体-D版" panose="02010601030101010101" pitchFamily="2" charset="-122"/>
              </a:endParaRPr>
            </a:p>
          </p:txBody>
        </p:sp>
        <p:pic>
          <p:nvPicPr>
            <p:cNvPr id="22" name="图片 21"/>
            <p:cNvPicPr>
              <a:picLocks noChangeAspect="1"/>
            </p:cNvPicPr>
            <p:nvPr/>
          </p:nvPicPr>
          <p:blipFill rotWithShape="1">
            <a:blip r:embed="rId6"/>
            <a:srcRect r="-1961"/>
            <a:stretch>
              <a:fillRect/>
            </a:stretch>
          </p:blipFill>
          <p:spPr>
            <a:xfrm flipH="1">
              <a:off x="5055841" y="57357"/>
              <a:ext cx="1572313" cy="1223872"/>
            </a:xfrm>
            <a:prstGeom prst="rect">
              <a:avLst/>
            </a:prstGeom>
          </p:spPr>
        </p:pic>
      </p:grpSp>
      <p:pic>
        <p:nvPicPr>
          <p:cNvPr id="24" name="图片 23"/>
          <p:cNvPicPr>
            <a:picLocks noChangeAspect="1"/>
          </p:cNvPicPr>
          <p:nvPr/>
        </p:nvPicPr>
        <p:blipFill rotWithShape="1">
          <a:blip r:embed="rId7"/>
          <a:srcRect r="-1961"/>
          <a:stretch>
            <a:fillRect/>
          </a:stretch>
        </p:blipFill>
        <p:spPr>
          <a:xfrm>
            <a:off x="10605737" y="0"/>
            <a:ext cx="1646000" cy="1281229"/>
          </a:xfrm>
          <a:prstGeom prst="rect">
            <a:avLst/>
          </a:prstGeom>
        </p:spPr>
      </p:pic>
      <p:pic>
        <p:nvPicPr>
          <p:cNvPr id="25" name="图片 24"/>
          <p:cNvPicPr>
            <a:picLocks noChangeAspect="1"/>
          </p:cNvPicPr>
          <p:nvPr/>
        </p:nvPicPr>
        <p:blipFill rotWithShape="1">
          <a:blip r:embed="rId8"/>
          <a:srcRect/>
          <a:stretch>
            <a:fillRect/>
          </a:stretch>
        </p:blipFill>
        <p:spPr>
          <a:xfrm flipH="1" flipV="1">
            <a:off x="10770780" y="857047"/>
            <a:ext cx="803309" cy="713142"/>
          </a:xfrm>
          <a:prstGeom prst="rect">
            <a:avLst/>
          </a:prstGeom>
        </p:spPr>
      </p:pic>
      <p:grpSp>
        <p:nvGrpSpPr>
          <p:cNvPr id="14" name="组合 13"/>
          <p:cNvGrpSpPr/>
          <p:nvPr/>
        </p:nvGrpSpPr>
        <p:grpSpPr>
          <a:xfrm>
            <a:off x="7574974" y="2764465"/>
            <a:ext cx="4617026" cy="4093536"/>
            <a:chOff x="6243184" y="1583677"/>
            <a:chExt cx="5948816" cy="5274324"/>
          </a:xfrm>
        </p:grpSpPr>
        <p:pic>
          <p:nvPicPr>
            <p:cNvPr id="13" name="图片 12"/>
            <p:cNvPicPr>
              <a:picLocks noChangeAspect="1"/>
            </p:cNvPicPr>
            <p:nvPr/>
          </p:nvPicPr>
          <p:blipFill rotWithShape="1">
            <a:blip r:embed="rId9"/>
            <a:srcRect/>
            <a:stretch>
              <a:fillRect/>
            </a:stretch>
          </p:blipFill>
          <p:spPr>
            <a:xfrm rot="5400000" flipH="1">
              <a:off x="6727579" y="2944605"/>
              <a:ext cx="3429000" cy="4397789"/>
            </a:xfrm>
            <a:prstGeom prst="rect">
              <a:avLst/>
            </a:prstGeom>
          </p:spPr>
        </p:pic>
        <p:pic>
          <p:nvPicPr>
            <p:cNvPr id="8" name="图片 7"/>
            <p:cNvPicPr>
              <a:picLocks noChangeAspect="1"/>
            </p:cNvPicPr>
            <p:nvPr/>
          </p:nvPicPr>
          <p:blipFill rotWithShape="1">
            <a:blip r:embed="rId1"/>
            <a:srcRect/>
            <a:stretch>
              <a:fillRect/>
            </a:stretch>
          </p:blipFill>
          <p:spPr>
            <a:xfrm flipH="1">
              <a:off x="8079556" y="1583677"/>
              <a:ext cx="4112444" cy="5274324"/>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3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16"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53" presetClass="entr" presetSubtype="16"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par>
                                <p:cTn id="30" presetID="53" presetClass="entr" presetSubtype="16"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a:extLst>
              <a:ext uri="{28A0092B-C50C-407E-A947-70E740481C1C}">
                <a14:useLocalDpi xmlns:a14="http://schemas.microsoft.com/office/drawing/2010/main" val="0"/>
              </a:ext>
            </a:extLst>
          </a:blip>
          <a:srcRect/>
          <a:stretch>
            <a:fillRect/>
          </a:stretch>
        </p:blipFill>
        <p:spPr>
          <a:xfrm flipH="1">
            <a:off x="9120153" y="261257"/>
            <a:ext cx="4117188" cy="5280410"/>
          </a:xfrm>
          <a:prstGeom prst="rect">
            <a:avLst/>
          </a:prstGeom>
        </p:spPr>
      </p:pic>
      <p:sp>
        <p:nvSpPr>
          <p:cNvPr id="5" name="Rectangle 4"/>
          <p:cNvSpPr/>
          <p:nvPr/>
        </p:nvSpPr>
        <p:spPr>
          <a:xfrm>
            <a:off x="3722000" y="337647"/>
            <a:ext cx="4747999" cy="6182706"/>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椭圆 5"/>
          <p:cNvSpPr/>
          <p:nvPr/>
        </p:nvSpPr>
        <p:spPr>
          <a:xfrm>
            <a:off x="4754544" y="823965"/>
            <a:ext cx="2682910" cy="2682910"/>
          </a:xfrm>
          <a:prstGeom prst="ellipse">
            <a:avLst/>
          </a:prstGeom>
          <a:solidFill>
            <a:srgbClr val="486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500" dirty="0">
                <a:latin typeface="印品雅圆体" panose="02010601030101010101" pitchFamily="2" charset="-122"/>
                <a:ea typeface="印品雅圆体" panose="02010601030101010101" pitchFamily="2" charset="-122"/>
              </a:rPr>
              <a:t>壹</a:t>
            </a:r>
            <a:endParaRPr lang="zh-CN" altLang="en-US" sz="11500" dirty="0">
              <a:latin typeface="印品雅圆体" panose="02010601030101010101" pitchFamily="2" charset="-122"/>
              <a:ea typeface="印品雅圆体" panose="02010601030101010101" pitchFamily="2" charset="-122"/>
            </a:endParaRPr>
          </a:p>
        </p:txBody>
      </p:sp>
      <p:pic>
        <p:nvPicPr>
          <p:cNvPr id="7" name="图片 6"/>
          <p:cNvPicPr>
            <a:picLocks noChangeAspect="1"/>
          </p:cNvPicPr>
          <p:nvPr/>
        </p:nvPicPr>
        <p:blipFill rotWithShape="1">
          <a:blip r:embed="rId2"/>
          <a:srcRect r="-1961"/>
          <a:stretch>
            <a:fillRect/>
          </a:stretch>
        </p:blipFill>
        <p:spPr>
          <a:xfrm flipH="1">
            <a:off x="3651660" y="336620"/>
            <a:ext cx="2349466" cy="1828800"/>
          </a:xfrm>
          <a:prstGeom prst="rect">
            <a:avLst/>
          </a:prstGeom>
        </p:spPr>
      </p:pic>
      <p:sp>
        <p:nvSpPr>
          <p:cNvPr id="8" name="文本框 7"/>
          <p:cNvSpPr txBox="1"/>
          <p:nvPr/>
        </p:nvSpPr>
        <p:spPr>
          <a:xfrm>
            <a:off x="4104388" y="4430971"/>
            <a:ext cx="3983221" cy="523220"/>
          </a:xfrm>
          <a:prstGeom prst="rect">
            <a:avLst/>
          </a:prstGeom>
          <a:noFill/>
        </p:spPr>
        <p:txBody>
          <a:bodyPr vert="horz" wrap="square" rtlCol="0">
            <a:spAutoFit/>
          </a:bodyPr>
          <a:lstStyle/>
          <a:p>
            <a:pPr algn="ctr"/>
            <a:r>
              <a:rPr lang="zh-CN" altLang="en-US" sz="1400" b="1" dirty="0">
                <a:solidFill>
                  <a:srgbClr val="486553"/>
                </a:solidFill>
                <a:latin typeface="印品丫丫体-D版" panose="02010601030101010101" pitchFamily="2" charset="-122"/>
                <a:ea typeface="印品丫丫体-D版" panose="02010601030101010101" pitchFamily="2" charset="-122"/>
                <a:cs typeface="Hiragino Sans GB W3" charset="-122"/>
                <a:sym typeface="+mn-lt"/>
              </a:rPr>
              <a:t>单击此处输入文本内容单击此处输入文本内单击此处输入文本内容单击此处输入文本内容</a:t>
            </a:r>
            <a:endParaRPr lang="zh-CN" altLang="en-US" sz="1400" b="1" dirty="0">
              <a:solidFill>
                <a:srgbClr val="486553"/>
              </a:solidFill>
              <a:latin typeface="印品丫丫体-D版" panose="02010601030101010101" pitchFamily="2" charset="-122"/>
              <a:ea typeface="印品丫丫体-D版" panose="02010601030101010101" pitchFamily="2" charset="-122"/>
              <a:cs typeface="Hiragino Sans GB W3" charset="-122"/>
              <a:sym typeface="+mn-lt"/>
            </a:endParaRPr>
          </a:p>
        </p:txBody>
      </p:sp>
      <p:sp>
        <p:nvSpPr>
          <p:cNvPr id="9" name="文本框 8"/>
          <p:cNvSpPr txBox="1"/>
          <p:nvPr/>
        </p:nvSpPr>
        <p:spPr>
          <a:xfrm>
            <a:off x="4104388" y="3696555"/>
            <a:ext cx="3983221" cy="646331"/>
          </a:xfrm>
          <a:prstGeom prst="rect">
            <a:avLst/>
          </a:prstGeom>
          <a:noFill/>
        </p:spPr>
        <p:txBody>
          <a:bodyPr vert="horz" wrap="square" rtlCol="0">
            <a:spAutoFit/>
          </a:bodyPr>
          <a:lstStyle/>
          <a:p>
            <a:pPr algn="ctr"/>
            <a:r>
              <a:rPr lang="zh-CN" altLang="en-US" sz="3600" b="1" dirty="0">
                <a:solidFill>
                  <a:srgbClr val="486553"/>
                </a:solidFill>
                <a:latin typeface="印品丫丫体-D版" panose="02010601030101010101" pitchFamily="2" charset="-122"/>
                <a:ea typeface="印品丫丫体-D版" panose="02010601030101010101" pitchFamily="2" charset="-122"/>
                <a:cs typeface="Hiragino Sans GB W3" charset="-122"/>
                <a:sym typeface="+mn-lt"/>
              </a:rPr>
              <a:t>请输入标题</a:t>
            </a:r>
            <a:endParaRPr lang="zh-CN" altLang="en-US" sz="3600" b="1" dirty="0">
              <a:solidFill>
                <a:srgbClr val="486553"/>
              </a:solidFill>
              <a:latin typeface="印品丫丫体-D版" panose="02010601030101010101" pitchFamily="2" charset="-122"/>
              <a:ea typeface="印品丫丫体-D版" panose="02010601030101010101" pitchFamily="2" charset="-122"/>
              <a:cs typeface="Hiragino Sans GB W3" charset="-122"/>
              <a:sym typeface="+mn-lt"/>
            </a:endParaRPr>
          </a:p>
        </p:txBody>
      </p:sp>
      <p:pic>
        <p:nvPicPr>
          <p:cNvPr id="13" name="图片 12"/>
          <p:cNvPicPr>
            <a:picLocks noChangeAspect="1"/>
          </p:cNvPicPr>
          <p:nvPr/>
        </p:nvPicPr>
        <p:blipFill rotWithShape="1">
          <a:blip r:embed="rId1">
            <a:extLst>
              <a:ext uri="{28A0092B-C50C-407E-A947-70E740481C1C}">
                <a14:useLocalDpi xmlns:a14="http://schemas.microsoft.com/office/drawing/2010/main" val="0"/>
              </a:ext>
            </a:extLst>
          </a:blip>
          <a:srcRect/>
          <a:stretch>
            <a:fillRect/>
          </a:stretch>
        </p:blipFill>
        <p:spPr>
          <a:xfrm>
            <a:off x="-727557" y="2563566"/>
            <a:ext cx="3727988" cy="4781249"/>
          </a:xfrm>
          <a:prstGeom prst="rect">
            <a:avLst/>
          </a:prstGeom>
        </p:spPr>
      </p:pic>
      <p:pic>
        <p:nvPicPr>
          <p:cNvPr id="14" name="图片 13"/>
          <p:cNvPicPr>
            <a:picLocks noChangeAspect="1"/>
          </p:cNvPicPr>
          <p:nvPr/>
        </p:nvPicPr>
        <p:blipFill rotWithShape="1">
          <a:blip r:embed="rId3"/>
          <a:srcRect/>
          <a:stretch>
            <a:fillRect/>
          </a:stretch>
        </p:blipFill>
        <p:spPr>
          <a:xfrm>
            <a:off x="2798099" y="3295597"/>
            <a:ext cx="2146244" cy="1395192"/>
          </a:xfrm>
          <a:prstGeom prst="rect">
            <a:avLst/>
          </a:prstGeom>
        </p:spPr>
      </p:pic>
      <p:pic>
        <p:nvPicPr>
          <p:cNvPr id="15" name="图片 14"/>
          <p:cNvPicPr>
            <a:picLocks noChangeAspect="1"/>
          </p:cNvPicPr>
          <p:nvPr/>
        </p:nvPicPr>
        <p:blipFill rotWithShape="1">
          <a:blip r:embed="rId4"/>
          <a:srcRect/>
          <a:stretch>
            <a:fillRect/>
          </a:stretch>
        </p:blipFill>
        <p:spPr>
          <a:xfrm>
            <a:off x="7612659" y="5724768"/>
            <a:ext cx="630810" cy="5341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par>
                                <p:cTn id="41" presetID="53" presetClass="entr" presetSubtype="16"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par>
                                <p:cTn id="46" presetID="53" presetClass="entr" presetSubtype="16"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Effect transition="in" filter="fade">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a:stretch>
            <a:fillRect/>
          </a:stretch>
        </p:blipFill>
        <p:spPr>
          <a:xfrm>
            <a:off x="6096000" y="120580"/>
            <a:ext cx="4958862" cy="4958862"/>
          </a:xfrm>
          <a:prstGeom prst="rect">
            <a:avLst/>
          </a:prstGeom>
        </p:spPr>
      </p:pic>
      <p:pic>
        <p:nvPicPr>
          <p:cNvPr id="15" name="图片 14"/>
          <p:cNvPicPr>
            <a:picLocks noChangeAspect="1"/>
          </p:cNvPicPr>
          <p:nvPr/>
        </p:nvPicPr>
        <p:blipFill>
          <a:blip r:embed="rId2"/>
          <a:stretch>
            <a:fillRect/>
          </a:stretch>
        </p:blipFill>
        <p:spPr>
          <a:xfrm>
            <a:off x="6338835" y="3370385"/>
            <a:ext cx="3418114" cy="3418114"/>
          </a:xfrm>
          <a:prstGeom prst="rect">
            <a:avLst/>
          </a:prstGeom>
        </p:spPr>
      </p:pic>
      <p:grpSp>
        <p:nvGrpSpPr>
          <p:cNvPr id="16" name="组合 15"/>
          <p:cNvGrpSpPr/>
          <p:nvPr/>
        </p:nvGrpSpPr>
        <p:grpSpPr>
          <a:xfrm>
            <a:off x="4166859" y="1587101"/>
            <a:ext cx="1929141" cy="4131165"/>
            <a:chOff x="833723" y="2318794"/>
            <a:chExt cx="1929141" cy="4131165"/>
          </a:xfrm>
        </p:grpSpPr>
        <p:sp>
          <p:nvSpPr>
            <p:cNvPr id="17" name="矩形: 圆角 16"/>
            <p:cNvSpPr/>
            <p:nvPr/>
          </p:nvSpPr>
          <p:spPr>
            <a:xfrm>
              <a:off x="833723" y="2318794"/>
              <a:ext cx="1929141" cy="4131165"/>
            </a:xfrm>
            <a:prstGeom prst="roundRect">
              <a:avLst>
                <a:gd name="adj" fmla="val 14584"/>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8" name="文本框 17"/>
            <p:cNvSpPr txBox="1"/>
            <p:nvPr/>
          </p:nvSpPr>
          <p:spPr>
            <a:xfrm>
              <a:off x="1180993" y="2654385"/>
              <a:ext cx="1477328" cy="3608763"/>
            </a:xfrm>
            <a:prstGeom prst="rect">
              <a:avLst/>
            </a:prstGeom>
            <a:noFill/>
          </p:spPr>
          <p:txBody>
            <a:bodyPr vert="eaVert" wrap="square" rtlCol="0">
              <a:spAutoFit/>
            </a:bodyPr>
            <a:lstStyle/>
            <a:p>
              <a:pPr>
                <a:lnSpc>
                  <a:spcPct val="200000"/>
                </a:lnSpc>
              </a:pPr>
              <a:r>
                <a:rPr lang="zh-CN" altLang="en-US" sz="1400" dirty="0">
                  <a:solidFill>
                    <a:schemeClr val="tx1">
                      <a:lumMod val="95000"/>
                      <a:lumOff val="5000"/>
                    </a:schemeClr>
                  </a:solidFill>
                  <a:latin typeface="印品丫丫体-D版" panose="02010601030101010101" pitchFamily="2" charset="-122"/>
                  <a:ea typeface="印品丫丫体-D版" panose="02010601030101010101" pitchFamily="2" charset="-122"/>
                  <a:cs typeface="Hiragino Sans GB W3" charset="-122"/>
                  <a:sym typeface="+mn-lt"/>
                </a:rPr>
                <a:t>输入文本内容，单击此处输入文本内容，单击此处输入文本内容，单击此处输入文本内容单击此处输入文本内容。</a:t>
              </a:r>
              <a:endParaRPr lang="zh-CN" altLang="en-US" sz="1400" dirty="0">
                <a:solidFill>
                  <a:schemeClr val="tx1">
                    <a:lumMod val="95000"/>
                    <a:lumOff val="5000"/>
                  </a:schemeClr>
                </a:solidFill>
                <a:latin typeface="印品丫丫体-D版" panose="02010601030101010101" pitchFamily="2" charset="-122"/>
                <a:ea typeface="印品丫丫体-D版" panose="02010601030101010101" pitchFamily="2" charset="-122"/>
                <a:cs typeface="Hiragino Sans GB W3" charset="-122"/>
                <a:sym typeface="+mn-lt"/>
              </a:endParaRPr>
            </a:p>
          </p:txBody>
        </p:sp>
        <p:pic>
          <p:nvPicPr>
            <p:cNvPr id="19" name="图片 18"/>
            <p:cNvPicPr>
              <a:picLocks noChangeAspect="1"/>
            </p:cNvPicPr>
            <p:nvPr/>
          </p:nvPicPr>
          <p:blipFill>
            <a:blip r:embed="rId3">
              <a:clrChange>
                <a:clrFrom>
                  <a:srgbClr val="FFFFFF"/>
                </a:clrFrom>
                <a:clrTo>
                  <a:srgbClr val="FFFFFF">
                    <a:alpha val="0"/>
                  </a:srgbClr>
                </a:clrTo>
              </a:clrChange>
            </a:blip>
            <a:stretch>
              <a:fillRect/>
            </a:stretch>
          </p:blipFill>
          <p:spPr>
            <a:xfrm>
              <a:off x="1013001" y="5944031"/>
              <a:ext cx="229541" cy="225926"/>
            </a:xfrm>
            <a:prstGeom prst="rect">
              <a:avLst/>
            </a:prstGeom>
          </p:spPr>
        </p:pic>
      </p:grpSp>
      <p:grpSp>
        <p:nvGrpSpPr>
          <p:cNvPr id="20" name="组合 19"/>
          <p:cNvGrpSpPr/>
          <p:nvPr/>
        </p:nvGrpSpPr>
        <p:grpSpPr>
          <a:xfrm>
            <a:off x="1499000" y="1922692"/>
            <a:ext cx="1929141" cy="4131165"/>
            <a:chOff x="833723" y="2318794"/>
            <a:chExt cx="1929141" cy="4131165"/>
          </a:xfrm>
        </p:grpSpPr>
        <p:sp>
          <p:nvSpPr>
            <p:cNvPr id="21" name="矩形: 圆角 20"/>
            <p:cNvSpPr/>
            <p:nvPr/>
          </p:nvSpPr>
          <p:spPr>
            <a:xfrm>
              <a:off x="833723" y="2318794"/>
              <a:ext cx="1929141" cy="4131165"/>
            </a:xfrm>
            <a:prstGeom prst="roundRect">
              <a:avLst>
                <a:gd name="adj" fmla="val 14584"/>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2" name="文本框 21"/>
            <p:cNvSpPr txBox="1"/>
            <p:nvPr/>
          </p:nvSpPr>
          <p:spPr>
            <a:xfrm>
              <a:off x="1180993" y="2654385"/>
              <a:ext cx="1477328" cy="3608763"/>
            </a:xfrm>
            <a:prstGeom prst="rect">
              <a:avLst/>
            </a:prstGeom>
            <a:noFill/>
          </p:spPr>
          <p:txBody>
            <a:bodyPr vert="eaVert" wrap="square" rtlCol="0">
              <a:spAutoFit/>
            </a:bodyPr>
            <a:lstStyle/>
            <a:p>
              <a:pPr>
                <a:lnSpc>
                  <a:spcPct val="200000"/>
                </a:lnSpc>
              </a:pPr>
              <a:r>
                <a:rPr lang="zh-CN" altLang="en-US" sz="1400" dirty="0">
                  <a:solidFill>
                    <a:schemeClr val="tx1">
                      <a:lumMod val="95000"/>
                      <a:lumOff val="5000"/>
                    </a:schemeClr>
                  </a:solidFill>
                  <a:latin typeface="印品丫丫体-D版" panose="02010601030101010101" pitchFamily="2" charset="-122"/>
                  <a:ea typeface="印品丫丫体-D版" panose="02010601030101010101" pitchFamily="2" charset="-122"/>
                  <a:cs typeface="Hiragino Sans GB W3" charset="-122"/>
                  <a:sym typeface="+mn-lt"/>
                </a:rPr>
                <a:t>输入文本内容，单击此处输入文本内容，单击此处输入文本内容，单击此处输入文本内容单击此处输入文本内容。</a:t>
              </a:r>
              <a:endParaRPr lang="zh-CN" altLang="en-US" sz="1400" dirty="0">
                <a:solidFill>
                  <a:schemeClr val="tx1">
                    <a:lumMod val="95000"/>
                    <a:lumOff val="5000"/>
                  </a:schemeClr>
                </a:solidFill>
                <a:latin typeface="印品丫丫体-D版" panose="02010601030101010101" pitchFamily="2" charset="-122"/>
                <a:ea typeface="印品丫丫体-D版" panose="02010601030101010101" pitchFamily="2" charset="-122"/>
                <a:cs typeface="Hiragino Sans GB W3" charset="-122"/>
                <a:sym typeface="+mn-lt"/>
              </a:endParaRPr>
            </a:p>
          </p:txBody>
        </p:sp>
        <p:pic>
          <p:nvPicPr>
            <p:cNvPr id="23" name="图片 22"/>
            <p:cNvPicPr>
              <a:picLocks noChangeAspect="1"/>
            </p:cNvPicPr>
            <p:nvPr/>
          </p:nvPicPr>
          <p:blipFill>
            <a:blip r:embed="rId3">
              <a:clrChange>
                <a:clrFrom>
                  <a:srgbClr val="FFFFFF"/>
                </a:clrFrom>
                <a:clrTo>
                  <a:srgbClr val="FFFFFF">
                    <a:alpha val="0"/>
                  </a:srgbClr>
                </a:clrTo>
              </a:clrChange>
            </a:blip>
            <a:stretch>
              <a:fillRect/>
            </a:stretch>
          </p:blipFill>
          <p:spPr>
            <a:xfrm>
              <a:off x="1013001" y="5944031"/>
              <a:ext cx="229541" cy="225926"/>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3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par>
                                <p:cTn id="22" presetID="53" presetClass="entr" presetSubtype="16"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189434" y="1013587"/>
            <a:ext cx="4906566" cy="4379866"/>
            <a:chOff x="6219930" y="943249"/>
            <a:chExt cx="4906566" cy="4379866"/>
          </a:xfrm>
        </p:grpSpPr>
        <p:grpSp>
          <p:nvGrpSpPr>
            <p:cNvPr id="7" name="组合 6"/>
            <p:cNvGrpSpPr/>
            <p:nvPr/>
          </p:nvGrpSpPr>
          <p:grpSpPr>
            <a:xfrm>
              <a:off x="6219930" y="943249"/>
              <a:ext cx="4906566" cy="4379866"/>
              <a:chOff x="964642" y="521218"/>
              <a:chExt cx="4906566" cy="4379866"/>
            </a:xfrm>
          </p:grpSpPr>
          <p:sp>
            <p:nvSpPr>
              <p:cNvPr id="2" name="椭圆 1"/>
              <p:cNvSpPr/>
              <p:nvPr/>
            </p:nvSpPr>
            <p:spPr>
              <a:xfrm>
                <a:off x="964642" y="1193242"/>
                <a:ext cx="3707842" cy="37078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6" name="图片 5"/>
              <p:cNvPicPr>
                <a:picLocks noChangeAspect="1"/>
              </p:cNvPicPr>
              <p:nvPr/>
            </p:nvPicPr>
            <p:blipFill>
              <a:blip r:embed="rId1"/>
              <a:stretch>
                <a:fillRect/>
              </a:stretch>
            </p:blipFill>
            <p:spPr>
              <a:xfrm>
                <a:off x="3270281" y="521218"/>
                <a:ext cx="2600927" cy="2600927"/>
              </a:xfrm>
              <a:prstGeom prst="rect">
                <a:avLst/>
              </a:prstGeom>
            </p:spPr>
          </p:pic>
        </p:grpSp>
        <p:sp>
          <p:nvSpPr>
            <p:cNvPr id="10" name="文本框 9"/>
            <p:cNvSpPr txBox="1"/>
            <p:nvPr/>
          </p:nvSpPr>
          <p:spPr>
            <a:xfrm>
              <a:off x="6623125" y="2622788"/>
              <a:ext cx="3202908" cy="523220"/>
            </a:xfrm>
            <a:prstGeom prst="rect">
              <a:avLst/>
            </a:prstGeom>
            <a:noFill/>
          </p:spPr>
          <p:txBody>
            <a:bodyPr vert="horz" wrap="square" rtlCol="0">
              <a:spAutoFit/>
            </a:bodyPr>
            <a:lstStyle/>
            <a:p>
              <a:r>
                <a:rPr lang="zh-CN" altLang="en-US" sz="2800" b="1" dirty="0">
                  <a:solidFill>
                    <a:schemeClr val="bg1"/>
                  </a:solidFill>
                  <a:latin typeface="印品丫丫体-D版" panose="02010601030101010101" pitchFamily="2" charset="-122"/>
                  <a:ea typeface="印品丫丫体-D版" panose="02010601030101010101" pitchFamily="2" charset="-122"/>
                </a:rPr>
                <a:t>一行白鹭上青天</a:t>
              </a:r>
              <a:endParaRPr lang="zh-CN" altLang="en-US" sz="2800" b="1" dirty="0">
                <a:solidFill>
                  <a:schemeClr val="bg1"/>
                </a:solidFill>
                <a:latin typeface="印品丫丫体-D版" panose="02010601030101010101" pitchFamily="2" charset="-122"/>
                <a:ea typeface="印品丫丫体-D版" panose="02010601030101010101" pitchFamily="2" charset="-122"/>
              </a:endParaRPr>
            </a:p>
          </p:txBody>
        </p:sp>
        <p:sp>
          <p:nvSpPr>
            <p:cNvPr id="11" name="矩形 10"/>
            <p:cNvSpPr/>
            <p:nvPr/>
          </p:nvSpPr>
          <p:spPr>
            <a:xfrm>
              <a:off x="6843331" y="3341986"/>
              <a:ext cx="2461039" cy="1384995"/>
            </a:xfrm>
            <a:prstGeom prst="rect">
              <a:avLst/>
            </a:prstGeom>
          </p:spPr>
          <p:txBody>
            <a:bodyPr vert="horz" wrap="square">
              <a:spAutoFit/>
            </a:bodyPr>
            <a:lstStyle/>
            <a:p>
              <a:pPr algn="ctr"/>
              <a:r>
                <a:rPr lang="zh-CN" altLang="en-US" sz="1400" dirty="0">
                  <a:solidFill>
                    <a:schemeClr val="bg1"/>
                  </a:solidFill>
                  <a:latin typeface="义启小魏楷" panose="02010601030101010101" pitchFamily="2" charset="-122"/>
                  <a:ea typeface="义启小魏楷" panose="02010601030101010101" pitchFamily="2" charset="-122"/>
                  <a:cs typeface="Hiragino Sans GB W3" charset="-122"/>
                  <a:sym typeface="+mn-lt"/>
                </a:rPr>
                <a:t>单击此处输入文本内容单击此处输入文本内容单击此处输入文本内容单击此处输入文本内容单击此处输入文本内容单击此处输入文本内容</a:t>
              </a:r>
              <a:endParaRPr lang="zh-CN" altLang="en-US" sz="1400" dirty="0">
                <a:solidFill>
                  <a:schemeClr val="bg1"/>
                </a:solidFill>
              </a:endParaRPr>
            </a:p>
            <a:p>
              <a:pPr algn="ctr"/>
              <a:endParaRPr lang="zh-CN" altLang="en-US" sz="1400" dirty="0">
                <a:solidFill>
                  <a:schemeClr val="bg1"/>
                </a:solidFill>
              </a:endParaRPr>
            </a:p>
          </p:txBody>
        </p:sp>
        <p:pic>
          <p:nvPicPr>
            <p:cNvPr id="12" name="图片 11"/>
            <p:cNvPicPr>
              <a:picLocks noChangeAspect="1"/>
            </p:cNvPicPr>
            <p:nvPr/>
          </p:nvPicPr>
          <p:blipFill rotWithShape="1">
            <a:blip r:embed="rId2"/>
            <a:srcRect r="-1961"/>
            <a:stretch>
              <a:fillRect/>
            </a:stretch>
          </p:blipFill>
          <p:spPr>
            <a:xfrm rot="19405049" flipH="1">
              <a:off x="7017122" y="4256539"/>
              <a:ext cx="1302272" cy="1013675"/>
            </a:xfrm>
            <a:prstGeom prst="rect">
              <a:avLst/>
            </a:prstGeom>
          </p:spPr>
        </p:pic>
      </p:grpSp>
      <p:grpSp>
        <p:nvGrpSpPr>
          <p:cNvPr id="14" name="组合 13"/>
          <p:cNvGrpSpPr/>
          <p:nvPr/>
        </p:nvGrpSpPr>
        <p:grpSpPr>
          <a:xfrm>
            <a:off x="5956112" y="1527266"/>
            <a:ext cx="3707842" cy="3866187"/>
            <a:chOff x="6219930" y="1456928"/>
            <a:chExt cx="3707842" cy="3866187"/>
          </a:xfrm>
        </p:grpSpPr>
        <p:sp>
          <p:nvSpPr>
            <p:cNvPr id="19" name="椭圆 18"/>
            <p:cNvSpPr/>
            <p:nvPr/>
          </p:nvSpPr>
          <p:spPr>
            <a:xfrm>
              <a:off x="6219930" y="1615273"/>
              <a:ext cx="3707842" cy="37078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6623125" y="2622788"/>
              <a:ext cx="3202908" cy="523220"/>
            </a:xfrm>
            <a:prstGeom prst="rect">
              <a:avLst/>
            </a:prstGeom>
            <a:noFill/>
          </p:spPr>
          <p:txBody>
            <a:bodyPr vert="horz" wrap="square" rtlCol="0">
              <a:spAutoFit/>
            </a:bodyPr>
            <a:lstStyle/>
            <a:p>
              <a:r>
                <a:rPr lang="zh-CN" altLang="en-US" sz="2800" b="1" dirty="0">
                  <a:solidFill>
                    <a:schemeClr val="bg1"/>
                  </a:solidFill>
                  <a:latin typeface="印品丫丫体-D版" panose="02010601030101010101" pitchFamily="2" charset="-122"/>
                  <a:ea typeface="印品丫丫体-D版" panose="02010601030101010101" pitchFamily="2" charset="-122"/>
                </a:rPr>
                <a:t>一行白鹭上青天</a:t>
              </a:r>
              <a:endParaRPr lang="zh-CN" altLang="en-US" sz="2800" b="1" dirty="0">
                <a:solidFill>
                  <a:schemeClr val="bg1"/>
                </a:solidFill>
                <a:latin typeface="印品丫丫体-D版" panose="02010601030101010101" pitchFamily="2" charset="-122"/>
                <a:ea typeface="印品丫丫体-D版" panose="02010601030101010101" pitchFamily="2" charset="-122"/>
              </a:endParaRPr>
            </a:p>
          </p:txBody>
        </p:sp>
        <p:sp>
          <p:nvSpPr>
            <p:cNvPr id="17" name="矩形 16"/>
            <p:cNvSpPr/>
            <p:nvPr/>
          </p:nvSpPr>
          <p:spPr>
            <a:xfrm>
              <a:off x="6843331" y="3341986"/>
              <a:ext cx="2461039" cy="1384995"/>
            </a:xfrm>
            <a:prstGeom prst="rect">
              <a:avLst/>
            </a:prstGeom>
          </p:spPr>
          <p:txBody>
            <a:bodyPr vert="horz" wrap="square">
              <a:spAutoFit/>
            </a:bodyPr>
            <a:lstStyle/>
            <a:p>
              <a:pPr algn="ctr"/>
              <a:r>
                <a:rPr lang="zh-CN" altLang="en-US" sz="1400" dirty="0">
                  <a:solidFill>
                    <a:schemeClr val="bg1"/>
                  </a:solidFill>
                  <a:latin typeface="义启小魏楷" panose="02010601030101010101" pitchFamily="2" charset="-122"/>
                  <a:ea typeface="义启小魏楷" panose="02010601030101010101" pitchFamily="2" charset="-122"/>
                  <a:cs typeface="Hiragino Sans GB W3" charset="-122"/>
                  <a:sym typeface="+mn-lt"/>
                </a:rPr>
                <a:t>单击此处输入文本内容单击此处输入文本内容单击此处输入文本内容单击此处输入文本内容单击此处输入文本内容单击此处输入文本内容</a:t>
              </a:r>
              <a:endParaRPr lang="zh-CN" altLang="en-US" sz="1400" dirty="0">
                <a:solidFill>
                  <a:schemeClr val="bg1"/>
                </a:solidFill>
              </a:endParaRPr>
            </a:p>
            <a:p>
              <a:pPr algn="ctr"/>
              <a:endParaRPr lang="zh-CN" altLang="en-US" sz="1400" dirty="0">
                <a:solidFill>
                  <a:schemeClr val="bg1"/>
                </a:solidFill>
              </a:endParaRPr>
            </a:p>
          </p:txBody>
        </p:sp>
        <p:pic>
          <p:nvPicPr>
            <p:cNvPr id="18" name="图片 17"/>
            <p:cNvPicPr>
              <a:picLocks noChangeAspect="1"/>
            </p:cNvPicPr>
            <p:nvPr/>
          </p:nvPicPr>
          <p:blipFill rotWithShape="1">
            <a:blip r:embed="rId2"/>
            <a:srcRect r="-1961"/>
            <a:stretch>
              <a:fillRect/>
            </a:stretch>
          </p:blipFill>
          <p:spPr>
            <a:xfrm rot="19405049" flipH="1">
              <a:off x="6667732" y="1456928"/>
              <a:ext cx="1302272" cy="1013675"/>
            </a:xfrm>
            <a:prstGeom prst="rect">
              <a:avLst/>
            </a:prstGeom>
          </p:spPr>
        </p:pic>
      </p:grpSp>
      <p:pic>
        <p:nvPicPr>
          <p:cNvPr id="22" name="图片 21"/>
          <p:cNvPicPr>
            <a:picLocks noChangeAspect="1"/>
          </p:cNvPicPr>
          <p:nvPr/>
        </p:nvPicPr>
        <p:blipFill rotWithShape="1">
          <a:blip r:embed="rId3"/>
          <a:srcRect/>
          <a:stretch>
            <a:fillRect/>
          </a:stretch>
        </p:blipFill>
        <p:spPr>
          <a:xfrm>
            <a:off x="8846840" y="3137982"/>
            <a:ext cx="1354450" cy="18013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srcRect/>
          <a:stretch>
            <a:fillRect/>
          </a:stretch>
        </p:blipFill>
        <p:spPr>
          <a:xfrm>
            <a:off x="-123682" y="1477599"/>
            <a:ext cx="5087568" cy="5149288"/>
          </a:xfrm>
          <a:prstGeom prst="rect">
            <a:avLst/>
          </a:prstGeom>
        </p:spPr>
      </p:pic>
      <p:sp>
        <p:nvSpPr>
          <p:cNvPr id="6" name="文本框 5"/>
          <p:cNvSpPr txBox="1"/>
          <p:nvPr/>
        </p:nvSpPr>
        <p:spPr>
          <a:xfrm>
            <a:off x="2420102" y="3175080"/>
            <a:ext cx="1709213" cy="1754326"/>
          </a:xfrm>
          <a:prstGeom prst="rect">
            <a:avLst/>
          </a:prstGeom>
          <a:noFill/>
        </p:spPr>
        <p:txBody>
          <a:bodyPr wrap="square" rtlCol="0">
            <a:spAutoFit/>
          </a:bodyPr>
          <a:lstStyle/>
          <a:p>
            <a:r>
              <a:rPr lang="zh-CN" altLang="en-US" sz="5400" kern="100" dirty="0">
                <a:solidFill>
                  <a:schemeClr val="bg1"/>
                </a:solidFill>
                <a:latin typeface="印品雅圆体" panose="02010601030101010101" pitchFamily="2" charset="-122"/>
                <a:ea typeface="印品雅圆体" panose="02010601030101010101" pitchFamily="2" charset="-122"/>
              </a:rPr>
              <a:t>中国</a:t>
            </a:r>
            <a:endParaRPr lang="en-US" altLang="zh-CN" sz="5400" kern="100" dirty="0">
              <a:solidFill>
                <a:schemeClr val="bg1"/>
              </a:solidFill>
              <a:latin typeface="印品雅圆体" panose="02010601030101010101" pitchFamily="2" charset="-122"/>
              <a:ea typeface="印品雅圆体" panose="02010601030101010101" pitchFamily="2" charset="-122"/>
            </a:endParaRPr>
          </a:p>
          <a:p>
            <a:r>
              <a:rPr lang="zh-CN" altLang="en-US" sz="5400" kern="100" dirty="0">
                <a:solidFill>
                  <a:schemeClr val="bg1"/>
                </a:solidFill>
                <a:latin typeface="印品雅圆体" panose="02010601030101010101" pitchFamily="2" charset="-122"/>
                <a:ea typeface="印品雅圆体" panose="02010601030101010101" pitchFamily="2" charset="-122"/>
              </a:rPr>
              <a:t>风潮</a:t>
            </a:r>
            <a:endParaRPr lang="zh-CN" altLang="en-US" sz="5400" kern="100" dirty="0">
              <a:solidFill>
                <a:schemeClr val="bg1"/>
              </a:solidFill>
              <a:latin typeface="印品雅圆体" panose="02010601030101010101" pitchFamily="2" charset="-122"/>
              <a:ea typeface="印品雅圆体" panose="02010601030101010101" pitchFamily="2" charset="-122"/>
            </a:endParaRPr>
          </a:p>
        </p:txBody>
      </p:sp>
      <p:grpSp>
        <p:nvGrpSpPr>
          <p:cNvPr id="14" name="组合 13"/>
          <p:cNvGrpSpPr/>
          <p:nvPr/>
        </p:nvGrpSpPr>
        <p:grpSpPr>
          <a:xfrm>
            <a:off x="4825004" y="1405902"/>
            <a:ext cx="2452361" cy="4301562"/>
            <a:chOff x="4825004" y="1405902"/>
            <a:chExt cx="2452361" cy="4301562"/>
          </a:xfrm>
        </p:grpSpPr>
        <p:grpSp>
          <p:nvGrpSpPr>
            <p:cNvPr id="12" name="组合 11"/>
            <p:cNvGrpSpPr/>
            <p:nvPr/>
          </p:nvGrpSpPr>
          <p:grpSpPr>
            <a:xfrm>
              <a:off x="4825004" y="1477599"/>
              <a:ext cx="2452361" cy="4229865"/>
              <a:chOff x="4825004" y="1477599"/>
              <a:chExt cx="2452361" cy="4229865"/>
            </a:xfrm>
          </p:grpSpPr>
          <p:grpSp>
            <p:nvGrpSpPr>
              <p:cNvPr id="7" name="组合 6"/>
              <p:cNvGrpSpPr/>
              <p:nvPr/>
            </p:nvGrpSpPr>
            <p:grpSpPr>
              <a:xfrm>
                <a:off x="4825004" y="1477599"/>
                <a:ext cx="2048069" cy="4229865"/>
                <a:chOff x="833723" y="2318794"/>
                <a:chExt cx="2311598" cy="4229865"/>
              </a:xfrm>
            </p:grpSpPr>
            <p:sp>
              <p:nvSpPr>
                <p:cNvPr id="8" name="矩形: 圆角 7"/>
                <p:cNvSpPr/>
                <p:nvPr/>
              </p:nvSpPr>
              <p:spPr>
                <a:xfrm>
                  <a:off x="833723" y="2318794"/>
                  <a:ext cx="2311598" cy="4229865"/>
                </a:xfrm>
                <a:prstGeom prst="roundRect">
                  <a:avLst>
                    <a:gd name="adj" fmla="val 1458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p>
              </p:txBody>
            </p:sp>
            <p:sp>
              <p:nvSpPr>
                <p:cNvPr id="9" name="文本框 8"/>
                <p:cNvSpPr txBox="1"/>
                <p:nvPr/>
              </p:nvSpPr>
              <p:spPr>
                <a:xfrm>
                  <a:off x="1242543" y="2684530"/>
                  <a:ext cx="1477328" cy="3608763"/>
                </a:xfrm>
                <a:prstGeom prst="rect">
                  <a:avLst/>
                </a:prstGeom>
                <a:noFill/>
              </p:spPr>
              <p:txBody>
                <a:bodyPr vert="eaVert" wrap="square" rtlCol="0">
                  <a:spAutoFit/>
                </a:bodyPr>
                <a:lstStyle/>
                <a:p>
                  <a:pPr>
                    <a:lnSpc>
                      <a:spcPct val="200000"/>
                    </a:lnSpc>
                  </a:pPr>
                  <a:r>
                    <a:rPr lang="zh-CN" altLang="en-US" sz="1400" dirty="0">
                      <a:solidFill>
                        <a:schemeClr val="bg1"/>
                      </a:solidFill>
                      <a:latin typeface="印品丫丫体-D版" panose="02010601030101010101" pitchFamily="2" charset="-122"/>
                      <a:ea typeface="印品丫丫体-D版" panose="02010601030101010101" pitchFamily="2" charset="-122"/>
                      <a:cs typeface="Hiragino Sans GB W3" charset="-122"/>
                      <a:sym typeface="+mn-lt"/>
                    </a:rPr>
                    <a:t>输入文本内容，单击此处输入文本内容，单击此处输入文本内容，单击此处输入文本内容单击此处输入文本内容</a:t>
                  </a:r>
                  <a:endParaRPr lang="zh-CN" altLang="en-US" sz="1400" dirty="0">
                    <a:solidFill>
                      <a:schemeClr val="bg1"/>
                    </a:solidFill>
                    <a:latin typeface="印品丫丫体-D版" panose="02010601030101010101" pitchFamily="2" charset="-122"/>
                    <a:ea typeface="印品丫丫体-D版" panose="02010601030101010101" pitchFamily="2" charset="-122"/>
                    <a:cs typeface="Hiragino Sans GB W3" charset="-122"/>
                    <a:sym typeface="+mn-lt"/>
                  </a:endParaRPr>
                </a:p>
              </p:txBody>
            </p:sp>
            <p:pic>
              <p:nvPicPr>
                <p:cNvPr id="10" name="图片 9"/>
                <p:cNvPicPr>
                  <a:picLocks noChangeAspect="1"/>
                </p:cNvPicPr>
                <p:nvPr/>
              </p:nvPicPr>
              <p:blipFill>
                <a:blip r:embed="rId2">
                  <a:clrChange>
                    <a:clrFrom>
                      <a:srgbClr val="FFFFFF"/>
                    </a:clrFrom>
                    <a:clrTo>
                      <a:srgbClr val="FFFFFF">
                        <a:alpha val="0"/>
                      </a:srgbClr>
                    </a:clrTo>
                  </a:clrChange>
                </a:blip>
                <a:stretch>
                  <a:fillRect/>
                </a:stretch>
              </p:blipFill>
              <p:spPr>
                <a:xfrm>
                  <a:off x="1013001" y="5944031"/>
                  <a:ext cx="229541" cy="225926"/>
                </a:xfrm>
                <a:prstGeom prst="rect">
                  <a:avLst/>
                </a:prstGeom>
              </p:spPr>
            </p:pic>
          </p:grpSp>
          <p:sp>
            <p:nvSpPr>
              <p:cNvPr id="11" name="文本框 10"/>
              <p:cNvSpPr txBox="1"/>
              <p:nvPr/>
            </p:nvSpPr>
            <p:spPr>
              <a:xfrm>
                <a:off x="6230925" y="1843335"/>
                <a:ext cx="1046440" cy="3413414"/>
              </a:xfrm>
              <a:prstGeom prst="rect">
                <a:avLst/>
              </a:prstGeom>
              <a:noFill/>
            </p:spPr>
            <p:txBody>
              <a:bodyPr vert="eaVert" wrap="square" rtlCol="0">
                <a:spAutoFit/>
              </a:bodyPr>
              <a:lstStyle/>
              <a:p>
                <a:pPr>
                  <a:lnSpc>
                    <a:spcPct val="200000"/>
                  </a:lnSpc>
                </a:pPr>
                <a:r>
                  <a:rPr lang="zh-CN" altLang="en-US" sz="2800" dirty="0">
                    <a:solidFill>
                      <a:schemeClr val="bg1"/>
                    </a:solidFill>
                    <a:latin typeface="印品丫丫体-D版" panose="02010601030101010101" pitchFamily="2" charset="-122"/>
                    <a:ea typeface="印品丫丫体-D版" panose="02010601030101010101" pitchFamily="2" charset="-122"/>
                    <a:cs typeface="Hiragino Sans GB W3" charset="-122"/>
                    <a:sym typeface="+mn-lt"/>
                  </a:rPr>
                  <a:t>国潮风</a:t>
                </a:r>
                <a:endParaRPr lang="zh-CN" altLang="en-US" sz="2800" dirty="0">
                  <a:solidFill>
                    <a:schemeClr val="bg1"/>
                  </a:solidFill>
                  <a:latin typeface="印品丫丫体-D版" panose="02010601030101010101" pitchFamily="2" charset="-122"/>
                  <a:ea typeface="印品丫丫体-D版" panose="02010601030101010101" pitchFamily="2" charset="-122"/>
                  <a:cs typeface="Hiragino Sans GB W3" charset="-122"/>
                  <a:sym typeface="+mn-lt"/>
                </a:endParaRPr>
              </a:p>
            </p:txBody>
          </p:sp>
        </p:grpSp>
        <p:pic>
          <p:nvPicPr>
            <p:cNvPr id="13" name="图片 12"/>
            <p:cNvPicPr>
              <a:picLocks noChangeAspect="1"/>
            </p:cNvPicPr>
            <p:nvPr/>
          </p:nvPicPr>
          <p:blipFill rotWithShape="1">
            <a:blip r:embed="rId3"/>
            <a:srcRect r="-1961"/>
            <a:stretch>
              <a:fillRect/>
            </a:stretch>
          </p:blipFill>
          <p:spPr>
            <a:xfrm flipH="1">
              <a:off x="4846043" y="1405902"/>
              <a:ext cx="813532" cy="633245"/>
            </a:xfrm>
            <a:prstGeom prst="rect">
              <a:avLst/>
            </a:prstGeom>
          </p:spPr>
        </p:pic>
      </p:grpSp>
      <p:grpSp>
        <p:nvGrpSpPr>
          <p:cNvPr id="15" name="组合 14"/>
          <p:cNvGrpSpPr/>
          <p:nvPr/>
        </p:nvGrpSpPr>
        <p:grpSpPr>
          <a:xfrm>
            <a:off x="7916781" y="908675"/>
            <a:ext cx="2452361" cy="4301562"/>
            <a:chOff x="4825004" y="1405902"/>
            <a:chExt cx="2452361" cy="4301562"/>
          </a:xfrm>
        </p:grpSpPr>
        <p:grpSp>
          <p:nvGrpSpPr>
            <p:cNvPr id="16" name="组合 15"/>
            <p:cNvGrpSpPr/>
            <p:nvPr/>
          </p:nvGrpSpPr>
          <p:grpSpPr>
            <a:xfrm>
              <a:off x="4825004" y="1477599"/>
              <a:ext cx="2452361" cy="4229865"/>
              <a:chOff x="4825004" y="1477599"/>
              <a:chExt cx="2452361" cy="4229865"/>
            </a:xfrm>
          </p:grpSpPr>
          <p:grpSp>
            <p:nvGrpSpPr>
              <p:cNvPr id="18" name="组合 17"/>
              <p:cNvGrpSpPr/>
              <p:nvPr/>
            </p:nvGrpSpPr>
            <p:grpSpPr>
              <a:xfrm>
                <a:off x="4825004" y="1477599"/>
                <a:ext cx="2048069" cy="4229865"/>
                <a:chOff x="833723" y="2318794"/>
                <a:chExt cx="2311598" cy="4229865"/>
              </a:xfrm>
            </p:grpSpPr>
            <p:sp>
              <p:nvSpPr>
                <p:cNvPr id="20" name="矩形: 圆角 19"/>
                <p:cNvSpPr/>
                <p:nvPr/>
              </p:nvSpPr>
              <p:spPr>
                <a:xfrm>
                  <a:off x="833723" y="2318794"/>
                  <a:ext cx="2311598" cy="4229865"/>
                </a:xfrm>
                <a:prstGeom prst="roundRect">
                  <a:avLst>
                    <a:gd name="adj" fmla="val 1458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p>
              </p:txBody>
            </p:sp>
            <p:sp>
              <p:nvSpPr>
                <p:cNvPr id="21" name="文本框 20"/>
                <p:cNvSpPr txBox="1"/>
                <p:nvPr/>
              </p:nvSpPr>
              <p:spPr>
                <a:xfrm>
                  <a:off x="1242543" y="2684530"/>
                  <a:ext cx="1477328" cy="3608763"/>
                </a:xfrm>
                <a:prstGeom prst="rect">
                  <a:avLst/>
                </a:prstGeom>
                <a:noFill/>
              </p:spPr>
              <p:txBody>
                <a:bodyPr vert="eaVert" wrap="square" rtlCol="0">
                  <a:spAutoFit/>
                </a:bodyPr>
                <a:lstStyle/>
                <a:p>
                  <a:pPr>
                    <a:lnSpc>
                      <a:spcPct val="200000"/>
                    </a:lnSpc>
                  </a:pPr>
                  <a:r>
                    <a:rPr lang="zh-CN" altLang="en-US" sz="1400" dirty="0">
                      <a:solidFill>
                        <a:schemeClr val="bg1"/>
                      </a:solidFill>
                      <a:latin typeface="印品丫丫体-D版" panose="02010601030101010101" pitchFamily="2" charset="-122"/>
                      <a:ea typeface="印品丫丫体-D版" panose="02010601030101010101" pitchFamily="2" charset="-122"/>
                      <a:cs typeface="Hiragino Sans GB W3" charset="-122"/>
                      <a:sym typeface="+mn-lt"/>
                    </a:rPr>
                    <a:t>输入文本内容，单击此处输入文本内容，单击此处输入文本内容，单击此处输入文本内容单击此处输入文本内容</a:t>
                  </a:r>
                  <a:endParaRPr lang="zh-CN" altLang="en-US" sz="1400" dirty="0">
                    <a:solidFill>
                      <a:schemeClr val="bg1"/>
                    </a:solidFill>
                    <a:latin typeface="印品丫丫体-D版" panose="02010601030101010101" pitchFamily="2" charset="-122"/>
                    <a:ea typeface="印品丫丫体-D版" panose="02010601030101010101" pitchFamily="2" charset="-122"/>
                    <a:cs typeface="Hiragino Sans GB W3" charset="-122"/>
                    <a:sym typeface="+mn-lt"/>
                  </a:endParaRPr>
                </a:p>
              </p:txBody>
            </p:sp>
            <p:pic>
              <p:nvPicPr>
                <p:cNvPr id="22" name="图片 21"/>
                <p:cNvPicPr>
                  <a:picLocks noChangeAspect="1"/>
                </p:cNvPicPr>
                <p:nvPr/>
              </p:nvPicPr>
              <p:blipFill>
                <a:blip r:embed="rId2">
                  <a:clrChange>
                    <a:clrFrom>
                      <a:srgbClr val="FFFFFF"/>
                    </a:clrFrom>
                    <a:clrTo>
                      <a:srgbClr val="FFFFFF">
                        <a:alpha val="0"/>
                      </a:srgbClr>
                    </a:clrTo>
                  </a:clrChange>
                </a:blip>
                <a:stretch>
                  <a:fillRect/>
                </a:stretch>
              </p:blipFill>
              <p:spPr>
                <a:xfrm>
                  <a:off x="1013001" y="5944031"/>
                  <a:ext cx="229541" cy="225926"/>
                </a:xfrm>
                <a:prstGeom prst="rect">
                  <a:avLst/>
                </a:prstGeom>
              </p:spPr>
            </p:pic>
          </p:grpSp>
          <p:sp>
            <p:nvSpPr>
              <p:cNvPr id="19" name="文本框 18"/>
              <p:cNvSpPr txBox="1"/>
              <p:nvPr/>
            </p:nvSpPr>
            <p:spPr>
              <a:xfrm>
                <a:off x="6230925" y="1843335"/>
                <a:ext cx="1046440" cy="3413414"/>
              </a:xfrm>
              <a:prstGeom prst="rect">
                <a:avLst/>
              </a:prstGeom>
              <a:noFill/>
            </p:spPr>
            <p:txBody>
              <a:bodyPr vert="eaVert" wrap="square" rtlCol="0">
                <a:spAutoFit/>
              </a:bodyPr>
              <a:lstStyle/>
              <a:p>
                <a:pPr>
                  <a:lnSpc>
                    <a:spcPct val="200000"/>
                  </a:lnSpc>
                </a:pPr>
                <a:r>
                  <a:rPr lang="zh-CN" altLang="en-US" sz="2800" dirty="0">
                    <a:solidFill>
                      <a:schemeClr val="bg1"/>
                    </a:solidFill>
                    <a:latin typeface="印品丫丫体-D版" panose="02010601030101010101" pitchFamily="2" charset="-122"/>
                    <a:ea typeface="印品丫丫体-D版" panose="02010601030101010101" pitchFamily="2" charset="-122"/>
                    <a:cs typeface="Hiragino Sans GB W3" charset="-122"/>
                    <a:sym typeface="+mn-lt"/>
                  </a:rPr>
                  <a:t>国潮风</a:t>
                </a:r>
                <a:endParaRPr lang="zh-CN" altLang="en-US" sz="2800" dirty="0">
                  <a:solidFill>
                    <a:schemeClr val="bg1"/>
                  </a:solidFill>
                  <a:latin typeface="印品丫丫体-D版" panose="02010601030101010101" pitchFamily="2" charset="-122"/>
                  <a:ea typeface="印品丫丫体-D版" panose="02010601030101010101" pitchFamily="2" charset="-122"/>
                  <a:cs typeface="Hiragino Sans GB W3" charset="-122"/>
                  <a:sym typeface="+mn-lt"/>
                </a:endParaRPr>
              </a:p>
            </p:txBody>
          </p:sp>
        </p:grpSp>
        <p:pic>
          <p:nvPicPr>
            <p:cNvPr id="17" name="图片 16"/>
            <p:cNvPicPr>
              <a:picLocks noChangeAspect="1"/>
            </p:cNvPicPr>
            <p:nvPr/>
          </p:nvPicPr>
          <p:blipFill rotWithShape="1">
            <a:blip r:embed="rId3"/>
            <a:srcRect r="-1961"/>
            <a:stretch>
              <a:fillRect/>
            </a:stretch>
          </p:blipFill>
          <p:spPr>
            <a:xfrm flipH="1">
              <a:off x="4846043" y="1405902"/>
              <a:ext cx="813532" cy="633245"/>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3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ppt_w</p:attrName>
                                        </p:attrNameLst>
                                      </p:cBhvr>
                                      <p:tavLst>
                                        <p:tav tm="0">
                                          <p:val>
                                            <p:fltVal val="0"/>
                                          </p:val>
                                        </p:tav>
                                        <p:tav tm="100000">
                                          <p:val>
                                            <p:strVal val="#ppt_w"/>
                                          </p:val>
                                        </p:tav>
                                      </p:tavLst>
                                    </p:anim>
                                    <p:anim calcmode="lin" valueType="num">
                                      <p:cBhvr>
                                        <p:cTn id="18" dur="1000" fill="hold"/>
                                        <p:tgtEl>
                                          <p:spTgt spid="14"/>
                                        </p:tgtEl>
                                        <p:attrNameLst>
                                          <p:attrName>ppt_h</p:attrName>
                                        </p:attrNameLst>
                                      </p:cBhvr>
                                      <p:tavLst>
                                        <p:tav tm="0">
                                          <p:val>
                                            <p:fltVal val="0"/>
                                          </p:val>
                                        </p:tav>
                                        <p:tav tm="100000">
                                          <p:val>
                                            <p:strVal val="#ppt_h"/>
                                          </p:val>
                                        </p:tav>
                                      </p:tavLst>
                                    </p:anim>
                                    <p:anim calcmode="lin" valueType="num">
                                      <p:cBhvr>
                                        <p:cTn id="19" dur="1000" fill="hold"/>
                                        <p:tgtEl>
                                          <p:spTgt spid="14"/>
                                        </p:tgtEl>
                                        <p:attrNameLst>
                                          <p:attrName>style.rotation</p:attrName>
                                        </p:attrNameLst>
                                      </p:cBhvr>
                                      <p:tavLst>
                                        <p:tav tm="0">
                                          <p:val>
                                            <p:fltVal val="90"/>
                                          </p:val>
                                        </p:tav>
                                        <p:tav tm="100000">
                                          <p:val>
                                            <p:fltVal val="0"/>
                                          </p:val>
                                        </p:tav>
                                      </p:tavLst>
                                    </p:anim>
                                    <p:animEffect transition="in" filter="fade">
                                      <p:cBhvr>
                                        <p:cTn id="20" dur="10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heel(1)">
                                      <p:cBhvr>
                                        <p:cTn id="2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808351" y="1758461"/>
            <a:ext cx="6182198" cy="4094703"/>
          </a:xfrm>
          <a:prstGeom prst="rect">
            <a:avLst/>
          </a:prstGeom>
        </p:spPr>
      </p:pic>
      <p:sp>
        <p:nvSpPr>
          <p:cNvPr id="4" name="Rectangle 4"/>
          <p:cNvSpPr/>
          <p:nvPr/>
        </p:nvSpPr>
        <p:spPr>
          <a:xfrm>
            <a:off x="4505774" y="4461469"/>
            <a:ext cx="2065848" cy="803868"/>
          </a:xfrm>
          <a:prstGeom prst="rect">
            <a:avLst/>
          </a:prstGeom>
          <a:solidFill>
            <a:srgbClr val="486553"/>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kern="100" dirty="0">
                <a:solidFill>
                  <a:schemeClr val="bg1"/>
                </a:solidFill>
                <a:latin typeface="印品雅圆体" panose="02010601030101010101" pitchFamily="2" charset="-122"/>
                <a:ea typeface="印品雅圆体" panose="02010601030101010101" pitchFamily="2" charset="-122"/>
              </a:rPr>
              <a:t>中国风潮</a:t>
            </a:r>
            <a:endParaRPr lang="zh-CN" altLang="en-US" sz="3200" kern="100" dirty="0">
              <a:solidFill>
                <a:schemeClr val="bg1"/>
              </a:solidFill>
              <a:latin typeface="印品雅圆体" panose="02010601030101010101" pitchFamily="2" charset="-122"/>
              <a:ea typeface="印品雅圆体" panose="02010601030101010101" pitchFamily="2" charset="-122"/>
            </a:endParaRPr>
          </a:p>
        </p:txBody>
      </p:sp>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777786" y="1071915"/>
            <a:ext cx="3727988" cy="4781249"/>
          </a:xfrm>
          <a:prstGeom prst="rect">
            <a:avLst/>
          </a:prstGeom>
        </p:spPr>
      </p:pic>
      <p:grpSp>
        <p:nvGrpSpPr>
          <p:cNvPr id="7" name="组合 6"/>
          <p:cNvGrpSpPr/>
          <p:nvPr/>
        </p:nvGrpSpPr>
        <p:grpSpPr>
          <a:xfrm>
            <a:off x="7387334" y="1758461"/>
            <a:ext cx="3032807" cy="4131165"/>
            <a:chOff x="833723" y="2318794"/>
            <a:chExt cx="3032807" cy="4131165"/>
          </a:xfrm>
        </p:grpSpPr>
        <p:sp>
          <p:nvSpPr>
            <p:cNvPr id="8" name="矩形: 圆角 7"/>
            <p:cNvSpPr/>
            <p:nvPr/>
          </p:nvSpPr>
          <p:spPr>
            <a:xfrm>
              <a:off x="833723" y="2318794"/>
              <a:ext cx="3032807" cy="4131165"/>
            </a:xfrm>
            <a:prstGeom prst="roundRect">
              <a:avLst>
                <a:gd name="adj" fmla="val 8289"/>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9" name="文本框 8"/>
            <p:cNvSpPr txBox="1"/>
            <p:nvPr/>
          </p:nvSpPr>
          <p:spPr>
            <a:xfrm>
              <a:off x="1096541" y="2694579"/>
              <a:ext cx="2769989" cy="3608763"/>
            </a:xfrm>
            <a:prstGeom prst="rect">
              <a:avLst/>
            </a:prstGeom>
            <a:noFill/>
          </p:spPr>
          <p:txBody>
            <a:bodyPr vert="eaVert" wrap="square" rtlCol="0">
              <a:spAutoFit/>
            </a:bodyPr>
            <a:lstStyle/>
            <a:p>
              <a:pPr>
                <a:lnSpc>
                  <a:spcPct val="200000"/>
                </a:lnSpc>
              </a:pPr>
              <a:r>
                <a:rPr lang="zh-CN" altLang="en-US" sz="1400" dirty="0">
                  <a:solidFill>
                    <a:schemeClr val="tx1">
                      <a:lumMod val="95000"/>
                      <a:lumOff val="5000"/>
                    </a:schemeClr>
                  </a:solidFill>
                  <a:latin typeface="印品丫丫体-D版" panose="02010601030101010101" pitchFamily="2" charset="-122"/>
                  <a:ea typeface="印品丫丫体-D版" panose="02010601030101010101" pitchFamily="2" charset="-122"/>
                  <a:cs typeface="Hiragino Sans GB W3" charset="-122"/>
                  <a:sym typeface="+mn-lt"/>
                </a:rPr>
                <a:t>输入文本内容，单击此处输入文本内容，单击此处输入文本内容，单击此处输入文本内容单击此处输入文本内容输入文本内容，单击此处输入文本内容，单击此处输入文本内容，单击此处输入文本内容单击此处输入文本内容</a:t>
              </a:r>
              <a:endParaRPr lang="zh-CN" altLang="en-US" sz="1400" dirty="0">
                <a:solidFill>
                  <a:schemeClr val="tx1">
                    <a:lumMod val="95000"/>
                    <a:lumOff val="5000"/>
                  </a:schemeClr>
                </a:solidFill>
                <a:latin typeface="印品丫丫体-D版" panose="02010601030101010101" pitchFamily="2" charset="-122"/>
                <a:ea typeface="印品丫丫体-D版" panose="02010601030101010101" pitchFamily="2" charset="-122"/>
                <a:cs typeface="Hiragino Sans GB W3" charset="-122"/>
                <a:sym typeface="+mn-lt"/>
              </a:endParaRPr>
            </a:p>
          </p:txBody>
        </p:sp>
        <p:pic>
          <p:nvPicPr>
            <p:cNvPr id="10" name="图片 9"/>
            <p:cNvPicPr>
              <a:picLocks noChangeAspect="1"/>
            </p:cNvPicPr>
            <p:nvPr/>
          </p:nvPicPr>
          <p:blipFill>
            <a:blip r:embed="rId3">
              <a:clrChange>
                <a:clrFrom>
                  <a:srgbClr val="FFFFFF"/>
                </a:clrFrom>
                <a:clrTo>
                  <a:srgbClr val="FFFFFF">
                    <a:alpha val="0"/>
                  </a:srgbClr>
                </a:clrTo>
              </a:clrChange>
            </a:blip>
            <a:stretch>
              <a:fillRect/>
            </a:stretch>
          </p:blipFill>
          <p:spPr>
            <a:xfrm>
              <a:off x="1213968" y="5825670"/>
              <a:ext cx="229541" cy="225926"/>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3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a:extLst>
              <a:ext uri="{28A0092B-C50C-407E-A947-70E740481C1C}">
                <a14:useLocalDpi xmlns:a14="http://schemas.microsoft.com/office/drawing/2010/main" val="0"/>
              </a:ext>
            </a:extLst>
          </a:blip>
          <a:srcRect/>
          <a:stretch>
            <a:fillRect/>
          </a:stretch>
        </p:blipFill>
        <p:spPr>
          <a:xfrm flipH="1">
            <a:off x="9120153" y="261257"/>
            <a:ext cx="4117188" cy="5280410"/>
          </a:xfrm>
          <a:prstGeom prst="rect">
            <a:avLst/>
          </a:prstGeom>
        </p:spPr>
      </p:pic>
      <p:sp>
        <p:nvSpPr>
          <p:cNvPr id="5" name="Rectangle 4"/>
          <p:cNvSpPr/>
          <p:nvPr/>
        </p:nvSpPr>
        <p:spPr>
          <a:xfrm>
            <a:off x="3722000" y="337647"/>
            <a:ext cx="4747999" cy="6182706"/>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椭圆 5"/>
          <p:cNvSpPr/>
          <p:nvPr/>
        </p:nvSpPr>
        <p:spPr>
          <a:xfrm>
            <a:off x="4754544" y="823965"/>
            <a:ext cx="2682910" cy="2682910"/>
          </a:xfrm>
          <a:prstGeom prst="ellipse">
            <a:avLst/>
          </a:prstGeom>
          <a:solidFill>
            <a:srgbClr val="486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500" dirty="0">
                <a:latin typeface="印品雅圆体" panose="02010601030101010101" pitchFamily="2" charset="-122"/>
                <a:ea typeface="印品雅圆体" panose="02010601030101010101" pitchFamily="2" charset="-122"/>
              </a:rPr>
              <a:t>贰</a:t>
            </a:r>
            <a:endParaRPr lang="zh-CN" altLang="en-US" sz="11500" dirty="0">
              <a:latin typeface="印品雅圆体" panose="02010601030101010101" pitchFamily="2" charset="-122"/>
              <a:ea typeface="印品雅圆体" panose="02010601030101010101" pitchFamily="2" charset="-122"/>
            </a:endParaRPr>
          </a:p>
        </p:txBody>
      </p:sp>
      <p:pic>
        <p:nvPicPr>
          <p:cNvPr id="7" name="图片 6"/>
          <p:cNvPicPr>
            <a:picLocks noChangeAspect="1"/>
          </p:cNvPicPr>
          <p:nvPr/>
        </p:nvPicPr>
        <p:blipFill rotWithShape="1">
          <a:blip r:embed="rId2"/>
          <a:srcRect r="-1961"/>
          <a:stretch>
            <a:fillRect/>
          </a:stretch>
        </p:blipFill>
        <p:spPr>
          <a:xfrm flipH="1">
            <a:off x="3651660" y="336620"/>
            <a:ext cx="2349466" cy="1828800"/>
          </a:xfrm>
          <a:prstGeom prst="rect">
            <a:avLst/>
          </a:prstGeom>
        </p:spPr>
      </p:pic>
      <p:sp>
        <p:nvSpPr>
          <p:cNvPr id="8" name="文本框 7"/>
          <p:cNvSpPr txBox="1"/>
          <p:nvPr/>
        </p:nvSpPr>
        <p:spPr>
          <a:xfrm>
            <a:off x="4104388" y="4430971"/>
            <a:ext cx="3983221" cy="523220"/>
          </a:xfrm>
          <a:prstGeom prst="rect">
            <a:avLst/>
          </a:prstGeom>
          <a:noFill/>
        </p:spPr>
        <p:txBody>
          <a:bodyPr vert="horz" wrap="square" rtlCol="0">
            <a:spAutoFit/>
          </a:bodyPr>
          <a:lstStyle/>
          <a:p>
            <a:pPr algn="ctr"/>
            <a:r>
              <a:rPr lang="zh-CN" altLang="en-US" sz="1400" b="1" dirty="0">
                <a:solidFill>
                  <a:srgbClr val="486553"/>
                </a:solidFill>
                <a:latin typeface="印品丫丫体-D版" panose="02010601030101010101" pitchFamily="2" charset="-122"/>
                <a:ea typeface="印品丫丫体-D版" panose="02010601030101010101" pitchFamily="2" charset="-122"/>
                <a:cs typeface="Hiragino Sans GB W3" charset="-122"/>
                <a:sym typeface="+mn-lt"/>
              </a:rPr>
              <a:t>单击此处输入文本内容单击此处输入文本内单击此处输入文本内容单击此处输入文本内容</a:t>
            </a:r>
            <a:endParaRPr lang="zh-CN" altLang="en-US" sz="1400" b="1" dirty="0">
              <a:solidFill>
                <a:srgbClr val="486553"/>
              </a:solidFill>
              <a:latin typeface="印品丫丫体-D版" panose="02010601030101010101" pitchFamily="2" charset="-122"/>
              <a:ea typeface="印品丫丫体-D版" panose="02010601030101010101" pitchFamily="2" charset="-122"/>
              <a:cs typeface="Hiragino Sans GB W3" charset="-122"/>
              <a:sym typeface="+mn-lt"/>
            </a:endParaRPr>
          </a:p>
        </p:txBody>
      </p:sp>
      <p:sp>
        <p:nvSpPr>
          <p:cNvPr id="9" name="文本框 8"/>
          <p:cNvSpPr txBox="1"/>
          <p:nvPr/>
        </p:nvSpPr>
        <p:spPr>
          <a:xfrm>
            <a:off x="4104388" y="3696555"/>
            <a:ext cx="3983221" cy="646331"/>
          </a:xfrm>
          <a:prstGeom prst="rect">
            <a:avLst/>
          </a:prstGeom>
          <a:noFill/>
        </p:spPr>
        <p:txBody>
          <a:bodyPr vert="horz" wrap="square" rtlCol="0">
            <a:spAutoFit/>
          </a:bodyPr>
          <a:lstStyle/>
          <a:p>
            <a:pPr algn="ctr"/>
            <a:r>
              <a:rPr lang="zh-CN" altLang="en-US" sz="3600" b="1" dirty="0">
                <a:solidFill>
                  <a:srgbClr val="486553"/>
                </a:solidFill>
                <a:latin typeface="印品丫丫体-D版" panose="02010601030101010101" pitchFamily="2" charset="-122"/>
                <a:ea typeface="印品丫丫体-D版" panose="02010601030101010101" pitchFamily="2" charset="-122"/>
                <a:cs typeface="Hiragino Sans GB W3" charset="-122"/>
                <a:sym typeface="+mn-lt"/>
              </a:rPr>
              <a:t>请输入标题</a:t>
            </a:r>
            <a:endParaRPr lang="zh-CN" altLang="en-US" sz="3600" b="1" dirty="0">
              <a:solidFill>
                <a:srgbClr val="486553"/>
              </a:solidFill>
              <a:latin typeface="印品丫丫体-D版" panose="02010601030101010101" pitchFamily="2" charset="-122"/>
              <a:ea typeface="印品丫丫体-D版" panose="02010601030101010101" pitchFamily="2" charset="-122"/>
              <a:cs typeface="Hiragino Sans GB W3" charset="-122"/>
              <a:sym typeface="+mn-lt"/>
            </a:endParaRPr>
          </a:p>
        </p:txBody>
      </p:sp>
      <p:pic>
        <p:nvPicPr>
          <p:cNvPr id="13" name="图片 12"/>
          <p:cNvPicPr>
            <a:picLocks noChangeAspect="1"/>
          </p:cNvPicPr>
          <p:nvPr/>
        </p:nvPicPr>
        <p:blipFill rotWithShape="1">
          <a:blip r:embed="rId1">
            <a:extLst>
              <a:ext uri="{28A0092B-C50C-407E-A947-70E740481C1C}">
                <a14:useLocalDpi xmlns:a14="http://schemas.microsoft.com/office/drawing/2010/main" val="0"/>
              </a:ext>
            </a:extLst>
          </a:blip>
          <a:srcRect/>
          <a:stretch>
            <a:fillRect/>
          </a:stretch>
        </p:blipFill>
        <p:spPr>
          <a:xfrm>
            <a:off x="-727557" y="2563566"/>
            <a:ext cx="3727988" cy="4781249"/>
          </a:xfrm>
          <a:prstGeom prst="rect">
            <a:avLst/>
          </a:prstGeom>
        </p:spPr>
      </p:pic>
      <p:pic>
        <p:nvPicPr>
          <p:cNvPr id="14" name="图片 13"/>
          <p:cNvPicPr>
            <a:picLocks noChangeAspect="1"/>
          </p:cNvPicPr>
          <p:nvPr/>
        </p:nvPicPr>
        <p:blipFill rotWithShape="1">
          <a:blip r:embed="rId3"/>
          <a:srcRect/>
          <a:stretch>
            <a:fillRect/>
          </a:stretch>
        </p:blipFill>
        <p:spPr>
          <a:xfrm>
            <a:off x="2798099" y="3295597"/>
            <a:ext cx="2146244" cy="1395192"/>
          </a:xfrm>
          <a:prstGeom prst="rect">
            <a:avLst/>
          </a:prstGeom>
        </p:spPr>
      </p:pic>
      <p:pic>
        <p:nvPicPr>
          <p:cNvPr id="15" name="图片 14"/>
          <p:cNvPicPr>
            <a:picLocks noChangeAspect="1"/>
          </p:cNvPicPr>
          <p:nvPr/>
        </p:nvPicPr>
        <p:blipFill rotWithShape="1">
          <a:blip r:embed="rId4"/>
          <a:srcRect/>
          <a:stretch>
            <a:fillRect/>
          </a:stretch>
        </p:blipFill>
        <p:spPr>
          <a:xfrm>
            <a:off x="7612659" y="5724768"/>
            <a:ext cx="630810" cy="5341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par>
                                <p:cTn id="41" presetID="53" presetClass="entr" presetSubtype="16"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par>
                                <p:cTn id="46" presetID="53" presetClass="entr" presetSubtype="16"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Effect transition="in" filter="fade">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srcRect/>
          <a:stretch>
            <a:fillRect/>
          </a:stretch>
        </p:blipFill>
        <p:spPr>
          <a:xfrm>
            <a:off x="3245618" y="509727"/>
            <a:ext cx="4963886" cy="7333011"/>
          </a:xfrm>
          <a:prstGeom prst="rect">
            <a:avLst/>
          </a:prstGeom>
        </p:spPr>
      </p:pic>
      <p:sp>
        <p:nvSpPr>
          <p:cNvPr id="4" name="Rectangle 4"/>
          <p:cNvSpPr/>
          <p:nvPr/>
        </p:nvSpPr>
        <p:spPr>
          <a:xfrm>
            <a:off x="5716219" y="4099727"/>
            <a:ext cx="2051157" cy="592853"/>
          </a:xfrm>
          <a:prstGeom prst="rect">
            <a:avLst/>
          </a:prstGeom>
          <a:solidFill>
            <a:srgbClr val="486553"/>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kern="100" dirty="0">
                <a:solidFill>
                  <a:schemeClr val="bg1"/>
                </a:solidFill>
                <a:latin typeface="印品雅圆体" panose="02010601030101010101" pitchFamily="2" charset="-122"/>
                <a:ea typeface="印品雅圆体" panose="02010601030101010101" pitchFamily="2" charset="-122"/>
              </a:rPr>
              <a:t>中国风潮</a:t>
            </a:r>
            <a:endParaRPr lang="zh-CN" altLang="en-US" sz="3200" kern="100" dirty="0">
              <a:solidFill>
                <a:schemeClr val="bg1"/>
              </a:solidFill>
              <a:latin typeface="印品雅圆体" panose="02010601030101010101" pitchFamily="2" charset="-122"/>
              <a:ea typeface="印品雅圆体" panose="02010601030101010101" pitchFamily="2" charset="-122"/>
            </a:endParaRPr>
          </a:p>
        </p:txBody>
      </p:sp>
      <p:grpSp>
        <p:nvGrpSpPr>
          <p:cNvPr id="5" name="组合 4"/>
          <p:cNvGrpSpPr/>
          <p:nvPr/>
        </p:nvGrpSpPr>
        <p:grpSpPr>
          <a:xfrm>
            <a:off x="1348274" y="1787739"/>
            <a:ext cx="2452361" cy="4301562"/>
            <a:chOff x="4825004" y="1405902"/>
            <a:chExt cx="2452361" cy="4301562"/>
          </a:xfrm>
        </p:grpSpPr>
        <p:grpSp>
          <p:nvGrpSpPr>
            <p:cNvPr id="6" name="组合 5"/>
            <p:cNvGrpSpPr/>
            <p:nvPr/>
          </p:nvGrpSpPr>
          <p:grpSpPr>
            <a:xfrm>
              <a:off x="4825004" y="1477599"/>
              <a:ext cx="2452361" cy="4229865"/>
              <a:chOff x="4825004" y="1477599"/>
              <a:chExt cx="2452361" cy="4229865"/>
            </a:xfrm>
          </p:grpSpPr>
          <p:grpSp>
            <p:nvGrpSpPr>
              <p:cNvPr id="8" name="组合 7"/>
              <p:cNvGrpSpPr/>
              <p:nvPr/>
            </p:nvGrpSpPr>
            <p:grpSpPr>
              <a:xfrm>
                <a:off x="4825004" y="1477599"/>
                <a:ext cx="2048069" cy="4229865"/>
                <a:chOff x="833723" y="2318794"/>
                <a:chExt cx="2311598" cy="4229865"/>
              </a:xfrm>
            </p:grpSpPr>
            <p:sp>
              <p:nvSpPr>
                <p:cNvPr id="10" name="矩形: 圆角 9"/>
                <p:cNvSpPr/>
                <p:nvPr/>
              </p:nvSpPr>
              <p:spPr>
                <a:xfrm>
                  <a:off x="833723" y="2318794"/>
                  <a:ext cx="2311598" cy="4229865"/>
                </a:xfrm>
                <a:prstGeom prst="roundRect">
                  <a:avLst>
                    <a:gd name="adj" fmla="val 1458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p>
              </p:txBody>
            </p:sp>
            <p:sp>
              <p:nvSpPr>
                <p:cNvPr id="11" name="文本框 10"/>
                <p:cNvSpPr txBox="1"/>
                <p:nvPr/>
              </p:nvSpPr>
              <p:spPr>
                <a:xfrm>
                  <a:off x="1242543" y="2684530"/>
                  <a:ext cx="1477328" cy="3608763"/>
                </a:xfrm>
                <a:prstGeom prst="rect">
                  <a:avLst/>
                </a:prstGeom>
                <a:noFill/>
              </p:spPr>
              <p:txBody>
                <a:bodyPr vert="eaVert" wrap="square" rtlCol="0">
                  <a:spAutoFit/>
                </a:bodyPr>
                <a:lstStyle/>
                <a:p>
                  <a:pPr>
                    <a:lnSpc>
                      <a:spcPct val="200000"/>
                    </a:lnSpc>
                  </a:pPr>
                  <a:r>
                    <a:rPr lang="zh-CN" altLang="en-US" sz="1400" dirty="0">
                      <a:solidFill>
                        <a:schemeClr val="bg1"/>
                      </a:solidFill>
                      <a:latin typeface="印品丫丫体-D版" panose="02010601030101010101" pitchFamily="2" charset="-122"/>
                      <a:ea typeface="印品丫丫体-D版" panose="02010601030101010101" pitchFamily="2" charset="-122"/>
                      <a:cs typeface="Hiragino Sans GB W3" charset="-122"/>
                      <a:sym typeface="+mn-lt"/>
                    </a:rPr>
                    <a:t>输入文本内容，单击此处输入文本内容，单击此处输入文本内容，单击此处输入文本内容单击此处输入文本内容</a:t>
                  </a:r>
                  <a:endParaRPr lang="zh-CN" altLang="en-US" sz="1400" dirty="0">
                    <a:solidFill>
                      <a:schemeClr val="bg1"/>
                    </a:solidFill>
                    <a:latin typeface="印品丫丫体-D版" panose="02010601030101010101" pitchFamily="2" charset="-122"/>
                    <a:ea typeface="印品丫丫体-D版" panose="02010601030101010101" pitchFamily="2" charset="-122"/>
                    <a:cs typeface="Hiragino Sans GB W3" charset="-122"/>
                    <a:sym typeface="+mn-lt"/>
                  </a:endParaRPr>
                </a:p>
              </p:txBody>
            </p:sp>
            <p:pic>
              <p:nvPicPr>
                <p:cNvPr id="12" name="图片 11"/>
                <p:cNvPicPr>
                  <a:picLocks noChangeAspect="1"/>
                </p:cNvPicPr>
                <p:nvPr/>
              </p:nvPicPr>
              <p:blipFill>
                <a:blip r:embed="rId2">
                  <a:clrChange>
                    <a:clrFrom>
                      <a:srgbClr val="FFFFFF"/>
                    </a:clrFrom>
                    <a:clrTo>
                      <a:srgbClr val="FFFFFF">
                        <a:alpha val="0"/>
                      </a:srgbClr>
                    </a:clrTo>
                  </a:clrChange>
                </a:blip>
                <a:stretch>
                  <a:fillRect/>
                </a:stretch>
              </p:blipFill>
              <p:spPr>
                <a:xfrm>
                  <a:off x="1013001" y="5944031"/>
                  <a:ext cx="229541" cy="225926"/>
                </a:xfrm>
                <a:prstGeom prst="rect">
                  <a:avLst/>
                </a:prstGeom>
              </p:spPr>
            </p:pic>
          </p:grpSp>
          <p:sp>
            <p:nvSpPr>
              <p:cNvPr id="9" name="文本框 8"/>
              <p:cNvSpPr txBox="1"/>
              <p:nvPr/>
            </p:nvSpPr>
            <p:spPr>
              <a:xfrm>
                <a:off x="6230925" y="1843335"/>
                <a:ext cx="1046440" cy="3413414"/>
              </a:xfrm>
              <a:prstGeom prst="rect">
                <a:avLst/>
              </a:prstGeom>
              <a:noFill/>
            </p:spPr>
            <p:txBody>
              <a:bodyPr vert="eaVert" wrap="square" rtlCol="0">
                <a:spAutoFit/>
              </a:bodyPr>
              <a:lstStyle/>
              <a:p>
                <a:pPr>
                  <a:lnSpc>
                    <a:spcPct val="200000"/>
                  </a:lnSpc>
                </a:pPr>
                <a:r>
                  <a:rPr lang="zh-CN" altLang="en-US" sz="2800" dirty="0">
                    <a:solidFill>
                      <a:schemeClr val="bg1"/>
                    </a:solidFill>
                    <a:latin typeface="印品丫丫体-D版" panose="02010601030101010101" pitchFamily="2" charset="-122"/>
                    <a:ea typeface="印品丫丫体-D版" panose="02010601030101010101" pitchFamily="2" charset="-122"/>
                    <a:cs typeface="Hiragino Sans GB W3" charset="-122"/>
                    <a:sym typeface="+mn-lt"/>
                  </a:rPr>
                  <a:t>国潮风</a:t>
                </a:r>
                <a:endParaRPr lang="zh-CN" altLang="en-US" sz="2800" dirty="0">
                  <a:solidFill>
                    <a:schemeClr val="bg1"/>
                  </a:solidFill>
                  <a:latin typeface="印品丫丫体-D版" panose="02010601030101010101" pitchFamily="2" charset="-122"/>
                  <a:ea typeface="印品丫丫体-D版" panose="02010601030101010101" pitchFamily="2" charset="-122"/>
                  <a:cs typeface="Hiragino Sans GB W3" charset="-122"/>
                  <a:sym typeface="+mn-lt"/>
                </a:endParaRPr>
              </a:p>
            </p:txBody>
          </p:sp>
        </p:grpSp>
        <p:pic>
          <p:nvPicPr>
            <p:cNvPr id="7" name="图片 6"/>
            <p:cNvPicPr>
              <a:picLocks noChangeAspect="1"/>
            </p:cNvPicPr>
            <p:nvPr/>
          </p:nvPicPr>
          <p:blipFill rotWithShape="1">
            <a:blip r:embed="rId3"/>
            <a:srcRect r="-1961"/>
            <a:stretch>
              <a:fillRect/>
            </a:stretch>
          </p:blipFill>
          <p:spPr>
            <a:xfrm flipH="1">
              <a:off x="4846043" y="1405902"/>
              <a:ext cx="813532" cy="633245"/>
            </a:xfrm>
            <a:prstGeom prst="rect">
              <a:avLst/>
            </a:prstGeom>
          </p:spPr>
        </p:pic>
      </p:grpSp>
      <p:grpSp>
        <p:nvGrpSpPr>
          <p:cNvPr id="13" name="组合 12"/>
          <p:cNvGrpSpPr/>
          <p:nvPr/>
        </p:nvGrpSpPr>
        <p:grpSpPr>
          <a:xfrm>
            <a:off x="8211624" y="945352"/>
            <a:ext cx="2452361" cy="4301562"/>
            <a:chOff x="4825004" y="1405902"/>
            <a:chExt cx="2452361" cy="4301562"/>
          </a:xfrm>
        </p:grpSpPr>
        <p:grpSp>
          <p:nvGrpSpPr>
            <p:cNvPr id="14" name="组合 13"/>
            <p:cNvGrpSpPr/>
            <p:nvPr/>
          </p:nvGrpSpPr>
          <p:grpSpPr>
            <a:xfrm>
              <a:off x="4825004" y="1477599"/>
              <a:ext cx="2452361" cy="4229865"/>
              <a:chOff x="4825004" y="1477599"/>
              <a:chExt cx="2452361" cy="4229865"/>
            </a:xfrm>
          </p:grpSpPr>
          <p:grpSp>
            <p:nvGrpSpPr>
              <p:cNvPr id="16" name="组合 15"/>
              <p:cNvGrpSpPr/>
              <p:nvPr/>
            </p:nvGrpSpPr>
            <p:grpSpPr>
              <a:xfrm>
                <a:off x="4825004" y="1477599"/>
                <a:ext cx="2048069" cy="4229865"/>
                <a:chOff x="833723" y="2318794"/>
                <a:chExt cx="2311598" cy="4229865"/>
              </a:xfrm>
            </p:grpSpPr>
            <p:sp>
              <p:nvSpPr>
                <p:cNvPr id="18" name="矩形: 圆角 17"/>
                <p:cNvSpPr/>
                <p:nvPr/>
              </p:nvSpPr>
              <p:spPr>
                <a:xfrm>
                  <a:off x="833723" y="2318794"/>
                  <a:ext cx="2311598" cy="4229865"/>
                </a:xfrm>
                <a:prstGeom prst="roundRect">
                  <a:avLst>
                    <a:gd name="adj" fmla="val 1458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p>
              </p:txBody>
            </p:sp>
            <p:sp>
              <p:nvSpPr>
                <p:cNvPr id="19" name="文本框 18"/>
                <p:cNvSpPr txBox="1"/>
                <p:nvPr/>
              </p:nvSpPr>
              <p:spPr>
                <a:xfrm>
                  <a:off x="1242543" y="2684530"/>
                  <a:ext cx="1477328" cy="3608763"/>
                </a:xfrm>
                <a:prstGeom prst="rect">
                  <a:avLst/>
                </a:prstGeom>
                <a:noFill/>
              </p:spPr>
              <p:txBody>
                <a:bodyPr vert="eaVert" wrap="square" rtlCol="0">
                  <a:spAutoFit/>
                </a:bodyPr>
                <a:lstStyle/>
                <a:p>
                  <a:pPr>
                    <a:lnSpc>
                      <a:spcPct val="200000"/>
                    </a:lnSpc>
                  </a:pPr>
                  <a:r>
                    <a:rPr lang="zh-CN" altLang="en-US" sz="1400" dirty="0">
                      <a:solidFill>
                        <a:schemeClr val="bg1"/>
                      </a:solidFill>
                      <a:latin typeface="印品丫丫体-D版" panose="02010601030101010101" pitchFamily="2" charset="-122"/>
                      <a:ea typeface="印品丫丫体-D版" panose="02010601030101010101" pitchFamily="2" charset="-122"/>
                      <a:cs typeface="Hiragino Sans GB W3" charset="-122"/>
                      <a:sym typeface="+mn-lt"/>
                    </a:rPr>
                    <a:t>输入文本内容，单击此处输入文本内容，单击此处输入文本内容，单击此处输入文本内容单击此处输入文本内容</a:t>
                  </a:r>
                  <a:endParaRPr lang="zh-CN" altLang="en-US" sz="1400" dirty="0">
                    <a:solidFill>
                      <a:schemeClr val="bg1"/>
                    </a:solidFill>
                    <a:latin typeface="印品丫丫体-D版" panose="02010601030101010101" pitchFamily="2" charset="-122"/>
                    <a:ea typeface="印品丫丫体-D版" panose="02010601030101010101" pitchFamily="2" charset="-122"/>
                    <a:cs typeface="Hiragino Sans GB W3" charset="-122"/>
                    <a:sym typeface="+mn-lt"/>
                  </a:endParaRPr>
                </a:p>
              </p:txBody>
            </p:sp>
            <p:pic>
              <p:nvPicPr>
                <p:cNvPr id="20" name="图片 19"/>
                <p:cNvPicPr>
                  <a:picLocks noChangeAspect="1"/>
                </p:cNvPicPr>
                <p:nvPr/>
              </p:nvPicPr>
              <p:blipFill>
                <a:blip r:embed="rId2">
                  <a:clrChange>
                    <a:clrFrom>
                      <a:srgbClr val="FFFFFF"/>
                    </a:clrFrom>
                    <a:clrTo>
                      <a:srgbClr val="FFFFFF">
                        <a:alpha val="0"/>
                      </a:srgbClr>
                    </a:clrTo>
                  </a:clrChange>
                </a:blip>
                <a:stretch>
                  <a:fillRect/>
                </a:stretch>
              </p:blipFill>
              <p:spPr>
                <a:xfrm>
                  <a:off x="1013001" y="5944031"/>
                  <a:ext cx="229541" cy="225926"/>
                </a:xfrm>
                <a:prstGeom prst="rect">
                  <a:avLst/>
                </a:prstGeom>
              </p:spPr>
            </p:pic>
          </p:grpSp>
          <p:sp>
            <p:nvSpPr>
              <p:cNvPr id="17" name="文本框 16"/>
              <p:cNvSpPr txBox="1"/>
              <p:nvPr/>
            </p:nvSpPr>
            <p:spPr>
              <a:xfrm>
                <a:off x="6230925" y="1843335"/>
                <a:ext cx="1046440" cy="3413414"/>
              </a:xfrm>
              <a:prstGeom prst="rect">
                <a:avLst/>
              </a:prstGeom>
              <a:noFill/>
            </p:spPr>
            <p:txBody>
              <a:bodyPr vert="eaVert" wrap="square" rtlCol="0">
                <a:spAutoFit/>
              </a:bodyPr>
              <a:lstStyle/>
              <a:p>
                <a:pPr>
                  <a:lnSpc>
                    <a:spcPct val="200000"/>
                  </a:lnSpc>
                </a:pPr>
                <a:r>
                  <a:rPr lang="zh-CN" altLang="en-US" sz="2800" dirty="0">
                    <a:solidFill>
                      <a:schemeClr val="bg1"/>
                    </a:solidFill>
                    <a:latin typeface="印品丫丫体-D版" panose="02010601030101010101" pitchFamily="2" charset="-122"/>
                    <a:ea typeface="印品丫丫体-D版" panose="02010601030101010101" pitchFamily="2" charset="-122"/>
                    <a:cs typeface="Hiragino Sans GB W3" charset="-122"/>
                    <a:sym typeface="+mn-lt"/>
                  </a:rPr>
                  <a:t>国潮风</a:t>
                </a:r>
                <a:endParaRPr lang="zh-CN" altLang="en-US" sz="2800" dirty="0">
                  <a:solidFill>
                    <a:schemeClr val="bg1"/>
                  </a:solidFill>
                  <a:latin typeface="印品丫丫体-D版" panose="02010601030101010101" pitchFamily="2" charset="-122"/>
                  <a:ea typeface="印品丫丫体-D版" panose="02010601030101010101" pitchFamily="2" charset="-122"/>
                  <a:cs typeface="Hiragino Sans GB W3" charset="-122"/>
                  <a:sym typeface="+mn-lt"/>
                </a:endParaRPr>
              </a:p>
            </p:txBody>
          </p:sp>
        </p:grpSp>
        <p:pic>
          <p:nvPicPr>
            <p:cNvPr id="15" name="图片 14"/>
            <p:cNvPicPr>
              <a:picLocks noChangeAspect="1"/>
            </p:cNvPicPr>
            <p:nvPr/>
          </p:nvPicPr>
          <p:blipFill rotWithShape="1">
            <a:blip r:embed="rId3"/>
            <a:srcRect r="-1961"/>
            <a:stretch>
              <a:fillRect/>
            </a:stretch>
          </p:blipFill>
          <p:spPr>
            <a:xfrm flipH="1">
              <a:off x="4846043" y="1405902"/>
              <a:ext cx="813532" cy="633245"/>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3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果果圈模板www.ggq.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2420</Words>
  <Application>WPS 演示</Application>
  <PresentationFormat>宽屏</PresentationFormat>
  <Paragraphs>191</Paragraphs>
  <Slides>24</Slides>
  <Notes>24</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24</vt:i4>
      </vt:variant>
    </vt:vector>
  </HeadingPairs>
  <TitlesOfParts>
    <vt:vector size="38" baseType="lpstr">
      <vt:lpstr>Arial</vt:lpstr>
      <vt:lpstr>宋体</vt:lpstr>
      <vt:lpstr>Wingdings</vt:lpstr>
      <vt:lpstr>印品丫丫体-D版</vt:lpstr>
      <vt:lpstr>Arial</vt:lpstr>
      <vt:lpstr>微软雅黑</vt:lpstr>
      <vt:lpstr>印品雅圆体</vt:lpstr>
      <vt:lpstr>义启小魏楷</vt:lpstr>
      <vt:lpstr>Hiragino Sans GB W3</vt:lpstr>
      <vt:lpstr>Calibri</vt:lpstr>
      <vt:lpstr>Arial Unicode MS</vt:lpstr>
      <vt:lpstr>等线</vt:lpstr>
      <vt:lpstr>楷体_GB2312</vt:lpstr>
      <vt:lpstr>果果圈模板www.ggq.com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一颗苹果</cp:lastModifiedBy>
  <cp:revision>5</cp:revision>
  <dcterms:created xsi:type="dcterms:W3CDTF">2019-04-23T09:03:00Z</dcterms:created>
  <dcterms:modified xsi:type="dcterms:W3CDTF">2021-09-26T09:24:01Z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C531C288EE7842B49E774E88D57546E1</vt:lpwstr>
  </property>
</Properties>
</file>