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olors1.xml" ContentType="application/vnd.ms-office.chartcolorstyle+xml"/>
  <Override PartName="/ppt/charts/style1.xml" ContentType="application/vnd.ms-office.chart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57" r:id="rId4"/>
    <p:sldId id="258" r:id="rId5"/>
    <p:sldId id="260" r:id="rId6"/>
    <p:sldId id="267" r:id="rId7"/>
    <p:sldId id="268" r:id="rId8"/>
    <p:sldId id="269" r:id="rId9"/>
    <p:sldId id="270" r:id="rId10"/>
    <p:sldId id="271" r:id="rId11"/>
    <p:sldId id="272" r:id="rId12"/>
    <p:sldId id="261" r:id="rId13"/>
    <p:sldId id="273" r:id="rId14"/>
    <p:sldId id="274" r:id="rId15"/>
    <p:sldId id="275" r:id="rId16"/>
    <p:sldId id="276" r:id="rId17"/>
    <p:sldId id="263" r:id="rId18"/>
    <p:sldId id="278" r:id="rId19"/>
    <p:sldId id="279" r:id="rId20"/>
    <p:sldId id="280" r:id="rId21"/>
    <p:sldId id="264" r:id="rId22"/>
    <p:sldId id="281" r:id="rId23"/>
    <p:sldId id="282" r:id="rId24"/>
    <p:sldId id="283" r:id="rId25"/>
    <p:sldId id="265"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napToObjects="1" showGuides="1">
      <p:cViewPr>
        <p:scale>
          <a:sx n="66" d="100"/>
          <a:sy n="66" d="100"/>
        </p:scale>
        <p:origin x="2172" y="1062"/>
      </p:cViewPr>
      <p:guideLst>
        <p:guide orient="horz" pos="2160"/>
        <p:guide pos="3840"/>
        <p:guide pos="574"/>
        <p:guide pos="7106"/>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2" Type="http://schemas.openxmlformats.org/officeDocument/2006/relationships/themeOverride" Target="../theme/themeOverride3.xml"/><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1" Type="http://schemas.openxmlformats.org/officeDocument/2006/relationships/package" Target="../embeddings/Workbook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Sheet1!$B$1</c:f>
              <c:strCache>
                <c:ptCount val="1"/>
                <c:pt idx="0">
                  <c:v>T1</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00" b="0" i="0" u="none" strike="noStrike" kern="1200" baseline="0">
                    <a:solidFill>
                      <a:schemeClr val="tx1">
                        <a:lumMod val="75000"/>
                        <a:lumOff val="25000"/>
                      </a:schemeClr>
                    </a:solidFill>
                    <a:latin typeface="+mn-lt"/>
                    <a:ea typeface="+mn-ea"/>
                    <a:cs typeface="+mn-ea"/>
                    <a:sym typeface="+mn-lt"/>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S1</c:v>
                </c:pt>
                <c:pt idx="1">
                  <c:v>S2</c:v>
                </c:pt>
                <c:pt idx="2">
                  <c:v>S3</c:v>
                </c:pt>
                <c:pt idx="3">
                  <c:v>S4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T2</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00" b="0" i="0" u="none" strike="noStrike" kern="1200" baseline="0">
                    <a:solidFill>
                      <a:schemeClr val="tx1">
                        <a:lumMod val="75000"/>
                        <a:lumOff val="25000"/>
                      </a:schemeClr>
                    </a:solidFill>
                    <a:latin typeface="+mn-lt"/>
                    <a:ea typeface="+mn-ea"/>
                    <a:cs typeface="+mn-ea"/>
                    <a:sym typeface="+mn-lt"/>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S1</c:v>
                </c:pt>
                <c:pt idx="1">
                  <c:v>S2</c:v>
                </c:pt>
                <c:pt idx="2">
                  <c:v>S3</c:v>
                </c:pt>
                <c:pt idx="3">
                  <c:v>S4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00" b="0" i="0" u="none" strike="noStrike" kern="1200" baseline="0">
                    <a:solidFill>
                      <a:schemeClr val="tx1">
                        <a:lumMod val="75000"/>
                        <a:lumOff val="25000"/>
                      </a:schemeClr>
                    </a:solidFill>
                    <a:latin typeface="+mn-lt"/>
                    <a:ea typeface="+mn-ea"/>
                    <a:cs typeface="+mn-ea"/>
                    <a:sym typeface="+mn-lt"/>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S1</c:v>
                </c:pt>
                <c:pt idx="1">
                  <c:v>S2</c:v>
                </c:pt>
                <c:pt idx="2">
                  <c:v>S3</c:v>
                </c:pt>
                <c:pt idx="3">
                  <c:v>S4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219"/>
        <c:overlap val="-27"/>
        <c:axId val="878944240"/>
        <c:axId val="878944632"/>
      </c:barChart>
      <c:catAx>
        <c:axId val="878944240"/>
        <c:scaling>
          <c:orientation val="minMax"/>
        </c:scaling>
        <c:delete val="0"/>
        <c:axPos val="b"/>
        <c:numFmt formatCode="General" sourceLinked="1"/>
        <c:majorTickMark val="none"/>
        <c:minorTickMark val="none"/>
        <c:tickLblPos val="nextTo"/>
        <c:spPr>
          <a:noFill/>
          <a:ln w="6350" cap="flat" cmpd="sng" algn="ctr">
            <a:solidFill>
              <a:srgbClr val="4C5874"/>
            </a:solidFill>
            <a:round/>
          </a:ln>
          <a:effectLst/>
        </c:spPr>
        <c:txPr>
          <a:bodyPr rot="-60000000" spcFirstLastPara="1" vertOverflow="ellipsis" vert="horz" wrap="square" anchor="ctr" anchorCtr="1"/>
          <a:lstStyle/>
          <a:p>
            <a:pPr>
              <a:defRPr lang="zh-CN" sz="1100" b="0" i="0" u="none" strike="noStrike" kern="1200" baseline="0">
                <a:solidFill>
                  <a:schemeClr val="tx1">
                    <a:lumMod val="65000"/>
                    <a:lumOff val="35000"/>
                  </a:schemeClr>
                </a:solidFill>
                <a:latin typeface="+mn-lt"/>
                <a:ea typeface="+mn-ea"/>
                <a:cs typeface="+mn-ea"/>
                <a:sym typeface="+mn-lt"/>
              </a:defRPr>
            </a:pPr>
          </a:p>
        </c:txPr>
        <c:crossAx val="878944632"/>
        <c:crosses val="autoZero"/>
        <c:auto val="1"/>
        <c:lblAlgn val="ctr"/>
        <c:lblOffset val="100"/>
        <c:noMultiLvlLbl val="0"/>
      </c:catAx>
      <c:valAx>
        <c:axId val="878944632"/>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00" b="0" i="0" u="none" strike="noStrike" kern="1200" baseline="0">
                <a:solidFill>
                  <a:schemeClr val="tx1">
                    <a:lumMod val="65000"/>
                    <a:lumOff val="35000"/>
                  </a:schemeClr>
                </a:solidFill>
                <a:latin typeface="+mn-lt"/>
                <a:ea typeface="+mn-ea"/>
                <a:cs typeface="+mn-ea"/>
                <a:sym typeface="+mn-lt"/>
              </a:defRPr>
            </a:pPr>
          </a:p>
        </c:txPr>
        <c:crossAx val="878944240"/>
        <c:crosses val="autoZero"/>
        <c:crossBetween val="between"/>
      </c:valAx>
      <c:spPr>
        <a:noFill/>
        <a:ln>
          <a:noFill/>
        </a:ln>
        <a:effectLst/>
      </c:spPr>
    </c:plotArea>
    <c:plotVisOnly val="1"/>
    <c:dispBlanksAs val="gap"/>
    <c:showDLblsOverMax val="0"/>
  </c:chart>
  <c:spPr>
    <a:noFill/>
    <a:ln>
      <a:noFill/>
    </a:ln>
    <a:effectLst/>
  </c:spPr>
  <c:txPr>
    <a:bodyPr/>
    <a:lstStyle/>
    <a:p>
      <a:pPr>
        <a:defRPr lang="zh-CN" sz="1100">
          <a:latin typeface="+mn-lt"/>
          <a:ea typeface="+mn-ea"/>
          <a:cs typeface="+mn-ea"/>
          <a:sym typeface="+mn-lt"/>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400" b="0" i="0" u="none" strike="noStrike" kern="1200" baseline="0">
                <a:solidFill>
                  <a:schemeClr val="tx1">
                    <a:lumMod val="75000"/>
                    <a:lumOff val="25000"/>
                  </a:schemeClr>
                </a:solidFill>
                <a:latin typeface="+mn-lt"/>
                <a:ea typeface="+mn-ea"/>
                <a:cs typeface="+mn-ea"/>
                <a:sym typeface="+mn-lt"/>
              </a:defRPr>
            </a:pPr>
            <a:r>
              <a:rPr lang="en-US" sz="1400"/>
              <a:t>XXXX</a:t>
            </a:r>
            <a:r>
              <a:rPr lang="zh-CN" sz="1400"/>
              <a:t>用户年龄分布</a:t>
            </a:r>
            <a:endParaRPr lang="zh-CN" sz="1400"/>
          </a:p>
        </c:rich>
      </c:tx>
      <c:layout>
        <c:manualLayout>
          <c:xMode val="edge"/>
          <c:yMode val="edge"/>
          <c:x val="0.27663549971169"/>
          <c:y val="0.141762995871492"/>
        </c:manualLayout>
      </c:layout>
      <c:overlay val="0"/>
      <c:spPr>
        <a:noFill/>
        <a:ln>
          <a:noFill/>
        </a:ln>
        <a:effectLst/>
      </c:spPr>
    </c:title>
    <c:autoTitleDeleted val="0"/>
    <c:plotArea>
      <c:layout>
        <c:manualLayout>
          <c:layoutTarget val="inner"/>
          <c:xMode val="edge"/>
          <c:yMode val="edge"/>
          <c:x val="0.210799843173008"/>
          <c:y val="0.262531354498384"/>
          <c:w val="0.502793587102766"/>
          <c:h val="0.737468645501616"/>
        </c:manualLayout>
      </c:layout>
      <c:doughnutChart>
        <c:varyColors val="1"/>
        <c:ser>
          <c:idx val="0"/>
          <c:order val="0"/>
          <c:tx>
            <c:strRef>
              <c:f>Sheet1!$B$1</c:f>
              <c:strCache>
                <c:ptCount val="1"/>
                <c:pt idx="0">
                  <c:v>销售额</c:v>
                </c:pt>
              </c:strCache>
            </c:strRef>
          </c:tx>
          <c:spPr>
            <a:solidFill>
              <a:schemeClr val="accent5">
                <a:lumMod val="50000"/>
              </a:schemeClr>
            </a:solidFill>
          </c:spPr>
          <c:explosion val="0"/>
          <c:dPt>
            <c:idx val="0"/>
            <c:bubble3D val="0"/>
            <c:spPr>
              <a:solidFill>
                <a:schemeClr val="accent5">
                  <a:lumMod val="40000"/>
                  <a:lumOff val="60000"/>
                </a:schemeClr>
              </a:solidFill>
              <a:ln w="19050">
                <a:solidFill>
                  <a:schemeClr val="lt1"/>
                </a:solidFill>
              </a:ln>
              <a:effectLst/>
            </c:spPr>
          </c:dPt>
          <c:dPt>
            <c:idx val="1"/>
            <c:bubble3D val="0"/>
            <c:spPr>
              <a:solidFill>
                <a:schemeClr val="accent5"/>
              </a:solidFill>
              <a:ln w="19050">
                <a:solidFill>
                  <a:schemeClr val="lt1"/>
                </a:solidFill>
              </a:ln>
              <a:effectLst/>
            </c:spPr>
          </c:dPt>
          <c:dPt>
            <c:idx val="2"/>
            <c:bubble3D val="0"/>
            <c:spPr>
              <a:solidFill>
                <a:schemeClr val="accent5">
                  <a:lumMod val="50000"/>
                </a:schemeClr>
              </a:solidFill>
              <a:ln w="19050">
                <a:solidFill>
                  <a:schemeClr val="lt1"/>
                </a:solidFill>
              </a:ln>
              <a:effectLst/>
            </c:spPr>
          </c:dPt>
          <c:dPt>
            <c:idx val="3"/>
            <c:bubble3D val="0"/>
            <c:spPr>
              <a:solidFill>
                <a:schemeClr val="accent5">
                  <a:lumMod val="75000"/>
                </a:schemeClr>
              </a:solidFill>
              <a:ln w="19050">
                <a:solidFill>
                  <a:schemeClr val="lt1"/>
                </a:solidFill>
              </a:ln>
              <a:effectLst/>
            </c:spPr>
          </c:dPt>
          <c:dPt>
            <c:idx val="4"/>
            <c:bubble3D val="0"/>
            <c:spPr>
              <a:solidFill>
                <a:schemeClr val="accent5">
                  <a:lumMod val="60000"/>
                  <a:lumOff val="40000"/>
                </a:schemeClr>
              </a:solidFill>
              <a:ln w="19050">
                <a:solidFill>
                  <a:schemeClr val="lt1"/>
                </a:solidFill>
              </a:ln>
              <a:effectLst/>
            </c:spPr>
          </c:dPt>
          <c:dPt>
            <c:idx val="5"/>
            <c:bubble3D val="0"/>
            <c:spPr>
              <a:solidFill>
                <a:schemeClr val="accent1">
                  <a:lumMod val="60000"/>
                  <a:lumOff val="40000"/>
                </a:schemeClr>
              </a:solidFill>
              <a:ln w="19050">
                <a:solidFill>
                  <a:schemeClr val="lt1"/>
                </a:solidFill>
              </a:ln>
              <a:effectLst/>
            </c:spPr>
          </c:dPt>
          <c:dLbls>
            <c:dLbl>
              <c:idx val="0"/>
              <c:layout>
                <c:manualLayout>
                  <c:x val="0.155264250079519"/>
                  <c:y val="0.145813526645543"/>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36325689860165"/>
                      <c:h val="0.143464151821949"/>
                    </c:manualLayout>
                  </c15:layout>
                </c:ext>
              </c:extLst>
            </c:dLbl>
            <c:dLbl>
              <c:idx val="2"/>
              <c:layout>
                <c:manualLayout>
                  <c:x val="-0.197118091405303"/>
                  <c:y val="0.0870833021050768"/>
                </c:manualLayout>
              </c:layout>
              <c:tx>
                <c:rich>
                  <a:bodyPr rot="0" spcFirstLastPara="0" vertOverflow="ellipsis" vert="horz" wrap="square" lIns="38100" tIns="19050" rIns="38100" bIns="19050" anchor="ctr" anchorCtr="1"/>
                  <a:lstStyle/>
                  <a:p>
                    <a:fld id="{6fd11541-e145-45ef-acb9-d39a00f7957b}" type="CATEGORYNAME">
                      <a:t>[CATEGORY NAME]</a:t>
                    </a:fld>
                    <a:r>
                      <a:t> </a:t>
                    </a:r>
                    <a:fld id="{32c88123-1af8-4a79-ae33-d703cf115751}" type="VALUE">
                      <a:t>[VALUE]</a:t>
                    </a:fld>
                    <a:endParaRPr lang="zh-CN" altLang="en-US" b="0" i="0" u="none" strike="noStrike" baseline="0" smtClean="0">
                      <a:solidFill>
                        <a:schemeClr val="tx1">
                          <a:lumMod val="75000"/>
                          <a:lumOff val="25000"/>
                        </a:schemeClr>
                      </a:solidFill>
                      <a:latin typeface="Arial" panose="020B0604020202020204" pitchFamily="34" charset="0"/>
                      <a:ea typeface="Arial" panose="020B0604020202020204" pitchFamily="34" charset="0"/>
                      <a:cs typeface="+mn-ea"/>
                    </a:endParaRPr>
                  </a:p>
                </c:rich>
              </c:tx>
              <c:numFmt formatCode="General" sourceLinked="1"/>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ea"/>
                      <a:sym typeface="+mn-lt"/>
                    </a:defRPr>
                  </a:pPr>
                </a:p>
              </c:txPr>
              <c:showLegendKey val="0"/>
              <c:showVal val="1"/>
              <c:showCatName val="1"/>
              <c:showSerName val="0"/>
              <c:showPercent val="0"/>
              <c:showBubbleSize val="0"/>
              <c:separator> </c:separator>
              <c:extLst>
                <c:ext xmlns:c15="http://schemas.microsoft.com/office/drawing/2012/chart" uri="{CE6537A1-D6FC-4f65-9D91-7224C49458BB}">
                  <c15:layout>
                    <c:manualLayout>
                      <c:w val="0.224593006740839"/>
                      <c:h val="0.244723434587301"/>
                    </c:manualLayout>
                  </c15:layout>
                </c:ext>
              </c:extLst>
            </c:dLbl>
            <c:dLbl>
              <c:idx val="3"/>
              <c:layout>
                <c:manualLayout>
                  <c:x val="0.187667330318127"/>
                  <c:y val="0.0222773611352521"/>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0839151977602"/>
                      <c:h val="0.188018236238704"/>
                    </c:manualLayout>
                  </c15:layout>
                </c:ext>
              </c:extLst>
            </c:dLbl>
            <c:dLbl>
              <c:idx val="4"/>
              <c:layout>
                <c:manualLayout>
                  <c:x val="0.179566480526748"/>
                  <c:y val="0.0162016447058935"/>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43494741533128"/>
                      <c:h val="0.143464151821949"/>
                    </c:manualLayout>
                  </c15:layout>
                </c:ext>
              </c:extLst>
            </c:dLbl>
            <c:dLbl>
              <c:idx val="5"/>
              <c:layout>
                <c:manualLayout>
                  <c:x val="0.184966976181688"/>
                  <c:y val="0.0688561528170014"/>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36325689860165"/>
                      <c:h val="0.143464151821949"/>
                    </c:manualLayout>
                  </c15:layout>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ea"/>
                    <a:sym typeface="+mn-lt"/>
                  </a:defRPr>
                </a:pPr>
              </a:p>
            </c:txPr>
            <c:showLegendKey val="0"/>
            <c:showVal val="1"/>
            <c:showCatName val="1"/>
            <c:showSerName val="0"/>
            <c:showPercent val="0"/>
            <c:showBubbleSize val="0"/>
            <c:separator> </c:separator>
            <c:showLeaderLines val="0"/>
            <c:extLst>
              <c:ext xmlns:c15="http://schemas.microsoft.com/office/drawing/2012/chart" uri="{CE6537A1-D6FC-4f65-9D91-7224C49458BB}">
                <c15:layout/>
                <c15:showLeaderLines val="0"/>
                <c15:leaderLines/>
              </c:ext>
            </c:extLst>
          </c:dLbls>
          <c:cat>
            <c:strRef>
              <c:f>Sheet1!$A$2:$A$7</c:f>
              <c:strCache>
                <c:ptCount val="6"/>
                <c:pt idx="0">
                  <c:v>16岁以下</c:v>
                </c:pt>
                <c:pt idx="1">
                  <c:v>16~25岁</c:v>
                </c:pt>
                <c:pt idx="2">
                  <c:v>26~35岁 </c:v>
                </c:pt>
                <c:pt idx="3">
                  <c:v>36~45岁</c:v>
                </c:pt>
                <c:pt idx="4">
                  <c:v>46~55岁</c:v>
                </c:pt>
                <c:pt idx="5">
                  <c:v>55岁以上</c:v>
                </c:pt>
              </c:strCache>
            </c:strRef>
          </c:cat>
          <c:val>
            <c:numRef>
              <c:f>Sheet1!$B$2:$B$7</c:f>
              <c:numCache>
                <c:formatCode>0.00%</c:formatCode>
                <c:ptCount val="6"/>
                <c:pt idx="0">
                  <c:v>0.018</c:v>
                </c:pt>
                <c:pt idx="1">
                  <c:v>0.232</c:v>
                </c:pt>
                <c:pt idx="2">
                  <c:v>0.411</c:v>
                </c:pt>
                <c:pt idx="3">
                  <c:v>0.227</c:v>
                </c:pt>
                <c:pt idx="4">
                  <c:v>0.098</c:v>
                </c:pt>
                <c:pt idx="5">
                  <c:v>0.014</c:v>
                </c:pt>
              </c:numCache>
            </c:numRef>
          </c:val>
        </c:ser>
        <c:dLbls>
          <c:showLegendKey val="0"/>
          <c:showVal val="0"/>
          <c:showCatName val="0"/>
          <c:showSerName val="0"/>
          <c:showPercent val="0"/>
          <c:showBubbleSize val="0"/>
          <c:showLeaderLines val="0"/>
        </c:dLbls>
        <c:firstSliceAng val="134"/>
        <c:holeSize val="36"/>
      </c:doughnutChart>
      <c:spPr>
        <a:noFill/>
        <a:ln>
          <a:noFill/>
        </a:ln>
        <a:effectLst/>
      </c:spPr>
    </c:plotArea>
    <c:plotVisOnly val="1"/>
    <c:dispBlanksAs val="gap"/>
    <c:showDLblsOverMax val="0"/>
  </c:chart>
  <c:spPr>
    <a:noFill/>
    <a:ln>
      <a:noFill/>
    </a:ln>
    <a:effectLst/>
  </c:spPr>
  <c:txPr>
    <a:bodyPr/>
    <a:lstStyle/>
    <a:p>
      <a:pPr>
        <a:defRPr lang="zh-CN" b="0">
          <a:solidFill>
            <a:schemeClr val="tx1">
              <a:lumMod val="75000"/>
              <a:lumOff val="25000"/>
            </a:schemeClr>
          </a:solidFill>
          <a:latin typeface="+mn-lt"/>
          <a:ea typeface="+mn-ea"/>
          <a:cs typeface="+mn-ea"/>
          <a:sym typeface="+mn-lt"/>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百分比</c:v>
                </c:pt>
              </c:strCache>
            </c:strRef>
          </c:tx>
          <c:spPr>
            <a:solidFill>
              <a:srgbClr val="5B9BD5">
                <a:lumMod val="50000"/>
              </a:srgbClr>
            </a:solidFill>
            <a:effectLst>
              <a:outerShdw blurRad="114300" dist="114300" dir="5400000" algn="t" rotWithShape="0">
                <a:sysClr val="windowText" lastClr="000000">
                  <a:alpha val="20000"/>
                </a:sysClr>
              </a:outerShdw>
            </a:effectLst>
          </c:spPr>
          <c:explosion val="0"/>
          <c:dPt>
            <c:idx val="0"/>
            <c:bubble3D val="0"/>
            <c:spPr>
              <a:solidFill>
                <a:sysClr val="window" lastClr="FFFFFF">
                  <a:lumMod val="95000"/>
                </a:sysClr>
              </a:solidFill>
              <a:ln>
                <a:noFill/>
              </a:ln>
              <a:effectLst>
                <a:outerShdw blurRad="114300" dist="114300" dir="5400000" algn="t" rotWithShape="0">
                  <a:sysClr val="windowText" lastClr="000000">
                    <a:alpha val="20000"/>
                  </a:sysClr>
                </a:outerShdw>
              </a:effectLst>
            </c:spPr>
          </c:dPt>
          <c:dPt>
            <c:idx val="1"/>
            <c:bubble3D val="0"/>
            <c:spPr>
              <a:solidFill>
                <a:srgbClr val="5B9BD5">
                  <a:lumMod val="50000"/>
                </a:srgbClr>
              </a:solidFill>
              <a:effectLst>
                <a:outerShdw blurRad="114300" dist="114300" dir="5400000" algn="t" rotWithShape="0">
                  <a:sysClr val="windowText" lastClr="000000">
                    <a:alpha val="20000"/>
                  </a:sysClr>
                </a:outerShdw>
              </a:effectLst>
            </c:spPr>
          </c:dPt>
          <c:dLbls>
            <c:delete val="1"/>
          </c:dLbls>
          <c:cat>
            <c:numRef>
              <c:f>Sheet1!$A$2:$A$3</c:f>
              <c:numCache>
                <c:formatCode>General</c:formatCode>
                <c:ptCount val="2"/>
              </c:numCache>
            </c:numRef>
          </c:cat>
          <c:val>
            <c:numRef>
              <c:f>Sheet1!$B$2:$B$3</c:f>
              <c:numCache>
                <c:formatCode>General</c:formatCode>
                <c:ptCount val="2"/>
                <c:pt idx="0">
                  <c:v>82</c:v>
                </c:pt>
                <c:pt idx="1">
                  <c:v>18</c:v>
                </c:pt>
              </c:numCache>
            </c:numRef>
          </c:val>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lang="zh-CN" sz="1800">
          <a:latin typeface="+mn-lt"/>
          <a:ea typeface="+mn-ea"/>
          <a:cs typeface="+mn-ea"/>
          <a:sym typeface="+mn-lt"/>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百分比</c:v>
                </c:pt>
              </c:strCache>
            </c:strRef>
          </c:tx>
          <c:spPr>
            <a:solidFill>
              <a:srgbClr val="5B9BD5">
                <a:lumMod val="50000"/>
              </a:srgbClr>
            </a:solidFill>
            <a:effectLst>
              <a:outerShdw blurRad="114300" dist="114300" dir="5400000" algn="t" rotWithShape="0">
                <a:sysClr val="windowText" lastClr="000000">
                  <a:alpha val="20000"/>
                </a:sysClr>
              </a:outerShdw>
            </a:effectLst>
          </c:spPr>
          <c:explosion val="0"/>
          <c:dPt>
            <c:idx val="0"/>
            <c:bubble3D val="0"/>
            <c:spPr>
              <a:solidFill>
                <a:srgbClr val="5B9BD5">
                  <a:lumMod val="50000"/>
                </a:srgbClr>
              </a:solidFill>
              <a:ln>
                <a:noFill/>
              </a:ln>
              <a:effectLst>
                <a:outerShdw blurRad="114300" dist="114300" dir="5400000" algn="t" rotWithShape="0">
                  <a:sysClr val="windowText" lastClr="000000">
                    <a:alpha val="20000"/>
                  </a:sysClr>
                </a:outerShdw>
              </a:effectLst>
            </c:spPr>
          </c:dPt>
          <c:dPt>
            <c:idx val="1"/>
            <c:bubble3D val="0"/>
            <c:spPr>
              <a:solidFill>
                <a:sysClr val="window" lastClr="FFFFFF">
                  <a:lumMod val="95000"/>
                </a:sysClr>
              </a:solidFill>
              <a:effectLst>
                <a:outerShdw blurRad="114300" dist="114300" dir="5400000" algn="t" rotWithShape="0">
                  <a:sysClr val="windowText" lastClr="000000">
                    <a:alpha val="20000"/>
                  </a:sysClr>
                </a:outerShdw>
              </a:effectLst>
            </c:spPr>
          </c:dPt>
          <c:dLbls>
            <c:delete val="1"/>
          </c:dLbls>
          <c:cat>
            <c:numRef>
              <c:f>Sheet1!$A$2:$A$3</c:f>
              <c:numCache>
                <c:formatCode>General</c:formatCode>
                <c:ptCount val="2"/>
              </c:numCache>
            </c:numRef>
          </c:cat>
          <c:val>
            <c:numRef>
              <c:f>Sheet1!$B$2:$B$3</c:f>
              <c:numCache>
                <c:formatCode>General</c:formatCode>
                <c:ptCount val="2"/>
                <c:pt idx="0">
                  <c:v>59</c:v>
                </c:pt>
                <c:pt idx="1">
                  <c:v>41</c:v>
                </c:pt>
              </c:numCache>
            </c:numRef>
          </c:val>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lang="zh-CN" sz="1800">
          <a:latin typeface="+mn-lt"/>
          <a:ea typeface="+mn-ea"/>
          <a:cs typeface="+mn-ea"/>
          <a:sym typeface="+mn-lt"/>
        </a:defRPr>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百分比</c:v>
                </c:pt>
              </c:strCache>
            </c:strRef>
          </c:tx>
          <c:spPr>
            <a:solidFill>
              <a:srgbClr val="5B9BD5">
                <a:lumMod val="50000"/>
              </a:srgbClr>
            </a:solidFill>
            <a:effectLst>
              <a:outerShdw blurRad="114300" dist="114300" dir="5400000" algn="t" rotWithShape="0">
                <a:sysClr val="windowText" lastClr="000000">
                  <a:alpha val="20000"/>
                </a:sysClr>
              </a:outerShdw>
            </a:effectLst>
          </c:spPr>
          <c:explosion val="0"/>
          <c:dPt>
            <c:idx val="0"/>
            <c:bubble3D val="0"/>
            <c:spPr>
              <a:solidFill>
                <a:sysClr val="window" lastClr="FFFFFF">
                  <a:lumMod val="95000"/>
                </a:sysClr>
              </a:solidFill>
              <a:ln>
                <a:noFill/>
              </a:ln>
              <a:effectLst>
                <a:outerShdw blurRad="114300" dist="114300" dir="5400000" algn="t" rotWithShape="0">
                  <a:sysClr val="windowText" lastClr="000000">
                    <a:alpha val="20000"/>
                  </a:sysClr>
                </a:outerShdw>
              </a:effectLst>
            </c:spPr>
          </c:dPt>
          <c:dPt>
            <c:idx val="1"/>
            <c:bubble3D val="0"/>
            <c:spPr>
              <a:solidFill>
                <a:srgbClr val="5B9BD5">
                  <a:lumMod val="50000"/>
                </a:srgbClr>
              </a:solidFill>
              <a:effectLst>
                <a:outerShdw blurRad="114300" dist="114300" dir="5400000" algn="t" rotWithShape="0">
                  <a:sysClr val="windowText" lastClr="000000">
                    <a:alpha val="20000"/>
                  </a:sysClr>
                </a:outerShdw>
              </a:effectLst>
            </c:spPr>
          </c:dPt>
          <c:dLbls>
            <c:delete val="1"/>
          </c:dLbls>
          <c:cat>
            <c:numRef>
              <c:f>Sheet1!$A$2:$A$3</c:f>
              <c:numCache>
                <c:formatCode>General</c:formatCode>
                <c:ptCount val="2"/>
              </c:numCache>
            </c:numRef>
          </c:cat>
          <c:val>
            <c:numRef>
              <c:f>Sheet1!$B$2:$B$3</c:f>
              <c:numCache>
                <c:formatCode>General</c:formatCode>
                <c:ptCount val="2"/>
                <c:pt idx="0">
                  <c:v>23</c:v>
                </c:pt>
                <c:pt idx="1">
                  <c:v>77</c:v>
                </c:pt>
              </c:numCache>
            </c:numRef>
          </c:val>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lang="zh-CN" sz="1800">
          <a:latin typeface="+mn-lt"/>
          <a:ea typeface="+mn-ea"/>
          <a:cs typeface="+mn-ea"/>
          <a:sym typeface="+mn-lt"/>
        </a:defRPr>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百分比</c:v>
                </c:pt>
              </c:strCache>
            </c:strRef>
          </c:tx>
          <c:spPr>
            <a:solidFill>
              <a:schemeClr val="accent5">
                <a:lumMod val="50000"/>
              </a:schemeClr>
            </a:solidFill>
            <a:effectLst>
              <a:outerShdw blurRad="114300" dist="114300" dir="5400000" algn="t" rotWithShape="0">
                <a:schemeClr val="tx1">
                  <a:alpha val="20000"/>
                </a:schemeClr>
              </a:outerShdw>
            </a:effectLst>
          </c:spPr>
          <c:explosion val="0"/>
          <c:dPt>
            <c:idx val="0"/>
            <c:bubble3D val="0"/>
            <c:spPr>
              <a:solidFill>
                <a:schemeClr val="bg1">
                  <a:lumMod val="95000"/>
                </a:schemeClr>
              </a:solidFill>
              <a:ln>
                <a:noFill/>
              </a:ln>
              <a:effectLst>
                <a:outerShdw blurRad="114300" dist="114300" dir="5400000" algn="t" rotWithShape="0">
                  <a:schemeClr val="tx1">
                    <a:alpha val="20000"/>
                  </a:schemeClr>
                </a:outerShdw>
              </a:effectLst>
            </c:spPr>
          </c:dPt>
          <c:dPt>
            <c:idx val="1"/>
            <c:bubble3D val="0"/>
            <c:spPr>
              <a:solidFill>
                <a:schemeClr val="accent5">
                  <a:lumMod val="50000"/>
                </a:schemeClr>
              </a:solidFill>
              <a:effectLst>
                <a:outerShdw blurRad="114300" dist="114300" dir="5400000" algn="t" rotWithShape="0">
                  <a:schemeClr val="tx1">
                    <a:alpha val="20000"/>
                  </a:schemeClr>
                </a:outerShdw>
              </a:effectLst>
            </c:spPr>
          </c:dPt>
          <c:dLbls>
            <c:delete val="1"/>
          </c:dLbls>
          <c:cat>
            <c:numRef>
              <c:f>Sheet1!$A$2:$A$3</c:f>
              <c:numCache>
                <c:formatCode>General</c:formatCode>
                <c:ptCount val="2"/>
              </c:numCache>
            </c:numRef>
          </c:cat>
          <c:val>
            <c:numRef>
              <c:f>Sheet1!$B$2:$B$3</c:f>
              <c:numCache>
                <c:formatCode>General</c:formatCode>
                <c:ptCount val="2"/>
                <c:pt idx="0">
                  <c:v>75</c:v>
                </c:pt>
                <c:pt idx="1">
                  <c:v>25</c:v>
                </c:pt>
              </c:numCache>
            </c:numRef>
          </c:val>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lang="zh-CN" sz="1800">
          <a:latin typeface="+mn-lt"/>
          <a:ea typeface="+mn-ea"/>
          <a:cs typeface="+mn-ea"/>
          <a:sym typeface="+mn-lt"/>
        </a:defRPr>
      </a:pPr>
    </a:p>
  </c:txPr>
  <c:externalData r:id="rId1">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B3B2AF9-C62A-4341-B77F-BC07F04B41C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D6758C-859B-4FD5-B74A-572C44D8414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B3B2AF9-C62A-4341-B77F-BC07F04B41C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D6758C-859B-4FD5-B74A-572C44D8414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B3B2AF9-C62A-4341-B77F-BC07F04B41C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D6758C-859B-4FD5-B74A-572C44D8414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EE8F5F-FCD5-4B98-B828-DBE8B95EB3CC}"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43694C7-0834-436C-9C1C-94E51D591550}"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EE8F5F-FCD5-4B98-B828-DBE8B95EB3CC}"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43694C7-0834-436C-9C1C-94E51D591550}"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EE8F5F-FCD5-4B98-B828-DBE8B95EB3CC}"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43694C7-0834-436C-9C1C-94E51D591550}"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8EE8F5F-FCD5-4B98-B828-DBE8B95EB3CC}"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43694C7-0834-436C-9C1C-94E51D591550}"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8EE8F5F-FCD5-4B98-B828-DBE8B95EB3CC}"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643694C7-0834-436C-9C1C-94E51D591550}"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8EE8F5F-FCD5-4B98-B828-DBE8B95EB3CC}"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643694C7-0834-436C-9C1C-94E51D591550}"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8EE8F5F-FCD5-4B98-B828-DBE8B95EB3CC}"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643694C7-0834-436C-9C1C-94E51D591550}"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8EE8F5F-FCD5-4B98-B828-DBE8B95EB3CC}"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43694C7-0834-436C-9C1C-94E51D59155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B3B2AF9-C62A-4341-B77F-BC07F04B41C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D6758C-859B-4FD5-B74A-572C44D8414B}"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8EE8F5F-FCD5-4B98-B828-DBE8B95EB3CC}"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43694C7-0834-436C-9C1C-94E51D591550}"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EE8F5F-FCD5-4B98-B828-DBE8B95EB3CC}"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43694C7-0834-436C-9C1C-94E51D591550}"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EE8F5F-FCD5-4B98-B828-DBE8B95EB3CC}"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43694C7-0834-436C-9C1C-94E51D59155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AB3B2AF9-C62A-4341-B77F-BC07F04B41C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D6758C-859B-4FD5-B74A-572C44D8414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AB3B2AF9-C62A-4341-B77F-BC07F04B41C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D6758C-859B-4FD5-B74A-572C44D8414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AB3B2AF9-C62A-4341-B77F-BC07F04B41C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FD6758C-859B-4FD5-B74A-572C44D8414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B3B2AF9-C62A-4341-B77F-BC07F04B41C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D6758C-859B-4FD5-B74A-572C44D8414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B3B2AF9-C62A-4341-B77F-BC07F04B41C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FD6758C-859B-4FD5-B74A-572C44D8414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AB3B2AF9-C62A-4341-B77F-BC07F04B41C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D6758C-859B-4FD5-B74A-572C44D8414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AB3B2AF9-C62A-4341-B77F-BC07F04B41C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D6758C-859B-4FD5-B74A-572C44D8414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B2AF9-C62A-4341-B77F-BC07F04B41C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6758C-859B-4FD5-B74A-572C44D8414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矩形 6"/>
          <p:cNvSpPr/>
          <p:nvPr userDrawn="1"/>
        </p:nvSpPr>
        <p:spPr>
          <a:xfrm>
            <a:off x="4152899" y="0"/>
            <a:ext cx="3886200" cy="6858000"/>
          </a:xfrm>
          <a:prstGeom prst="rect">
            <a:avLst/>
          </a:prstGeom>
          <a:solidFill>
            <a:schemeClr val="accent5">
              <a:lumMod val="50000"/>
            </a:schemeClr>
          </a:solidFill>
          <a:ln>
            <a:noFill/>
          </a:ln>
          <a:effectLst>
            <a:outerShdw blurRad="2540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矩形 7"/>
          <p:cNvSpPr/>
          <p:nvPr userDrawn="1"/>
        </p:nvSpPr>
        <p:spPr>
          <a:xfrm>
            <a:off x="377824" y="439921"/>
            <a:ext cx="11436983" cy="5978158"/>
          </a:xfrm>
          <a:prstGeom prst="rect">
            <a:avLst/>
          </a:prstGeom>
          <a:solidFill>
            <a:schemeClr val="bg1"/>
          </a:solidFill>
          <a:ln>
            <a:noFill/>
          </a:ln>
          <a:effectLst>
            <a:outerShdw blurRad="190500" dist="1016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chart" Target="../charts/char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chart" Target="../charts/chart6.xml"/><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chart" Target="../charts/char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microsoft.com/office/2007/relationships/hdphoto" Target="../media/image7.wdp"/><Relationship Id="rId5" Type="http://schemas.openxmlformats.org/officeDocument/2006/relationships/image" Target="../media/image6.png"/><Relationship Id="rId4" Type="http://schemas.microsoft.com/office/2007/relationships/hdphoto" Target="../media/image5.wdp"/><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PA_矩形 33"/>
          <p:cNvSpPr/>
          <p:nvPr>
            <p:custDataLst>
              <p:tags r:id="rId1"/>
            </p:custDataLst>
          </p:nvPr>
        </p:nvSpPr>
        <p:spPr>
          <a:xfrm>
            <a:off x="4152900" y="0"/>
            <a:ext cx="3886200" cy="6858000"/>
          </a:xfrm>
          <a:prstGeom prst="rect">
            <a:avLst/>
          </a:pr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PA_矩形 34"/>
          <p:cNvSpPr/>
          <p:nvPr>
            <p:custDataLst>
              <p:tags r:id="rId2"/>
            </p:custDataLst>
          </p:nvPr>
        </p:nvSpPr>
        <p:spPr>
          <a:xfrm>
            <a:off x="911225" y="836613"/>
            <a:ext cx="10369550" cy="5184775"/>
          </a:xfrm>
          <a:prstGeom prst="rect">
            <a:avLst/>
          </a:prstGeom>
          <a:solidFill>
            <a:schemeClr val="bg1"/>
          </a:solidFill>
          <a:ln>
            <a:noFill/>
          </a:ln>
          <a:effectLst>
            <a:outerShdw blurRad="190500" dist="1016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6" name="PA_矩形 35"/>
          <p:cNvSpPr/>
          <p:nvPr>
            <p:custDataLst>
              <p:tags r:id="rId3"/>
            </p:custDataLst>
          </p:nvPr>
        </p:nvSpPr>
        <p:spPr>
          <a:xfrm>
            <a:off x="2133600" y="1987623"/>
            <a:ext cx="7924800" cy="2882753"/>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cs typeface="+mn-ea"/>
              <a:sym typeface="+mn-lt"/>
            </a:endParaRPr>
          </a:p>
        </p:txBody>
      </p:sp>
      <p:sp>
        <p:nvSpPr>
          <p:cNvPr id="2" name="等腰三角形 1"/>
          <p:cNvSpPr/>
          <p:nvPr/>
        </p:nvSpPr>
        <p:spPr>
          <a:xfrm rot="10800000">
            <a:off x="5642027" y="4710758"/>
            <a:ext cx="907945" cy="577924"/>
          </a:xfrm>
          <a:prstGeom prst="triangle">
            <a:avLst/>
          </a:prstGeom>
          <a:solidFill>
            <a:schemeClr val="accent5">
              <a:lumMod val="50000"/>
            </a:schemeClr>
          </a:solidFill>
          <a:ln>
            <a:noFill/>
          </a:ln>
          <a:effectLst>
            <a:outerShdw blurRad="635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2925547" y="2581583"/>
            <a:ext cx="6340197" cy="707886"/>
          </a:xfrm>
          <a:prstGeom prst="rect">
            <a:avLst/>
          </a:prstGeom>
          <a:effectLst>
            <a:outerShdw blurRad="63500" sx="102000" sy="102000" algn="ctr" rotWithShape="0">
              <a:prstClr val="black">
                <a:alpha val="40000"/>
              </a:prstClr>
            </a:outerShdw>
          </a:effec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000" b="1" dirty="0">
                <a:solidFill>
                  <a:schemeClr val="accent5">
                    <a:lumMod val="50000"/>
                  </a:schemeClr>
                </a:solidFill>
                <a:effectLst>
                  <a:outerShdw blurRad="50800" dist="38100" dir="5400000" algn="t" rotWithShape="0">
                    <a:prstClr val="black">
                      <a:alpha val="40000"/>
                    </a:prstClr>
                  </a:outerShdw>
                </a:effectLst>
                <a:cs typeface="+mn-ea"/>
                <a:sym typeface="+mn-lt"/>
              </a:rPr>
              <a:t>互联网科技项目融资计划书</a:t>
            </a:r>
            <a:endParaRPr lang="en-US" altLang="zh-CN" sz="4000" b="1" dirty="0">
              <a:solidFill>
                <a:schemeClr val="accent5">
                  <a:lumMod val="50000"/>
                </a:schemeClr>
              </a:solidFill>
              <a:effectLst>
                <a:outerShdw blurRad="50800" dist="38100" dir="5400000" algn="t" rotWithShape="0">
                  <a:prstClr val="black">
                    <a:alpha val="40000"/>
                  </a:prstClr>
                </a:outerShdw>
              </a:effectLst>
              <a:cs typeface="+mn-ea"/>
              <a:sym typeface="+mn-lt"/>
            </a:endParaRPr>
          </a:p>
        </p:txBody>
      </p:sp>
      <p:sp>
        <p:nvSpPr>
          <p:cNvPr id="10" name="文本框 21"/>
          <p:cNvSpPr txBox="1"/>
          <p:nvPr/>
        </p:nvSpPr>
        <p:spPr>
          <a:xfrm>
            <a:off x="3269159" y="3420987"/>
            <a:ext cx="567690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accent5">
                    <a:lumMod val="50000"/>
                  </a:schemeClr>
                </a:solidFill>
                <a:cs typeface="+mn-ea"/>
                <a:sym typeface="+mn-lt"/>
              </a:rPr>
              <a:t>点击此处填写融资企业名称</a:t>
            </a:r>
            <a:endParaRPr lang="zh-CN" altLang="en-US" dirty="0">
              <a:solidFill>
                <a:schemeClr val="accent5">
                  <a:lumMod val="50000"/>
                </a:schemeClr>
              </a:solidFill>
              <a:cs typeface="+mn-ea"/>
              <a:sym typeface="+mn-lt"/>
            </a:endParaRPr>
          </a:p>
        </p:txBody>
      </p:sp>
      <p:grpSp>
        <p:nvGrpSpPr>
          <p:cNvPr id="3" name="组合 2"/>
          <p:cNvGrpSpPr/>
          <p:nvPr/>
        </p:nvGrpSpPr>
        <p:grpSpPr>
          <a:xfrm>
            <a:off x="5413082" y="4176737"/>
            <a:ext cx="270712" cy="270713"/>
            <a:chOff x="5413082" y="4176737"/>
            <a:chExt cx="270712" cy="270713"/>
          </a:xfrm>
          <a:effectLst>
            <a:outerShdw blurRad="50800" dist="38100" dir="2700000" algn="tl" rotWithShape="0">
              <a:prstClr val="black">
                <a:alpha val="40000"/>
              </a:prstClr>
            </a:outerShdw>
          </a:effectLst>
        </p:grpSpPr>
        <p:sp>
          <p:nvSpPr>
            <p:cNvPr id="12" name="Oval 401"/>
            <p:cNvSpPr>
              <a:spLocks noChangeArrowheads="1"/>
            </p:cNvSpPr>
            <p:nvPr/>
          </p:nvSpPr>
          <p:spPr bwMode="auto">
            <a:xfrm>
              <a:off x="5413082" y="4176737"/>
              <a:ext cx="270712" cy="270713"/>
            </a:xfrm>
            <a:prstGeom prst="ellipse">
              <a:avLst/>
            </a:prstGeom>
            <a:noFill/>
            <a:ln w="9525">
              <a:solidFill>
                <a:schemeClr val="accent5">
                  <a:lumMod val="50000"/>
                </a:schemeClr>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284967"/>
                </a:solidFill>
                <a:cs typeface="+mn-ea"/>
                <a:sym typeface="+mn-lt"/>
              </a:endParaRPr>
            </a:p>
          </p:txBody>
        </p:sp>
        <p:sp>
          <p:nvSpPr>
            <p:cNvPr id="13" name="Freeform 402"/>
            <p:cNvSpPr/>
            <p:nvPr/>
          </p:nvSpPr>
          <p:spPr bwMode="auto">
            <a:xfrm>
              <a:off x="5519244" y="4248345"/>
              <a:ext cx="70260" cy="127910"/>
            </a:xfrm>
            <a:custGeom>
              <a:avLst/>
              <a:gdLst>
                <a:gd name="T0" fmla="*/ 21 w 33"/>
                <a:gd name="T1" fmla="*/ 8 h 60"/>
                <a:gd name="T2" fmla="*/ 27 w 33"/>
                <a:gd name="T3" fmla="*/ 8 h 60"/>
                <a:gd name="T4" fmla="*/ 33 w 33"/>
                <a:gd name="T5" fmla="*/ 1 h 60"/>
                <a:gd name="T6" fmla="*/ 21 w 33"/>
                <a:gd name="T7" fmla="*/ 1 h 60"/>
                <a:gd name="T8" fmla="*/ 10 w 33"/>
                <a:gd name="T9" fmla="*/ 12 h 60"/>
                <a:gd name="T10" fmla="*/ 10 w 33"/>
                <a:gd name="T11" fmla="*/ 18 h 60"/>
                <a:gd name="T12" fmla="*/ 5 w 33"/>
                <a:gd name="T13" fmla="*/ 18 h 60"/>
                <a:gd name="T14" fmla="*/ 2 w 33"/>
                <a:gd name="T15" fmla="*/ 24 h 60"/>
                <a:gd name="T16" fmla="*/ 10 w 33"/>
                <a:gd name="T17" fmla="*/ 24 h 60"/>
                <a:gd name="T18" fmla="*/ 10 w 33"/>
                <a:gd name="T19" fmla="*/ 48 h 60"/>
                <a:gd name="T20" fmla="*/ 6 w 33"/>
                <a:gd name="T21" fmla="*/ 53 h 60"/>
                <a:gd name="T22" fmla="*/ 0 w 33"/>
                <a:gd name="T23" fmla="*/ 53 h 60"/>
                <a:gd name="T24" fmla="*/ 5 w 33"/>
                <a:gd name="T25" fmla="*/ 60 h 60"/>
                <a:gd name="T26" fmla="*/ 12 w 33"/>
                <a:gd name="T27" fmla="*/ 60 h 60"/>
                <a:gd name="T28" fmla="*/ 18 w 33"/>
                <a:gd name="T29" fmla="*/ 48 h 60"/>
                <a:gd name="T30" fmla="*/ 18 w 33"/>
                <a:gd name="T31" fmla="*/ 24 h 60"/>
                <a:gd name="T32" fmla="*/ 22 w 33"/>
                <a:gd name="T33" fmla="*/ 24 h 60"/>
                <a:gd name="T34" fmla="*/ 26 w 33"/>
                <a:gd name="T35" fmla="*/ 18 h 60"/>
                <a:gd name="T36" fmla="*/ 18 w 33"/>
                <a:gd name="T37" fmla="*/ 18 h 60"/>
                <a:gd name="T38" fmla="*/ 18 w 33"/>
                <a:gd name="T39" fmla="*/ 11 h 60"/>
                <a:gd name="T40" fmla="*/ 21 w 33"/>
                <a:gd name="T4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60">
                  <a:moveTo>
                    <a:pt x="21" y="8"/>
                  </a:moveTo>
                  <a:cubicBezTo>
                    <a:pt x="27" y="8"/>
                    <a:pt x="27" y="8"/>
                    <a:pt x="27" y="8"/>
                  </a:cubicBezTo>
                  <a:cubicBezTo>
                    <a:pt x="33" y="1"/>
                    <a:pt x="33" y="1"/>
                    <a:pt x="33" y="1"/>
                  </a:cubicBezTo>
                  <a:cubicBezTo>
                    <a:pt x="21" y="1"/>
                    <a:pt x="21" y="1"/>
                    <a:pt x="21" y="1"/>
                  </a:cubicBezTo>
                  <a:cubicBezTo>
                    <a:pt x="21" y="1"/>
                    <a:pt x="10" y="0"/>
                    <a:pt x="10" y="12"/>
                  </a:cubicBezTo>
                  <a:cubicBezTo>
                    <a:pt x="10" y="13"/>
                    <a:pt x="10" y="16"/>
                    <a:pt x="10" y="18"/>
                  </a:cubicBezTo>
                  <a:cubicBezTo>
                    <a:pt x="5" y="18"/>
                    <a:pt x="5" y="18"/>
                    <a:pt x="5" y="18"/>
                  </a:cubicBezTo>
                  <a:cubicBezTo>
                    <a:pt x="2" y="24"/>
                    <a:pt x="2" y="24"/>
                    <a:pt x="2" y="24"/>
                  </a:cubicBezTo>
                  <a:cubicBezTo>
                    <a:pt x="10" y="24"/>
                    <a:pt x="10" y="24"/>
                    <a:pt x="10" y="24"/>
                  </a:cubicBezTo>
                  <a:cubicBezTo>
                    <a:pt x="10" y="35"/>
                    <a:pt x="10" y="48"/>
                    <a:pt x="10" y="48"/>
                  </a:cubicBezTo>
                  <a:cubicBezTo>
                    <a:pt x="10" y="48"/>
                    <a:pt x="11" y="53"/>
                    <a:pt x="6" y="53"/>
                  </a:cubicBezTo>
                  <a:cubicBezTo>
                    <a:pt x="1" y="53"/>
                    <a:pt x="0" y="53"/>
                    <a:pt x="0" y="53"/>
                  </a:cubicBezTo>
                  <a:cubicBezTo>
                    <a:pt x="5" y="60"/>
                    <a:pt x="5" y="60"/>
                    <a:pt x="5" y="60"/>
                  </a:cubicBezTo>
                  <a:cubicBezTo>
                    <a:pt x="12" y="60"/>
                    <a:pt x="12" y="60"/>
                    <a:pt x="12" y="60"/>
                  </a:cubicBezTo>
                  <a:cubicBezTo>
                    <a:pt x="12" y="60"/>
                    <a:pt x="18" y="59"/>
                    <a:pt x="18" y="48"/>
                  </a:cubicBezTo>
                  <a:cubicBezTo>
                    <a:pt x="18" y="42"/>
                    <a:pt x="18" y="32"/>
                    <a:pt x="18" y="24"/>
                  </a:cubicBezTo>
                  <a:cubicBezTo>
                    <a:pt x="22" y="24"/>
                    <a:pt x="22" y="24"/>
                    <a:pt x="22" y="24"/>
                  </a:cubicBezTo>
                  <a:cubicBezTo>
                    <a:pt x="26" y="18"/>
                    <a:pt x="26" y="18"/>
                    <a:pt x="26" y="18"/>
                  </a:cubicBezTo>
                  <a:cubicBezTo>
                    <a:pt x="18" y="18"/>
                    <a:pt x="18" y="18"/>
                    <a:pt x="18" y="18"/>
                  </a:cubicBezTo>
                  <a:cubicBezTo>
                    <a:pt x="18" y="14"/>
                    <a:pt x="18" y="11"/>
                    <a:pt x="18" y="11"/>
                  </a:cubicBezTo>
                  <a:cubicBezTo>
                    <a:pt x="18" y="8"/>
                    <a:pt x="21" y="8"/>
                    <a:pt x="21" y="8"/>
                  </a:cubicBezTo>
                  <a:close/>
                </a:path>
              </a:pathLst>
            </a:custGeom>
            <a:solidFill>
              <a:schemeClr val="accent5">
                <a:lumMod val="5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284967"/>
                </a:solidFill>
                <a:cs typeface="+mn-ea"/>
                <a:sym typeface="+mn-lt"/>
              </a:endParaRPr>
            </a:p>
          </p:txBody>
        </p:sp>
      </p:grpSp>
      <p:grpSp>
        <p:nvGrpSpPr>
          <p:cNvPr id="5" name="组合 4"/>
          <p:cNvGrpSpPr/>
          <p:nvPr/>
        </p:nvGrpSpPr>
        <p:grpSpPr>
          <a:xfrm>
            <a:off x="5959046" y="4174205"/>
            <a:ext cx="270712" cy="270713"/>
            <a:chOff x="5959046" y="4174205"/>
            <a:chExt cx="270712" cy="270713"/>
          </a:xfrm>
          <a:effectLst>
            <a:outerShdw blurRad="50800" dist="38100" dir="2700000" algn="tl" rotWithShape="0">
              <a:prstClr val="black">
                <a:alpha val="40000"/>
              </a:prstClr>
            </a:outerShdw>
          </a:effectLst>
        </p:grpSpPr>
        <p:sp>
          <p:nvSpPr>
            <p:cNvPr id="15" name="Oval 433"/>
            <p:cNvSpPr>
              <a:spLocks noChangeArrowheads="1"/>
            </p:cNvSpPr>
            <p:nvPr/>
          </p:nvSpPr>
          <p:spPr bwMode="auto">
            <a:xfrm>
              <a:off x="5959046" y="4174205"/>
              <a:ext cx="270712" cy="270713"/>
            </a:xfrm>
            <a:prstGeom prst="ellipse">
              <a:avLst/>
            </a:prstGeom>
            <a:noFill/>
            <a:ln w="9525">
              <a:solidFill>
                <a:schemeClr val="accent5">
                  <a:lumMod val="50000"/>
                </a:schemeClr>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284967"/>
                </a:solidFill>
                <a:cs typeface="+mn-ea"/>
                <a:sym typeface="+mn-lt"/>
              </a:endParaRPr>
            </a:p>
          </p:txBody>
        </p:sp>
        <p:sp>
          <p:nvSpPr>
            <p:cNvPr id="16" name="Freeform 434"/>
            <p:cNvSpPr/>
            <p:nvPr/>
          </p:nvSpPr>
          <p:spPr bwMode="auto">
            <a:xfrm>
              <a:off x="6084923" y="4231078"/>
              <a:ext cx="84171" cy="148627"/>
            </a:xfrm>
            <a:custGeom>
              <a:avLst/>
              <a:gdLst>
                <a:gd name="T0" fmla="*/ 5 w 47"/>
                <a:gd name="T1" fmla="*/ 68 h 83"/>
                <a:gd name="T2" fmla="*/ 44 w 47"/>
                <a:gd name="T3" fmla="*/ 1 h 83"/>
                <a:gd name="T4" fmla="*/ 44 w 47"/>
                <a:gd name="T5" fmla="*/ 1 h 83"/>
                <a:gd name="T6" fmla="*/ 15 w 47"/>
                <a:gd name="T7" fmla="*/ 47 h 83"/>
                <a:gd name="T8" fmla="*/ 16 w 47"/>
                <a:gd name="T9" fmla="*/ 51 h 83"/>
                <a:gd name="T10" fmla="*/ 44 w 47"/>
                <a:gd name="T11" fmla="*/ 2 h 83"/>
                <a:gd name="T12" fmla="*/ 46 w 47"/>
                <a:gd name="T13" fmla="*/ 0 h 83"/>
                <a:gd name="T14" fmla="*/ 46 w 47"/>
                <a:gd name="T15" fmla="*/ 0 h 83"/>
                <a:gd name="T16" fmla="*/ 42 w 47"/>
                <a:gd name="T17" fmla="*/ 31 h 83"/>
                <a:gd name="T18" fmla="*/ 33 w 47"/>
                <a:gd name="T19" fmla="*/ 34 h 83"/>
                <a:gd name="T20" fmla="*/ 41 w 47"/>
                <a:gd name="T21" fmla="*/ 34 h 83"/>
                <a:gd name="T22" fmla="*/ 38 w 47"/>
                <a:gd name="T23" fmla="*/ 41 h 83"/>
                <a:gd name="T24" fmla="*/ 28 w 47"/>
                <a:gd name="T25" fmla="*/ 44 h 83"/>
                <a:gd name="T26" fmla="*/ 37 w 47"/>
                <a:gd name="T27" fmla="*/ 44 h 83"/>
                <a:gd name="T28" fmla="*/ 14 w 47"/>
                <a:gd name="T29" fmla="*/ 70 h 83"/>
                <a:gd name="T30" fmla="*/ 8 w 47"/>
                <a:gd name="T31" fmla="*/ 70 h 83"/>
                <a:gd name="T32" fmla="*/ 4 w 47"/>
                <a:gd name="T33" fmla="*/ 81 h 83"/>
                <a:gd name="T34" fmla="*/ 2 w 47"/>
                <a:gd name="T35" fmla="*/ 83 h 83"/>
                <a:gd name="T36" fmla="*/ 0 w 47"/>
                <a:gd name="T37" fmla="*/ 80 h 83"/>
                <a:gd name="T38" fmla="*/ 5 w 47"/>
                <a:gd name="T39" fmla="*/ 6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83">
                  <a:moveTo>
                    <a:pt x="5" y="68"/>
                  </a:moveTo>
                  <a:cubicBezTo>
                    <a:pt x="4" y="26"/>
                    <a:pt x="35" y="6"/>
                    <a:pt x="44" y="1"/>
                  </a:cubicBezTo>
                  <a:cubicBezTo>
                    <a:pt x="44" y="1"/>
                    <a:pt x="44" y="1"/>
                    <a:pt x="44" y="1"/>
                  </a:cubicBezTo>
                  <a:cubicBezTo>
                    <a:pt x="35" y="11"/>
                    <a:pt x="24" y="27"/>
                    <a:pt x="15" y="47"/>
                  </a:cubicBezTo>
                  <a:cubicBezTo>
                    <a:pt x="16" y="51"/>
                    <a:pt x="16" y="51"/>
                    <a:pt x="16" y="51"/>
                  </a:cubicBezTo>
                  <a:cubicBezTo>
                    <a:pt x="28" y="26"/>
                    <a:pt x="38" y="11"/>
                    <a:pt x="44" y="2"/>
                  </a:cubicBezTo>
                  <a:cubicBezTo>
                    <a:pt x="45" y="1"/>
                    <a:pt x="45" y="1"/>
                    <a:pt x="46" y="0"/>
                  </a:cubicBezTo>
                  <a:cubicBezTo>
                    <a:pt x="46" y="0"/>
                    <a:pt x="46" y="0"/>
                    <a:pt x="46" y="0"/>
                  </a:cubicBezTo>
                  <a:cubicBezTo>
                    <a:pt x="46" y="0"/>
                    <a:pt x="47" y="14"/>
                    <a:pt x="42" y="31"/>
                  </a:cubicBezTo>
                  <a:cubicBezTo>
                    <a:pt x="33" y="34"/>
                    <a:pt x="33" y="34"/>
                    <a:pt x="33" y="34"/>
                  </a:cubicBezTo>
                  <a:cubicBezTo>
                    <a:pt x="41" y="34"/>
                    <a:pt x="41" y="34"/>
                    <a:pt x="41" y="34"/>
                  </a:cubicBezTo>
                  <a:cubicBezTo>
                    <a:pt x="40" y="36"/>
                    <a:pt x="39" y="39"/>
                    <a:pt x="38" y="41"/>
                  </a:cubicBezTo>
                  <a:cubicBezTo>
                    <a:pt x="28" y="44"/>
                    <a:pt x="28" y="44"/>
                    <a:pt x="28" y="44"/>
                  </a:cubicBezTo>
                  <a:cubicBezTo>
                    <a:pt x="37" y="44"/>
                    <a:pt x="37" y="44"/>
                    <a:pt x="37" y="44"/>
                  </a:cubicBezTo>
                  <a:cubicBezTo>
                    <a:pt x="32" y="54"/>
                    <a:pt x="25" y="63"/>
                    <a:pt x="14" y="70"/>
                  </a:cubicBezTo>
                  <a:cubicBezTo>
                    <a:pt x="8" y="70"/>
                    <a:pt x="8" y="70"/>
                    <a:pt x="8" y="70"/>
                  </a:cubicBezTo>
                  <a:cubicBezTo>
                    <a:pt x="4" y="81"/>
                    <a:pt x="4" y="81"/>
                    <a:pt x="4" y="81"/>
                  </a:cubicBezTo>
                  <a:cubicBezTo>
                    <a:pt x="4" y="82"/>
                    <a:pt x="3" y="83"/>
                    <a:pt x="2" y="83"/>
                  </a:cubicBezTo>
                  <a:cubicBezTo>
                    <a:pt x="1" y="82"/>
                    <a:pt x="0" y="81"/>
                    <a:pt x="0" y="80"/>
                  </a:cubicBezTo>
                  <a:lnTo>
                    <a:pt x="5" y="68"/>
                  </a:lnTo>
                  <a:close/>
                </a:path>
              </a:pathLst>
            </a:custGeom>
            <a:solidFill>
              <a:schemeClr val="accent5">
                <a:lumMod val="5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284967"/>
                </a:solidFill>
                <a:cs typeface="+mn-ea"/>
                <a:sym typeface="+mn-lt"/>
              </a:endParaRPr>
            </a:p>
          </p:txBody>
        </p:sp>
        <p:sp>
          <p:nvSpPr>
            <p:cNvPr id="18" name="Rectangle 435"/>
            <p:cNvSpPr>
              <a:spLocks noChangeArrowheads="1"/>
            </p:cNvSpPr>
            <p:nvPr/>
          </p:nvSpPr>
          <p:spPr bwMode="auto">
            <a:xfrm>
              <a:off x="6023501" y="4376671"/>
              <a:ext cx="57631" cy="6825"/>
            </a:xfrm>
            <a:prstGeom prst="rect">
              <a:avLst/>
            </a:prstGeom>
            <a:solidFill>
              <a:schemeClr val="accent5">
                <a:lumMod val="5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284967"/>
                </a:solidFill>
                <a:cs typeface="+mn-ea"/>
                <a:sym typeface="+mn-lt"/>
              </a:endParaRPr>
            </a:p>
          </p:txBody>
        </p:sp>
      </p:grpSp>
      <p:grpSp>
        <p:nvGrpSpPr>
          <p:cNvPr id="4" name="组合 3"/>
          <p:cNvGrpSpPr/>
          <p:nvPr/>
        </p:nvGrpSpPr>
        <p:grpSpPr>
          <a:xfrm>
            <a:off x="6517219" y="4177725"/>
            <a:ext cx="265440" cy="265441"/>
            <a:chOff x="6517219" y="4177725"/>
            <a:chExt cx="265440" cy="265441"/>
          </a:xfrm>
          <a:effectLst>
            <a:outerShdw blurRad="50800" dist="38100" dir="2700000" algn="tl" rotWithShape="0">
              <a:prstClr val="black">
                <a:alpha val="40000"/>
              </a:prstClr>
            </a:outerShdw>
          </a:effectLst>
        </p:grpSpPr>
        <p:sp>
          <p:nvSpPr>
            <p:cNvPr id="21" name="Oval 882"/>
            <p:cNvSpPr>
              <a:spLocks noChangeArrowheads="1"/>
            </p:cNvSpPr>
            <p:nvPr/>
          </p:nvSpPr>
          <p:spPr bwMode="auto">
            <a:xfrm>
              <a:off x="6517219" y="4177725"/>
              <a:ext cx="265440" cy="265441"/>
            </a:xfrm>
            <a:prstGeom prst="ellipse">
              <a:avLst/>
            </a:prstGeom>
            <a:noFill/>
            <a:ln w="9525">
              <a:solidFill>
                <a:schemeClr val="accent5">
                  <a:lumMod val="50000"/>
                </a:schemeClr>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284967"/>
                </a:solidFill>
                <a:cs typeface="+mn-ea"/>
                <a:sym typeface="+mn-lt"/>
              </a:endParaRPr>
            </a:p>
          </p:txBody>
        </p:sp>
        <p:sp>
          <p:nvSpPr>
            <p:cNvPr id="22" name="Freeform 883"/>
            <p:cNvSpPr/>
            <p:nvPr/>
          </p:nvSpPr>
          <p:spPr bwMode="auto">
            <a:xfrm>
              <a:off x="6589512" y="4240926"/>
              <a:ext cx="126401" cy="140528"/>
            </a:xfrm>
            <a:custGeom>
              <a:avLst/>
              <a:gdLst>
                <a:gd name="T0" fmla="*/ 85 w 170"/>
                <a:gd name="T1" fmla="*/ 0 h 189"/>
                <a:gd name="T2" fmla="*/ 0 w 170"/>
                <a:gd name="T3" fmla="*/ 189 h 189"/>
                <a:gd name="T4" fmla="*/ 64 w 170"/>
                <a:gd name="T5" fmla="*/ 137 h 189"/>
                <a:gd name="T6" fmla="*/ 106 w 170"/>
                <a:gd name="T7" fmla="*/ 137 h 189"/>
                <a:gd name="T8" fmla="*/ 170 w 170"/>
                <a:gd name="T9" fmla="*/ 189 h 189"/>
                <a:gd name="T10" fmla="*/ 85 w 170"/>
                <a:gd name="T11" fmla="*/ 0 h 189"/>
              </a:gdLst>
              <a:ahLst/>
              <a:cxnLst>
                <a:cxn ang="0">
                  <a:pos x="T0" y="T1"/>
                </a:cxn>
                <a:cxn ang="0">
                  <a:pos x="T2" y="T3"/>
                </a:cxn>
                <a:cxn ang="0">
                  <a:pos x="T4" y="T5"/>
                </a:cxn>
                <a:cxn ang="0">
                  <a:pos x="T6" y="T7"/>
                </a:cxn>
                <a:cxn ang="0">
                  <a:pos x="T8" y="T9"/>
                </a:cxn>
                <a:cxn ang="0">
                  <a:pos x="T10" y="T11"/>
                </a:cxn>
              </a:cxnLst>
              <a:rect l="0" t="0" r="r" b="b"/>
              <a:pathLst>
                <a:path w="170" h="189">
                  <a:moveTo>
                    <a:pt x="85" y="0"/>
                  </a:moveTo>
                  <a:lnTo>
                    <a:pt x="0" y="189"/>
                  </a:lnTo>
                  <a:lnTo>
                    <a:pt x="64" y="137"/>
                  </a:lnTo>
                  <a:lnTo>
                    <a:pt x="106" y="137"/>
                  </a:lnTo>
                  <a:lnTo>
                    <a:pt x="170" y="189"/>
                  </a:lnTo>
                  <a:lnTo>
                    <a:pt x="85" y="0"/>
                  </a:lnTo>
                  <a:close/>
                </a:path>
              </a:pathLst>
            </a:custGeom>
            <a:solidFill>
              <a:schemeClr val="accent5">
                <a:lumMod val="5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284967"/>
                </a:solidFill>
                <a:cs typeface="+mn-ea"/>
                <a:sym typeface="+mn-lt"/>
              </a:endParaRPr>
            </a:p>
          </p:txBody>
        </p:sp>
        <p:sp>
          <p:nvSpPr>
            <p:cNvPr id="23" name="Freeform 884"/>
            <p:cNvSpPr/>
            <p:nvPr/>
          </p:nvSpPr>
          <p:spPr bwMode="auto">
            <a:xfrm>
              <a:off x="6585624" y="4240926"/>
              <a:ext cx="126400" cy="140528"/>
            </a:xfrm>
            <a:custGeom>
              <a:avLst/>
              <a:gdLst>
                <a:gd name="T0" fmla="*/ 85 w 170"/>
                <a:gd name="T1" fmla="*/ 0 h 189"/>
                <a:gd name="T2" fmla="*/ 0 w 170"/>
                <a:gd name="T3" fmla="*/ 189 h 189"/>
                <a:gd name="T4" fmla="*/ 64 w 170"/>
                <a:gd name="T5" fmla="*/ 137 h 189"/>
                <a:gd name="T6" fmla="*/ 106 w 170"/>
                <a:gd name="T7" fmla="*/ 137 h 189"/>
                <a:gd name="T8" fmla="*/ 170 w 170"/>
                <a:gd name="T9" fmla="*/ 189 h 189"/>
                <a:gd name="T10" fmla="*/ 85 w 170"/>
                <a:gd name="T11" fmla="*/ 0 h 189"/>
              </a:gdLst>
              <a:ahLst/>
              <a:cxnLst>
                <a:cxn ang="0">
                  <a:pos x="T0" y="T1"/>
                </a:cxn>
                <a:cxn ang="0">
                  <a:pos x="T2" y="T3"/>
                </a:cxn>
                <a:cxn ang="0">
                  <a:pos x="T4" y="T5"/>
                </a:cxn>
                <a:cxn ang="0">
                  <a:pos x="T6" y="T7"/>
                </a:cxn>
                <a:cxn ang="0">
                  <a:pos x="T8" y="T9"/>
                </a:cxn>
                <a:cxn ang="0">
                  <a:pos x="T10" y="T11"/>
                </a:cxn>
              </a:cxnLst>
              <a:rect l="0" t="0" r="r" b="b"/>
              <a:pathLst>
                <a:path w="170" h="189">
                  <a:moveTo>
                    <a:pt x="85" y="0"/>
                  </a:moveTo>
                  <a:lnTo>
                    <a:pt x="0" y="189"/>
                  </a:lnTo>
                  <a:lnTo>
                    <a:pt x="64" y="137"/>
                  </a:lnTo>
                  <a:lnTo>
                    <a:pt x="106" y="137"/>
                  </a:lnTo>
                  <a:lnTo>
                    <a:pt x="170" y="189"/>
                  </a:lnTo>
                  <a:lnTo>
                    <a:pt x="85" y="0"/>
                  </a:lnTo>
                </a:path>
              </a:pathLst>
            </a:custGeom>
            <a:solidFill>
              <a:schemeClr val="accent5">
                <a:lumMod val="5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284967"/>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52899" y="0"/>
            <a:ext cx="3886200" cy="6858000"/>
          </a:xfrm>
          <a:prstGeom prst="rect">
            <a:avLst/>
          </a:prstGeom>
          <a:solidFill>
            <a:schemeClr val="accent5">
              <a:lumMod val="50000"/>
            </a:schemeClr>
          </a:solidFill>
          <a:ln>
            <a:noFill/>
          </a:ln>
          <a:effectLst>
            <a:outerShdw blurRad="2540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 name="矩形 2"/>
          <p:cNvSpPr/>
          <p:nvPr/>
        </p:nvSpPr>
        <p:spPr>
          <a:xfrm>
            <a:off x="1667219" y="1881129"/>
            <a:ext cx="8857561" cy="3602515"/>
          </a:xfrm>
          <a:prstGeom prst="rect">
            <a:avLst/>
          </a:prstGeom>
          <a:solidFill>
            <a:schemeClr val="bg1"/>
          </a:solidFill>
          <a:ln>
            <a:noFill/>
          </a:ln>
          <a:effectLst>
            <a:outerShdw blurRad="2540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 name="PA_文本框 4"/>
          <p:cNvSpPr txBox="1"/>
          <p:nvPr/>
        </p:nvSpPr>
        <p:spPr>
          <a:xfrm>
            <a:off x="4072165" y="3063309"/>
            <a:ext cx="4073068" cy="768350"/>
          </a:xfrm>
          <a:prstGeom prst="rect">
            <a:avLst/>
          </a:prstGeom>
          <a:noFill/>
        </p:spPr>
        <p:txBody>
          <a:bodyPr rIns="36000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4800" dirty="0">
                <a:solidFill>
                  <a:schemeClr val="accent5">
                    <a:lumMod val="50000"/>
                  </a:schemeClr>
                </a:solidFill>
                <a:cs typeface="+mn-ea"/>
                <a:sym typeface="+mn-lt"/>
              </a:rPr>
              <a:t>行业前景</a:t>
            </a:r>
            <a:endParaRPr lang="zh-CN" altLang="en-US" sz="4800" dirty="0">
              <a:solidFill>
                <a:schemeClr val="accent5">
                  <a:lumMod val="50000"/>
                </a:schemeClr>
              </a:solidFill>
              <a:cs typeface="+mn-ea"/>
              <a:sym typeface="+mn-lt"/>
            </a:endParaRPr>
          </a:p>
        </p:txBody>
      </p:sp>
      <p:cxnSp>
        <p:nvCxnSpPr>
          <p:cNvPr id="10" name="PA_直接连接符 9"/>
          <p:cNvCxnSpPr/>
          <p:nvPr/>
        </p:nvCxnSpPr>
        <p:spPr>
          <a:xfrm>
            <a:off x="4072165" y="3830071"/>
            <a:ext cx="4073068" cy="0"/>
          </a:xfrm>
          <a:prstGeom prst="line">
            <a:avLst/>
          </a:prstGeom>
          <a:ln w="63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5561017" y="2667438"/>
            <a:ext cx="1095364"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accent5">
                    <a:lumMod val="50000"/>
                  </a:schemeClr>
                </a:solidFill>
                <a:cs typeface="+mn-ea"/>
                <a:sym typeface="+mn-lt"/>
              </a:rPr>
              <a:t>PART 02</a:t>
            </a:r>
            <a:endParaRPr lang="zh-CN" altLang="en-US" dirty="0">
              <a:solidFill>
                <a:schemeClr val="accent5">
                  <a:lumMod val="50000"/>
                </a:schemeClr>
              </a:solidFill>
              <a:cs typeface="+mn-ea"/>
              <a:sym typeface="+mn-lt"/>
            </a:endParaRPr>
          </a:p>
        </p:txBody>
      </p:sp>
      <p:sp>
        <p:nvSpPr>
          <p:cNvPr id="25" name="矩形 24"/>
          <p:cNvSpPr/>
          <p:nvPr/>
        </p:nvSpPr>
        <p:spPr>
          <a:xfrm>
            <a:off x="4714690" y="4060166"/>
            <a:ext cx="1146468" cy="27699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Wingdings" panose="05000000000000000000" pitchFamily="2" charset="2"/>
              <a:buChar char="p"/>
              <a:defRPr/>
            </a:pPr>
            <a:r>
              <a:rPr lang="zh-CN" altLang="en-US" sz="1200" dirty="0">
                <a:solidFill>
                  <a:schemeClr val="accent5">
                    <a:lumMod val="50000"/>
                  </a:schemeClr>
                </a:solidFill>
                <a:cs typeface="+mn-ea"/>
                <a:sym typeface="+mn-lt"/>
              </a:rPr>
              <a:t>市场现状</a:t>
            </a:r>
            <a:endParaRPr lang="zh-CN" altLang="en-US" sz="1200" dirty="0">
              <a:solidFill>
                <a:schemeClr val="accent5">
                  <a:lumMod val="50000"/>
                </a:schemeClr>
              </a:solidFill>
              <a:cs typeface="+mn-ea"/>
              <a:sym typeface="+mn-lt"/>
            </a:endParaRPr>
          </a:p>
        </p:txBody>
      </p:sp>
      <p:sp>
        <p:nvSpPr>
          <p:cNvPr id="26" name="矩形 25"/>
          <p:cNvSpPr/>
          <p:nvPr/>
        </p:nvSpPr>
        <p:spPr>
          <a:xfrm>
            <a:off x="6267717" y="4060165"/>
            <a:ext cx="1146468" cy="27699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Wingdings" panose="05000000000000000000" pitchFamily="2" charset="2"/>
              <a:buChar char="p"/>
              <a:defRPr/>
            </a:pPr>
            <a:r>
              <a:rPr lang="zh-CN" altLang="en-US" sz="1200" dirty="0">
                <a:solidFill>
                  <a:schemeClr val="accent5">
                    <a:lumMod val="50000"/>
                  </a:schemeClr>
                </a:solidFill>
                <a:cs typeface="+mn-ea"/>
                <a:sym typeface="+mn-lt"/>
              </a:rPr>
              <a:t>用户特征</a:t>
            </a:r>
            <a:endParaRPr lang="zh-CN" altLang="en-US" sz="1200" dirty="0">
              <a:solidFill>
                <a:schemeClr val="accent5">
                  <a:lumMod val="50000"/>
                </a:schemeClr>
              </a:solidFill>
              <a:cs typeface="+mn-ea"/>
              <a:sym typeface="+mn-lt"/>
            </a:endParaRPr>
          </a:p>
        </p:txBody>
      </p:sp>
      <p:sp>
        <p:nvSpPr>
          <p:cNvPr id="27" name="矩形 26"/>
          <p:cNvSpPr/>
          <p:nvPr/>
        </p:nvSpPr>
        <p:spPr>
          <a:xfrm>
            <a:off x="6267717" y="4394314"/>
            <a:ext cx="1146468" cy="27699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Wingdings" panose="05000000000000000000" pitchFamily="2" charset="2"/>
              <a:buChar char="p"/>
              <a:defRPr/>
            </a:pPr>
            <a:r>
              <a:rPr lang="zh-CN" altLang="en-US" sz="1200" dirty="0">
                <a:solidFill>
                  <a:schemeClr val="accent5">
                    <a:lumMod val="50000"/>
                  </a:schemeClr>
                </a:solidFill>
                <a:cs typeface="+mn-ea"/>
                <a:sym typeface="+mn-lt"/>
              </a:rPr>
              <a:t>市场突破</a:t>
            </a:r>
            <a:endParaRPr lang="zh-CN" altLang="en-US" sz="1200" dirty="0">
              <a:solidFill>
                <a:schemeClr val="accent5">
                  <a:lumMod val="50000"/>
                </a:schemeClr>
              </a:solidFill>
              <a:cs typeface="+mn-ea"/>
              <a:sym typeface="+mn-lt"/>
            </a:endParaRPr>
          </a:p>
        </p:txBody>
      </p:sp>
      <p:sp>
        <p:nvSpPr>
          <p:cNvPr id="28" name="矩形 27"/>
          <p:cNvSpPr/>
          <p:nvPr/>
        </p:nvSpPr>
        <p:spPr>
          <a:xfrm>
            <a:off x="4714212" y="4420335"/>
            <a:ext cx="1146468" cy="27699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Wingdings" panose="05000000000000000000" pitchFamily="2" charset="2"/>
              <a:buChar char="p"/>
              <a:defRPr/>
            </a:pPr>
            <a:r>
              <a:rPr lang="zh-CN" altLang="en-US" sz="1200" dirty="0">
                <a:solidFill>
                  <a:schemeClr val="accent5">
                    <a:lumMod val="50000"/>
                  </a:schemeClr>
                </a:solidFill>
                <a:cs typeface="+mn-ea"/>
                <a:sym typeface="+mn-lt"/>
              </a:rPr>
              <a:t>市场痛点</a:t>
            </a:r>
            <a:endParaRPr lang="zh-CN" altLang="en-US" sz="1200" dirty="0">
              <a:solidFill>
                <a:schemeClr val="accent5">
                  <a:lumMod val="50000"/>
                </a:schemeClr>
              </a:solidFill>
              <a:cs typeface="+mn-ea"/>
              <a:sym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47127" y="780978"/>
            <a:ext cx="2497745" cy="461665"/>
          </a:xfrm>
          <a:prstGeom prst="rect">
            <a:avLst/>
          </a:prstGeom>
          <a:solidFill>
            <a:schemeClr val="accent5">
              <a:lumMod val="50000"/>
            </a:schemeClr>
          </a:solidFill>
          <a:ln>
            <a:noFill/>
          </a:ln>
          <a:effectLst>
            <a:outerShdw blurRad="50800" dist="38100" dir="5400000" algn="t"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2400" dirty="0">
                <a:solidFill>
                  <a:schemeClr val="bg1"/>
                </a:solidFill>
                <a:cs typeface="+mn-ea"/>
                <a:sym typeface="+mn-lt"/>
              </a:rPr>
              <a:t>市场现状</a:t>
            </a:r>
            <a:endParaRPr lang="zh-CN" altLang="en-US" sz="2400" dirty="0">
              <a:solidFill>
                <a:schemeClr val="bg1"/>
              </a:solidFill>
              <a:cs typeface="+mn-ea"/>
              <a:sym typeface="+mn-lt"/>
            </a:endParaRPr>
          </a:p>
        </p:txBody>
      </p:sp>
      <p:graphicFrame>
        <p:nvGraphicFramePr>
          <p:cNvPr id="4" name="图表 3"/>
          <p:cNvGraphicFramePr/>
          <p:nvPr/>
        </p:nvGraphicFramePr>
        <p:xfrm>
          <a:off x="1276350" y="2175887"/>
          <a:ext cx="4321950" cy="2895200"/>
        </p:xfrm>
        <a:graphic>
          <a:graphicData uri="http://schemas.openxmlformats.org/drawingml/2006/chart">
            <c:chart xmlns:c="http://schemas.openxmlformats.org/drawingml/2006/chart" xmlns:r="http://schemas.openxmlformats.org/officeDocument/2006/relationships" r:id="rId1"/>
          </a:graphicData>
        </a:graphic>
      </p:graphicFrame>
      <p:sp>
        <p:nvSpPr>
          <p:cNvPr id="7" name="Text Box 10"/>
          <p:cNvSpPr txBox="1">
            <a:spLocks noChangeArrowheads="1"/>
          </p:cNvSpPr>
          <p:nvPr/>
        </p:nvSpPr>
        <p:spPr bwMode="auto">
          <a:xfrm>
            <a:off x="1276350" y="5118312"/>
            <a:ext cx="4321949" cy="430887"/>
          </a:xfrm>
          <a:prstGeom prst="rect">
            <a:avLst/>
          </a:prstGeom>
        </p:spPr>
        <p:txBody>
          <a:bodyPr wrap="square">
            <a:spAutoFit/>
          </a:bodyPr>
          <a:lstStyle>
            <a:defPPr>
              <a:defRPr lang="zh-CN"/>
            </a:defPPr>
            <a:lvl1pPr>
              <a:defRPr sz="1100">
                <a:solidFill>
                  <a:schemeClr val="tx2"/>
                </a:solidFill>
                <a:latin typeface="微软雅黑" panose="020B0503020204020204" pitchFamily="34" charset="-122"/>
                <a:ea typeface="微软雅黑" panose="020B0503020204020204" pitchFamily="34" charset="-122"/>
              </a:defRPr>
            </a:lvl1pPr>
          </a:lstStyle>
          <a:p>
            <a:r>
              <a:rPr lang="zh-CN" altLang="en-US" dirty="0">
                <a:solidFill>
                  <a:schemeClr val="tx1">
                    <a:lumMod val="65000"/>
                    <a:lumOff val="35000"/>
                  </a:schemeClr>
                </a:solidFill>
                <a:latin typeface="+mn-lt"/>
                <a:ea typeface="+mn-ea"/>
                <a:cs typeface="+mn-ea"/>
                <a:sym typeface="+mn-lt"/>
              </a:rPr>
              <a:t>点击添加文字内容点击添加文字内容点击添加文字内容点击添加文字内容点击添加文字内容点击添加文字内容点击添加文字内容</a:t>
            </a:r>
            <a:endParaRPr lang="zh-CN" altLang="en-US" dirty="0">
              <a:solidFill>
                <a:schemeClr val="tx1">
                  <a:lumMod val="65000"/>
                  <a:lumOff val="35000"/>
                </a:schemeClr>
              </a:solidFill>
              <a:latin typeface="+mn-lt"/>
              <a:ea typeface="+mn-ea"/>
              <a:cs typeface="+mn-ea"/>
              <a:sym typeface="+mn-lt"/>
            </a:endParaRPr>
          </a:p>
        </p:txBody>
      </p:sp>
      <p:sp>
        <p:nvSpPr>
          <p:cNvPr id="8" name="矩形 7"/>
          <p:cNvSpPr/>
          <p:nvPr/>
        </p:nvSpPr>
        <p:spPr>
          <a:xfrm>
            <a:off x="2795727" y="2223112"/>
            <a:ext cx="1415772" cy="338554"/>
          </a:xfrm>
          <a:prstGeom prst="rect">
            <a:avLst/>
          </a:prstGeom>
        </p:spPr>
        <p:txBody>
          <a:bodyPr wrap="none">
            <a:spAutoFit/>
          </a:bodyPr>
          <a:lstStyle/>
          <a:p>
            <a:pPr algn="ctr">
              <a:defRPr sz="1860" b="0" i="0" u="none" strike="noStrike" kern="1200" spc="0" baseline="0">
                <a:solidFill>
                  <a:srgbClr val="44546A"/>
                </a:solidFill>
                <a:latin typeface="+mn-lt"/>
                <a:ea typeface="+mn-ea"/>
                <a:cs typeface="+mn-cs"/>
              </a:defRPr>
            </a:pPr>
            <a:r>
              <a:rPr lang="zh-CN" altLang="en-US" sz="1600" dirty="0">
                <a:solidFill>
                  <a:schemeClr val="tx1">
                    <a:lumMod val="65000"/>
                    <a:lumOff val="35000"/>
                  </a:schemeClr>
                </a:solidFill>
                <a:cs typeface="+mn-ea"/>
                <a:sym typeface="+mn-lt"/>
              </a:rPr>
              <a:t>输入图表标题</a:t>
            </a:r>
            <a:endParaRPr lang="zh-CN" altLang="en-US" sz="1600" dirty="0">
              <a:solidFill>
                <a:schemeClr val="tx1">
                  <a:lumMod val="65000"/>
                  <a:lumOff val="35000"/>
                </a:schemeClr>
              </a:solidFill>
              <a:cs typeface="+mn-ea"/>
              <a:sym typeface="+mn-lt"/>
            </a:endParaRPr>
          </a:p>
        </p:txBody>
      </p:sp>
      <p:sp>
        <p:nvSpPr>
          <p:cNvPr id="9" name="文本框 23"/>
          <p:cNvSpPr txBox="1"/>
          <p:nvPr/>
        </p:nvSpPr>
        <p:spPr>
          <a:xfrm>
            <a:off x="6593700" y="2495465"/>
            <a:ext cx="1198880" cy="33718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zh-CN" sz="1600" b="1" dirty="0">
                <a:solidFill>
                  <a:schemeClr val="accent5">
                    <a:lumMod val="50000"/>
                  </a:schemeClr>
                </a:solidFill>
                <a:cs typeface="+mn-ea"/>
                <a:sym typeface="+mn-lt"/>
              </a:rPr>
              <a:t>输入短标题</a:t>
            </a:r>
            <a:endParaRPr lang="zh-CN" altLang="zh-CN" sz="1600" b="1" dirty="0">
              <a:solidFill>
                <a:schemeClr val="accent5">
                  <a:lumMod val="50000"/>
                </a:schemeClr>
              </a:solidFill>
              <a:cs typeface="+mn-ea"/>
              <a:sym typeface="+mn-lt"/>
            </a:endParaRPr>
          </a:p>
        </p:txBody>
      </p:sp>
      <p:sp>
        <p:nvSpPr>
          <p:cNvPr id="10" name="矩形 9"/>
          <p:cNvSpPr/>
          <p:nvPr/>
        </p:nvSpPr>
        <p:spPr>
          <a:xfrm>
            <a:off x="6593700" y="2794585"/>
            <a:ext cx="4321949" cy="4308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dirty="0">
                <a:solidFill>
                  <a:schemeClr val="tx1">
                    <a:lumMod val="65000"/>
                    <a:lumOff val="35000"/>
                  </a:schemeClr>
                </a:solidFill>
                <a:cs typeface="+mn-ea"/>
                <a:sym typeface="+mn-lt"/>
              </a:rPr>
              <a:t>点击此处添加内容点击此处添加内容，点击此处添加内容点击此处添加内容</a:t>
            </a:r>
            <a:endParaRPr lang="zh-CN" altLang="en-US" sz="1100" dirty="0">
              <a:solidFill>
                <a:schemeClr val="tx1">
                  <a:lumMod val="65000"/>
                  <a:lumOff val="35000"/>
                </a:schemeClr>
              </a:solidFill>
              <a:cs typeface="+mn-ea"/>
              <a:sym typeface="+mn-lt"/>
            </a:endParaRPr>
          </a:p>
        </p:txBody>
      </p:sp>
      <p:sp>
        <p:nvSpPr>
          <p:cNvPr id="21" name="文本框 23"/>
          <p:cNvSpPr txBox="1"/>
          <p:nvPr/>
        </p:nvSpPr>
        <p:spPr>
          <a:xfrm>
            <a:off x="6593700" y="3591926"/>
            <a:ext cx="1198880" cy="33718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zh-CN" sz="1600" b="1" dirty="0">
                <a:solidFill>
                  <a:schemeClr val="accent5">
                    <a:lumMod val="50000"/>
                  </a:schemeClr>
                </a:solidFill>
                <a:cs typeface="+mn-ea"/>
                <a:sym typeface="+mn-lt"/>
              </a:rPr>
              <a:t>输入短标题</a:t>
            </a:r>
            <a:endParaRPr lang="zh-CN" altLang="zh-CN" sz="1600" b="1" dirty="0">
              <a:solidFill>
                <a:schemeClr val="accent5">
                  <a:lumMod val="50000"/>
                </a:schemeClr>
              </a:solidFill>
              <a:cs typeface="+mn-ea"/>
              <a:sym typeface="+mn-lt"/>
            </a:endParaRPr>
          </a:p>
        </p:txBody>
      </p:sp>
      <p:sp>
        <p:nvSpPr>
          <p:cNvPr id="22" name="矩形 21"/>
          <p:cNvSpPr/>
          <p:nvPr/>
        </p:nvSpPr>
        <p:spPr>
          <a:xfrm>
            <a:off x="6593700" y="3891046"/>
            <a:ext cx="4321949" cy="4308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dirty="0">
                <a:solidFill>
                  <a:schemeClr val="tx1">
                    <a:lumMod val="65000"/>
                    <a:lumOff val="35000"/>
                  </a:schemeClr>
                </a:solidFill>
                <a:cs typeface="+mn-ea"/>
                <a:sym typeface="+mn-lt"/>
              </a:rPr>
              <a:t>点击此处添加内容点击此处添加内容，点击此处添加内容点击此处添加内容</a:t>
            </a:r>
            <a:endParaRPr lang="zh-CN" altLang="en-US" sz="1100" dirty="0">
              <a:solidFill>
                <a:schemeClr val="tx1">
                  <a:lumMod val="65000"/>
                  <a:lumOff val="35000"/>
                </a:schemeClr>
              </a:solidFill>
              <a:cs typeface="+mn-ea"/>
              <a:sym typeface="+mn-lt"/>
            </a:endParaRPr>
          </a:p>
        </p:txBody>
      </p:sp>
      <p:sp>
        <p:nvSpPr>
          <p:cNvPr id="23" name="文本框 23"/>
          <p:cNvSpPr txBox="1"/>
          <p:nvPr/>
        </p:nvSpPr>
        <p:spPr>
          <a:xfrm>
            <a:off x="6593700" y="4688387"/>
            <a:ext cx="1198880" cy="33718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zh-CN" sz="1600" b="1" dirty="0">
                <a:solidFill>
                  <a:schemeClr val="accent5">
                    <a:lumMod val="50000"/>
                  </a:schemeClr>
                </a:solidFill>
                <a:cs typeface="+mn-ea"/>
                <a:sym typeface="+mn-lt"/>
              </a:rPr>
              <a:t>输入短标题</a:t>
            </a:r>
            <a:endParaRPr lang="zh-CN" altLang="zh-CN" sz="1600" b="1" dirty="0">
              <a:solidFill>
                <a:schemeClr val="accent5">
                  <a:lumMod val="50000"/>
                </a:schemeClr>
              </a:solidFill>
              <a:cs typeface="+mn-ea"/>
              <a:sym typeface="+mn-lt"/>
            </a:endParaRPr>
          </a:p>
        </p:txBody>
      </p:sp>
      <p:sp>
        <p:nvSpPr>
          <p:cNvPr id="24" name="矩形 23"/>
          <p:cNvSpPr/>
          <p:nvPr/>
        </p:nvSpPr>
        <p:spPr>
          <a:xfrm>
            <a:off x="6593700" y="4987507"/>
            <a:ext cx="4321949" cy="4308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dirty="0">
                <a:solidFill>
                  <a:schemeClr val="tx1">
                    <a:lumMod val="65000"/>
                    <a:lumOff val="35000"/>
                  </a:schemeClr>
                </a:solidFill>
                <a:cs typeface="+mn-ea"/>
                <a:sym typeface="+mn-lt"/>
              </a:rPr>
              <a:t>点击此处添加内容点击此处添加内容，点击此处添加内容点击此处添加内容</a:t>
            </a:r>
            <a:endParaRPr lang="zh-CN" altLang="en-US" sz="1100" dirty="0">
              <a:solidFill>
                <a:schemeClr val="tx1">
                  <a:lumMod val="65000"/>
                  <a:lumOff val="35000"/>
                </a:schemeClr>
              </a:solidFill>
              <a:cs typeface="+mn-ea"/>
              <a:sym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图表 8"/>
          <p:cNvGraphicFramePr/>
          <p:nvPr/>
        </p:nvGraphicFramePr>
        <p:xfrm>
          <a:off x="5815525" y="2731370"/>
          <a:ext cx="4703272" cy="3135515"/>
        </p:xfrm>
        <a:graphic>
          <a:graphicData uri="http://schemas.openxmlformats.org/drawingml/2006/chart">
            <c:chart xmlns:c="http://schemas.openxmlformats.org/drawingml/2006/chart" xmlns:r="http://schemas.openxmlformats.org/officeDocument/2006/relationships" r:id="rId1"/>
          </a:graphicData>
        </a:graphic>
      </p:graphicFrame>
      <p:sp>
        <p:nvSpPr>
          <p:cNvPr id="2" name="矩形 1"/>
          <p:cNvSpPr/>
          <p:nvPr/>
        </p:nvSpPr>
        <p:spPr>
          <a:xfrm>
            <a:off x="4847127" y="780978"/>
            <a:ext cx="2497745" cy="461665"/>
          </a:xfrm>
          <a:prstGeom prst="rect">
            <a:avLst/>
          </a:prstGeom>
          <a:solidFill>
            <a:schemeClr val="accent5">
              <a:lumMod val="50000"/>
            </a:schemeClr>
          </a:solidFill>
          <a:ln>
            <a:noFill/>
          </a:ln>
          <a:effectLst>
            <a:outerShdw blurRad="50800" dist="38100" dir="5400000" algn="t"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2400" dirty="0">
                <a:solidFill>
                  <a:schemeClr val="bg1"/>
                </a:solidFill>
                <a:cs typeface="+mn-ea"/>
                <a:sym typeface="+mn-lt"/>
              </a:rPr>
              <a:t>用户特征</a:t>
            </a:r>
            <a:endParaRPr lang="zh-CN" altLang="en-US" sz="2400" dirty="0">
              <a:solidFill>
                <a:schemeClr val="bg1"/>
              </a:solidFill>
              <a:cs typeface="+mn-ea"/>
              <a:sym typeface="+mn-lt"/>
            </a:endParaRPr>
          </a:p>
        </p:txBody>
      </p:sp>
      <p:cxnSp>
        <p:nvCxnSpPr>
          <p:cNvPr id="10" name="直接连接符 9"/>
          <p:cNvCxnSpPr/>
          <p:nvPr/>
        </p:nvCxnSpPr>
        <p:spPr>
          <a:xfrm>
            <a:off x="6096000" y="3092871"/>
            <a:ext cx="0" cy="2537998"/>
          </a:xfrm>
          <a:prstGeom prst="line">
            <a:avLst/>
          </a:prstGeom>
          <a:ln>
            <a:solidFill>
              <a:schemeClr val="accent5">
                <a:lumMod val="50000"/>
                <a:alpha val="38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767024" y="3553784"/>
            <a:ext cx="3673708" cy="518754"/>
            <a:chOff x="411422" y="3084852"/>
            <a:chExt cx="3673708" cy="355600"/>
          </a:xfrm>
        </p:grpSpPr>
        <p:grpSp>
          <p:nvGrpSpPr>
            <p:cNvPr id="23" name="组合 22"/>
            <p:cNvGrpSpPr/>
            <p:nvPr/>
          </p:nvGrpSpPr>
          <p:grpSpPr>
            <a:xfrm>
              <a:off x="411422" y="3084852"/>
              <a:ext cx="3673708" cy="355600"/>
              <a:chOff x="533400" y="2921000"/>
              <a:chExt cx="3673708" cy="355600"/>
            </a:xfrm>
          </p:grpSpPr>
          <p:sp>
            <p:nvSpPr>
              <p:cNvPr id="26" name="矩形 25"/>
              <p:cNvSpPr/>
              <p:nvPr/>
            </p:nvSpPr>
            <p:spPr>
              <a:xfrm>
                <a:off x="533400" y="2921000"/>
                <a:ext cx="2222500" cy="355600"/>
              </a:xfrm>
              <a:prstGeom prst="rect">
                <a:avLst/>
              </a:prstGeom>
              <a:solidFill>
                <a:schemeClr val="accent5">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sp>
            <p:nvSpPr>
              <p:cNvPr id="27" name="矩形 26"/>
              <p:cNvSpPr/>
              <p:nvPr/>
            </p:nvSpPr>
            <p:spPr>
              <a:xfrm>
                <a:off x="2755900" y="2921000"/>
                <a:ext cx="1451208" cy="355600"/>
              </a:xfrm>
              <a:prstGeom prst="rect">
                <a:avLst/>
              </a:prstGeom>
              <a:solidFill>
                <a:schemeClr val="accent5">
                  <a:lumMod val="75000"/>
                  <a:alpha val="88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24" name="文本框 23"/>
            <p:cNvSpPr txBox="1"/>
            <p:nvPr/>
          </p:nvSpPr>
          <p:spPr>
            <a:xfrm>
              <a:off x="1059122" y="3159683"/>
              <a:ext cx="927100" cy="210978"/>
            </a:xfrm>
            <a:prstGeom prst="rect">
              <a:avLst/>
            </a:prstGeom>
            <a:noFill/>
          </p:spPr>
          <p:txBody>
            <a:bodyPr wrap="square" rtlCol="0" anchor="ctr">
              <a:spAutoFit/>
            </a:bodyPr>
            <a:lstStyle/>
            <a:p>
              <a:r>
                <a:rPr lang="en-US" altLang="zh-CN" sz="1400" dirty="0">
                  <a:solidFill>
                    <a:schemeClr val="bg1"/>
                  </a:solidFill>
                  <a:cs typeface="+mn-ea"/>
                  <a:sym typeface="+mn-lt"/>
                </a:rPr>
                <a:t>63.1%</a:t>
              </a:r>
              <a:endParaRPr lang="zh-CN" altLang="en-US" sz="1400" dirty="0">
                <a:solidFill>
                  <a:schemeClr val="bg1"/>
                </a:solidFill>
                <a:cs typeface="+mn-ea"/>
                <a:sym typeface="+mn-lt"/>
              </a:endParaRPr>
            </a:p>
          </p:txBody>
        </p:sp>
        <p:sp>
          <p:nvSpPr>
            <p:cNvPr id="25" name="文本框 24"/>
            <p:cNvSpPr txBox="1"/>
            <p:nvPr/>
          </p:nvSpPr>
          <p:spPr>
            <a:xfrm>
              <a:off x="2872047" y="3147015"/>
              <a:ext cx="927100" cy="210978"/>
            </a:xfrm>
            <a:prstGeom prst="rect">
              <a:avLst/>
            </a:prstGeom>
            <a:noFill/>
          </p:spPr>
          <p:txBody>
            <a:bodyPr wrap="square" rtlCol="0" anchor="ctr">
              <a:spAutoFit/>
            </a:bodyPr>
            <a:lstStyle/>
            <a:p>
              <a:r>
                <a:rPr lang="en-US" altLang="zh-CN" sz="1400" dirty="0">
                  <a:solidFill>
                    <a:schemeClr val="bg1"/>
                  </a:solidFill>
                  <a:cs typeface="+mn-ea"/>
                  <a:sym typeface="+mn-lt"/>
                </a:rPr>
                <a:t>36.9%</a:t>
              </a:r>
              <a:endParaRPr lang="zh-CN" altLang="en-US" sz="1400" dirty="0">
                <a:solidFill>
                  <a:schemeClr val="bg1"/>
                </a:solidFill>
                <a:cs typeface="+mn-ea"/>
                <a:sym typeface="+mn-lt"/>
              </a:endParaRPr>
            </a:p>
          </p:txBody>
        </p:sp>
      </p:grpSp>
      <p:grpSp>
        <p:nvGrpSpPr>
          <p:cNvPr id="13" name="组合 12"/>
          <p:cNvGrpSpPr/>
          <p:nvPr/>
        </p:nvGrpSpPr>
        <p:grpSpPr>
          <a:xfrm>
            <a:off x="1736602" y="5123987"/>
            <a:ext cx="3704130" cy="518755"/>
            <a:chOff x="381000" y="4289751"/>
            <a:chExt cx="3946328" cy="355600"/>
          </a:xfrm>
        </p:grpSpPr>
        <p:grpSp>
          <p:nvGrpSpPr>
            <p:cNvPr id="16" name="组合 15"/>
            <p:cNvGrpSpPr/>
            <p:nvPr/>
          </p:nvGrpSpPr>
          <p:grpSpPr>
            <a:xfrm>
              <a:off x="381000" y="4289751"/>
              <a:ext cx="3946328" cy="355600"/>
              <a:chOff x="533400" y="3758199"/>
              <a:chExt cx="3912188" cy="355600"/>
            </a:xfrm>
          </p:grpSpPr>
          <p:sp>
            <p:nvSpPr>
              <p:cNvPr id="20" name="矩形 19"/>
              <p:cNvSpPr/>
              <p:nvPr/>
            </p:nvSpPr>
            <p:spPr>
              <a:xfrm>
                <a:off x="533400" y="3758199"/>
                <a:ext cx="1803400" cy="355600"/>
              </a:xfrm>
              <a:prstGeom prst="rect">
                <a:avLst/>
              </a:prstGeom>
              <a:solidFill>
                <a:schemeClr val="accent5">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21" name="矩形 20"/>
              <p:cNvSpPr/>
              <p:nvPr/>
            </p:nvSpPr>
            <p:spPr>
              <a:xfrm>
                <a:off x="2338474" y="3758199"/>
                <a:ext cx="1263650" cy="355600"/>
              </a:xfrm>
              <a:prstGeom prst="rect">
                <a:avLst/>
              </a:prstGeom>
              <a:solidFill>
                <a:schemeClr val="accent5">
                  <a:lumMod val="75000"/>
                  <a:alpha val="83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22" name="矩形 21"/>
              <p:cNvSpPr/>
              <p:nvPr/>
            </p:nvSpPr>
            <p:spPr>
              <a:xfrm>
                <a:off x="3602124" y="3758199"/>
                <a:ext cx="843464" cy="355600"/>
              </a:xfrm>
              <a:prstGeom prst="rect">
                <a:avLst/>
              </a:prstGeom>
              <a:solidFill>
                <a:schemeClr val="accent5">
                  <a:alpha val="7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grpSp>
        <p:sp>
          <p:nvSpPr>
            <p:cNvPr id="17" name="文本框 16"/>
            <p:cNvSpPr txBox="1"/>
            <p:nvPr/>
          </p:nvSpPr>
          <p:spPr>
            <a:xfrm>
              <a:off x="1004771" y="4362518"/>
              <a:ext cx="927100" cy="210977"/>
            </a:xfrm>
            <a:prstGeom prst="rect">
              <a:avLst/>
            </a:prstGeom>
            <a:noFill/>
          </p:spPr>
          <p:txBody>
            <a:bodyPr wrap="square" rtlCol="0" anchor="ctr">
              <a:spAutoFit/>
            </a:bodyPr>
            <a:lstStyle/>
            <a:p>
              <a:r>
                <a:rPr lang="en-US" altLang="zh-CN" sz="1400" b="1" dirty="0">
                  <a:solidFill>
                    <a:schemeClr val="bg1"/>
                  </a:solidFill>
                  <a:cs typeface="+mn-ea"/>
                  <a:sym typeface="+mn-lt"/>
                </a:rPr>
                <a:t>57.3%</a:t>
              </a:r>
              <a:endParaRPr lang="zh-CN" altLang="en-US" sz="1400" b="1" dirty="0">
                <a:solidFill>
                  <a:schemeClr val="bg1"/>
                </a:solidFill>
                <a:cs typeface="+mn-ea"/>
                <a:sym typeface="+mn-lt"/>
              </a:endParaRPr>
            </a:p>
          </p:txBody>
        </p:sp>
        <p:sp>
          <p:nvSpPr>
            <p:cNvPr id="18" name="文本框 17"/>
            <p:cNvSpPr txBox="1"/>
            <p:nvPr/>
          </p:nvSpPr>
          <p:spPr>
            <a:xfrm>
              <a:off x="2382894" y="4364645"/>
              <a:ext cx="927100" cy="210977"/>
            </a:xfrm>
            <a:prstGeom prst="rect">
              <a:avLst/>
            </a:prstGeom>
            <a:noFill/>
          </p:spPr>
          <p:txBody>
            <a:bodyPr wrap="square" rtlCol="0" anchor="ctr">
              <a:spAutoFit/>
            </a:bodyPr>
            <a:lstStyle/>
            <a:p>
              <a:r>
                <a:rPr lang="en-US" altLang="zh-CN" sz="1400" b="1" dirty="0">
                  <a:solidFill>
                    <a:schemeClr val="bg1"/>
                  </a:solidFill>
                  <a:cs typeface="+mn-ea"/>
                  <a:sym typeface="+mn-lt"/>
                </a:rPr>
                <a:t>34.3%</a:t>
              </a:r>
              <a:endParaRPr lang="zh-CN" altLang="en-US" sz="1400" b="1" dirty="0">
                <a:solidFill>
                  <a:schemeClr val="bg1"/>
                </a:solidFill>
                <a:cs typeface="+mn-ea"/>
                <a:sym typeface="+mn-lt"/>
              </a:endParaRPr>
            </a:p>
          </p:txBody>
        </p:sp>
        <p:sp>
          <p:nvSpPr>
            <p:cNvPr id="19" name="文本框 18"/>
            <p:cNvSpPr txBox="1"/>
            <p:nvPr/>
          </p:nvSpPr>
          <p:spPr>
            <a:xfrm>
              <a:off x="3455071" y="4376252"/>
              <a:ext cx="842978" cy="210977"/>
            </a:xfrm>
            <a:prstGeom prst="rect">
              <a:avLst/>
            </a:prstGeom>
            <a:noFill/>
          </p:spPr>
          <p:txBody>
            <a:bodyPr wrap="square" rtlCol="0" anchor="ctr">
              <a:spAutoFit/>
            </a:bodyPr>
            <a:lstStyle/>
            <a:p>
              <a:r>
                <a:rPr lang="en-US" altLang="zh-CN" sz="1400" b="1" dirty="0">
                  <a:solidFill>
                    <a:schemeClr val="bg1"/>
                  </a:solidFill>
                  <a:cs typeface="+mn-ea"/>
                  <a:sym typeface="+mn-lt"/>
                </a:rPr>
                <a:t>8.4%</a:t>
              </a:r>
              <a:endParaRPr lang="zh-CN" altLang="en-US" sz="1400" b="1" dirty="0">
                <a:solidFill>
                  <a:schemeClr val="bg1"/>
                </a:solidFill>
                <a:cs typeface="+mn-ea"/>
                <a:sym typeface="+mn-lt"/>
              </a:endParaRPr>
            </a:p>
          </p:txBody>
        </p:sp>
      </p:grpSp>
      <p:sp>
        <p:nvSpPr>
          <p:cNvPr id="14" name="文本框 13"/>
          <p:cNvSpPr txBox="1"/>
          <p:nvPr/>
        </p:nvSpPr>
        <p:spPr>
          <a:xfrm>
            <a:off x="1754324" y="3137592"/>
            <a:ext cx="3321045" cy="307777"/>
          </a:xfrm>
          <a:prstGeom prst="rect">
            <a:avLst/>
          </a:prstGeom>
          <a:noFill/>
        </p:spPr>
        <p:txBody>
          <a:bodyPr wrap="square" rtlCol="0">
            <a:spAutoFit/>
          </a:bodyPr>
          <a:lstStyle/>
          <a:p>
            <a:r>
              <a:rPr lang="zh-CN" altLang="en-US" sz="1400" dirty="0">
                <a:solidFill>
                  <a:schemeClr val="tx1">
                    <a:lumMod val="65000"/>
                    <a:lumOff val="35000"/>
                  </a:schemeClr>
                </a:solidFill>
                <a:cs typeface="+mn-ea"/>
                <a:sym typeface="+mn-lt"/>
              </a:rPr>
              <a:t>用户性别分布</a:t>
            </a:r>
            <a:endParaRPr lang="zh-CN" altLang="en-US" sz="1400" dirty="0">
              <a:solidFill>
                <a:schemeClr val="tx1">
                  <a:lumMod val="65000"/>
                  <a:lumOff val="35000"/>
                </a:schemeClr>
              </a:solidFill>
              <a:cs typeface="+mn-ea"/>
              <a:sym typeface="+mn-lt"/>
            </a:endParaRPr>
          </a:p>
        </p:txBody>
      </p:sp>
      <p:sp>
        <p:nvSpPr>
          <p:cNvPr id="15" name="文本框 14"/>
          <p:cNvSpPr txBox="1"/>
          <p:nvPr/>
        </p:nvSpPr>
        <p:spPr>
          <a:xfrm>
            <a:off x="1754324" y="4700267"/>
            <a:ext cx="3321045" cy="307777"/>
          </a:xfrm>
          <a:prstGeom prst="rect">
            <a:avLst/>
          </a:prstGeom>
          <a:noFill/>
        </p:spPr>
        <p:txBody>
          <a:bodyPr wrap="square" rtlCol="0">
            <a:spAutoFit/>
          </a:bodyPr>
          <a:lstStyle/>
          <a:p>
            <a:r>
              <a:rPr lang="zh-CN" altLang="en-US" sz="1400" dirty="0">
                <a:solidFill>
                  <a:schemeClr val="tx1">
                    <a:lumMod val="65000"/>
                    <a:lumOff val="35000"/>
                  </a:schemeClr>
                </a:solidFill>
                <a:cs typeface="+mn-ea"/>
                <a:sym typeface="+mn-lt"/>
              </a:rPr>
              <a:t>用户城市分布</a:t>
            </a:r>
            <a:endParaRPr lang="zh-CN" altLang="en-US" sz="1400" dirty="0">
              <a:solidFill>
                <a:schemeClr val="tx1">
                  <a:lumMod val="65000"/>
                  <a:lumOff val="35000"/>
                </a:schemeClr>
              </a:solidFill>
              <a:cs typeface="+mn-ea"/>
              <a:sym typeface="+mn-lt"/>
            </a:endParaRPr>
          </a:p>
        </p:txBody>
      </p:sp>
      <p:sp>
        <p:nvSpPr>
          <p:cNvPr id="5" name="文本框 4"/>
          <p:cNvSpPr txBox="1"/>
          <p:nvPr/>
        </p:nvSpPr>
        <p:spPr>
          <a:xfrm>
            <a:off x="1793631" y="5638554"/>
            <a:ext cx="1548194" cy="261610"/>
          </a:xfrm>
          <a:prstGeom prst="rect">
            <a:avLst/>
          </a:prstGeom>
          <a:noFill/>
        </p:spPr>
        <p:txBody>
          <a:bodyPr wrap="square" rtlCol="0">
            <a:spAutoFit/>
          </a:bodyPr>
          <a:lstStyle/>
          <a:p>
            <a:pPr algn="ctr"/>
            <a:r>
              <a:rPr lang="zh-CN" altLang="en-US" sz="1050" dirty="0">
                <a:solidFill>
                  <a:schemeClr val="tx1">
                    <a:lumMod val="65000"/>
                    <a:lumOff val="35000"/>
                  </a:schemeClr>
                </a:solidFill>
                <a:cs typeface="+mn-ea"/>
                <a:sym typeface="+mn-lt"/>
              </a:rPr>
              <a:t>一线城市</a:t>
            </a:r>
            <a:endParaRPr lang="zh-CN" altLang="en-US" sz="1050" dirty="0">
              <a:solidFill>
                <a:schemeClr val="tx1">
                  <a:lumMod val="65000"/>
                  <a:lumOff val="35000"/>
                </a:schemeClr>
              </a:solidFill>
              <a:cs typeface="+mn-ea"/>
              <a:sym typeface="+mn-lt"/>
            </a:endParaRPr>
          </a:p>
        </p:txBody>
      </p:sp>
      <p:sp>
        <p:nvSpPr>
          <p:cNvPr id="6" name="文本框 5"/>
          <p:cNvSpPr txBox="1"/>
          <p:nvPr/>
        </p:nvSpPr>
        <p:spPr>
          <a:xfrm>
            <a:off x="3143005" y="5630869"/>
            <a:ext cx="1548194" cy="261610"/>
          </a:xfrm>
          <a:prstGeom prst="rect">
            <a:avLst/>
          </a:prstGeom>
          <a:noFill/>
        </p:spPr>
        <p:txBody>
          <a:bodyPr wrap="square" rtlCol="0">
            <a:spAutoFit/>
          </a:bodyPr>
          <a:lstStyle/>
          <a:p>
            <a:pPr algn="ctr"/>
            <a:r>
              <a:rPr lang="zh-CN" altLang="en-US" sz="1050" dirty="0">
                <a:solidFill>
                  <a:schemeClr val="tx1">
                    <a:lumMod val="65000"/>
                    <a:lumOff val="35000"/>
                  </a:schemeClr>
                </a:solidFill>
                <a:cs typeface="+mn-ea"/>
                <a:sym typeface="+mn-lt"/>
              </a:rPr>
              <a:t>二线城市</a:t>
            </a:r>
            <a:endParaRPr lang="zh-CN" altLang="en-US" sz="1050" dirty="0">
              <a:solidFill>
                <a:schemeClr val="tx1">
                  <a:lumMod val="65000"/>
                  <a:lumOff val="35000"/>
                </a:schemeClr>
              </a:solidFill>
              <a:cs typeface="+mn-ea"/>
              <a:sym typeface="+mn-lt"/>
            </a:endParaRPr>
          </a:p>
        </p:txBody>
      </p:sp>
      <p:sp>
        <p:nvSpPr>
          <p:cNvPr id="7" name="文本框 6"/>
          <p:cNvSpPr txBox="1"/>
          <p:nvPr/>
        </p:nvSpPr>
        <p:spPr>
          <a:xfrm>
            <a:off x="4267331" y="5650271"/>
            <a:ext cx="1548194" cy="261610"/>
          </a:xfrm>
          <a:prstGeom prst="rect">
            <a:avLst/>
          </a:prstGeom>
          <a:noFill/>
        </p:spPr>
        <p:txBody>
          <a:bodyPr wrap="square" rtlCol="0">
            <a:spAutoFit/>
          </a:bodyPr>
          <a:lstStyle/>
          <a:p>
            <a:pPr algn="ctr"/>
            <a:r>
              <a:rPr lang="zh-CN" altLang="en-US" sz="1050" dirty="0">
                <a:solidFill>
                  <a:schemeClr val="tx1">
                    <a:lumMod val="65000"/>
                    <a:lumOff val="35000"/>
                  </a:schemeClr>
                </a:solidFill>
                <a:cs typeface="+mn-ea"/>
                <a:sym typeface="+mn-lt"/>
              </a:rPr>
              <a:t>三线城市</a:t>
            </a:r>
            <a:endParaRPr lang="zh-CN" altLang="en-US" sz="1050" dirty="0">
              <a:solidFill>
                <a:schemeClr val="tx1">
                  <a:lumMod val="65000"/>
                  <a:lumOff val="35000"/>
                </a:schemeClr>
              </a:solidFill>
              <a:cs typeface="+mn-ea"/>
              <a:sym typeface="+mn-lt"/>
            </a:endParaRPr>
          </a:p>
        </p:txBody>
      </p:sp>
      <p:sp>
        <p:nvSpPr>
          <p:cNvPr id="28" name="Text Box 7"/>
          <p:cNvSpPr txBox="1">
            <a:spLocks noChangeArrowheads="1"/>
          </p:cNvSpPr>
          <p:nvPr/>
        </p:nvSpPr>
        <p:spPr bwMode="auto">
          <a:xfrm>
            <a:off x="793962" y="1885571"/>
            <a:ext cx="10725541" cy="276999"/>
          </a:xfrm>
          <a:prstGeom prst="rect">
            <a:avLst/>
          </a:prstGeom>
          <a:noFill/>
          <a:ln w="9525">
            <a:noFill/>
            <a:miter lim="800000"/>
          </a:ln>
        </p:spPr>
        <p:txBody>
          <a:bodyPr wrap="square" lIns="60960" tIns="30480" rIns="60960" bIns="3048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b="1" dirty="0">
                <a:solidFill>
                  <a:schemeClr val="tx1">
                    <a:lumMod val="65000"/>
                    <a:lumOff val="35000"/>
                  </a:schemeClr>
                </a:solidFill>
                <a:cs typeface="+mn-ea"/>
                <a:sym typeface="+mn-lt"/>
              </a:rPr>
              <a:t>点击此处填写文字，体现本页核心内容</a:t>
            </a:r>
            <a:r>
              <a:rPr lang="en-US" altLang="zh-CN" sz="1400" b="1" dirty="0">
                <a:solidFill>
                  <a:schemeClr val="tx1">
                    <a:lumMod val="65000"/>
                    <a:lumOff val="35000"/>
                  </a:schemeClr>
                </a:solidFill>
                <a:cs typeface="+mn-ea"/>
                <a:sym typeface="+mn-lt"/>
              </a:rPr>
              <a:t>,</a:t>
            </a:r>
            <a:r>
              <a:rPr lang="zh-CN" altLang="en-US" sz="1400" b="1" dirty="0">
                <a:solidFill>
                  <a:schemeClr val="tx1">
                    <a:lumMod val="65000"/>
                    <a:lumOff val="35000"/>
                  </a:schemeClr>
                </a:solidFill>
                <a:cs typeface="+mn-ea"/>
                <a:sym typeface="+mn-lt"/>
              </a:rPr>
              <a:t>提炼一句中心主题 </a:t>
            </a:r>
            <a:endParaRPr lang="zh-CN" altLang="en-US" sz="1400" b="1" dirty="0">
              <a:solidFill>
                <a:schemeClr val="tx1">
                  <a:lumMod val="65000"/>
                  <a:lumOff val="35000"/>
                </a:schemeClr>
              </a:solidFill>
              <a:cs typeface="+mn-ea"/>
              <a:sym typeface="+mn-lt"/>
            </a:endParaRPr>
          </a:p>
        </p:txBody>
      </p:sp>
      <p:sp>
        <p:nvSpPr>
          <p:cNvPr id="29" name="矩形 28"/>
          <p:cNvSpPr/>
          <p:nvPr/>
        </p:nvSpPr>
        <p:spPr>
          <a:xfrm>
            <a:off x="1736602" y="2220542"/>
            <a:ext cx="8976709" cy="55399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tx1">
                    <a:lumMod val="65000"/>
                    <a:lumOff val="35000"/>
                  </a:schemeClr>
                </a:solidFill>
                <a:cs typeface="+mn-ea"/>
                <a:sym typeface="+mn-lt"/>
              </a:rPr>
              <a:t>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a:t>
            </a:r>
            <a:endParaRPr lang="zh-CN" altLang="en-US" sz="1000" dirty="0">
              <a:solidFill>
                <a:schemeClr val="tx1">
                  <a:lumMod val="65000"/>
                  <a:lumOff val="35000"/>
                </a:schemeClr>
              </a:solidFill>
              <a:cs typeface="+mn-ea"/>
              <a:sym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47127" y="780978"/>
            <a:ext cx="2497745" cy="461665"/>
          </a:xfrm>
          <a:prstGeom prst="rect">
            <a:avLst/>
          </a:prstGeom>
          <a:solidFill>
            <a:schemeClr val="accent5">
              <a:lumMod val="50000"/>
            </a:schemeClr>
          </a:solidFill>
          <a:ln>
            <a:noFill/>
          </a:ln>
          <a:effectLst>
            <a:outerShdw blurRad="50800" dist="38100" dir="5400000" algn="t"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2400" dirty="0">
                <a:solidFill>
                  <a:schemeClr val="bg1"/>
                </a:solidFill>
                <a:cs typeface="+mn-ea"/>
                <a:sym typeface="+mn-lt"/>
              </a:rPr>
              <a:t>市场痛点</a:t>
            </a:r>
            <a:endParaRPr lang="zh-CN" altLang="en-US" sz="2400" dirty="0">
              <a:solidFill>
                <a:schemeClr val="bg1"/>
              </a:solidFill>
              <a:cs typeface="+mn-ea"/>
              <a:sym typeface="+mn-lt"/>
            </a:endParaRPr>
          </a:p>
        </p:txBody>
      </p:sp>
      <p:sp>
        <p:nvSpPr>
          <p:cNvPr id="3" name="Freeform 3"/>
          <p:cNvSpPr/>
          <p:nvPr/>
        </p:nvSpPr>
        <p:spPr>
          <a:xfrm>
            <a:off x="764529" y="2434908"/>
            <a:ext cx="2298700" cy="3046730"/>
          </a:xfrm>
          <a:custGeom>
            <a:avLst/>
            <a:gdLst>
              <a:gd name="connsiteX0" fmla="*/ 2590825 w 2590825"/>
              <a:gd name="connsiteY0" fmla="*/ 3084347 h 3147847"/>
              <a:gd name="connsiteX1" fmla="*/ 2527325 w 2590825"/>
              <a:gd name="connsiteY1" fmla="*/ 3147847 h 3147847"/>
              <a:gd name="connsiteX2" fmla="*/ 63500 w 2590825"/>
              <a:gd name="connsiteY2" fmla="*/ 3147847 h 3147847"/>
              <a:gd name="connsiteX3" fmla="*/ 0 w 2590825"/>
              <a:gd name="connsiteY3" fmla="*/ 3084347 h 3147847"/>
              <a:gd name="connsiteX4" fmla="*/ 0 w 2590825"/>
              <a:gd name="connsiteY4" fmla="*/ 63500 h 3147847"/>
              <a:gd name="connsiteX5" fmla="*/ 63500 w 2590825"/>
              <a:gd name="connsiteY5" fmla="*/ 0 h 3147847"/>
              <a:gd name="connsiteX6" fmla="*/ 2527325 w 2590825"/>
              <a:gd name="connsiteY6" fmla="*/ 0 h 3147847"/>
              <a:gd name="connsiteX7" fmla="*/ 2590825 w 2590825"/>
              <a:gd name="connsiteY7" fmla="*/ 63500 h 3147847"/>
              <a:gd name="connsiteX8" fmla="*/ 2590825 w 2590825"/>
              <a:gd name="connsiteY8" fmla="*/ 3084347 h 314784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590825" h="3147847">
                <a:moveTo>
                  <a:pt x="2590825" y="3084347"/>
                </a:moveTo>
                <a:cubicBezTo>
                  <a:pt x="2590825" y="3119424"/>
                  <a:pt x="2562390" y="3147847"/>
                  <a:pt x="2527325" y="3147847"/>
                </a:cubicBezTo>
                <a:lnTo>
                  <a:pt x="63500" y="3147847"/>
                </a:lnTo>
                <a:cubicBezTo>
                  <a:pt x="28422" y="3147847"/>
                  <a:pt x="0" y="3119424"/>
                  <a:pt x="0" y="3084347"/>
                </a:cubicBezTo>
                <a:lnTo>
                  <a:pt x="0" y="63500"/>
                </a:lnTo>
                <a:cubicBezTo>
                  <a:pt x="0" y="28422"/>
                  <a:pt x="28422" y="0"/>
                  <a:pt x="63500" y="0"/>
                </a:cubicBezTo>
                <a:lnTo>
                  <a:pt x="2527325" y="0"/>
                </a:lnTo>
                <a:cubicBezTo>
                  <a:pt x="2562390" y="0"/>
                  <a:pt x="2590825" y="28422"/>
                  <a:pt x="2590825" y="63500"/>
                </a:cubicBezTo>
                <a:lnTo>
                  <a:pt x="2590825" y="3084347"/>
                </a:lnTo>
              </a:path>
            </a:pathLst>
          </a:custGeom>
          <a:noFill/>
          <a:ln w="3175">
            <a:solidFill>
              <a:srgbClr val="28496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 name="Freeform 3"/>
          <p:cNvSpPr/>
          <p:nvPr/>
        </p:nvSpPr>
        <p:spPr>
          <a:xfrm>
            <a:off x="6351269" y="2434908"/>
            <a:ext cx="2298700" cy="3046730"/>
          </a:xfrm>
          <a:custGeom>
            <a:avLst/>
            <a:gdLst>
              <a:gd name="connsiteX0" fmla="*/ 2590825 w 2590825"/>
              <a:gd name="connsiteY0" fmla="*/ 3084347 h 3147847"/>
              <a:gd name="connsiteX1" fmla="*/ 2527325 w 2590825"/>
              <a:gd name="connsiteY1" fmla="*/ 3147847 h 3147847"/>
              <a:gd name="connsiteX2" fmla="*/ 63500 w 2590825"/>
              <a:gd name="connsiteY2" fmla="*/ 3147847 h 3147847"/>
              <a:gd name="connsiteX3" fmla="*/ 0 w 2590825"/>
              <a:gd name="connsiteY3" fmla="*/ 3084347 h 3147847"/>
              <a:gd name="connsiteX4" fmla="*/ 0 w 2590825"/>
              <a:gd name="connsiteY4" fmla="*/ 63500 h 3147847"/>
              <a:gd name="connsiteX5" fmla="*/ 63500 w 2590825"/>
              <a:gd name="connsiteY5" fmla="*/ 0 h 3147847"/>
              <a:gd name="connsiteX6" fmla="*/ 2527325 w 2590825"/>
              <a:gd name="connsiteY6" fmla="*/ 0 h 3147847"/>
              <a:gd name="connsiteX7" fmla="*/ 2590825 w 2590825"/>
              <a:gd name="connsiteY7" fmla="*/ 63500 h 3147847"/>
              <a:gd name="connsiteX8" fmla="*/ 2590825 w 2590825"/>
              <a:gd name="connsiteY8" fmla="*/ 3084347 h 314784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590825" h="3147847">
                <a:moveTo>
                  <a:pt x="2590825" y="3084347"/>
                </a:moveTo>
                <a:cubicBezTo>
                  <a:pt x="2590825" y="3119424"/>
                  <a:pt x="2562390" y="3147847"/>
                  <a:pt x="2527325" y="3147847"/>
                </a:cubicBezTo>
                <a:lnTo>
                  <a:pt x="63500" y="3147847"/>
                </a:lnTo>
                <a:cubicBezTo>
                  <a:pt x="28422" y="3147847"/>
                  <a:pt x="0" y="3119424"/>
                  <a:pt x="0" y="3084347"/>
                </a:cubicBezTo>
                <a:lnTo>
                  <a:pt x="0" y="63500"/>
                </a:lnTo>
                <a:cubicBezTo>
                  <a:pt x="0" y="28422"/>
                  <a:pt x="28422" y="0"/>
                  <a:pt x="63500" y="0"/>
                </a:cubicBezTo>
                <a:lnTo>
                  <a:pt x="2527325" y="0"/>
                </a:lnTo>
                <a:cubicBezTo>
                  <a:pt x="2562390" y="0"/>
                  <a:pt x="2590825" y="28422"/>
                  <a:pt x="2590825" y="63500"/>
                </a:cubicBezTo>
                <a:lnTo>
                  <a:pt x="2590825" y="3084347"/>
                </a:lnTo>
              </a:path>
            </a:pathLst>
          </a:custGeom>
          <a:noFill/>
          <a:ln w="3175">
            <a:solidFill>
              <a:srgbClr val="28496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5" name="Freeform 3"/>
          <p:cNvSpPr/>
          <p:nvPr/>
        </p:nvSpPr>
        <p:spPr>
          <a:xfrm>
            <a:off x="9162712" y="2434908"/>
            <a:ext cx="2298700" cy="3046730"/>
          </a:xfrm>
          <a:custGeom>
            <a:avLst/>
            <a:gdLst>
              <a:gd name="connsiteX0" fmla="*/ 2590825 w 2590825"/>
              <a:gd name="connsiteY0" fmla="*/ 3084347 h 3147847"/>
              <a:gd name="connsiteX1" fmla="*/ 2527325 w 2590825"/>
              <a:gd name="connsiteY1" fmla="*/ 3147847 h 3147847"/>
              <a:gd name="connsiteX2" fmla="*/ 63500 w 2590825"/>
              <a:gd name="connsiteY2" fmla="*/ 3147847 h 3147847"/>
              <a:gd name="connsiteX3" fmla="*/ 0 w 2590825"/>
              <a:gd name="connsiteY3" fmla="*/ 3084347 h 3147847"/>
              <a:gd name="connsiteX4" fmla="*/ 0 w 2590825"/>
              <a:gd name="connsiteY4" fmla="*/ 63500 h 3147847"/>
              <a:gd name="connsiteX5" fmla="*/ 63500 w 2590825"/>
              <a:gd name="connsiteY5" fmla="*/ 0 h 3147847"/>
              <a:gd name="connsiteX6" fmla="*/ 2527325 w 2590825"/>
              <a:gd name="connsiteY6" fmla="*/ 0 h 3147847"/>
              <a:gd name="connsiteX7" fmla="*/ 2590825 w 2590825"/>
              <a:gd name="connsiteY7" fmla="*/ 63500 h 3147847"/>
              <a:gd name="connsiteX8" fmla="*/ 2590825 w 2590825"/>
              <a:gd name="connsiteY8" fmla="*/ 3084347 h 314784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590825" h="3147847">
                <a:moveTo>
                  <a:pt x="2590825" y="3084347"/>
                </a:moveTo>
                <a:cubicBezTo>
                  <a:pt x="2590825" y="3119424"/>
                  <a:pt x="2562390" y="3147847"/>
                  <a:pt x="2527325" y="3147847"/>
                </a:cubicBezTo>
                <a:lnTo>
                  <a:pt x="63500" y="3147847"/>
                </a:lnTo>
                <a:cubicBezTo>
                  <a:pt x="28422" y="3147847"/>
                  <a:pt x="0" y="3119424"/>
                  <a:pt x="0" y="3084347"/>
                </a:cubicBezTo>
                <a:lnTo>
                  <a:pt x="0" y="63500"/>
                </a:lnTo>
                <a:cubicBezTo>
                  <a:pt x="0" y="28422"/>
                  <a:pt x="28422" y="0"/>
                  <a:pt x="63500" y="0"/>
                </a:cubicBezTo>
                <a:lnTo>
                  <a:pt x="2527325" y="0"/>
                </a:lnTo>
                <a:cubicBezTo>
                  <a:pt x="2562390" y="0"/>
                  <a:pt x="2590825" y="28422"/>
                  <a:pt x="2590825" y="63500"/>
                </a:cubicBezTo>
                <a:lnTo>
                  <a:pt x="2590825" y="3084347"/>
                </a:lnTo>
              </a:path>
            </a:pathLst>
          </a:custGeom>
          <a:noFill/>
          <a:ln w="3175">
            <a:solidFill>
              <a:srgbClr val="28496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cs typeface="+mn-ea"/>
              <a:sym typeface="+mn-lt"/>
            </a:endParaRPr>
          </a:p>
        </p:txBody>
      </p:sp>
      <p:sp>
        <p:nvSpPr>
          <p:cNvPr id="6" name="Freeform 3"/>
          <p:cNvSpPr/>
          <p:nvPr/>
        </p:nvSpPr>
        <p:spPr>
          <a:xfrm>
            <a:off x="3520546" y="2434908"/>
            <a:ext cx="2298700" cy="3046730"/>
          </a:xfrm>
          <a:custGeom>
            <a:avLst/>
            <a:gdLst>
              <a:gd name="connsiteX0" fmla="*/ 2590825 w 2590825"/>
              <a:gd name="connsiteY0" fmla="*/ 3084347 h 3147847"/>
              <a:gd name="connsiteX1" fmla="*/ 2527325 w 2590825"/>
              <a:gd name="connsiteY1" fmla="*/ 3147847 h 3147847"/>
              <a:gd name="connsiteX2" fmla="*/ 63500 w 2590825"/>
              <a:gd name="connsiteY2" fmla="*/ 3147847 h 3147847"/>
              <a:gd name="connsiteX3" fmla="*/ 0 w 2590825"/>
              <a:gd name="connsiteY3" fmla="*/ 3084347 h 3147847"/>
              <a:gd name="connsiteX4" fmla="*/ 0 w 2590825"/>
              <a:gd name="connsiteY4" fmla="*/ 63500 h 3147847"/>
              <a:gd name="connsiteX5" fmla="*/ 63500 w 2590825"/>
              <a:gd name="connsiteY5" fmla="*/ 0 h 3147847"/>
              <a:gd name="connsiteX6" fmla="*/ 2527325 w 2590825"/>
              <a:gd name="connsiteY6" fmla="*/ 0 h 3147847"/>
              <a:gd name="connsiteX7" fmla="*/ 2590825 w 2590825"/>
              <a:gd name="connsiteY7" fmla="*/ 63500 h 3147847"/>
              <a:gd name="connsiteX8" fmla="*/ 2590825 w 2590825"/>
              <a:gd name="connsiteY8" fmla="*/ 3084347 h 314784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590825" h="3147847">
                <a:moveTo>
                  <a:pt x="2590825" y="3084347"/>
                </a:moveTo>
                <a:cubicBezTo>
                  <a:pt x="2590825" y="3119424"/>
                  <a:pt x="2562390" y="3147847"/>
                  <a:pt x="2527325" y="3147847"/>
                </a:cubicBezTo>
                <a:lnTo>
                  <a:pt x="63500" y="3147847"/>
                </a:lnTo>
                <a:cubicBezTo>
                  <a:pt x="28422" y="3147847"/>
                  <a:pt x="0" y="3119424"/>
                  <a:pt x="0" y="3084347"/>
                </a:cubicBezTo>
                <a:lnTo>
                  <a:pt x="0" y="63500"/>
                </a:lnTo>
                <a:cubicBezTo>
                  <a:pt x="0" y="28422"/>
                  <a:pt x="28422" y="0"/>
                  <a:pt x="63500" y="0"/>
                </a:cubicBezTo>
                <a:lnTo>
                  <a:pt x="2527325" y="0"/>
                </a:lnTo>
                <a:cubicBezTo>
                  <a:pt x="2562390" y="0"/>
                  <a:pt x="2590825" y="28422"/>
                  <a:pt x="2590825" y="63500"/>
                </a:cubicBezTo>
                <a:lnTo>
                  <a:pt x="2590825" y="3084347"/>
                </a:lnTo>
              </a:path>
            </a:pathLst>
          </a:custGeom>
          <a:noFill/>
          <a:ln w="3175">
            <a:solidFill>
              <a:srgbClr val="28496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cs typeface="+mn-ea"/>
              <a:sym typeface="+mn-lt"/>
            </a:endParaRPr>
          </a:p>
        </p:txBody>
      </p:sp>
      <p:sp>
        <p:nvSpPr>
          <p:cNvPr id="7" name="Freeform: Shape 29"/>
          <p:cNvSpPr>
            <a:spLocks noChangeAspect="1"/>
          </p:cNvSpPr>
          <p:nvPr/>
        </p:nvSpPr>
        <p:spPr bwMode="auto">
          <a:xfrm>
            <a:off x="1767830" y="2887424"/>
            <a:ext cx="292099" cy="339549"/>
          </a:xfrm>
          <a:custGeom>
            <a:avLst/>
            <a:gdLst>
              <a:gd name="connsiteX0" fmla="*/ 144647 w 290884"/>
              <a:gd name="connsiteY0" fmla="*/ 246063 h 338138"/>
              <a:gd name="connsiteX1" fmla="*/ 110656 w 290884"/>
              <a:gd name="connsiteY1" fmla="*/ 261816 h 338138"/>
              <a:gd name="connsiteX2" fmla="*/ 144647 w 290884"/>
              <a:gd name="connsiteY2" fmla="*/ 314326 h 338138"/>
              <a:gd name="connsiteX3" fmla="*/ 177331 w 290884"/>
              <a:gd name="connsiteY3" fmla="*/ 261816 h 338138"/>
              <a:gd name="connsiteX4" fmla="*/ 144647 w 290884"/>
              <a:gd name="connsiteY4" fmla="*/ 246063 h 338138"/>
              <a:gd name="connsiteX5" fmla="*/ 186856 w 290884"/>
              <a:gd name="connsiteY5" fmla="*/ 222250 h 338138"/>
              <a:gd name="connsiteX6" fmla="*/ 181776 w 290884"/>
              <a:gd name="connsiteY6" fmla="*/ 224790 h 338138"/>
              <a:gd name="connsiteX7" fmla="*/ 167806 w 290884"/>
              <a:gd name="connsiteY7" fmla="*/ 233680 h 338138"/>
              <a:gd name="connsiteX8" fmla="*/ 183046 w 290884"/>
              <a:gd name="connsiteY8" fmla="*/ 241300 h 338138"/>
              <a:gd name="connsiteX9" fmla="*/ 186856 w 290884"/>
              <a:gd name="connsiteY9" fmla="*/ 222250 h 338138"/>
              <a:gd name="connsiteX10" fmla="*/ 102719 w 290884"/>
              <a:gd name="connsiteY10" fmla="*/ 222250 h 338138"/>
              <a:gd name="connsiteX11" fmla="*/ 105470 w 290884"/>
              <a:gd name="connsiteY11" fmla="*/ 241300 h 338138"/>
              <a:gd name="connsiteX12" fmla="*/ 123357 w 290884"/>
              <a:gd name="connsiteY12" fmla="*/ 233680 h 338138"/>
              <a:gd name="connsiteX13" fmla="*/ 106846 w 290884"/>
              <a:gd name="connsiteY13" fmla="*/ 224790 h 338138"/>
              <a:gd name="connsiteX14" fmla="*/ 102719 w 290884"/>
              <a:gd name="connsiteY14" fmla="*/ 222250 h 338138"/>
              <a:gd name="connsiteX15" fmla="*/ 233044 w 290884"/>
              <a:gd name="connsiteY15" fmla="*/ 184150 h 338138"/>
              <a:gd name="connsiteX16" fmla="*/ 209321 w 290884"/>
              <a:gd name="connsiteY16" fmla="*/ 203710 h 338138"/>
              <a:gd name="connsiteX17" fmla="*/ 202731 w 290884"/>
              <a:gd name="connsiteY17" fmla="*/ 249351 h 338138"/>
              <a:gd name="connsiteX18" fmla="*/ 246223 w 290884"/>
              <a:gd name="connsiteY18" fmla="*/ 257175 h 338138"/>
              <a:gd name="connsiteX19" fmla="*/ 265992 w 290884"/>
              <a:gd name="connsiteY19" fmla="*/ 250655 h 338138"/>
              <a:gd name="connsiteX20" fmla="*/ 233044 w 290884"/>
              <a:gd name="connsiteY20" fmla="*/ 184150 h 338138"/>
              <a:gd name="connsiteX21" fmla="*/ 56261 w 290884"/>
              <a:gd name="connsiteY21" fmla="*/ 184150 h 338138"/>
              <a:gd name="connsiteX22" fmla="*/ 21995 w 290884"/>
              <a:gd name="connsiteY22" fmla="*/ 250655 h 338138"/>
              <a:gd name="connsiteX23" fmla="*/ 43082 w 290884"/>
              <a:gd name="connsiteY23" fmla="*/ 257175 h 338138"/>
              <a:gd name="connsiteX24" fmla="*/ 85256 w 290884"/>
              <a:gd name="connsiteY24" fmla="*/ 249351 h 338138"/>
              <a:gd name="connsiteX25" fmla="*/ 78666 w 290884"/>
              <a:gd name="connsiteY25" fmla="*/ 203710 h 338138"/>
              <a:gd name="connsiteX26" fmla="*/ 56261 w 290884"/>
              <a:gd name="connsiteY26" fmla="*/ 184150 h 338138"/>
              <a:gd name="connsiteX27" fmla="*/ 210669 w 290884"/>
              <a:gd name="connsiteY27" fmla="*/ 163513 h 338138"/>
              <a:gd name="connsiteX28" fmla="*/ 210669 w 290884"/>
              <a:gd name="connsiteY28" fmla="*/ 169070 h 338138"/>
              <a:gd name="connsiteX29" fmla="*/ 210669 w 290884"/>
              <a:gd name="connsiteY29" fmla="*/ 174626 h 338138"/>
              <a:gd name="connsiteX30" fmla="*/ 217019 w 290884"/>
              <a:gd name="connsiteY30" fmla="*/ 169070 h 338138"/>
              <a:gd name="connsiteX31" fmla="*/ 210669 w 290884"/>
              <a:gd name="connsiteY31" fmla="*/ 163513 h 338138"/>
              <a:gd name="connsiteX32" fmla="*/ 77319 w 290884"/>
              <a:gd name="connsiteY32" fmla="*/ 163513 h 338138"/>
              <a:gd name="connsiteX33" fmla="*/ 70969 w 290884"/>
              <a:gd name="connsiteY33" fmla="*/ 169070 h 338138"/>
              <a:gd name="connsiteX34" fmla="*/ 77319 w 290884"/>
              <a:gd name="connsiteY34" fmla="*/ 174626 h 338138"/>
              <a:gd name="connsiteX35" fmla="*/ 77319 w 290884"/>
              <a:gd name="connsiteY35" fmla="*/ 169070 h 338138"/>
              <a:gd name="connsiteX36" fmla="*/ 77319 w 290884"/>
              <a:gd name="connsiteY36" fmla="*/ 163513 h 338138"/>
              <a:gd name="connsiteX37" fmla="*/ 144788 w 290884"/>
              <a:gd name="connsiteY37" fmla="*/ 150813 h 338138"/>
              <a:gd name="connsiteX38" fmla="*/ 163045 w 290884"/>
              <a:gd name="connsiteY38" fmla="*/ 169070 h 338138"/>
              <a:gd name="connsiteX39" fmla="*/ 144788 w 290884"/>
              <a:gd name="connsiteY39" fmla="*/ 187327 h 338138"/>
              <a:gd name="connsiteX40" fmla="*/ 126531 w 290884"/>
              <a:gd name="connsiteY40" fmla="*/ 169070 h 338138"/>
              <a:gd name="connsiteX41" fmla="*/ 144788 w 290884"/>
              <a:gd name="connsiteY41" fmla="*/ 150813 h 338138"/>
              <a:gd name="connsiteX42" fmla="*/ 145444 w 290884"/>
              <a:gd name="connsiteY42" fmla="*/ 114300 h 338138"/>
              <a:gd name="connsiteX43" fmla="*/ 119215 w 290884"/>
              <a:gd name="connsiteY43" fmla="*/ 130293 h 338138"/>
              <a:gd name="connsiteX44" fmla="*/ 100855 w 290884"/>
              <a:gd name="connsiteY44" fmla="*/ 144952 h 338138"/>
              <a:gd name="connsiteX45" fmla="*/ 99544 w 290884"/>
              <a:gd name="connsiteY45" fmla="*/ 168941 h 338138"/>
              <a:gd name="connsiteX46" fmla="*/ 100855 w 290884"/>
              <a:gd name="connsiteY46" fmla="*/ 192930 h 338138"/>
              <a:gd name="connsiteX47" fmla="*/ 119215 w 290884"/>
              <a:gd name="connsiteY47" fmla="*/ 206257 h 338138"/>
              <a:gd name="connsiteX48" fmla="*/ 145444 w 290884"/>
              <a:gd name="connsiteY48" fmla="*/ 222250 h 338138"/>
              <a:gd name="connsiteX49" fmla="*/ 170361 w 290884"/>
              <a:gd name="connsiteY49" fmla="*/ 206257 h 338138"/>
              <a:gd name="connsiteX50" fmla="*/ 190032 w 290884"/>
              <a:gd name="connsiteY50" fmla="*/ 192930 h 338138"/>
              <a:gd name="connsiteX51" fmla="*/ 190032 w 290884"/>
              <a:gd name="connsiteY51" fmla="*/ 168941 h 338138"/>
              <a:gd name="connsiteX52" fmla="*/ 190032 w 290884"/>
              <a:gd name="connsiteY52" fmla="*/ 144952 h 338138"/>
              <a:gd name="connsiteX53" fmla="*/ 170361 w 290884"/>
              <a:gd name="connsiteY53" fmla="*/ 130293 h 338138"/>
              <a:gd name="connsiteX54" fmla="*/ 145444 w 290884"/>
              <a:gd name="connsiteY54" fmla="*/ 114300 h 338138"/>
              <a:gd name="connsiteX55" fmla="*/ 183046 w 290884"/>
              <a:gd name="connsiteY55" fmla="*/ 96838 h 338138"/>
              <a:gd name="connsiteX56" fmla="*/ 167806 w 290884"/>
              <a:gd name="connsiteY56" fmla="*/ 103188 h 338138"/>
              <a:gd name="connsiteX57" fmla="*/ 181776 w 290884"/>
              <a:gd name="connsiteY57" fmla="*/ 113348 h 338138"/>
              <a:gd name="connsiteX58" fmla="*/ 186856 w 290884"/>
              <a:gd name="connsiteY58" fmla="*/ 115888 h 338138"/>
              <a:gd name="connsiteX59" fmla="*/ 183046 w 290884"/>
              <a:gd name="connsiteY59" fmla="*/ 96838 h 338138"/>
              <a:gd name="connsiteX60" fmla="*/ 105470 w 290884"/>
              <a:gd name="connsiteY60" fmla="*/ 96838 h 338138"/>
              <a:gd name="connsiteX61" fmla="*/ 102719 w 290884"/>
              <a:gd name="connsiteY61" fmla="*/ 115888 h 338138"/>
              <a:gd name="connsiteX62" fmla="*/ 106846 w 290884"/>
              <a:gd name="connsiteY62" fmla="*/ 113348 h 338138"/>
              <a:gd name="connsiteX63" fmla="*/ 123357 w 290884"/>
              <a:gd name="connsiteY63" fmla="*/ 103188 h 338138"/>
              <a:gd name="connsiteX64" fmla="*/ 105470 w 290884"/>
              <a:gd name="connsiteY64" fmla="*/ 96838 h 338138"/>
              <a:gd name="connsiteX65" fmla="*/ 246901 w 290884"/>
              <a:gd name="connsiteY65" fmla="*/ 79375 h 338138"/>
              <a:gd name="connsiteX66" fmla="*/ 202731 w 290884"/>
              <a:gd name="connsiteY66" fmla="*/ 88503 h 338138"/>
              <a:gd name="connsiteX67" fmla="*/ 209424 w 290884"/>
              <a:gd name="connsiteY67" fmla="*/ 134144 h 338138"/>
              <a:gd name="connsiteX68" fmla="*/ 233517 w 290884"/>
              <a:gd name="connsiteY68" fmla="*/ 152400 h 338138"/>
              <a:gd name="connsiteX69" fmla="*/ 250917 w 290884"/>
              <a:gd name="connsiteY69" fmla="*/ 132840 h 338138"/>
              <a:gd name="connsiteX70" fmla="*/ 266979 w 290884"/>
              <a:gd name="connsiteY70" fmla="*/ 85895 h 338138"/>
              <a:gd name="connsiteX71" fmla="*/ 246901 w 290884"/>
              <a:gd name="connsiteY71" fmla="*/ 79375 h 338138"/>
              <a:gd name="connsiteX72" fmla="*/ 43420 w 290884"/>
              <a:gd name="connsiteY72" fmla="*/ 79375 h 338138"/>
              <a:gd name="connsiteX73" fmla="*/ 22503 w 290884"/>
              <a:gd name="connsiteY73" fmla="*/ 85895 h 338138"/>
              <a:gd name="connsiteX74" fmla="*/ 38191 w 290884"/>
              <a:gd name="connsiteY74" fmla="*/ 132840 h 338138"/>
              <a:gd name="connsiteX75" fmla="*/ 56494 w 290884"/>
              <a:gd name="connsiteY75" fmla="*/ 152400 h 338138"/>
              <a:gd name="connsiteX76" fmla="*/ 78719 w 290884"/>
              <a:gd name="connsiteY76" fmla="*/ 134144 h 338138"/>
              <a:gd name="connsiteX77" fmla="*/ 85256 w 290884"/>
              <a:gd name="connsiteY77" fmla="*/ 88503 h 338138"/>
              <a:gd name="connsiteX78" fmla="*/ 43420 w 290884"/>
              <a:gd name="connsiteY78" fmla="*/ 79375 h 338138"/>
              <a:gd name="connsiteX79" fmla="*/ 144647 w 290884"/>
              <a:gd name="connsiteY79" fmla="*/ 22225 h 338138"/>
              <a:gd name="connsiteX80" fmla="*/ 110656 w 290884"/>
              <a:gd name="connsiteY80" fmla="*/ 74942 h 338138"/>
              <a:gd name="connsiteX81" fmla="*/ 144647 w 290884"/>
              <a:gd name="connsiteY81" fmla="*/ 92075 h 338138"/>
              <a:gd name="connsiteX82" fmla="*/ 177331 w 290884"/>
              <a:gd name="connsiteY82" fmla="*/ 74942 h 338138"/>
              <a:gd name="connsiteX83" fmla="*/ 144647 w 290884"/>
              <a:gd name="connsiteY83" fmla="*/ 22225 h 338138"/>
              <a:gd name="connsiteX84" fmla="*/ 145581 w 290884"/>
              <a:gd name="connsiteY84" fmla="*/ 0 h 338138"/>
              <a:gd name="connsiteX85" fmla="*/ 199637 w 290884"/>
              <a:gd name="connsiteY85" fmla="*/ 67363 h 338138"/>
              <a:gd name="connsiteX86" fmla="*/ 247101 w 290884"/>
              <a:gd name="connsiteY86" fmla="*/ 58117 h 338138"/>
              <a:gd name="connsiteX87" fmla="*/ 285335 w 290884"/>
              <a:gd name="connsiteY87" fmla="*/ 73968 h 338138"/>
              <a:gd name="connsiteX88" fmla="*/ 268195 w 290884"/>
              <a:gd name="connsiteY88" fmla="*/ 145294 h 338138"/>
              <a:gd name="connsiteX89" fmla="*/ 248419 w 290884"/>
              <a:gd name="connsiteY89" fmla="*/ 169069 h 338138"/>
              <a:gd name="connsiteX90" fmla="*/ 285335 w 290884"/>
              <a:gd name="connsiteY90" fmla="*/ 264170 h 338138"/>
              <a:gd name="connsiteX91" fmla="*/ 247101 w 290884"/>
              <a:gd name="connsiteY91" fmla="*/ 280021 h 338138"/>
              <a:gd name="connsiteX92" fmla="*/ 199637 w 290884"/>
              <a:gd name="connsiteY92" fmla="*/ 270775 h 338138"/>
              <a:gd name="connsiteX93" fmla="*/ 145581 w 290884"/>
              <a:gd name="connsiteY93" fmla="*/ 338138 h 338138"/>
              <a:gd name="connsiteX94" fmla="*/ 91525 w 290884"/>
              <a:gd name="connsiteY94" fmla="*/ 270775 h 338138"/>
              <a:gd name="connsiteX95" fmla="*/ 44061 w 290884"/>
              <a:gd name="connsiteY95" fmla="*/ 280021 h 338138"/>
              <a:gd name="connsiteX96" fmla="*/ 5827 w 290884"/>
              <a:gd name="connsiteY96" fmla="*/ 264170 h 338138"/>
              <a:gd name="connsiteX97" fmla="*/ 41425 w 290884"/>
              <a:gd name="connsiteY97" fmla="*/ 169069 h 338138"/>
              <a:gd name="connsiteX98" fmla="*/ 21648 w 290884"/>
              <a:gd name="connsiteY98" fmla="*/ 145294 h 338138"/>
              <a:gd name="connsiteX99" fmla="*/ 5827 w 290884"/>
              <a:gd name="connsiteY99" fmla="*/ 73968 h 338138"/>
              <a:gd name="connsiteX100" fmla="*/ 44061 w 290884"/>
              <a:gd name="connsiteY100" fmla="*/ 58117 h 338138"/>
              <a:gd name="connsiteX101" fmla="*/ 91525 w 290884"/>
              <a:gd name="connsiteY101" fmla="*/ 67363 h 338138"/>
              <a:gd name="connsiteX102" fmla="*/ 145581 w 290884"/>
              <a:gd name="connsiteY102"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90884" h="338138">
                <a:moveTo>
                  <a:pt x="144647" y="246063"/>
                </a:moveTo>
                <a:cubicBezTo>
                  <a:pt x="132881" y="252627"/>
                  <a:pt x="121115" y="257878"/>
                  <a:pt x="110656" y="261816"/>
                </a:cubicBezTo>
                <a:cubicBezTo>
                  <a:pt x="119807" y="295948"/>
                  <a:pt x="132881" y="314326"/>
                  <a:pt x="144647" y="314326"/>
                </a:cubicBezTo>
                <a:cubicBezTo>
                  <a:pt x="155106" y="314326"/>
                  <a:pt x="168180" y="295948"/>
                  <a:pt x="177331" y="261816"/>
                </a:cubicBezTo>
                <a:cubicBezTo>
                  <a:pt x="166872" y="257878"/>
                  <a:pt x="155106" y="252627"/>
                  <a:pt x="144647" y="246063"/>
                </a:cubicBezTo>
                <a:close/>
                <a:moveTo>
                  <a:pt x="186856" y="222250"/>
                </a:moveTo>
                <a:cubicBezTo>
                  <a:pt x="184316" y="222250"/>
                  <a:pt x="183046" y="223520"/>
                  <a:pt x="181776" y="224790"/>
                </a:cubicBezTo>
                <a:cubicBezTo>
                  <a:pt x="176696" y="228600"/>
                  <a:pt x="171616" y="231140"/>
                  <a:pt x="167806" y="233680"/>
                </a:cubicBezTo>
                <a:cubicBezTo>
                  <a:pt x="172886" y="237490"/>
                  <a:pt x="177966" y="238760"/>
                  <a:pt x="183046" y="241300"/>
                </a:cubicBezTo>
                <a:cubicBezTo>
                  <a:pt x="184316" y="234950"/>
                  <a:pt x="185586" y="228600"/>
                  <a:pt x="186856" y="222250"/>
                </a:cubicBezTo>
                <a:close/>
                <a:moveTo>
                  <a:pt x="102719" y="222250"/>
                </a:moveTo>
                <a:cubicBezTo>
                  <a:pt x="102719" y="228600"/>
                  <a:pt x="104095" y="234950"/>
                  <a:pt x="105470" y="241300"/>
                </a:cubicBezTo>
                <a:cubicBezTo>
                  <a:pt x="110974" y="238760"/>
                  <a:pt x="117853" y="237490"/>
                  <a:pt x="123357" y="233680"/>
                </a:cubicBezTo>
                <a:cubicBezTo>
                  <a:pt x="117853" y="231140"/>
                  <a:pt x="112350" y="228600"/>
                  <a:pt x="106846" y="224790"/>
                </a:cubicBezTo>
                <a:cubicBezTo>
                  <a:pt x="105470" y="223520"/>
                  <a:pt x="104095" y="222250"/>
                  <a:pt x="102719" y="222250"/>
                </a:cubicBezTo>
                <a:close/>
                <a:moveTo>
                  <a:pt x="233044" y="184150"/>
                </a:moveTo>
                <a:cubicBezTo>
                  <a:pt x="225136" y="190670"/>
                  <a:pt x="218546" y="197190"/>
                  <a:pt x="209321" y="203710"/>
                </a:cubicBezTo>
                <a:cubicBezTo>
                  <a:pt x="208003" y="219359"/>
                  <a:pt x="206685" y="235007"/>
                  <a:pt x="202731" y="249351"/>
                </a:cubicBezTo>
                <a:cubicBezTo>
                  <a:pt x="219864" y="254567"/>
                  <a:pt x="234361" y="257175"/>
                  <a:pt x="246223" y="257175"/>
                </a:cubicBezTo>
                <a:cubicBezTo>
                  <a:pt x="251494" y="257175"/>
                  <a:pt x="262038" y="257175"/>
                  <a:pt x="265992" y="250655"/>
                </a:cubicBezTo>
                <a:cubicBezTo>
                  <a:pt x="272581" y="241527"/>
                  <a:pt x="262038" y="215446"/>
                  <a:pt x="233044" y="184150"/>
                </a:cubicBezTo>
                <a:close/>
                <a:moveTo>
                  <a:pt x="56261" y="184150"/>
                </a:moveTo>
                <a:cubicBezTo>
                  <a:pt x="25949" y="215446"/>
                  <a:pt x="15406" y="241527"/>
                  <a:pt x="21995" y="250655"/>
                </a:cubicBezTo>
                <a:cubicBezTo>
                  <a:pt x="25949" y="257175"/>
                  <a:pt x="36493" y="257175"/>
                  <a:pt x="43082" y="257175"/>
                </a:cubicBezTo>
                <a:cubicBezTo>
                  <a:pt x="54943" y="257175"/>
                  <a:pt x="69441" y="254567"/>
                  <a:pt x="85256" y="249351"/>
                </a:cubicBezTo>
                <a:cubicBezTo>
                  <a:pt x="82620" y="235007"/>
                  <a:pt x="79984" y="219359"/>
                  <a:pt x="78666" y="203710"/>
                </a:cubicBezTo>
                <a:cubicBezTo>
                  <a:pt x="70759" y="197190"/>
                  <a:pt x="62851" y="190670"/>
                  <a:pt x="56261" y="184150"/>
                </a:cubicBezTo>
                <a:close/>
                <a:moveTo>
                  <a:pt x="210669" y="163513"/>
                </a:moveTo>
                <a:cubicBezTo>
                  <a:pt x="210669" y="164902"/>
                  <a:pt x="210669" y="166291"/>
                  <a:pt x="210669" y="169070"/>
                </a:cubicBezTo>
                <a:cubicBezTo>
                  <a:pt x="210669" y="170459"/>
                  <a:pt x="210669" y="173237"/>
                  <a:pt x="210669" y="174626"/>
                </a:cubicBezTo>
                <a:cubicBezTo>
                  <a:pt x="213209" y="173237"/>
                  <a:pt x="215749" y="170459"/>
                  <a:pt x="217019" y="169070"/>
                </a:cubicBezTo>
                <a:cubicBezTo>
                  <a:pt x="215749" y="166291"/>
                  <a:pt x="213209" y="164902"/>
                  <a:pt x="210669" y="163513"/>
                </a:cubicBezTo>
                <a:close/>
                <a:moveTo>
                  <a:pt x="77319" y="163513"/>
                </a:moveTo>
                <a:cubicBezTo>
                  <a:pt x="74779" y="164902"/>
                  <a:pt x="73509" y="166291"/>
                  <a:pt x="70969" y="169070"/>
                </a:cubicBezTo>
                <a:cubicBezTo>
                  <a:pt x="73509" y="170459"/>
                  <a:pt x="74779" y="173237"/>
                  <a:pt x="77319" y="174626"/>
                </a:cubicBezTo>
                <a:cubicBezTo>
                  <a:pt x="77319" y="173237"/>
                  <a:pt x="77319" y="170459"/>
                  <a:pt x="77319" y="169070"/>
                </a:cubicBezTo>
                <a:cubicBezTo>
                  <a:pt x="77319" y="166291"/>
                  <a:pt x="77319" y="164902"/>
                  <a:pt x="77319" y="163513"/>
                </a:cubicBezTo>
                <a:close/>
                <a:moveTo>
                  <a:pt x="144788" y="150813"/>
                </a:moveTo>
                <a:cubicBezTo>
                  <a:pt x="154871" y="150813"/>
                  <a:pt x="163045" y="158987"/>
                  <a:pt x="163045" y="169070"/>
                </a:cubicBezTo>
                <a:cubicBezTo>
                  <a:pt x="163045" y="179153"/>
                  <a:pt x="154871" y="187327"/>
                  <a:pt x="144788" y="187327"/>
                </a:cubicBezTo>
                <a:cubicBezTo>
                  <a:pt x="134705" y="187327"/>
                  <a:pt x="126531" y="179153"/>
                  <a:pt x="126531" y="169070"/>
                </a:cubicBezTo>
                <a:cubicBezTo>
                  <a:pt x="126531" y="158987"/>
                  <a:pt x="134705" y="150813"/>
                  <a:pt x="144788" y="150813"/>
                </a:cubicBezTo>
                <a:close/>
                <a:moveTo>
                  <a:pt x="145444" y="114300"/>
                </a:moveTo>
                <a:cubicBezTo>
                  <a:pt x="136264" y="119631"/>
                  <a:pt x="128395" y="124962"/>
                  <a:pt x="119215" y="130293"/>
                </a:cubicBezTo>
                <a:cubicBezTo>
                  <a:pt x="112658" y="135623"/>
                  <a:pt x="106101" y="139622"/>
                  <a:pt x="100855" y="144952"/>
                </a:cubicBezTo>
                <a:cubicBezTo>
                  <a:pt x="100855" y="152949"/>
                  <a:pt x="99544" y="160945"/>
                  <a:pt x="99544" y="168941"/>
                </a:cubicBezTo>
                <a:cubicBezTo>
                  <a:pt x="99544" y="176938"/>
                  <a:pt x="100855" y="184934"/>
                  <a:pt x="100855" y="192930"/>
                </a:cubicBezTo>
                <a:cubicBezTo>
                  <a:pt x="107412" y="196928"/>
                  <a:pt x="112658" y="202259"/>
                  <a:pt x="119215" y="206257"/>
                </a:cubicBezTo>
                <a:cubicBezTo>
                  <a:pt x="128395" y="212921"/>
                  <a:pt x="136264" y="218252"/>
                  <a:pt x="145444" y="222250"/>
                </a:cubicBezTo>
                <a:cubicBezTo>
                  <a:pt x="153312" y="218252"/>
                  <a:pt x="162492" y="212921"/>
                  <a:pt x="170361" y="206257"/>
                </a:cubicBezTo>
                <a:cubicBezTo>
                  <a:pt x="176918" y="202259"/>
                  <a:pt x="183475" y="196928"/>
                  <a:pt x="190032" y="192930"/>
                </a:cubicBezTo>
                <a:cubicBezTo>
                  <a:pt x="190032" y="184934"/>
                  <a:pt x="190032" y="176938"/>
                  <a:pt x="190032" y="168941"/>
                </a:cubicBezTo>
                <a:cubicBezTo>
                  <a:pt x="190032" y="160945"/>
                  <a:pt x="190032" y="152949"/>
                  <a:pt x="190032" y="144952"/>
                </a:cubicBezTo>
                <a:cubicBezTo>
                  <a:pt x="183475" y="139622"/>
                  <a:pt x="176918" y="135623"/>
                  <a:pt x="170361" y="130293"/>
                </a:cubicBezTo>
                <a:cubicBezTo>
                  <a:pt x="162492" y="124962"/>
                  <a:pt x="153312" y="119631"/>
                  <a:pt x="145444" y="114300"/>
                </a:cubicBezTo>
                <a:close/>
                <a:moveTo>
                  <a:pt x="183046" y="96838"/>
                </a:moveTo>
                <a:cubicBezTo>
                  <a:pt x="177966" y="98108"/>
                  <a:pt x="172886" y="100648"/>
                  <a:pt x="167806" y="103188"/>
                </a:cubicBezTo>
                <a:cubicBezTo>
                  <a:pt x="171616" y="106998"/>
                  <a:pt x="176696" y="109538"/>
                  <a:pt x="181776" y="113348"/>
                </a:cubicBezTo>
                <a:cubicBezTo>
                  <a:pt x="183046" y="114618"/>
                  <a:pt x="184316" y="115888"/>
                  <a:pt x="186856" y="115888"/>
                </a:cubicBezTo>
                <a:cubicBezTo>
                  <a:pt x="185586" y="109538"/>
                  <a:pt x="184316" y="103188"/>
                  <a:pt x="183046" y="96838"/>
                </a:cubicBezTo>
                <a:close/>
                <a:moveTo>
                  <a:pt x="105470" y="96838"/>
                </a:moveTo>
                <a:cubicBezTo>
                  <a:pt x="104095" y="103188"/>
                  <a:pt x="102719" y="109538"/>
                  <a:pt x="102719" y="115888"/>
                </a:cubicBezTo>
                <a:cubicBezTo>
                  <a:pt x="104095" y="115888"/>
                  <a:pt x="105470" y="114618"/>
                  <a:pt x="106846" y="113348"/>
                </a:cubicBezTo>
                <a:cubicBezTo>
                  <a:pt x="112350" y="109538"/>
                  <a:pt x="117853" y="106998"/>
                  <a:pt x="123357" y="103188"/>
                </a:cubicBezTo>
                <a:cubicBezTo>
                  <a:pt x="117853" y="100648"/>
                  <a:pt x="110974" y="98108"/>
                  <a:pt x="105470" y="96838"/>
                </a:cubicBezTo>
                <a:close/>
                <a:moveTo>
                  <a:pt x="246901" y="79375"/>
                </a:moveTo>
                <a:cubicBezTo>
                  <a:pt x="234855" y="79375"/>
                  <a:pt x="220132" y="83287"/>
                  <a:pt x="202731" y="88503"/>
                </a:cubicBezTo>
                <a:cubicBezTo>
                  <a:pt x="206747" y="102847"/>
                  <a:pt x="208085" y="118496"/>
                  <a:pt x="209424" y="134144"/>
                </a:cubicBezTo>
                <a:cubicBezTo>
                  <a:pt x="217455" y="139360"/>
                  <a:pt x="225486" y="145880"/>
                  <a:pt x="233517" y="152400"/>
                </a:cubicBezTo>
                <a:cubicBezTo>
                  <a:pt x="240209" y="145880"/>
                  <a:pt x="245563" y="139360"/>
                  <a:pt x="250917" y="132840"/>
                </a:cubicBezTo>
                <a:cubicBezTo>
                  <a:pt x="269656" y="108063"/>
                  <a:pt x="270994" y="92415"/>
                  <a:pt x="266979" y="85895"/>
                </a:cubicBezTo>
                <a:cubicBezTo>
                  <a:pt x="262963" y="80679"/>
                  <a:pt x="252255" y="79375"/>
                  <a:pt x="246901" y="79375"/>
                </a:cubicBezTo>
                <a:close/>
                <a:moveTo>
                  <a:pt x="43420" y="79375"/>
                </a:moveTo>
                <a:cubicBezTo>
                  <a:pt x="36884" y="79375"/>
                  <a:pt x="26425" y="80679"/>
                  <a:pt x="22503" y="85895"/>
                </a:cubicBezTo>
                <a:cubicBezTo>
                  <a:pt x="18581" y="92415"/>
                  <a:pt x="21195" y="108063"/>
                  <a:pt x="38191" y="132840"/>
                </a:cubicBezTo>
                <a:cubicBezTo>
                  <a:pt x="43420" y="139360"/>
                  <a:pt x="49957" y="145880"/>
                  <a:pt x="56494" y="152400"/>
                </a:cubicBezTo>
                <a:cubicBezTo>
                  <a:pt x="63031" y="145880"/>
                  <a:pt x="70875" y="139360"/>
                  <a:pt x="78719" y="134144"/>
                </a:cubicBezTo>
                <a:cubicBezTo>
                  <a:pt x="80026" y="118496"/>
                  <a:pt x="82641" y="102847"/>
                  <a:pt x="85256" y="88503"/>
                </a:cubicBezTo>
                <a:cubicBezTo>
                  <a:pt x="69568" y="83287"/>
                  <a:pt x="55187" y="79375"/>
                  <a:pt x="43420" y="79375"/>
                </a:cubicBezTo>
                <a:close/>
                <a:moveTo>
                  <a:pt x="144647" y="22225"/>
                </a:moveTo>
                <a:cubicBezTo>
                  <a:pt x="132881" y="22225"/>
                  <a:pt x="119807" y="41994"/>
                  <a:pt x="110656" y="74942"/>
                </a:cubicBezTo>
                <a:cubicBezTo>
                  <a:pt x="121115" y="80214"/>
                  <a:pt x="132881" y="85485"/>
                  <a:pt x="144647" y="92075"/>
                </a:cubicBezTo>
                <a:cubicBezTo>
                  <a:pt x="155106" y="85485"/>
                  <a:pt x="166872" y="80214"/>
                  <a:pt x="177331" y="74942"/>
                </a:cubicBezTo>
                <a:cubicBezTo>
                  <a:pt x="168180" y="41994"/>
                  <a:pt x="155106" y="22225"/>
                  <a:pt x="144647" y="22225"/>
                </a:cubicBezTo>
                <a:close/>
                <a:moveTo>
                  <a:pt x="145581" y="0"/>
                </a:moveTo>
                <a:cubicBezTo>
                  <a:pt x="169313" y="0"/>
                  <a:pt x="187771" y="27738"/>
                  <a:pt x="199637" y="67363"/>
                </a:cubicBezTo>
                <a:cubicBezTo>
                  <a:pt x="216777" y="60759"/>
                  <a:pt x="232598" y="58117"/>
                  <a:pt x="247101" y="58117"/>
                </a:cubicBezTo>
                <a:cubicBezTo>
                  <a:pt x="269514" y="58117"/>
                  <a:pt x="280061" y="67363"/>
                  <a:pt x="285335" y="73968"/>
                </a:cubicBezTo>
                <a:cubicBezTo>
                  <a:pt x="293246" y="85855"/>
                  <a:pt x="295883" y="108310"/>
                  <a:pt x="268195" y="145294"/>
                </a:cubicBezTo>
                <a:cubicBezTo>
                  <a:pt x="262922" y="153219"/>
                  <a:pt x="256330" y="161144"/>
                  <a:pt x="248419" y="169069"/>
                </a:cubicBezTo>
                <a:cubicBezTo>
                  <a:pt x="281380" y="204732"/>
                  <a:pt x="301156" y="240395"/>
                  <a:pt x="285335" y="264170"/>
                </a:cubicBezTo>
                <a:cubicBezTo>
                  <a:pt x="280061" y="270775"/>
                  <a:pt x="269514" y="280021"/>
                  <a:pt x="247101" y="280021"/>
                </a:cubicBezTo>
                <a:cubicBezTo>
                  <a:pt x="232598" y="280021"/>
                  <a:pt x="216777" y="276058"/>
                  <a:pt x="199637" y="270775"/>
                </a:cubicBezTo>
                <a:cubicBezTo>
                  <a:pt x="187771" y="310400"/>
                  <a:pt x="169313" y="338138"/>
                  <a:pt x="145581" y="338138"/>
                </a:cubicBezTo>
                <a:cubicBezTo>
                  <a:pt x="120531" y="338138"/>
                  <a:pt x="102072" y="310400"/>
                  <a:pt x="91525" y="270775"/>
                </a:cubicBezTo>
                <a:cubicBezTo>
                  <a:pt x="73067" y="276058"/>
                  <a:pt x="57246" y="280021"/>
                  <a:pt x="44061" y="280021"/>
                </a:cubicBezTo>
                <a:cubicBezTo>
                  <a:pt x="21648" y="280021"/>
                  <a:pt x="9782" y="270775"/>
                  <a:pt x="5827" y="264170"/>
                </a:cubicBezTo>
                <a:cubicBezTo>
                  <a:pt x="-9994" y="240395"/>
                  <a:pt x="8464" y="204732"/>
                  <a:pt x="41425" y="169069"/>
                </a:cubicBezTo>
                <a:cubicBezTo>
                  <a:pt x="33514" y="161144"/>
                  <a:pt x="26922" y="153219"/>
                  <a:pt x="21648" y="145294"/>
                </a:cubicBezTo>
                <a:cubicBezTo>
                  <a:pt x="-6039" y="108310"/>
                  <a:pt x="-2084" y="85855"/>
                  <a:pt x="5827" y="73968"/>
                </a:cubicBezTo>
                <a:cubicBezTo>
                  <a:pt x="9782" y="67363"/>
                  <a:pt x="21648" y="58117"/>
                  <a:pt x="44061" y="58117"/>
                </a:cubicBezTo>
                <a:cubicBezTo>
                  <a:pt x="57246" y="58117"/>
                  <a:pt x="73067" y="60759"/>
                  <a:pt x="91525" y="67363"/>
                </a:cubicBezTo>
                <a:cubicBezTo>
                  <a:pt x="102072" y="27738"/>
                  <a:pt x="120531" y="0"/>
                  <a:pt x="145581" y="0"/>
                </a:cubicBezTo>
                <a:close/>
              </a:path>
            </a:pathLst>
          </a:custGeom>
          <a:solidFill>
            <a:srgbClr val="284967"/>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600" b="1">
              <a:solidFill>
                <a:schemeClr val="tx1">
                  <a:lumMod val="65000"/>
                  <a:lumOff val="35000"/>
                </a:schemeClr>
              </a:solidFill>
              <a:cs typeface="+mn-ea"/>
              <a:sym typeface="+mn-lt"/>
            </a:endParaRPr>
          </a:p>
        </p:txBody>
      </p:sp>
      <p:sp>
        <p:nvSpPr>
          <p:cNvPr id="8" name="Freeform: Shape 38"/>
          <p:cNvSpPr>
            <a:spLocks noChangeAspect="1"/>
          </p:cNvSpPr>
          <p:nvPr/>
        </p:nvSpPr>
        <p:spPr bwMode="auto">
          <a:xfrm>
            <a:off x="4500122" y="2889019"/>
            <a:ext cx="339549" cy="337954"/>
          </a:xfrm>
          <a:custGeom>
            <a:avLst/>
            <a:gdLst>
              <a:gd name="connsiteX0" fmla="*/ 169241 w 338138"/>
              <a:gd name="connsiteY0" fmla="*/ 77787 h 336550"/>
              <a:gd name="connsiteX1" fmla="*/ 179733 w 338138"/>
              <a:gd name="connsiteY1" fmla="*/ 88315 h 336550"/>
              <a:gd name="connsiteX2" fmla="*/ 179733 w 338138"/>
              <a:gd name="connsiteY2" fmla="*/ 155429 h 336550"/>
              <a:gd name="connsiteX3" fmla="*/ 181044 w 338138"/>
              <a:gd name="connsiteY3" fmla="*/ 156745 h 336550"/>
              <a:gd name="connsiteX4" fmla="*/ 208584 w 338138"/>
              <a:gd name="connsiteY4" fmla="*/ 156745 h 336550"/>
              <a:gd name="connsiteX5" fmla="*/ 219075 w 338138"/>
              <a:gd name="connsiteY5" fmla="*/ 167272 h 336550"/>
              <a:gd name="connsiteX6" fmla="*/ 208584 w 338138"/>
              <a:gd name="connsiteY6" fmla="*/ 177800 h 336550"/>
              <a:gd name="connsiteX7" fmla="*/ 181044 w 338138"/>
              <a:gd name="connsiteY7" fmla="*/ 177800 h 336550"/>
              <a:gd name="connsiteX8" fmla="*/ 158750 w 338138"/>
              <a:gd name="connsiteY8" fmla="*/ 155429 h 336550"/>
              <a:gd name="connsiteX9" fmla="*/ 158750 w 338138"/>
              <a:gd name="connsiteY9" fmla="*/ 88315 h 336550"/>
              <a:gd name="connsiteX10" fmla="*/ 169241 w 338138"/>
              <a:gd name="connsiteY10" fmla="*/ 77787 h 336550"/>
              <a:gd name="connsiteX11" fmla="*/ 158561 w 338138"/>
              <a:gd name="connsiteY11" fmla="*/ 19050 h 336550"/>
              <a:gd name="connsiteX12" fmla="*/ 20638 w 338138"/>
              <a:gd name="connsiteY12" fmla="*/ 156973 h 336550"/>
              <a:gd name="connsiteX13" fmla="*/ 50850 w 338138"/>
              <a:gd name="connsiteY13" fmla="*/ 156973 h 336550"/>
              <a:gd name="connsiteX14" fmla="*/ 60044 w 338138"/>
              <a:gd name="connsiteY14" fmla="*/ 167482 h 336550"/>
              <a:gd name="connsiteX15" fmla="*/ 50850 w 338138"/>
              <a:gd name="connsiteY15" fmla="*/ 177990 h 336550"/>
              <a:gd name="connsiteX16" fmla="*/ 20638 w 338138"/>
              <a:gd name="connsiteY16" fmla="*/ 177990 h 336550"/>
              <a:gd name="connsiteX17" fmla="*/ 158561 w 338138"/>
              <a:gd name="connsiteY17" fmla="*/ 315913 h 336550"/>
              <a:gd name="connsiteX18" fmla="*/ 158561 w 338138"/>
              <a:gd name="connsiteY18" fmla="*/ 285701 h 336550"/>
              <a:gd name="connsiteX19" fmla="*/ 169070 w 338138"/>
              <a:gd name="connsiteY19" fmla="*/ 276506 h 336550"/>
              <a:gd name="connsiteX20" fmla="*/ 179578 w 338138"/>
              <a:gd name="connsiteY20" fmla="*/ 285701 h 336550"/>
              <a:gd name="connsiteX21" fmla="*/ 179578 w 338138"/>
              <a:gd name="connsiteY21" fmla="*/ 315913 h 336550"/>
              <a:gd name="connsiteX22" fmla="*/ 317501 w 338138"/>
              <a:gd name="connsiteY22" fmla="*/ 177990 h 336550"/>
              <a:gd name="connsiteX23" fmla="*/ 287289 w 338138"/>
              <a:gd name="connsiteY23" fmla="*/ 177990 h 336550"/>
              <a:gd name="connsiteX24" fmla="*/ 278095 w 338138"/>
              <a:gd name="connsiteY24" fmla="*/ 167482 h 336550"/>
              <a:gd name="connsiteX25" fmla="*/ 287289 w 338138"/>
              <a:gd name="connsiteY25" fmla="*/ 156973 h 336550"/>
              <a:gd name="connsiteX26" fmla="*/ 317501 w 338138"/>
              <a:gd name="connsiteY26" fmla="*/ 156973 h 336550"/>
              <a:gd name="connsiteX27" fmla="*/ 179578 w 338138"/>
              <a:gd name="connsiteY27" fmla="*/ 19050 h 336550"/>
              <a:gd name="connsiteX28" fmla="*/ 179578 w 338138"/>
              <a:gd name="connsiteY28" fmla="*/ 49262 h 336550"/>
              <a:gd name="connsiteX29" fmla="*/ 169070 w 338138"/>
              <a:gd name="connsiteY29" fmla="*/ 58457 h 336550"/>
              <a:gd name="connsiteX30" fmla="*/ 158561 w 338138"/>
              <a:gd name="connsiteY30" fmla="*/ 49262 h 336550"/>
              <a:gd name="connsiteX31" fmla="*/ 158561 w 338138"/>
              <a:gd name="connsiteY31" fmla="*/ 19050 h 336550"/>
              <a:gd name="connsiteX32" fmla="*/ 169069 w 338138"/>
              <a:gd name="connsiteY32" fmla="*/ 0 h 336550"/>
              <a:gd name="connsiteX33" fmla="*/ 338138 w 338138"/>
              <a:gd name="connsiteY33" fmla="*/ 168275 h 336550"/>
              <a:gd name="connsiteX34" fmla="*/ 169069 w 338138"/>
              <a:gd name="connsiteY34" fmla="*/ 336550 h 336550"/>
              <a:gd name="connsiteX35" fmla="*/ 0 w 338138"/>
              <a:gd name="connsiteY35" fmla="*/ 168275 h 336550"/>
              <a:gd name="connsiteX36" fmla="*/ 169069 w 338138"/>
              <a:gd name="connsiteY36"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8138" h="336550">
                <a:moveTo>
                  <a:pt x="169241" y="77787"/>
                </a:moveTo>
                <a:cubicBezTo>
                  <a:pt x="175798" y="77787"/>
                  <a:pt x="179733" y="81735"/>
                  <a:pt x="179733" y="88315"/>
                </a:cubicBezTo>
                <a:cubicBezTo>
                  <a:pt x="179733" y="88315"/>
                  <a:pt x="179733" y="88315"/>
                  <a:pt x="179733" y="155429"/>
                </a:cubicBezTo>
                <a:cubicBezTo>
                  <a:pt x="179733" y="156745"/>
                  <a:pt x="181044" y="156745"/>
                  <a:pt x="181044" y="156745"/>
                </a:cubicBezTo>
                <a:cubicBezTo>
                  <a:pt x="181044" y="156745"/>
                  <a:pt x="181044" y="156745"/>
                  <a:pt x="208584" y="156745"/>
                </a:cubicBezTo>
                <a:cubicBezTo>
                  <a:pt x="215141" y="156745"/>
                  <a:pt x="219075" y="160693"/>
                  <a:pt x="219075" y="167272"/>
                </a:cubicBezTo>
                <a:cubicBezTo>
                  <a:pt x="219075" y="173852"/>
                  <a:pt x="215141" y="177800"/>
                  <a:pt x="208584" y="177800"/>
                </a:cubicBezTo>
                <a:cubicBezTo>
                  <a:pt x="208584" y="177800"/>
                  <a:pt x="208584" y="177800"/>
                  <a:pt x="181044" y="177800"/>
                </a:cubicBezTo>
                <a:cubicBezTo>
                  <a:pt x="169241" y="177800"/>
                  <a:pt x="158750" y="167272"/>
                  <a:pt x="158750" y="155429"/>
                </a:cubicBezTo>
                <a:cubicBezTo>
                  <a:pt x="158750" y="155429"/>
                  <a:pt x="158750" y="155429"/>
                  <a:pt x="158750" y="88315"/>
                </a:cubicBezTo>
                <a:cubicBezTo>
                  <a:pt x="158750" y="81735"/>
                  <a:pt x="162684" y="77787"/>
                  <a:pt x="169241" y="77787"/>
                </a:cubicBezTo>
                <a:close/>
                <a:moveTo>
                  <a:pt x="158561" y="19050"/>
                </a:moveTo>
                <a:cubicBezTo>
                  <a:pt x="86316" y="24304"/>
                  <a:pt x="25892" y="84728"/>
                  <a:pt x="20638" y="156973"/>
                </a:cubicBezTo>
                <a:cubicBezTo>
                  <a:pt x="20638" y="156973"/>
                  <a:pt x="20638" y="156973"/>
                  <a:pt x="50850" y="156973"/>
                </a:cubicBezTo>
                <a:cubicBezTo>
                  <a:pt x="56104" y="156973"/>
                  <a:pt x="60044" y="160914"/>
                  <a:pt x="60044" y="167482"/>
                </a:cubicBezTo>
                <a:cubicBezTo>
                  <a:pt x="60044" y="174049"/>
                  <a:pt x="56104" y="177990"/>
                  <a:pt x="50850" y="177990"/>
                </a:cubicBezTo>
                <a:cubicBezTo>
                  <a:pt x="50850" y="177990"/>
                  <a:pt x="50850" y="177990"/>
                  <a:pt x="20638" y="177990"/>
                </a:cubicBezTo>
                <a:cubicBezTo>
                  <a:pt x="25892" y="250235"/>
                  <a:pt x="86316" y="310659"/>
                  <a:pt x="158561" y="315913"/>
                </a:cubicBezTo>
                <a:cubicBezTo>
                  <a:pt x="158561" y="315913"/>
                  <a:pt x="158561" y="315913"/>
                  <a:pt x="158561" y="285701"/>
                </a:cubicBezTo>
                <a:cubicBezTo>
                  <a:pt x="158561" y="280447"/>
                  <a:pt x="162502" y="276506"/>
                  <a:pt x="169070" y="276506"/>
                </a:cubicBezTo>
                <a:cubicBezTo>
                  <a:pt x="175637" y="276506"/>
                  <a:pt x="179578" y="280447"/>
                  <a:pt x="179578" y="285701"/>
                </a:cubicBezTo>
                <a:cubicBezTo>
                  <a:pt x="179578" y="285701"/>
                  <a:pt x="179578" y="285701"/>
                  <a:pt x="179578" y="315913"/>
                </a:cubicBezTo>
                <a:cubicBezTo>
                  <a:pt x="251823" y="310659"/>
                  <a:pt x="312247" y="250235"/>
                  <a:pt x="317501" y="177990"/>
                </a:cubicBezTo>
                <a:cubicBezTo>
                  <a:pt x="317501" y="177990"/>
                  <a:pt x="317501" y="177990"/>
                  <a:pt x="287289" y="177990"/>
                </a:cubicBezTo>
                <a:cubicBezTo>
                  <a:pt x="282035" y="177990"/>
                  <a:pt x="278095" y="174049"/>
                  <a:pt x="278095" y="167482"/>
                </a:cubicBezTo>
                <a:cubicBezTo>
                  <a:pt x="278095" y="160914"/>
                  <a:pt x="282035" y="156973"/>
                  <a:pt x="287289" y="156973"/>
                </a:cubicBezTo>
                <a:cubicBezTo>
                  <a:pt x="287289" y="156973"/>
                  <a:pt x="287289" y="156973"/>
                  <a:pt x="317501" y="156973"/>
                </a:cubicBezTo>
                <a:cubicBezTo>
                  <a:pt x="312247" y="84728"/>
                  <a:pt x="251823" y="24304"/>
                  <a:pt x="179578" y="19050"/>
                </a:cubicBezTo>
                <a:cubicBezTo>
                  <a:pt x="179578" y="19050"/>
                  <a:pt x="179578" y="19050"/>
                  <a:pt x="179578" y="49262"/>
                </a:cubicBezTo>
                <a:cubicBezTo>
                  <a:pt x="179578" y="54516"/>
                  <a:pt x="175637" y="58457"/>
                  <a:pt x="169070" y="58457"/>
                </a:cubicBezTo>
                <a:cubicBezTo>
                  <a:pt x="162502" y="58457"/>
                  <a:pt x="158561" y="54516"/>
                  <a:pt x="158561" y="49262"/>
                </a:cubicBezTo>
                <a:cubicBezTo>
                  <a:pt x="158561" y="49262"/>
                  <a:pt x="158561" y="49262"/>
                  <a:pt x="158561" y="19050"/>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rgbClr val="284967"/>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600" b="1">
              <a:solidFill>
                <a:schemeClr val="tx1">
                  <a:lumMod val="65000"/>
                  <a:lumOff val="35000"/>
                </a:schemeClr>
              </a:solidFill>
              <a:cs typeface="+mn-ea"/>
              <a:sym typeface="+mn-lt"/>
            </a:endParaRPr>
          </a:p>
        </p:txBody>
      </p:sp>
      <p:sp>
        <p:nvSpPr>
          <p:cNvPr id="9" name="Freeform: Shape 39"/>
          <p:cNvSpPr>
            <a:spLocks noChangeAspect="1"/>
          </p:cNvSpPr>
          <p:nvPr/>
        </p:nvSpPr>
        <p:spPr bwMode="auto">
          <a:xfrm>
            <a:off x="7330845" y="2887424"/>
            <a:ext cx="339549" cy="338554"/>
          </a:xfrm>
          <a:custGeom>
            <a:avLst/>
            <a:gdLst>
              <a:gd name="connsiteX0" fmla="*/ 101959 w 337539"/>
              <a:gd name="connsiteY0" fmla="*/ 249238 h 336550"/>
              <a:gd name="connsiteX1" fmla="*/ 78262 w 337539"/>
              <a:gd name="connsiteY1" fmla="*/ 259629 h 336550"/>
              <a:gd name="connsiteX2" fmla="*/ 74313 w 337539"/>
              <a:gd name="connsiteY2" fmla="*/ 276514 h 336550"/>
              <a:gd name="connsiteX3" fmla="*/ 111174 w 337539"/>
              <a:gd name="connsiteY3" fmla="*/ 299894 h 336550"/>
              <a:gd name="connsiteX4" fmla="*/ 128288 w 337539"/>
              <a:gd name="connsiteY4" fmla="*/ 306388 h 336550"/>
              <a:gd name="connsiteX5" fmla="*/ 101959 w 337539"/>
              <a:gd name="connsiteY5" fmla="*/ 249238 h 336550"/>
              <a:gd name="connsiteX6" fmla="*/ 126700 w 337539"/>
              <a:gd name="connsiteY6" fmla="*/ 247650 h 336550"/>
              <a:gd name="connsiteX7" fmla="*/ 163530 w 337539"/>
              <a:gd name="connsiteY7" fmla="*/ 311436 h 336550"/>
              <a:gd name="connsiteX8" fmla="*/ 264813 w 337539"/>
              <a:gd name="connsiteY8" fmla="*/ 274987 h 336550"/>
              <a:gd name="connsiteX9" fmla="*/ 251660 w 337539"/>
              <a:gd name="connsiteY9" fmla="*/ 274987 h 336550"/>
              <a:gd name="connsiteX10" fmla="*/ 179315 w 337539"/>
              <a:gd name="connsiteY10" fmla="*/ 260668 h 336550"/>
              <a:gd name="connsiteX11" fmla="*/ 126700 w 337539"/>
              <a:gd name="connsiteY11" fmla="*/ 247650 h 336550"/>
              <a:gd name="connsiteX12" fmla="*/ 29863 w 337539"/>
              <a:gd name="connsiteY12" fmla="*/ 209550 h 336550"/>
              <a:gd name="connsiteX13" fmla="*/ 52444 w 337539"/>
              <a:gd name="connsiteY13" fmla="*/ 252413 h 336550"/>
              <a:gd name="connsiteX14" fmla="*/ 59086 w 337539"/>
              <a:gd name="connsiteY14" fmla="*/ 243321 h 336550"/>
              <a:gd name="connsiteX15" fmla="*/ 94951 w 337539"/>
              <a:gd name="connsiteY15" fmla="*/ 223838 h 336550"/>
              <a:gd name="connsiteX16" fmla="*/ 93623 w 337539"/>
              <a:gd name="connsiteY16" fmla="*/ 214746 h 336550"/>
              <a:gd name="connsiteX17" fmla="*/ 29863 w 337539"/>
              <a:gd name="connsiteY17" fmla="*/ 209550 h 336550"/>
              <a:gd name="connsiteX18" fmla="*/ 312707 w 337539"/>
              <a:gd name="connsiteY18" fmla="*/ 161925 h 336550"/>
              <a:gd name="connsiteX19" fmla="*/ 245420 w 337539"/>
              <a:gd name="connsiteY19" fmla="*/ 189789 h 336550"/>
              <a:gd name="connsiteX20" fmla="*/ 118763 w 337539"/>
              <a:gd name="connsiteY20" fmla="*/ 213673 h 336550"/>
              <a:gd name="connsiteX21" fmla="*/ 120082 w 337539"/>
              <a:gd name="connsiteY21" fmla="*/ 222961 h 336550"/>
              <a:gd name="connsiteX22" fmla="*/ 121402 w 337539"/>
              <a:gd name="connsiteY22" fmla="*/ 222961 h 336550"/>
              <a:gd name="connsiteX23" fmla="*/ 188688 w 337539"/>
              <a:gd name="connsiteY23" fmla="*/ 237556 h 336550"/>
              <a:gd name="connsiteX24" fmla="*/ 253336 w 337539"/>
              <a:gd name="connsiteY24" fmla="*/ 250825 h 336550"/>
              <a:gd name="connsiteX25" fmla="*/ 290278 w 337539"/>
              <a:gd name="connsiteY25" fmla="*/ 246845 h 336550"/>
              <a:gd name="connsiteX26" fmla="*/ 300833 w 337539"/>
              <a:gd name="connsiteY26" fmla="*/ 226942 h 336550"/>
              <a:gd name="connsiteX27" fmla="*/ 312707 w 337539"/>
              <a:gd name="connsiteY27" fmla="*/ 161925 h 336550"/>
              <a:gd name="connsiteX28" fmla="*/ 41891 w 337539"/>
              <a:gd name="connsiteY28" fmla="*/ 101600 h 336550"/>
              <a:gd name="connsiteX29" fmla="*/ 36640 w 337539"/>
              <a:gd name="connsiteY29" fmla="*/ 110888 h 336550"/>
              <a:gd name="connsiteX30" fmla="*/ 26138 w 337539"/>
              <a:gd name="connsiteY30" fmla="*/ 183866 h 336550"/>
              <a:gd name="connsiteX31" fmla="*/ 90463 w 337539"/>
              <a:gd name="connsiteY31" fmla="*/ 190500 h 336550"/>
              <a:gd name="connsiteX32" fmla="*/ 91776 w 337539"/>
              <a:gd name="connsiteY32" fmla="*/ 165290 h 336550"/>
              <a:gd name="connsiteX33" fmla="*/ 44517 w 337539"/>
              <a:gd name="connsiteY33" fmla="*/ 113542 h 336550"/>
              <a:gd name="connsiteX34" fmla="*/ 41891 w 337539"/>
              <a:gd name="connsiteY34" fmla="*/ 101600 h 336550"/>
              <a:gd name="connsiteX35" fmla="*/ 258855 w 337539"/>
              <a:gd name="connsiteY35" fmla="*/ 57150 h 336550"/>
              <a:gd name="connsiteX36" fmla="*/ 204466 w 337539"/>
              <a:gd name="connsiteY36" fmla="*/ 115243 h 336550"/>
              <a:gd name="connsiteX37" fmla="*/ 123547 w 337539"/>
              <a:gd name="connsiteY37" fmla="*/ 173336 h 336550"/>
              <a:gd name="connsiteX38" fmla="*/ 115588 w 337539"/>
              <a:gd name="connsiteY38" fmla="*/ 173336 h 336550"/>
              <a:gd name="connsiteX39" fmla="*/ 115588 w 337539"/>
              <a:gd name="connsiteY39" fmla="*/ 190500 h 336550"/>
              <a:gd name="connsiteX40" fmla="*/ 309263 w 337539"/>
              <a:gd name="connsiteY40" fmla="*/ 136368 h 336550"/>
              <a:gd name="connsiteX41" fmla="*/ 258855 w 337539"/>
              <a:gd name="connsiteY41" fmla="*/ 57150 h 336550"/>
              <a:gd name="connsiteX42" fmla="*/ 136226 w 337539"/>
              <a:gd name="connsiteY42" fmla="*/ 28575 h 336550"/>
              <a:gd name="connsiteX43" fmla="*/ 69863 w 337539"/>
              <a:gd name="connsiteY43" fmla="*/ 62888 h 336550"/>
              <a:gd name="connsiteX44" fmla="*/ 95081 w 337539"/>
              <a:gd name="connsiteY44" fmla="*/ 138113 h 336550"/>
              <a:gd name="connsiteX45" fmla="*/ 136226 w 337539"/>
              <a:gd name="connsiteY45" fmla="*/ 28575 h 336550"/>
              <a:gd name="connsiteX46" fmla="*/ 167601 w 337539"/>
              <a:gd name="connsiteY46" fmla="*/ 25400 h 336550"/>
              <a:gd name="connsiteX47" fmla="*/ 118763 w 337539"/>
              <a:gd name="connsiteY47" fmla="*/ 147638 h 336550"/>
              <a:gd name="connsiteX48" fmla="*/ 124043 w 337539"/>
              <a:gd name="connsiteY48" fmla="*/ 147638 h 336550"/>
              <a:gd name="connsiteX49" fmla="*/ 184760 w 337539"/>
              <a:gd name="connsiteY49" fmla="*/ 101634 h 336550"/>
              <a:gd name="connsiteX50" fmla="*/ 236238 w 337539"/>
              <a:gd name="connsiteY50" fmla="*/ 42487 h 336550"/>
              <a:gd name="connsiteX51" fmla="*/ 226999 w 337539"/>
              <a:gd name="connsiteY51" fmla="*/ 37229 h 336550"/>
              <a:gd name="connsiteX52" fmla="*/ 168921 w 337539"/>
              <a:gd name="connsiteY52" fmla="*/ 25400 h 336550"/>
              <a:gd name="connsiteX53" fmla="*/ 167601 w 337539"/>
              <a:gd name="connsiteY53" fmla="*/ 25400 h 336550"/>
              <a:gd name="connsiteX54" fmla="*/ 168770 w 337539"/>
              <a:gd name="connsiteY54" fmla="*/ 0 h 336550"/>
              <a:gd name="connsiteX55" fmla="*/ 237249 w 337539"/>
              <a:gd name="connsiteY55" fmla="*/ 14461 h 336550"/>
              <a:gd name="connsiteX56" fmla="*/ 325481 w 337539"/>
              <a:gd name="connsiteY56" fmla="*/ 107801 h 336550"/>
              <a:gd name="connsiteX57" fmla="*/ 322848 w 337539"/>
              <a:gd name="connsiteY57" fmla="*/ 236637 h 336550"/>
              <a:gd name="connsiteX58" fmla="*/ 308362 w 337539"/>
              <a:gd name="connsiteY58" fmla="*/ 261615 h 336550"/>
              <a:gd name="connsiteX59" fmla="*/ 305728 w 337539"/>
              <a:gd name="connsiteY59" fmla="*/ 266874 h 336550"/>
              <a:gd name="connsiteX60" fmla="*/ 168770 w 337539"/>
              <a:gd name="connsiteY60" fmla="*/ 336550 h 336550"/>
              <a:gd name="connsiteX61" fmla="*/ 100290 w 337539"/>
              <a:gd name="connsiteY61" fmla="*/ 322089 h 336550"/>
              <a:gd name="connsiteX62" fmla="*/ 12058 w 337539"/>
              <a:gd name="connsiteY62" fmla="*/ 228749 h 336550"/>
              <a:gd name="connsiteX63" fmla="*/ 14691 w 337539"/>
              <a:gd name="connsiteY63" fmla="*/ 99913 h 336550"/>
              <a:gd name="connsiteX64" fmla="*/ 168770 w 337539"/>
              <a:gd name="connsiteY6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7539" h="336550">
                <a:moveTo>
                  <a:pt x="101959" y="249238"/>
                </a:moveTo>
                <a:cubicBezTo>
                  <a:pt x="94060" y="250537"/>
                  <a:pt x="84845" y="253135"/>
                  <a:pt x="78262" y="259629"/>
                </a:cubicBezTo>
                <a:cubicBezTo>
                  <a:pt x="75629" y="263526"/>
                  <a:pt x="74313" y="270020"/>
                  <a:pt x="74313" y="276514"/>
                </a:cubicBezTo>
                <a:cubicBezTo>
                  <a:pt x="86161" y="285606"/>
                  <a:pt x="98009" y="293399"/>
                  <a:pt x="111174" y="299894"/>
                </a:cubicBezTo>
                <a:cubicBezTo>
                  <a:pt x="116440" y="302492"/>
                  <a:pt x="123022" y="303790"/>
                  <a:pt x="128288" y="306388"/>
                </a:cubicBezTo>
                <a:cubicBezTo>
                  <a:pt x="116440" y="288204"/>
                  <a:pt x="107224" y="268721"/>
                  <a:pt x="101959" y="249238"/>
                </a:cubicBezTo>
                <a:close/>
                <a:moveTo>
                  <a:pt x="126700" y="247650"/>
                </a:moveTo>
                <a:cubicBezTo>
                  <a:pt x="134592" y="269780"/>
                  <a:pt x="147746" y="291910"/>
                  <a:pt x="163530" y="311436"/>
                </a:cubicBezTo>
                <a:cubicBezTo>
                  <a:pt x="201676" y="312738"/>
                  <a:pt x="237191" y="299721"/>
                  <a:pt x="264813" y="274987"/>
                </a:cubicBezTo>
                <a:cubicBezTo>
                  <a:pt x="260867" y="274987"/>
                  <a:pt x="256921" y="274987"/>
                  <a:pt x="251660" y="274987"/>
                </a:cubicBezTo>
                <a:cubicBezTo>
                  <a:pt x="224037" y="274987"/>
                  <a:pt x="201676" y="267177"/>
                  <a:pt x="179315" y="260668"/>
                </a:cubicBezTo>
                <a:cubicBezTo>
                  <a:pt x="162215" y="254159"/>
                  <a:pt x="146431" y="248952"/>
                  <a:pt x="126700" y="247650"/>
                </a:cubicBezTo>
                <a:close/>
                <a:moveTo>
                  <a:pt x="29863" y="209550"/>
                </a:moveTo>
                <a:cubicBezTo>
                  <a:pt x="35176" y="225137"/>
                  <a:pt x="43146" y="239424"/>
                  <a:pt x="52444" y="252413"/>
                </a:cubicBezTo>
                <a:cubicBezTo>
                  <a:pt x="53773" y="249815"/>
                  <a:pt x="56429" y="245919"/>
                  <a:pt x="59086" y="243321"/>
                </a:cubicBezTo>
                <a:cubicBezTo>
                  <a:pt x="68384" y="231631"/>
                  <a:pt x="84324" y="226436"/>
                  <a:pt x="94951" y="223838"/>
                </a:cubicBezTo>
                <a:cubicBezTo>
                  <a:pt x="94951" y="221240"/>
                  <a:pt x="93623" y="217343"/>
                  <a:pt x="93623" y="214746"/>
                </a:cubicBezTo>
                <a:cubicBezTo>
                  <a:pt x="72369" y="214746"/>
                  <a:pt x="51116" y="212148"/>
                  <a:pt x="29863" y="209550"/>
                </a:cubicBezTo>
                <a:close/>
                <a:moveTo>
                  <a:pt x="312707" y="161925"/>
                </a:moveTo>
                <a:cubicBezTo>
                  <a:pt x="298194" y="168559"/>
                  <a:pt x="274446" y="179174"/>
                  <a:pt x="245420" y="189789"/>
                </a:cubicBezTo>
                <a:cubicBezTo>
                  <a:pt x="203201" y="204385"/>
                  <a:pt x="159663" y="212346"/>
                  <a:pt x="118763" y="213673"/>
                </a:cubicBezTo>
                <a:cubicBezTo>
                  <a:pt x="118763" y="217653"/>
                  <a:pt x="120082" y="220307"/>
                  <a:pt x="120082" y="222961"/>
                </a:cubicBezTo>
                <a:cubicBezTo>
                  <a:pt x="120082" y="222961"/>
                  <a:pt x="121402" y="222961"/>
                  <a:pt x="121402" y="222961"/>
                </a:cubicBezTo>
                <a:cubicBezTo>
                  <a:pt x="146469" y="222961"/>
                  <a:pt x="167579" y="229595"/>
                  <a:pt x="188688" y="237556"/>
                </a:cubicBezTo>
                <a:cubicBezTo>
                  <a:pt x="207159" y="244191"/>
                  <a:pt x="228269" y="250825"/>
                  <a:pt x="253336" y="250825"/>
                </a:cubicBezTo>
                <a:cubicBezTo>
                  <a:pt x="265210" y="250825"/>
                  <a:pt x="277084" y="249498"/>
                  <a:pt x="290278" y="246845"/>
                </a:cubicBezTo>
                <a:cubicBezTo>
                  <a:pt x="294236" y="240210"/>
                  <a:pt x="296875" y="233576"/>
                  <a:pt x="300833" y="226942"/>
                </a:cubicBezTo>
                <a:cubicBezTo>
                  <a:pt x="310068" y="207039"/>
                  <a:pt x="314026" y="184482"/>
                  <a:pt x="312707" y="161925"/>
                </a:cubicBezTo>
                <a:close/>
                <a:moveTo>
                  <a:pt x="41891" y="101600"/>
                </a:moveTo>
                <a:cubicBezTo>
                  <a:pt x="39266" y="104254"/>
                  <a:pt x="37953" y="108234"/>
                  <a:pt x="36640" y="110888"/>
                </a:cubicBezTo>
                <a:cubicBezTo>
                  <a:pt x="27451" y="133445"/>
                  <a:pt x="23513" y="158655"/>
                  <a:pt x="26138" y="183866"/>
                </a:cubicBezTo>
                <a:cubicBezTo>
                  <a:pt x="47142" y="187846"/>
                  <a:pt x="68146" y="190500"/>
                  <a:pt x="90463" y="190500"/>
                </a:cubicBezTo>
                <a:cubicBezTo>
                  <a:pt x="90463" y="182539"/>
                  <a:pt x="90463" y="174578"/>
                  <a:pt x="91776" y="165290"/>
                </a:cubicBezTo>
                <a:cubicBezTo>
                  <a:pt x="78648" y="158655"/>
                  <a:pt x="55019" y="141406"/>
                  <a:pt x="44517" y="113542"/>
                </a:cubicBezTo>
                <a:cubicBezTo>
                  <a:pt x="43204" y="109561"/>
                  <a:pt x="41891" y="105580"/>
                  <a:pt x="41891" y="101600"/>
                </a:cubicBezTo>
                <a:close/>
                <a:moveTo>
                  <a:pt x="258855" y="57150"/>
                </a:moveTo>
                <a:cubicBezTo>
                  <a:pt x="234977" y="72993"/>
                  <a:pt x="219058" y="95438"/>
                  <a:pt x="204466" y="115243"/>
                </a:cubicBezTo>
                <a:cubicBezTo>
                  <a:pt x="184568" y="144289"/>
                  <a:pt x="164670" y="173336"/>
                  <a:pt x="123547" y="173336"/>
                </a:cubicBezTo>
                <a:cubicBezTo>
                  <a:pt x="120894" y="173336"/>
                  <a:pt x="118241" y="173336"/>
                  <a:pt x="115588" y="173336"/>
                </a:cubicBezTo>
                <a:cubicBezTo>
                  <a:pt x="115588" y="178617"/>
                  <a:pt x="115588" y="183899"/>
                  <a:pt x="115588" y="190500"/>
                </a:cubicBezTo>
                <a:cubicBezTo>
                  <a:pt x="211099" y="185219"/>
                  <a:pt x="286712" y="148250"/>
                  <a:pt x="309263" y="136368"/>
                </a:cubicBezTo>
                <a:cubicBezTo>
                  <a:pt x="301304" y="104681"/>
                  <a:pt x="284059" y="76954"/>
                  <a:pt x="258855" y="57150"/>
                </a:cubicBezTo>
                <a:close/>
                <a:moveTo>
                  <a:pt x="136226" y="28575"/>
                </a:moveTo>
                <a:cubicBezTo>
                  <a:pt x="111008" y="35174"/>
                  <a:pt x="88444" y="47051"/>
                  <a:pt x="69863" y="62888"/>
                </a:cubicBezTo>
                <a:cubicBezTo>
                  <a:pt x="55263" y="99841"/>
                  <a:pt x="76499" y="123596"/>
                  <a:pt x="95081" y="138113"/>
                </a:cubicBezTo>
                <a:cubicBezTo>
                  <a:pt x="103044" y="91922"/>
                  <a:pt x="121626" y="52330"/>
                  <a:pt x="136226" y="28575"/>
                </a:cubicBezTo>
                <a:close/>
                <a:moveTo>
                  <a:pt x="167601" y="25400"/>
                </a:moveTo>
                <a:cubicBezTo>
                  <a:pt x="158361" y="39858"/>
                  <a:pt x="128003" y="87176"/>
                  <a:pt x="118763" y="147638"/>
                </a:cubicBezTo>
                <a:cubicBezTo>
                  <a:pt x="120083" y="147638"/>
                  <a:pt x="122723" y="147638"/>
                  <a:pt x="124043" y="147638"/>
                </a:cubicBezTo>
                <a:cubicBezTo>
                  <a:pt x="151762" y="147638"/>
                  <a:pt x="164961" y="127922"/>
                  <a:pt x="184760" y="101634"/>
                </a:cubicBezTo>
                <a:cubicBezTo>
                  <a:pt x="197960" y="81919"/>
                  <a:pt x="212479" y="59574"/>
                  <a:pt x="236238" y="42487"/>
                </a:cubicBezTo>
                <a:cubicBezTo>
                  <a:pt x="233598" y="41173"/>
                  <a:pt x="230958" y="38544"/>
                  <a:pt x="226999" y="37229"/>
                </a:cubicBezTo>
                <a:cubicBezTo>
                  <a:pt x="208519" y="29343"/>
                  <a:pt x="188720" y="25400"/>
                  <a:pt x="168921" y="25400"/>
                </a:cubicBezTo>
                <a:cubicBezTo>
                  <a:pt x="168921" y="25400"/>
                  <a:pt x="167601" y="25400"/>
                  <a:pt x="167601" y="25400"/>
                </a:cubicBezTo>
                <a:close/>
                <a:moveTo>
                  <a:pt x="168770" y="0"/>
                </a:moveTo>
                <a:cubicBezTo>
                  <a:pt x="192474" y="0"/>
                  <a:pt x="216178" y="5258"/>
                  <a:pt x="237249" y="14461"/>
                </a:cubicBezTo>
                <a:cubicBezTo>
                  <a:pt x="278073" y="32866"/>
                  <a:pt x="309679" y="65732"/>
                  <a:pt x="325481" y="107801"/>
                </a:cubicBezTo>
                <a:cubicBezTo>
                  <a:pt x="342601" y="149870"/>
                  <a:pt x="341284" y="195883"/>
                  <a:pt x="322848" y="236637"/>
                </a:cubicBezTo>
                <a:cubicBezTo>
                  <a:pt x="318897" y="245839"/>
                  <a:pt x="313629" y="253727"/>
                  <a:pt x="308362" y="261615"/>
                </a:cubicBezTo>
                <a:cubicBezTo>
                  <a:pt x="308362" y="261615"/>
                  <a:pt x="308362" y="261615"/>
                  <a:pt x="305728" y="266874"/>
                </a:cubicBezTo>
                <a:cubicBezTo>
                  <a:pt x="274122" y="310257"/>
                  <a:pt x="222763" y="336550"/>
                  <a:pt x="168770" y="336550"/>
                </a:cubicBezTo>
                <a:cubicBezTo>
                  <a:pt x="145065" y="336550"/>
                  <a:pt x="121361" y="331292"/>
                  <a:pt x="100290" y="322089"/>
                </a:cubicBezTo>
                <a:cubicBezTo>
                  <a:pt x="59466" y="303684"/>
                  <a:pt x="27861" y="270818"/>
                  <a:pt x="12058" y="228749"/>
                </a:cubicBezTo>
                <a:cubicBezTo>
                  <a:pt x="-5062" y="186680"/>
                  <a:pt x="-3745" y="140667"/>
                  <a:pt x="14691" y="99913"/>
                </a:cubicBezTo>
                <a:cubicBezTo>
                  <a:pt x="42346" y="39439"/>
                  <a:pt x="102924" y="0"/>
                  <a:pt x="168770" y="0"/>
                </a:cubicBezTo>
                <a:close/>
              </a:path>
            </a:pathLst>
          </a:custGeom>
          <a:solidFill>
            <a:srgbClr val="284967"/>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600" b="1">
              <a:solidFill>
                <a:schemeClr val="tx1">
                  <a:lumMod val="65000"/>
                  <a:lumOff val="35000"/>
                </a:schemeClr>
              </a:solidFill>
              <a:cs typeface="+mn-ea"/>
              <a:sym typeface="+mn-lt"/>
            </a:endParaRPr>
          </a:p>
        </p:txBody>
      </p:sp>
      <p:sp>
        <p:nvSpPr>
          <p:cNvPr id="10" name="矩形 9"/>
          <p:cNvSpPr/>
          <p:nvPr/>
        </p:nvSpPr>
        <p:spPr>
          <a:xfrm>
            <a:off x="1308585" y="3350359"/>
            <a:ext cx="1210588"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zh-CN" sz="1600" b="1" dirty="0">
                <a:solidFill>
                  <a:schemeClr val="accent5">
                    <a:lumMod val="50000"/>
                  </a:schemeClr>
                </a:solidFill>
                <a:cs typeface="+mn-ea"/>
                <a:sym typeface="+mn-lt"/>
              </a:rPr>
              <a:t>输入短标题</a:t>
            </a:r>
            <a:endParaRPr lang="zh-CN" altLang="zh-CN" sz="1600" b="1" dirty="0">
              <a:solidFill>
                <a:schemeClr val="accent5">
                  <a:lumMod val="50000"/>
                </a:schemeClr>
              </a:solidFill>
              <a:cs typeface="+mn-ea"/>
              <a:sym typeface="+mn-lt"/>
            </a:endParaRPr>
          </a:p>
        </p:txBody>
      </p:sp>
      <p:sp>
        <p:nvSpPr>
          <p:cNvPr id="11" name="矩形 10"/>
          <p:cNvSpPr/>
          <p:nvPr/>
        </p:nvSpPr>
        <p:spPr>
          <a:xfrm>
            <a:off x="796838" y="3958273"/>
            <a:ext cx="2234082" cy="101566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000" dirty="0">
                <a:solidFill>
                  <a:schemeClr val="tx1">
                    <a:lumMod val="65000"/>
                    <a:lumOff val="35000"/>
                  </a:schemeClr>
                </a:solidFill>
                <a:cs typeface="+mn-ea"/>
                <a:sym typeface="+mn-lt"/>
              </a:rPr>
              <a:t>点击添加文字内容点击添加文字内容点击添加文字内容点击添加文字内容点击添加文字内容点击添加文字内容点击添加文字内容点击添加文字内容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sp>
        <p:nvSpPr>
          <p:cNvPr id="12" name="矩形 11"/>
          <p:cNvSpPr/>
          <p:nvPr/>
        </p:nvSpPr>
        <p:spPr>
          <a:xfrm>
            <a:off x="4064602" y="3356576"/>
            <a:ext cx="1210588"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zh-CN" sz="1600" b="1" dirty="0">
                <a:solidFill>
                  <a:schemeClr val="accent5">
                    <a:lumMod val="50000"/>
                  </a:schemeClr>
                </a:solidFill>
                <a:cs typeface="+mn-ea"/>
                <a:sym typeface="+mn-lt"/>
              </a:rPr>
              <a:t>输入短标题</a:t>
            </a:r>
            <a:endParaRPr lang="zh-CN" altLang="zh-CN" sz="1600" b="1" dirty="0">
              <a:solidFill>
                <a:schemeClr val="accent5">
                  <a:lumMod val="50000"/>
                </a:schemeClr>
              </a:solidFill>
              <a:cs typeface="+mn-ea"/>
              <a:sym typeface="+mn-lt"/>
            </a:endParaRPr>
          </a:p>
        </p:txBody>
      </p:sp>
      <p:sp>
        <p:nvSpPr>
          <p:cNvPr id="13" name="矩形 12"/>
          <p:cNvSpPr/>
          <p:nvPr/>
        </p:nvSpPr>
        <p:spPr>
          <a:xfrm>
            <a:off x="3552855" y="3964490"/>
            <a:ext cx="2234082" cy="101566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000" dirty="0">
                <a:solidFill>
                  <a:schemeClr val="tx1">
                    <a:lumMod val="65000"/>
                    <a:lumOff val="35000"/>
                  </a:schemeClr>
                </a:solidFill>
                <a:cs typeface="+mn-ea"/>
                <a:sym typeface="+mn-lt"/>
              </a:rPr>
              <a:t>点击添加文字内容点击添加文字内容点击添加文字内容点击添加文字内容点击添加文字内容点击添加文字内容点击添加文字内容点击添加文字内容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sp>
        <p:nvSpPr>
          <p:cNvPr id="14" name="矩形 13"/>
          <p:cNvSpPr/>
          <p:nvPr/>
        </p:nvSpPr>
        <p:spPr>
          <a:xfrm>
            <a:off x="6895325" y="3356576"/>
            <a:ext cx="1210588"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zh-CN" sz="1600" b="1" dirty="0">
                <a:solidFill>
                  <a:schemeClr val="accent5">
                    <a:lumMod val="50000"/>
                  </a:schemeClr>
                </a:solidFill>
                <a:cs typeface="+mn-ea"/>
                <a:sym typeface="+mn-lt"/>
              </a:rPr>
              <a:t>输入短标题</a:t>
            </a:r>
            <a:endParaRPr lang="zh-CN" altLang="zh-CN" sz="1600" b="1" dirty="0">
              <a:solidFill>
                <a:schemeClr val="accent5">
                  <a:lumMod val="50000"/>
                </a:schemeClr>
              </a:solidFill>
              <a:cs typeface="+mn-ea"/>
              <a:sym typeface="+mn-lt"/>
            </a:endParaRPr>
          </a:p>
        </p:txBody>
      </p:sp>
      <p:sp>
        <p:nvSpPr>
          <p:cNvPr id="15" name="矩形 14"/>
          <p:cNvSpPr/>
          <p:nvPr/>
        </p:nvSpPr>
        <p:spPr>
          <a:xfrm>
            <a:off x="6383578" y="3964490"/>
            <a:ext cx="2234082" cy="101566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000" dirty="0">
                <a:solidFill>
                  <a:schemeClr val="tx1">
                    <a:lumMod val="65000"/>
                    <a:lumOff val="35000"/>
                  </a:schemeClr>
                </a:solidFill>
                <a:cs typeface="+mn-ea"/>
                <a:sym typeface="+mn-lt"/>
              </a:rPr>
              <a:t>点击添加文字内容点击添加文字内容点击添加文字内容点击添加文字内容点击添加文字内容点击添加文字内容点击添加文字内容点击添加文字内容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sp>
        <p:nvSpPr>
          <p:cNvPr id="16" name="矩形 15"/>
          <p:cNvSpPr/>
          <p:nvPr/>
        </p:nvSpPr>
        <p:spPr>
          <a:xfrm>
            <a:off x="9706768" y="3377308"/>
            <a:ext cx="1210588"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zh-CN" sz="1600" b="1" dirty="0">
                <a:solidFill>
                  <a:schemeClr val="accent5">
                    <a:lumMod val="50000"/>
                  </a:schemeClr>
                </a:solidFill>
                <a:cs typeface="+mn-ea"/>
                <a:sym typeface="+mn-lt"/>
              </a:rPr>
              <a:t>输入短标题</a:t>
            </a:r>
            <a:endParaRPr lang="zh-CN" altLang="zh-CN" sz="1600" b="1" dirty="0">
              <a:solidFill>
                <a:schemeClr val="accent5">
                  <a:lumMod val="50000"/>
                </a:schemeClr>
              </a:solidFill>
              <a:cs typeface="+mn-ea"/>
              <a:sym typeface="+mn-lt"/>
            </a:endParaRPr>
          </a:p>
        </p:txBody>
      </p:sp>
      <p:sp>
        <p:nvSpPr>
          <p:cNvPr id="17" name="矩形 16"/>
          <p:cNvSpPr/>
          <p:nvPr/>
        </p:nvSpPr>
        <p:spPr>
          <a:xfrm>
            <a:off x="9195021" y="4014250"/>
            <a:ext cx="2234082" cy="101566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000" dirty="0">
                <a:solidFill>
                  <a:schemeClr val="tx1">
                    <a:lumMod val="65000"/>
                    <a:lumOff val="35000"/>
                  </a:schemeClr>
                </a:solidFill>
                <a:cs typeface="+mn-ea"/>
                <a:sym typeface="+mn-lt"/>
              </a:rPr>
              <a:t>点击添加文字内容点击添加文字内容点击添加文字内容点击添加文字内容点击添加文字内容点击添加文字内容点击添加文字内容点击添加文字内容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sp>
        <p:nvSpPr>
          <p:cNvPr id="18" name="Freeform 154"/>
          <p:cNvSpPr>
            <a:spLocks noEditPoints="1"/>
          </p:cNvSpPr>
          <p:nvPr/>
        </p:nvSpPr>
        <p:spPr bwMode="auto">
          <a:xfrm>
            <a:off x="10078908" y="2778091"/>
            <a:ext cx="466308" cy="447887"/>
          </a:xfrm>
          <a:custGeom>
            <a:avLst/>
            <a:gdLst>
              <a:gd name="T0" fmla="*/ 62 w 69"/>
              <a:gd name="T1" fmla="*/ 29 h 66"/>
              <a:gd name="T2" fmla="*/ 62 w 69"/>
              <a:gd name="T3" fmla="*/ 29 h 66"/>
              <a:gd name="T4" fmla="*/ 62 w 69"/>
              <a:gd name="T5" fmla="*/ 29 h 66"/>
              <a:gd name="T6" fmla="*/ 62 w 69"/>
              <a:gd name="T7" fmla="*/ 29 h 66"/>
              <a:gd name="T8" fmla="*/ 52 w 69"/>
              <a:gd name="T9" fmla="*/ 57 h 66"/>
              <a:gd name="T10" fmla="*/ 56 w 69"/>
              <a:gd name="T11" fmla="*/ 63 h 66"/>
              <a:gd name="T12" fmla="*/ 56 w 69"/>
              <a:gd name="T13" fmla="*/ 65 h 66"/>
              <a:gd name="T14" fmla="*/ 54 w 69"/>
              <a:gd name="T15" fmla="*/ 65 h 66"/>
              <a:gd name="T16" fmla="*/ 49 w 69"/>
              <a:gd name="T17" fmla="*/ 59 h 66"/>
              <a:gd name="T18" fmla="*/ 20 w 69"/>
              <a:gd name="T19" fmla="*/ 59 h 66"/>
              <a:gd name="T20" fmla="*/ 16 w 69"/>
              <a:gd name="T21" fmla="*/ 65 h 66"/>
              <a:gd name="T22" fmla="*/ 14 w 69"/>
              <a:gd name="T23" fmla="*/ 65 h 66"/>
              <a:gd name="T24" fmla="*/ 13 w 69"/>
              <a:gd name="T25" fmla="*/ 63 h 66"/>
              <a:gd name="T26" fmla="*/ 18 w 69"/>
              <a:gd name="T27" fmla="*/ 57 h 66"/>
              <a:gd name="T28" fmla="*/ 18 w 69"/>
              <a:gd name="T29" fmla="*/ 57 h 66"/>
              <a:gd name="T30" fmla="*/ 7 w 69"/>
              <a:gd name="T31" fmla="*/ 29 h 66"/>
              <a:gd name="T32" fmla="*/ 7 w 69"/>
              <a:gd name="T33" fmla="*/ 29 h 66"/>
              <a:gd name="T34" fmla="*/ 2 w 69"/>
              <a:gd name="T35" fmla="*/ 27 h 66"/>
              <a:gd name="T36" fmla="*/ 1 w 69"/>
              <a:gd name="T37" fmla="*/ 25 h 66"/>
              <a:gd name="T38" fmla="*/ 3 w 69"/>
              <a:gd name="T39" fmla="*/ 24 h 66"/>
              <a:gd name="T40" fmla="*/ 8 w 69"/>
              <a:gd name="T41" fmla="*/ 26 h 66"/>
              <a:gd name="T42" fmla="*/ 9 w 69"/>
              <a:gd name="T43" fmla="*/ 26 h 66"/>
              <a:gd name="T44" fmla="*/ 33 w 69"/>
              <a:gd name="T45" fmla="*/ 8 h 66"/>
              <a:gd name="T46" fmla="*/ 33 w 69"/>
              <a:gd name="T47" fmla="*/ 8 h 66"/>
              <a:gd name="T48" fmla="*/ 33 w 69"/>
              <a:gd name="T49" fmla="*/ 2 h 66"/>
              <a:gd name="T50" fmla="*/ 35 w 69"/>
              <a:gd name="T51" fmla="*/ 0 h 66"/>
              <a:gd name="T52" fmla="*/ 36 w 69"/>
              <a:gd name="T53" fmla="*/ 2 h 66"/>
              <a:gd name="T54" fmla="*/ 36 w 69"/>
              <a:gd name="T55" fmla="*/ 8 h 66"/>
              <a:gd name="T56" fmla="*/ 36 w 69"/>
              <a:gd name="T57" fmla="*/ 8 h 66"/>
              <a:gd name="T58" fmla="*/ 61 w 69"/>
              <a:gd name="T59" fmla="*/ 26 h 66"/>
              <a:gd name="T60" fmla="*/ 67 w 69"/>
              <a:gd name="T61" fmla="*/ 24 h 66"/>
              <a:gd name="T62" fmla="*/ 69 w 69"/>
              <a:gd name="T63" fmla="*/ 25 h 66"/>
              <a:gd name="T64" fmla="*/ 68 w 69"/>
              <a:gd name="T65" fmla="*/ 27 h 66"/>
              <a:gd name="T66" fmla="*/ 62 w 69"/>
              <a:gd name="T67" fmla="*/ 29 h 66"/>
              <a:gd name="T68" fmla="*/ 33 w 69"/>
              <a:gd name="T69" fmla="*/ 34 h 66"/>
              <a:gd name="T70" fmla="*/ 33 w 69"/>
              <a:gd name="T71" fmla="*/ 34 h 66"/>
              <a:gd name="T72" fmla="*/ 33 w 69"/>
              <a:gd name="T73" fmla="*/ 15 h 66"/>
              <a:gd name="T74" fmla="*/ 15 w 69"/>
              <a:gd name="T75" fmla="*/ 28 h 66"/>
              <a:gd name="T76" fmla="*/ 33 w 69"/>
              <a:gd name="T77" fmla="*/ 34 h 66"/>
              <a:gd name="T78" fmla="*/ 36 w 69"/>
              <a:gd name="T79" fmla="*/ 14 h 66"/>
              <a:gd name="T80" fmla="*/ 36 w 69"/>
              <a:gd name="T81" fmla="*/ 14 h 66"/>
              <a:gd name="T82" fmla="*/ 36 w 69"/>
              <a:gd name="T83" fmla="*/ 34 h 66"/>
              <a:gd name="T84" fmla="*/ 55 w 69"/>
              <a:gd name="T85" fmla="*/ 28 h 66"/>
              <a:gd name="T86" fmla="*/ 36 w 69"/>
              <a:gd name="T87" fmla="*/ 14 h 66"/>
              <a:gd name="T88" fmla="*/ 56 w 69"/>
              <a:gd name="T89" fmla="*/ 31 h 66"/>
              <a:gd name="T90" fmla="*/ 56 w 69"/>
              <a:gd name="T91" fmla="*/ 31 h 66"/>
              <a:gd name="T92" fmla="*/ 37 w 69"/>
              <a:gd name="T93" fmla="*/ 37 h 66"/>
              <a:gd name="T94" fmla="*/ 48 w 69"/>
              <a:gd name="T95" fmla="*/ 52 h 66"/>
              <a:gd name="T96" fmla="*/ 56 w 69"/>
              <a:gd name="T97" fmla="*/ 31 h 66"/>
              <a:gd name="T98" fmla="*/ 45 w 69"/>
              <a:gd name="T99" fmla="*/ 54 h 66"/>
              <a:gd name="T100" fmla="*/ 45 w 69"/>
              <a:gd name="T101" fmla="*/ 54 h 66"/>
              <a:gd name="T102" fmla="*/ 35 w 69"/>
              <a:gd name="T103" fmla="*/ 39 h 66"/>
              <a:gd name="T104" fmla="*/ 24 w 69"/>
              <a:gd name="T105" fmla="*/ 54 h 66"/>
              <a:gd name="T106" fmla="*/ 45 w 69"/>
              <a:gd name="T107" fmla="*/ 54 h 66"/>
              <a:gd name="T108" fmla="*/ 22 w 69"/>
              <a:gd name="T109" fmla="*/ 52 h 66"/>
              <a:gd name="T110" fmla="*/ 22 w 69"/>
              <a:gd name="T111" fmla="*/ 52 h 66"/>
              <a:gd name="T112" fmla="*/ 32 w 69"/>
              <a:gd name="T113" fmla="*/ 37 h 66"/>
              <a:gd name="T114" fmla="*/ 14 w 69"/>
              <a:gd name="T115" fmla="*/ 31 h 66"/>
              <a:gd name="T116" fmla="*/ 22 w 69"/>
              <a:gd name="T117"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 h="66">
                <a:moveTo>
                  <a:pt x="62" y="29"/>
                </a:moveTo>
                <a:cubicBezTo>
                  <a:pt x="62" y="29"/>
                  <a:pt x="62" y="29"/>
                  <a:pt x="62" y="29"/>
                </a:cubicBezTo>
                <a:cubicBezTo>
                  <a:pt x="62" y="29"/>
                  <a:pt x="62" y="29"/>
                  <a:pt x="62" y="29"/>
                </a:cubicBezTo>
                <a:cubicBezTo>
                  <a:pt x="62" y="29"/>
                  <a:pt x="62" y="29"/>
                  <a:pt x="62" y="29"/>
                </a:cubicBezTo>
                <a:cubicBezTo>
                  <a:pt x="52" y="57"/>
                  <a:pt x="52" y="57"/>
                  <a:pt x="52" y="57"/>
                </a:cubicBezTo>
                <a:cubicBezTo>
                  <a:pt x="56" y="63"/>
                  <a:pt x="56" y="63"/>
                  <a:pt x="56" y="63"/>
                </a:cubicBezTo>
                <a:cubicBezTo>
                  <a:pt x="57" y="64"/>
                  <a:pt x="57" y="65"/>
                  <a:pt x="56" y="65"/>
                </a:cubicBezTo>
                <a:cubicBezTo>
                  <a:pt x="55" y="66"/>
                  <a:pt x="54" y="66"/>
                  <a:pt x="54" y="65"/>
                </a:cubicBezTo>
                <a:cubicBezTo>
                  <a:pt x="49" y="59"/>
                  <a:pt x="49" y="59"/>
                  <a:pt x="49" y="59"/>
                </a:cubicBezTo>
                <a:cubicBezTo>
                  <a:pt x="20" y="59"/>
                  <a:pt x="20" y="59"/>
                  <a:pt x="20" y="59"/>
                </a:cubicBezTo>
                <a:cubicBezTo>
                  <a:pt x="16" y="65"/>
                  <a:pt x="16" y="65"/>
                  <a:pt x="16" y="65"/>
                </a:cubicBezTo>
                <a:cubicBezTo>
                  <a:pt x="15" y="66"/>
                  <a:pt x="14" y="66"/>
                  <a:pt x="14" y="65"/>
                </a:cubicBezTo>
                <a:cubicBezTo>
                  <a:pt x="13" y="65"/>
                  <a:pt x="13" y="64"/>
                  <a:pt x="13" y="63"/>
                </a:cubicBezTo>
                <a:cubicBezTo>
                  <a:pt x="18" y="57"/>
                  <a:pt x="18" y="57"/>
                  <a:pt x="18" y="57"/>
                </a:cubicBezTo>
                <a:cubicBezTo>
                  <a:pt x="18" y="57"/>
                  <a:pt x="18" y="57"/>
                  <a:pt x="18" y="57"/>
                </a:cubicBezTo>
                <a:cubicBezTo>
                  <a:pt x="7" y="29"/>
                  <a:pt x="7" y="29"/>
                  <a:pt x="7" y="29"/>
                </a:cubicBezTo>
                <a:cubicBezTo>
                  <a:pt x="7" y="29"/>
                  <a:pt x="7" y="29"/>
                  <a:pt x="7" y="29"/>
                </a:cubicBezTo>
                <a:cubicBezTo>
                  <a:pt x="2" y="27"/>
                  <a:pt x="2" y="27"/>
                  <a:pt x="2" y="27"/>
                </a:cubicBezTo>
                <a:cubicBezTo>
                  <a:pt x="1" y="27"/>
                  <a:pt x="0" y="26"/>
                  <a:pt x="1" y="25"/>
                </a:cubicBezTo>
                <a:cubicBezTo>
                  <a:pt x="1" y="24"/>
                  <a:pt x="2" y="24"/>
                  <a:pt x="3" y="24"/>
                </a:cubicBezTo>
                <a:cubicBezTo>
                  <a:pt x="8" y="26"/>
                  <a:pt x="8" y="26"/>
                  <a:pt x="8" y="26"/>
                </a:cubicBezTo>
                <a:cubicBezTo>
                  <a:pt x="9" y="26"/>
                  <a:pt x="9" y="26"/>
                  <a:pt x="9" y="26"/>
                </a:cubicBezTo>
                <a:cubicBezTo>
                  <a:pt x="33" y="8"/>
                  <a:pt x="33" y="8"/>
                  <a:pt x="33" y="8"/>
                </a:cubicBezTo>
                <a:cubicBezTo>
                  <a:pt x="33" y="8"/>
                  <a:pt x="33" y="8"/>
                  <a:pt x="33" y="8"/>
                </a:cubicBezTo>
                <a:cubicBezTo>
                  <a:pt x="33" y="2"/>
                  <a:pt x="33" y="2"/>
                  <a:pt x="33" y="2"/>
                </a:cubicBezTo>
                <a:cubicBezTo>
                  <a:pt x="33" y="1"/>
                  <a:pt x="34" y="0"/>
                  <a:pt x="35" y="0"/>
                </a:cubicBezTo>
                <a:cubicBezTo>
                  <a:pt x="36" y="0"/>
                  <a:pt x="36" y="1"/>
                  <a:pt x="36" y="2"/>
                </a:cubicBezTo>
                <a:cubicBezTo>
                  <a:pt x="36" y="8"/>
                  <a:pt x="36" y="8"/>
                  <a:pt x="36" y="8"/>
                </a:cubicBezTo>
                <a:cubicBezTo>
                  <a:pt x="36" y="8"/>
                  <a:pt x="36" y="8"/>
                  <a:pt x="36" y="8"/>
                </a:cubicBezTo>
                <a:cubicBezTo>
                  <a:pt x="61" y="26"/>
                  <a:pt x="61" y="26"/>
                  <a:pt x="61" y="26"/>
                </a:cubicBezTo>
                <a:cubicBezTo>
                  <a:pt x="67" y="24"/>
                  <a:pt x="67" y="24"/>
                  <a:pt x="67" y="24"/>
                </a:cubicBezTo>
                <a:cubicBezTo>
                  <a:pt x="68" y="24"/>
                  <a:pt x="69" y="24"/>
                  <a:pt x="69" y="25"/>
                </a:cubicBezTo>
                <a:cubicBezTo>
                  <a:pt x="69" y="26"/>
                  <a:pt x="69" y="27"/>
                  <a:pt x="68" y="27"/>
                </a:cubicBezTo>
                <a:cubicBezTo>
                  <a:pt x="62" y="29"/>
                  <a:pt x="62" y="29"/>
                  <a:pt x="62" y="29"/>
                </a:cubicBezTo>
                <a:close/>
                <a:moveTo>
                  <a:pt x="33" y="34"/>
                </a:moveTo>
                <a:cubicBezTo>
                  <a:pt x="33" y="34"/>
                  <a:pt x="33" y="34"/>
                  <a:pt x="33" y="34"/>
                </a:cubicBezTo>
                <a:cubicBezTo>
                  <a:pt x="33" y="15"/>
                  <a:pt x="33" y="15"/>
                  <a:pt x="33" y="15"/>
                </a:cubicBezTo>
                <a:cubicBezTo>
                  <a:pt x="15" y="28"/>
                  <a:pt x="15" y="28"/>
                  <a:pt x="15" y="28"/>
                </a:cubicBezTo>
                <a:cubicBezTo>
                  <a:pt x="33" y="34"/>
                  <a:pt x="33" y="34"/>
                  <a:pt x="33" y="34"/>
                </a:cubicBezTo>
                <a:close/>
                <a:moveTo>
                  <a:pt x="36" y="14"/>
                </a:moveTo>
                <a:cubicBezTo>
                  <a:pt x="36" y="14"/>
                  <a:pt x="36" y="14"/>
                  <a:pt x="36" y="14"/>
                </a:cubicBezTo>
                <a:cubicBezTo>
                  <a:pt x="36" y="34"/>
                  <a:pt x="36" y="34"/>
                  <a:pt x="36" y="34"/>
                </a:cubicBezTo>
                <a:cubicBezTo>
                  <a:pt x="55" y="28"/>
                  <a:pt x="55" y="28"/>
                  <a:pt x="55" y="28"/>
                </a:cubicBezTo>
                <a:cubicBezTo>
                  <a:pt x="36" y="14"/>
                  <a:pt x="36" y="14"/>
                  <a:pt x="36" y="14"/>
                </a:cubicBezTo>
                <a:close/>
                <a:moveTo>
                  <a:pt x="56" y="31"/>
                </a:moveTo>
                <a:cubicBezTo>
                  <a:pt x="56" y="31"/>
                  <a:pt x="56" y="31"/>
                  <a:pt x="56" y="31"/>
                </a:cubicBezTo>
                <a:cubicBezTo>
                  <a:pt x="37" y="37"/>
                  <a:pt x="37" y="37"/>
                  <a:pt x="37" y="37"/>
                </a:cubicBezTo>
                <a:cubicBezTo>
                  <a:pt x="48" y="52"/>
                  <a:pt x="48" y="52"/>
                  <a:pt x="48" y="52"/>
                </a:cubicBezTo>
                <a:cubicBezTo>
                  <a:pt x="56" y="31"/>
                  <a:pt x="56" y="31"/>
                  <a:pt x="56" y="31"/>
                </a:cubicBezTo>
                <a:close/>
                <a:moveTo>
                  <a:pt x="45" y="54"/>
                </a:moveTo>
                <a:cubicBezTo>
                  <a:pt x="45" y="54"/>
                  <a:pt x="45" y="54"/>
                  <a:pt x="45" y="54"/>
                </a:cubicBezTo>
                <a:cubicBezTo>
                  <a:pt x="35" y="39"/>
                  <a:pt x="35" y="39"/>
                  <a:pt x="35" y="39"/>
                </a:cubicBezTo>
                <a:cubicBezTo>
                  <a:pt x="24" y="54"/>
                  <a:pt x="24" y="54"/>
                  <a:pt x="24" y="54"/>
                </a:cubicBezTo>
                <a:cubicBezTo>
                  <a:pt x="45" y="54"/>
                  <a:pt x="45" y="54"/>
                  <a:pt x="45" y="54"/>
                </a:cubicBezTo>
                <a:close/>
                <a:moveTo>
                  <a:pt x="22" y="52"/>
                </a:moveTo>
                <a:cubicBezTo>
                  <a:pt x="22" y="52"/>
                  <a:pt x="22" y="52"/>
                  <a:pt x="22" y="52"/>
                </a:cubicBezTo>
                <a:cubicBezTo>
                  <a:pt x="32" y="37"/>
                  <a:pt x="32" y="37"/>
                  <a:pt x="32" y="37"/>
                </a:cubicBezTo>
                <a:cubicBezTo>
                  <a:pt x="14" y="31"/>
                  <a:pt x="14" y="31"/>
                  <a:pt x="14" y="31"/>
                </a:cubicBezTo>
                <a:cubicBezTo>
                  <a:pt x="22" y="52"/>
                  <a:pt x="22" y="52"/>
                  <a:pt x="22" y="52"/>
                </a:cubicBezTo>
                <a:close/>
              </a:path>
            </a:pathLst>
          </a:custGeom>
          <a:solidFill>
            <a:srgbClr val="284967"/>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cxnSp>
        <p:nvCxnSpPr>
          <p:cNvPr id="19" name="直接连接符 18"/>
          <p:cNvCxnSpPr/>
          <p:nvPr/>
        </p:nvCxnSpPr>
        <p:spPr>
          <a:xfrm>
            <a:off x="1133958" y="3695130"/>
            <a:ext cx="1559842" cy="0"/>
          </a:xfrm>
          <a:prstGeom prst="line">
            <a:avLst/>
          </a:prstGeom>
          <a:ln>
            <a:solidFill>
              <a:srgbClr val="284967"/>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889975" y="3688913"/>
            <a:ext cx="1559842" cy="0"/>
          </a:xfrm>
          <a:prstGeom prst="line">
            <a:avLst/>
          </a:prstGeom>
          <a:ln>
            <a:solidFill>
              <a:srgbClr val="284967"/>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659684" y="3688913"/>
            <a:ext cx="1681871" cy="0"/>
          </a:xfrm>
          <a:prstGeom prst="line">
            <a:avLst/>
          </a:prstGeom>
          <a:ln>
            <a:solidFill>
              <a:srgbClr val="284967"/>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9471127" y="3688913"/>
            <a:ext cx="1681871" cy="0"/>
          </a:xfrm>
          <a:prstGeom prst="line">
            <a:avLst/>
          </a:prstGeom>
          <a:ln>
            <a:solidFill>
              <a:srgbClr val="284967"/>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47127" y="780978"/>
            <a:ext cx="2497745" cy="461665"/>
          </a:xfrm>
          <a:prstGeom prst="rect">
            <a:avLst/>
          </a:prstGeom>
          <a:solidFill>
            <a:schemeClr val="accent5">
              <a:lumMod val="50000"/>
            </a:schemeClr>
          </a:solidFill>
          <a:ln>
            <a:noFill/>
          </a:ln>
          <a:effectLst>
            <a:outerShdw blurRad="50800" dist="38100" dir="5400000" algn="t"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2400" dirty="0">
                <a:solidFill>
                  <a:schemeClr val="bg1"/>
                </a:solidFill>
                <a:cs typeface="+mn-ea"/>
                <a:sym typeface="+mn-lt"/>
              </a:rPr>
              <a:t>市场突破</a:t>
            </a:r>
            <a:endParaRPr lang="zh-CN" altLang="en-US" sz="2400" dirty="0">
              <a:solidFill>
                <a:schemeClr val="bg1"/>
              </a:solidFill>
              <a:cs typeface="+mn-ea"/>
              <a:sym typeface="+mn-lt"/>
            </a:endParaRPr>
          </a:p>
        </p:txBody>
      </p:sp>
      <p:sp>
        <p:nvSpPr>
          <p:cNvPr id="3" name="文本框 13"/>
          <p:cNvSpPr txBox="1"/>
          <p:nvPr/>
        </p:nvSpPr>
        <p:spPr>
          <a:xfrm>
            <a:off x="2208905" y="3950812"/>
            <a:ext cx="1639570" cy="3371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zh-CN" sz="1600" b="1" dirty="0">
                <a:solidFill>
                  <a:schemeClr val="accent5">
                    <a:lumMod val="50000"/>
                  </a:schemeClr>
                </a:solidFill>
                <a:cs typeface="+mn-ea"/>
                <a:sym typeface="+mn-lt"/>
              </a:rPr>
              <a:t>输入短标题</a:t>
            </a:r>
            <a:endParaRPr lang="zh-CN" altLang="zh-CN" sz="1600" b="1" dirty="0">
              <a:solidFill>
                <a:schemeClr val="accent5">
                  <a:lumMod val="50000"/>
                </a:schemeClr>
              </a:solidFill>
              <a:cs typeface="+mn-ea"/>
              <a:sym typeface="+mn-lt"/>
            </a:endParaRPr>
          </a:p>
        </p:txBody>
      </p:sp>
      <p:sp>
        <p:nvSpPr>
          <p:cNvPr id="4" name="矩形 3"/>
          <p:cNvSpPr/>
          <p:nvPr/>
        </p:nvSpPr>
        <p:spPr>
          <a:xfrm>
            <a:off x="2012401" y="4332764"/>
            <a:ext cx="2032578" cy="599440"/>
          </a:xfrm>
          <a:prstGeom prst="rect">
            <a:avLst/>
          </a:prstGeom>
          <a:noFill/>
        </p:spPr>
        <p:txBody>
          <a:bodyPr wrap="square" lIns="0" tIns="0" r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000" dirty="0">
                <a:solidFill>
                  <a:schemeClr val="tx1">
                    <a:lumMod val="65000"/>
                    <a:lumOff val="35000"/>
                  </a:schemeClr>
                </a:solidFill>
                <a:cs typeface="+mn-ea"/>
                <a:sym typeface="+mn-lt"/>
              </a:rPr>
              <a:t>点击添加文字内容点击添加文字内容点击添加文字内容点击添加文字内容点击添加文字内容点击添加文字内容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grpSp>
        <p:nvGrpSpPr>
          <p:cNvPr id="40" name="组合 39"/>
          <p:cNvGrpSpPr/>
          <p:nvPr/>
        </p:nvGrpSpPr>
        <p:grpSpPr>
          <a:xfrm>
            <a:off x="2618149" y="2318385"/>
            <a:ext cx="831850" cy="831850"/>
            <a:chOff x="2618149" y="2318385"/>
            <a:chExt cx="831850" cy="831850"/>
          </a:xfrm>
        </p:grpSpPr>
        <p:sp>
          <p:nvSpPr>
            <p:cNvPr id="7" name="Oval 204"/>
            <p:cNvSpPr>
              <a:spLocks noChangeArrowheads="1"/>
            </p:cNvSpPr>
            <p:nvPr/>
          </p:nvSpPr>
          <p:spPr bwMode="auto">
            <a:xfrm>
              <a:off x="2618149" y="2318385"/>
              <a:ext cx="831850" cy="831850"/>
            </a:xfrm>
            <a:prstGeom prst="ellipse">
              <a:avLst/>
            </a:prstGeom>
            <a:solidFill>
              <a:schemeClr val="accent5">
                <a:lumMod val="5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2"/>
                </a:solidFill>
                <a:cs typeface="+mn-ea"/>
                <a:sym typeface="+mn-lt"/>
              </a:endParaRPr>
            </a:p>
          </p:txBody>
        </p:sp>
        <p:sp>
          <p:nvSpPr>
            <p:cNvPr id="8" name="Freeform 280"/>
            <p:cNvSpPr/>
            <p:nvPr/>
          </p:nvSpPr>
          <p:spPr bwMode="auto">
            <a:xfrm>
              <a:off x="3116624" y="2840355"/>
              <a:ext cx="104775" cy="107950"/>
            </a:xfrm>
            <a:custGeom>
              <a:avLst/>
              <a:gdLst>
                <a:gd name="T0" fmla="*/ 18 w 34"/>
                <a:gd name="T1" fmla="*/ 35 h 35"/>
                <a:gd name="T2" fmla="*/ 4 w 34"/>
                <a:gd name="T3" fmla="*/ 35 h 35"/>
                <a:gd name="T4" fmla="*/ 0 w 34"/>
                <a:gd name="T5" fmla="*/ 31 h 35"/>
                <a:gd name="T6" fmla="*/ 4 w 34"/>
                <a:gd name="T7" fmla="*/ 27 h 35"/>
                <a:gd name="T8" fmla="*/ 18 w 34"/>
                <a:gd name="T9" fmla="*/ 27 h 35"/>
                <a:gd name="T10" fmla="*/ 26 w 34"/>
                <a:gd name="T11" fmla="*/ 19 h 35"/>
                <a:gd name="T12" fmla="*/ 26 w 34"/>
                <a:gd name="T13" fmla="*/ 4 h 35"/>
                <a:gd name="T14" fmla="*/ 30 w 34"/>
                <a:gd name="T15" fmla="*/ 0 h 35"/>
                <a:gd name="T16" fmla="*/ 34 w 34"/>
                <a:gd name="T17" fmla="*/ 4 h 35"/>
                <a:gd name="T18" fmla="*/ 34 w 34"/>
                <a:gd name="T19" fmla="*/ 19 h 35"/>
                <a:gd name="T20" fmla="*/ 18 w 34"/>
                <a:gd name="T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5">
                  <a:moveTo>
                    <a:pt x="18" y="35"/>
                  </a:moveTo>
                  <a:cubicBezTo>
                    <a:pt x="4" y="35"/>
                    <a:pt x="4" y="35"/>
                    <a:pt x="4" y="35"/>
                  </a:cubicBezTo>
                  <a:cubicBezTo>
                    <a:pt x="2" y="35"/>
                    <a:pt x="0" y="33"/>
                    <a:pt x="0" y="31"/>
                  </a:cubicBezTo>
                  <a:cubicBezTo>
                    <a:pt x="0" y="29"/>
                    <a:pt x="2" y="27"/>
                    <a:pt x="4" y="27"/>
                  </a:cubicBezTo>
                  <a:cubicBezTo>
                    <a:pt x="18" y="27"/>
                    <a:pt x="18" y="27"/>
                    <a:pt x="18" y="27"/>
                  </a:cubicBezTo>
                  <a:cubicBezTo>
                    <a:pt x="23" y="27"/>
                    <a:pt x="26" y="24"/>
                    <a:pt x="26" y="19"/>
                  </a:cubicBezTo>
                  <a:cubicBezTo>
                    <a:pt x="26" y="4"/>
                    <a:pt x="26" y="4"/>
                    <a:pt x="26" y="4"/>
                  </a:cubicBezTo>
                  <a:cubicBezTo>
                    <a:pt x="26" y="2"/>
                    <a:pt x="28" y="0"/>
                    <a:pt x="30" y="0"/>
                  </a:cubicBezTo>
                  <a:cubicBezTo>
                    <a:pt x="33" y="0"/>
                    <a:pt x="34" y="2"/>
                    <a:pt x="34" y="4"/>
                  </a:cubicBezTo>
                  <a:cubicBezTo>
                    <a:pt x="34" y="19"/>
                    <a:pt x="34" y="19"/>
                    <a:pt x="34" y="19"/>
                  </a:cubicBezTo>
                  <a:cubicBezTo>
                    <a:pt x="34" y="28"/>
                    <a:pt x="27" y="35"/>
                    <a:pt x="18" y="35"/>
                  </a:cubicBezTo>
                  <a:close/>
                </a:path>
              </a:pathLst>
            </a:cu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2"/>
                </a:solidFill>
                <a:cs typeface="+mn-ea"/>
                <a:sym typeface="+mn-lt"/>
              </a:endParaRPr>
            </a:p>
          </p:txBody>
        </p:sp>
        <p:sp>
          <p:nvSpPr>
            <p:cNvPr id="9" name="Freeform 281"/>
            <p:cNvSpPr/>
            <p:nvPr/>
          </p:nvSpPr>
          <p:spPr bwMode="auto">
            <a:xfrm>
              <a:off x="2844844" y="2519680"/>
              <a:ext cx="320675" cy="428625"/>
            </a:xfrm>
            <a:custGeom>
              <a:avLst/>
              <a:gdLst>
                <a:gd name="T0" fmla="*/ 13 w 105"/>
                <a:gd name="T1" fmla="*/ 140 h 140"/>
                <a:gd name="T2" fmla="*/ 0 w 105"/>
                <a:gd name="T3" fmla="*/ 124 h 140"/>
                <a:gd name="T4" fmla="*/ 0 w 105"/>
                <a:gd name="T5" fmla="*/ 5 h 140"/>
                <a:gd name="T6" fmla="*/ 7 w 105"/>
                <a:gd name="T7" fmla="*/ 1 h 140"/>
                <a:gd name="T8" fmla="*/ 16 w 105"/>
                <a:gd name="T9" fmla="*/ 0 h 140"/>
                <a:gd name="T10" fmla="*/ 89 w 105"/>
                <a:gd name="T11" fmla="*/ 0 h 140"/>
                <a:gd name="T12" fmla="*/ 98 w 105"/>
                <a:gd name="T13" fmla="*/ 1 h 140"/>
                <a:gd name="T14" fmla="*/ 105 w 105"/>
                <a:gd name="T15" fmla="*/ 5 h 140"/>
                <a:gd name="T16" fmla="*/ 105 w 105"/>
                <a:gd name="T17" fmla="*/ 109 h 140"/>
                <a:gd name="T18" fmla="*/ 101 w 105"/>
                <a:gd name="T19" fmla="*/ 113 h 140"/>
                <a:gd name="T20" fmla="*/ 97 w 105"/>
                <a:gd name="T21" fmla="*/ 109 h 140"/>
                <a:gd name="T22" fmla="*/ 97 w 105"/>
                <a:gd name="T23" fmla="*/ 8 h 140"/>
                <a:gd name="T24" fmla="*/ 89 w 105"/>
                <a:gd name="T25" fmla="*/ 8 h 140"/>
                <a:gd name="T26" fmla="*/ 16 w 105"/>
                <a:gd name="T27" fmla="*/ 8 h 140"/>
                <a:gd name="T28" fmla="*/ 8 w 105"/>
                <a:gd name="T29" fmla="*/ 8 h 140"/>
                <a:gd name="T30" fmla="*/ 8 w 105"/>
                <a:gd name="T31" fmla="*/ 124 h 140"/>
                <a:gd name="T32" fmla="*/ 13 w 105"/>
                <a:gd name="T33" fmla="*/ 132 h 140"/>
                <a:gd name="T34" fmla="*/ 18 w 105"/>
                <a:gd name="T35" fmla="*/ 124 h 140"/>
                <a:gd name="T36" fmla="*/ 18 w 105"/>
                <a:gd name="T37" fmla="*/ 109 h 140"/>
                <a:gd name="T38" fmla="*/ 22 w 105"/>
                <a:gd name="T39" fmla="*/ 105 h 140"/>
                <a:gd name="T40" fmla="*/ 26 w 105"/>
                <a:gd name="T41" fmla="*/ 109 h 140"/>
                <a:gd name="T42" fmla="*/ 26 w 105"/>
                <a:gd name="T43" fmla="*/ 124 h 140"/>
                <a:gd name="T44" fmla="*/ 13 w 105"/>
                <a:gd name="T4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40">
                  <a:moveTo>
                    <a:pt x="13" y="140"/>
                  </a:moveTo>
                  <a:cubicBezTo>
                    <a:pt x="6" y="140"/>
                    <a:pt x="0" y="133"/>
                    <a:pt x="0" y="124"/>
                  </a:cubicBezTo>
                  <a:cubicBezTo>
                    <a:pt x="0" y="5"/>
                    <a:pt x="0" y="5"/>
                    <a:pt x="0" y="5"/>
                  </a:cubicBezTo>
                  <a:cubicBezTo>
                    <a:pt x="0" y="1"/>
                    <a:pt x="3" y="1"/>
                    <a:pt x="7" y="1"/>
                  </a:cubicBezTo>
                  <a:cubicBezTo>
                    <a:pt x="9" y="0"/>
                    <a:pt x="12" y="0"/>
                    <a:pt x="16" y="0"/>
                  </a:cubicBezTo>
                  <a:cubicBezTo>
                    <a:pt x="89" y="0"/>
                    <a:pt x="89" y="0"/>
                    <a:pt x="89" y="0"/>
                  </a:cubicBezTo>
                  <a:cubicBezTo>
                    <a:pt x="92" y="0"/>
                    <a:pt x="95" y="0"/>
                    <a:pt x="98" y="1"/>
                  </a:cubicBezTo>
                  <a:cubicBezTo>
                    <a:pt x="102" y="1"/>
                    <a:pt x="105" y="1"/>
                    <a:pt x="105" y="5"/>
                  </a:cubicBezTo>
                  <a:cubicBezTo>
                    <a:pt x="105" y="109"/>
                    <a:pt x="105" y="109"/>
                    <a:pt x="105" y="109"/>
                  </a:cubicBezTo>
                  <a:cubicBezTo>
                    <a:pt x="105" y="112"/>
                    <a:pt x="103" y="113"/>
                    <a:pt x="101" y="113"/>
                  </a:cubicBezTo>
                  <a:cubicBezTo>
                    <a:pt x="99" y="113"/>
                    <a:pt x="97" y="112"/>
                    <a:pt x="97" y="109"/>
                  </a:cubicBezTo>
                  <a:cubicBezTo>
                    <a:pt x="97" y="8"/>
                    <a:pt x="97" y="8"/>
                    <a:pt x="97" y="8"/>
                  </a:cubicBezTo>
                  <a:cubicBezTo>
                    <a:pt x="95" y="8"/>
                    <a:pt x="92" y="8"/>
                    <a:pt x="89" y="8"/>
                  </a:cubicBezTo>
                  <a:cubicBezTo>
                    <a:pt x="16" y="8"/>
                    <a:pt x="16" y="8"/>
                    <a:pt x="16" y="8"/>
                  </a:cubicBezTo>
                  <a:cubicBezTo>
                    <a:pt x="12" y="8"/>
                    <a:pt x="10" y="8"/>
                    <a:pt x="8" y="8"/>
                  </a:cubicBezTo>
                  <a:cubicBezTo>
                    <a:pt x="8" y="124"/>
                    <a:pt x="8" y="124"/>
                    <a:pt x="8" y="124"/>
                  </a:cubicBezTo>
                  <a:cubicBezTo>
                    <a:pt x="8" y="129"/>
                    <a:pt x="11" y="132"/>
                    <a:pt x="13" y="132"/>
                  </a:cubicBezTo>
                  <a:cubicBezTo>
                    <a:pt x="15" y="132"/>
                    <a:pt x="18" y="129"/>
                    <a:pt x="18" y="124"/>
                  </a:cubicBezTo>
                  <a:cubicBezTo>
                    <a:pt x="18" y="109"/>
                    <a:pt x="18" y="109"/>
                    <a:pt x="18" y="109"/>
                  </a:cubicBezTo>
                  <a:cubicBezTo>
                    <a:pt x="18" y="107"/>
                    <a:pt x="20" y="105"/>
                    <a:pt x="22" y="105"/>
                  </a:cubicBezTo>
                  <a:cubicBezTo>
                    <a:pt x="24" y="105"/>
                    <a:pt x="26" y="107"/>
                    <a:pt x="26" y="109"/>
                  </a:cubicBezTo>
                  <a:cubicBezTo>
                    <a:pt x="26" y="124"/>
                    <a:pt x="26" y="124"/>
                    <a:pt x="26" y="124"/>
                  </a:cubicBezTo>
                  <a:cubicBezTo>
                    <a:pt x="26" y="133"/>
                    <a:pt x="20" y="140"/>
                    <a:pt x="13" y="140"/>
                  </a:cubicBezTo>
                  <a:close/>
                </a:path>
              </a:pathLst>
            </a:cu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2"/>
                </a:solidFill>
                <a:cs typeface="+mn-ea"/>
                <a:sym typeface="+mn-lt"/>
              </a:endParaRPr>
            </a:p>
          </p:txBody>
        </p:sp>
        <p:sp>
          <p:nvSpPr>
            <p:cNvPr id="10" name="Freeform 282"/>
            <p:cNvSpPr/>
            <p:nvPr/>
          </p:nvSpPr>
          <p:spPr bwMode="auto">
            <a:xfrm>
              <a:off x="2900724" y="2840355"/>
              <a:ext cx="320675" cy="25400"/>
            </a:xfrm>
            <a:custGeom>
              <a:avLst/>
              <a:gdLst>
                <a:gd name="T0" fmla="*/ 101 w 105"/>
                <a:gd name="T1" fmla="*/ 8 h 8"/>
                <a:gd name="T2" fmla="*/ 4 w 105"/>
                <a:gd name="T3" fmla="*/ 8 h 8"/>
                <a:gd name="T4" fmla="*/ 0 w 105"/>
                <a:gd name="T5" fmla="*/ 4 h 8"/>
                <a:gd name="T6" fmla="*/ 4 w 105"/>
                <a:gd name="T7" fmla="*/ 0 h 8"/>
                <a:gd name="T8" fmla="*/ 101 w 105"/>
                <a:gd name="T9" fmla="*/ 0 h 8"/>
                <a:gd name="T10" fmla="*/ 105 w 105"/>
                <a:gd name="T11" fmla="*/ 4 h 8"/>
                <a:gd name="T12" fmla="*/ 101 w 105"/>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05" h="8">
                  <a:moveTo>
                    <a:pt x="101" y="8"/>
                  </a:moveTo>
                  <a:cubicBezTo>
                    <a:pt x="4" y="8"/>
                    <a:pt x="4" y="8"/>
                    <a:pt x="4" y="8"/>
                  </a:cubicBezTo>
                  <a:cubicBezTo>
                    <a:pt x="2" y="8"/>
                    <a:pt x="0" y="7"/>
                    <a:pt x="0" y="4"/>
                  </a:cubicBezTo>
                  <a:cubicBezTo>
                    <a:pt x="0" y="2"/>
                    <a:pt x="2" y="0"/>
                    <a:pt x="4" y="0"/>
                  </a:cubicBezTo>
                  <a:cubicBezTo>
                    <a:pt x="101" y="0"/>
                    <a:pt x="101" y="0"/>
                    <a:pt x="101" y="0"/>
                  </a:cubicBezTo>
                  <a:cubicBezTo>
                    <a:pt x="104" y="0"/>
                    <a:pt x="105" y="2"/>
                    <a:pt x="105" y="4"/>
                  </a:cubicBezTo>
                  <a:cubicBezTo>
                    <a:pt x="105" y="7"/>
                    <a:pt x="104" y="8"/>
                    <a:pt x="101" y="8"/>
                  </a:cubicBezTo>
                  <a:close/>
                </a:path>
              </a:pathLst>
            </a:cu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2"/>
                </a:solidFill>
                <a:cs typeface="+mn-ea"/>
                <a:sym typeface="+mn-lt"/>
              </a:endParaRPr>
            </a:p>
          </p:txBody>
        </p:sp>
        <p:sp>
          <p:nvSpPr>
            <p:cNvPr id="11" name="Freeform 283"/>
            <p:cNvSpPr/>
            <p:nvPr/>
          </p:nvSpPr>
          <p:spPr bwMode="auto">
            <a:xfrm>
              <a:off x="2868974" y="2922905"/>
              <a:ext cx="273050" cy="25400"/>
            </a:xfrm>
            <a:custGeom>
              <a:avLst/>
              <a:gdLst>
                <a:gd name="T0" fmla="*/ 85 w 89"/>
                <a:gd name="T1" fmla="*/ 8 h 8"/>
                <a:gd name="T2" fmla="*/ 4 w 89"/>
                <a:gd name="T3" fmla="*/ 8 h 8"/>
                <a:gd name="T4" fmla="*/ 0 w 89"/>
                <a:gd name="T5" fmla="*/ 4 h 8"/>
                <a:gd name="T6" fmla="*/ 4 w 89"/>
                <a:gd name="T7" fmla="*/ 0 h 8"/>
                <a:gd name="T8" fmla="*/ 85 w 89"/>
                <a:gd name="T9" fmla="*/ 0 h 8"/>
                <a:gd name="T10" fmla="*/ 89 w 89"/>
                <a:gd name="T11" fmla="*/ 4 h 8"/>
                <a:gd name="T12" fmla="*/ 85 w 8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89" h="8">
                  <a:moveTo>
                    <a:pt x="85" y="8"/>
                  </a:moveTo>
                  <a:cubicBezTo>
                    <a:pt x="4" y="8"/>
                    <a:pt x="4" y="8"/>
                    <a:pt x="4" y="8"/>
                  </a:cubicBezTo>
                  <a:cubicBezTo>
                    <a:pt x="2" y="8"/>
                    <a:pt x="0" y="6"/>
                    <a:pt x="0" y="4"/>
                  </a:cubicBezTo>
                  <a:cubicBezTo>
                    <a:pt x="0" y="2"/>
                    <a:pt x="2" y="0"/>
                    <a:pt x="4" y="0"/>
                  </a:cubicBezTo>
                  <a:cubicBezTo>
                    <a:pt x="85" y="0"/>
                    <a:pt x="85" y="0"/>
                    <a:pt x="85" y="0"/>
                  </a:cubicBezTo>
                  <a:cubicBezTo>
                    <a:pt x="87" y="0"/>
                    <a:pt x="89" y="2"/>
                    <a:pt x="89" y="4"/>
                  </a:cubicBezTo>
                  <a:cubicBezTo>
                    <a:pt x="89" y="6"/>
                    <a:pt x="87" y="8"/>
                    <a:pt x="85" y="8"/>
                  </a:cubicBezTo>
                  <a:close/>
                </a:path>
              </a:pathLst>
            </a:cu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2"/>
                </a:solidFill>
                <a:cs typeface="+mn-ea"/>
                <a:sym typeface="+mn-lt"/>
              </a:endParaRPr>
            </a:p>
          </p:txBody>
        </p:sp>
        <p:sp>
          <p:nvSpPr>
            <p:cNvPr id="12" name="Freeform 284"/>
            <p:cNvSpPr/>
            <p:nvPr/>
          </p:nvSpPr>
          <p:spPr bwMode="auto">
            <a:xfrm>
              <a:off x="2894374" y="2592705"/>
              <a:ext cx="222250" cy="25400"/>
            </a:xfrm>
            <a:custGeom>
              <a:avLst/>
              <a:gdLst>
                <a:gd name="T0" fmla="*/ 69 w 73"/>
                <a:gd name="T1" fmla="*/ 8 h 8"/>
                <a:gd name="T2" fmla="*/ 4 w 73"/>
                <a:gd name="T3" fmla="*/ 8 h 8"/>
                <a:gd name="T4" fmla="*/ 0 w 73"/>
                <a:gd name="T5" fmla="*/ 4 h 8"/>
                <a:gd name="T6" fmla="*/ 4 w 73"/>
                <a:gd name="T7" fmla="*/ 0 h 8"/>
                <a:gd name="T8" fmla="*/ 69 w 73"/>
                <a:gd name="T9" fmla="*/ 0 h 8"/>
                <a:gd name="T10" fmla="*/ 73 w 73"/>
                <a:gd name="T11" fmla="*/ 4 h 8"/>
                <a:gd name="T12" fmla="*/ 69 w 7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73" h="8">
                  <a:moveTo>
                    <a:pt x="69" y="8"/>
                  </a:moveTo>
                  <a:cubicBezTo>
                    <a:pt x="4" y="8"/>
                    <a:pt x="4" y="8"/>
                    <a:pt x="4" y="8"/>
                  </a:cubicBezTo>
                  <a:cubicBezTo>
                    <a:pt x="2" y="8"/>
                    <a:pt x="0" y="7"/>
                    <a:pt x="0" y="4"/>
                  </a:cubicBezTo>
                  <a:cubicBezTo>
                    <a:pt x="0" y="2"/>
                    <a:pt x="2" y="0"/>
                    <a:pt x="4" y="0"/>
                  </a:cubicBezTo>
                  <a:cubicBezTo>
                    <a:pt x="69" y="0"/>
                    <a:pt x="69" y="0"/>
                    <a:pt x="69" y="0"/>
                  </a:cubicBezTo>
                  <a:cubicBezTo>
                    <a:pt x="71" y="0"/>
                    <a:pt x="73" y="2"/>
                    <a:pt x="73" y="4"/>
                  </a:cubicBezTo>
                  <a:cubicBezTo>
                    <a:pt x="73" y="7"/>
                    <a:pt x="71" y="8"/>
                    <a:pt x="69" y="8"/>
                  </a:cubicBezTo>
                  <a:close/>
                </a:path>
              </a:pathLst>
            </a:cu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2"/>
                </a:solidFill>
                <a:cs typeface="+mn-ea"/>
                <a:sym typeface="+mn-lt"/>
              </a:endParaRPr>
            </a:p>
          </p:txBody>
        </p:sp>
        <p:sp>
          <p:nvSpPr>
            <p:cNvPr id="13" name="Freeform 285"/>
            <p:cNvSpPr/>
            <p:nvPr/>
          </p:nvSpPr>
          <p:spPr bwMode="auto">
            <a:xfrm>
              <a:off x="2894374" y="2678430"/>
              <a:ext cx="222250" cy="25400"/>
            </a:xfrm>
            <a:custGeom>
              <a:avLst/>
              <a:gdLst>
                <a:gd name="T0" fmla="*/ 69 w 73"/>
                <a:gd name="T1" fmla="*/ 8 h 8"/>
                <a:gd name="T2" fmla="*/ 4 w 73"/>
                <a:gd name="T3" fmla="*/ 8 h 8"/>
                <a:gd name="T4" fmla="*/ 0 w 73"/>
                <a:gd name="T5" fmla="*/ 4 h 8"/>
                <a:gd name="T6" fmla="*/ 4 w 73"/>
                <a:gd name="T7" fmla="*/ 0 h 8"/>
                <a:gd name="T8" fmla="*/ 69 w 73"/>
                <a:gd name="T9" fmla="*/ 0 h 8"/>
                <a:gd name="T10" fmla="*/ 73 w 73"/>
                <a:gd name="T11" fmla="*/ 4 h 8"/>
                <a:gd name="T12" fmla="*/ 69 w 7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73" h="8">
                  <a:moveTo>
                    <a:pt x="69" y="8"/>
                  </a:moveTo>
                  <a:cubicBezTo>
                    <a:pt x="4" y="8"/>
                    <a:pt x="4" y="8"/>
                    <a:pt x="4" y="8"/>
                  </a:cubicBezTo>
                  <a:cubicBezTo>
                    <a:pt x="2" y="8"/>
                    <a:pt x="0" y="7"/>
                    <a:pt x="0" y="4"/>
                  </a:cubicBezTo>
                  <a:cubicBezTo>
                    <a:pt x="0" y="2"/>
                    <a:pt x="2" y="0"/>
                    <a:pt x="4" y="0"/>
                  </a:cubicBezTo>
                  <a:cubicBezTo>
                    <a:pt x="69" y="0"/>
                    <a:pt x="69" y="0"/>
                    <a:pt x="69" y="0"/>
                  </a:cubicBezTo>
                  <a:cubicBezTo>
                    <a:pt x="71" y="0"/>
                    <a:pt x="73" y="2"/>
                    <a:pt x="73" y="4"/>
                  </a:cubicBezTo>
                  <a:cubicBezTo>
                    <a:pt x="73" y="7"/>
                    <a:pt x="71" y="8"/>
                    <a:pt x="69" y="8"/>
                  </a:cubicBezTo>
                  <a:close/>
                </a:path>
              </a:pathLst>
            </a:cu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2"/>
                </a:solidFill>
                <a:cs typeface="+mn-ea"/>
                <a:sym typeface="+mn-lt"/>
              </a:endParaRPr>
            </a:p>
          </p:txBody>
        </p:sp>
        <p:sp>
          <p:nvSpPr>
            <p:cNvPr id="14" name="Freeform 286"/>
            <p:cNvSpPr/>
            <p:nvPr/>
          </p:nvSpPr>
          <p:spPr bwMode="auto">
            <a:xfrm>
              <a:off x="2894374" y="2764155"/>
              <a:ext cx="222250" cy="25400"/>
            </a:xfrm>
            <a:custGeom>
              <a:avLst/>
              <a:gdLst>
                <a:gd name="T0" fmla="*/ 69 w 73"/>
                <a:gd name="T1" fmla="*/ 8 h 8"/>
                <a:gd name="T2" fmla="*/ 4 w 73"/>
                <a:gd name="T3" fmla="*/ 8 h 8"/>
                <a:gd name="T4" fmla="*/ 0 w 73"/>
                <a:gd name="T5" fmla="*/ 4 h 8"/>
                <a:gd name="T6" fmla="*/ 4 w 73"/>
                <a:gd name="T7" fmla="*/ 0 h 8"/>
                <a:gd name="T8" fmla="*/ 69 w 73"/>
                <a:gd name="T9" fmla="*/ 0 h 8"/>
                <a:gd name="T10" fmla="*/ 73 w 73"/>
                <a:gd name="T11" fmla="*/ 4 h 8"/>
                <a:gd name="T12" fmla="*/ 69 w 7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73" h="8">
                  <a:moveTo>
                    <a:pt x="69" y="8"/>
                  </a:moveTo>
                  <a:cubicBezTo>
                    <a:pt x="4" y="8"/>
                    <a:pt x="4" y="8"/>
                    <a:pt x="4" y="8"/>
                  </a:cubicBezTo>
                  <a:cubicBezTo>
                    <a:pt x="2" y="8"/>
                    <a:pt x="0" y="7"/>
                    <a:pt x="0" y="4"/>
                  </a:cubicBezTo>
                  <a:cubicBezTo>
                    <a:pt x="0" y="2"/>
                    <a:pt x="2" y="0"/>
                    <a:pt x="4" y="0"/>
                  </a:cubicBezTo>
                  <a:cubicBezTo>
                    <a:pt x="69" y="0"/>
                    <a:pt x="69" y="0"/>
                    <a:pt x="69" y="0"/>
                  </a:cubicBezTo>
                  <a:cubicBezTo>
                    <a:pt x="71" y="0"/>
                    <a:pt x="73" y="2"/>
                    <a:pt x="73" y="4"/>
                  </a:cubicBezTo>
                  <a:cubicBezTo>
                    <a:pt x="73" y="7"/>
                    <a:pt x="71" y="8"/>
                    <a:pt x="69" y="8"/>
                  </a:cubicBezTo>
                  <a:close/>
                </a:path>
              </a:pathLst>
            </a:cu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2"/>
                </a:solidFill>
                <a:cs typeface="+mn-ea"/>
                <a:sym typeface="+mn-lt"/>
              </a:endParaRPr>
            </a:p>
          </p:txBody>
        </p:sp>
      </p:grpSp>
      <p:sp>
        <p:nvSpPr>
          <p:cNvPr id="15" name="文本框 13"/>
          <p:cNvSpPr txBox="1"/>
          <p:nvPr/>
        </p:nvSpPr>
        <p:spPr>
          <a:xfrm>
            <a:off x="5279722" y="3950812"/>
            <a:ext cx="1639570" cy="3371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zh-CN" sz="1600" b="1" dirty="0">
                <a:solidFill>
                  <a:schemeClr val="accent5">
                    <a:lumMod val="50000"/>
                  </a:schemeClr>
                </a:solidFill>
                <a:cs typeface="+mn-ea"/>
                <a:sym typeface="+mn-lt"/>
              </a:rPr>
              <a:t>输入短标题</a:t>
            </a:r>
            <a:endParaRPr lang="zh-CN" altLang="zh-CN" sz="1600" b="1" dirty="0">
              <a:solidFill>
                <a:schemeClr val="accent5">
                  <a:lumMod val="50000"/>
                </a:schemeClr>
              </a:solidFill>
              <a:cs typeface="+mn-ea"/>
              <a:sym typeface="+mn-lt"/>
            </a:endParaRPr>
          </a:p>
        </p:txBody>
      </p:sp>
      <p:sp>
        <p:nvSpPr>
          <p:cNvPr id="16" name="矩形 15"/>
          <p:cNvSpPr/>
          <p:nvPr/>
        </p:nvSpPr>
        <p:spPr>
          <a:xfrm>
            <a:off x="5083218" y="4332764"/>
            <a:ext cx="2032578" cy="599440"/>
          </a:xfrm>
          <a:prstGeom prst="rect">
            <a:avLst/>
          </a:prstGeom>
          <a:noFill/>
        </p:spPr>
        <p:txBody>
          <a:bodyPr wrap="square" lIns="0" tIns="0" r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000" dirty="0">
                <a:solidFill>
                  <a:schemeClr val="tx1">
                    <a:lumMod val="65000"/>
                    <a:lumOff val="35000"/>
                  </a:schemeClr>
                </a:solidFill>
                <a:cs typeface="+mn-ea"/>
                <a:sym typeface="+mn-lt"/>
              </a:rPr>
              <a:t>点击添加文字内容点击添加文字内容点击添加文字内容点击添加文字内容点击添加文字内容点击添加文字内容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grpSp>
        <p:nvGrpSpPr>
          <p:cNvPr id="42" name="组合 41"/>
          <p:cNvGrpSpPr/>
          <p:nvPr/>
        </p:nvGrpSpPr>
        <p:grpSpPr>
          <a:xfrm>
            <a:off x="8735983" y="2305050"/>
            <a:ext cx="831850" cy="833120"/>
            <a:chOff x="8735983" y="2305050"/>
            <a:chExt cx="831850" cy="833120"/>
          </a:xfrm>
        </p:grpSpPr>
        <p:sp>
          <p:nvSpPr>
            <p:cNvPr id="19" name="Oval 16"/>
            <p:cNvSpPr>
              <a:spLocks noChangeArrowheads="1"/>
            </p:cNvSpPr>
            <p:nvPr/>
          </p:nvSpPr>
          <p:spPr bwMode="auto">
            <a:xfrm>
              <a:off x="8735983" y="2305050"/>
              <a:ext cx="831850" cy="833120"/>
            </a:xfrm>
            <a:prstGeom prst="ellipse">
              <a:avLst/>
            </a:prstGeom>
            <a:solidFill>
              <a:schemeClr val="accent5">
                <a:lumMod val="5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2"/>
                </a:solidFill>
                <a:cs typeface="+mn-ea"/>
                <a:sym typeface="+mn-lt"/>
              </a:endParaRPr>
            </a:p>
          </p:txBody>
        </p:sp>
        <p:sp>
          <p:nvSpPr>
            <p:cNvPr id="20" name="Freeform 173"/>
            <p:cNvSpPr/>
            <p:nvPr/>
          </p:nvSpPr>
          <p:spPr bwMode="auto">
            <a:xfrm>
              <a:off x="9010938" y="2513330"/>
              <a:ext cx="244475" cy="98425"/>
            </a:xfrm>
            <a:custGeom>
              <a:avLst/>
              <a:gdLst>
                <a:gd name="T0" fmla="*/ 4 w 80"/>
                <a:gd name="T1" fmla="*/ 32 h 32"/>
                <a:gd name="T2" fmla="*/ 0 w 80"/>
                <a:gd name="T3" fmla="*/ 28 h 32"/>
                <a:gd name="T4" fmla="*/ 0 w 80"/>
                <a:gd name="T5" fmla="*/ 12 h 32"/>
                <a:gd name="T6" fmla="*/ 12 w 80"/>
                <a:gd name="T7" fmla="*/ 0 h 32"/>
                <a:gd name="T8" fmla="*/ 76 w 80"/>
                <a:gd name="T9" fmla="*/ 0 h 32"/>
                <a:gd name="T10" fmla="*/ 80 w 80"/>
                <a:gd name="T11" fmla="*/ 4 h 32"/>
                <a:gd name="T12" fmla="*/ 76 w 80"/>
                <a:gd name="T13" fmla="*/ 8 h 32"/>
                <a:gd name="T14" fmla="*/ 12 w 80"/>
                <a:gd name="T15" fmla="*/ 8 h 32"/>
                <a:gd name="T16" fmla="*/ 8 w 80"/>
                <a:gd name="T17" fmla="*/ 12 h 32"/>
                <a:gd name="T18" fmla="*/ 8 w 80"/>
                <a:gd name="T19" fmla="*/ 28 h 32"/>
                <a:gd name="T20" fmla="*/ 4 w 80"/>
                <a:gd name="T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32">
                  <a:moveTo>
                    <a:pt x="4" y="32"/>
                  </a:moveTo>
                  <a:cubicBezTo>
                    <a:pt x="2" y="32"/>
                    <a:pt x="0" y="30"/>
                    <a:pt x="0" y="28"/>
                  </a:cubicBezTo>
                  <a:cubicBezTo>
                    <a:pt x="0" y="12"/>
                    <a:pt x="0" y="12"/>
                    <a:pt x="0" y="12"/>
                  </a:cubicBezTo>
                  <a:cubicBezTo>
                    <a:pt x="0" y="5"/>
                    <a:pt x="6" y="0"/>
                    <a:pt x="12" y="0"/>
                  </a:cubicBezTo>
                  <a:cubicBezTo>
                    <a:pt x="76" y="0"/>
                    <a:pt x="76" y="0"/>
                    <a:pt x="76" y="0"/>
                  </a:cubicBezTo>
                  <a:cubicBezTo>
                    <a:pt x="78" y="0"/>
                    <a:pt x="80" y="1"/>
                    <a:pt x="80" y="4"/>
                  </a:cubicBezTo>
                  <a:cubicBezTo>
                    <a:pt x="80" y="6"/>
                    <a:pt x="78" y="8"/>
                    <a:pt x="76" y="8"/>
                  </a:cubicBezTo>
                  <a:cubicBezTo>
                    <a:pt x="12" y="8"/>
                    <a:pt x="12" y="8"/>
                    <a:pt x="12" y="8"/>
                  </a:cubicBezTo>
                  <a:cubicBezTo>
                    <a:pt x="10" y="8"/>
                    <a:pt x="8" y="9"/>
                    <a:pt x="8" y="12"/>
                  </a:cubicBezTo>
                  <a:cubicBezTo>
                    <a:pt x="8" y="28"/>
                    <a:pt x="8" y="28"/>
                    <a:pt x="8" y="28"/>
                  </a:cubicBezTo>
                  <a:cubicBezTo>
                    <a:pt x="8" y="30"/>
                    <a:pt x="6" y="32"/>
                    <a:pt x="4" y="32"/>
                  </a:cubicBezTo>
                  <a:close/>
                </a:path>
              </a:pathLst>
            </a:cu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2"/>
                </a:solidFill>
                <a:cs typeface="+mn-ea"/>
                <a:sym typeface="+mn-lt"/>
              </a:endParaRPr>
            </a:p>
          </p:txBody>
        </p:sp>
        <p:sp>
          <p:nvSpPr>
            <p:cNvPr id="21" name="Freeform 174"/>
            <p:cNvSpPr/>
            <p:nvPr/>
          </p:nvSpPr>
          <p:spPr bwMode="auto">
            <a:xfrm>
              <a:off x="9010938" y="2614930"/>
              <a:ext cx="342900" cy="317500"/>
            </a:xfrm>
            <a:custGeom>
              <a:avLst/>
              <a:gdLst>
                <a:gd name="T0" fmla="*/ 100 w 112"/>
                <a:gd name="T1" fmla="*/ 104 h 104"/>
                <a:gd name="T2" fmla="*/ 12 w 112"/>
                <a:gd name="T3" fmla="*/ 104 h 104"/>
                <a:gd name="T4" fmla="*/ 0 w 112"/>
                <a:gd name="T5" fmla="*/ 92 h 104"/>
                <a:gd name="T6" fmla="*/ 0 w 112"/>
                <a:gd name="T7" fmla="*/ 76 h 104"/>
                <a:gd name="T8" fmla="*/ 4 w 112"/>
                <a:gd name="T9" fmla="*/ 72 h 104"/>
                <a:gd name="T10" fmla="*/ 8 w 112"/>
                <a:gd name="T11" fmla="*/ 76 h 104"/>
                <a:gd name="T12" fmla="*/ 8 w 112"/>
                <a:gd name="T13" fmla="*/ 92 h 104"/>
                <a:gd name="T14" fmla="*/ 12 w 112"/>
                <a:gd name="T15" fmla="*/ 96 h 104"/>
                <a:gd name="T16" fmla="*/ 100 w 112"/>
                <a:gd name="T17" fmla="*/ 96 h 104"/>
                <a:gd name="T18" fmla="*/ 104 w 112"/>
                <a:gd name="T19" fmla="*/ 92 h 104"/>
                <a:gd name="T20" fmla="*/ 104 w 112"/>
                <a:gd name="T21" fmla="*/ 4 h 104"/>
                <a:gd name="T22" fmla="*/ 108 w 112"/>
                <a:gd name="T23" fmla="*/ 0 h 104"/>
                <a:gd name="T24" fmla="*/ 112 w 112"/>
                <a:gd name="T25" fmla="*/ 4 h 104"/>
                <a:gd name="T26" fmla="*/ 112 w 112"/>
                <a:gd name="T27" fmla="*/ 92 h 104"/>
                <a:gd name="T28" fmla="*/ 100 w 112"/>
                <a:gd name="T2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4">
                  <a:moveTo>
                    <a:pt x="100" y="104"/>
                  </a:moveTo>
                  <a:cubicBezTo>
                    <a:pt x="12" y="104"/>
                    <a:pt x="12" y="104"/>
                    <a:pt x="12" y="104"/>
                  </a:cubicBezTo>
                  <a:cubicBezTo>
                    <a:pt x="6" y="104"/>
                    <a:pt x="0" y="98"/>
                    <a:pt x="0" y="92"/>
                  </a:cubicBezTo>
                  <a:cubicBezTo>
                    <a:pt x="0" y="76"/>
                    <a:pt x="0" y="76"/>
                    <a:pt x="0" y="76"/>
                  </a:cubicBezTo>
                  <a:cubicBezTo>
                    <a:pt x="0" y="74"/>
                    <a:pt x="2" y="72"/>
                    <a:pt x="4" y="72"/>
                  </a:cubicBezTo>
                  <a:cubicBezTo>
                    <a:pt x="6" y="72"/>
                    <a:pt x="8" y="74"/>
                    <a:pt x="8" y="76"/>
                  </a:cubicBezTo>
                  <a:cubicBezTo>
                    <a:pt x="8" y="92"/>
                    <a:pt x="8" y="92"/>
                    <a:pt x="8" y="92"/>
                  </a:cubicBezTo>
                  <a:cubicBezTo>
                    <a:pt x="8" y="94"/>
                    <a:pt x="10" y="96"/>
                    <a:pt x="12" y="96"/>
                  </a:cubicBezTo>
                  <a:cubicBezTo>
                    <a:pt x="100" y="96"/>
                    <a:pt x="100" y="96"/>
                    <a:pt x="100" y="96"/>
                  </a:cubicBezTo>
                  <a:cubicBezTo>
                    <a:pt x="102" y="96"/>
                    <a:pt x="104" y="94"/>
                    <a:pt x="104" y="92"/>
                  </a:cubicBezTo>
                  <a:cubicBezTo>
                    <a:pt x="104" y="4"/>
                    <a:pt x="104" y="4"/>
                    <a:pt x="104" y="4"/>
                  </a:cubicBezTo>
                  <a:cubicBezTo>
                    <a:pt x="104" y="1"/>
                    <a:pt x="105" y="0"/>
                    <a:pt x="108" y="0"/>
                  </a:cubicBezTo>
                  <a:cubicBezTo>
                    <a:pt x="110" y="0"/>
                    <a:pt x="112" y="1"/>
                    <a:pt x="112" y="4"/>
                  </a:cubicBezTo>
                  <a:cubicBezTo>
                    <a:pt x="112" y="92"/>
                    <a:pt x="112" y="92"/>
                    <a:pt x="112" y="92"/>
                  </a:cubicBezTo>
                  <a:cubicBezTo>
                    <a:pt x="112" y="98"/>
                    <a:pt x="106" y="104"/>
                    <a:pt x="100" y="104"/>
                  </a:cubicBezTo>
                  <a:close/>
                </a:path>
              </a:pathLst>
            </a:cu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2"/>
                </a:solidFill>
                <a:cs typeface="+mn-ea"/>
                <a:sym typeface="+mn-lt"/>
              </a:endParaRPr>
            </a:p>
          </p:txBody>
        </p:sp>
        <p:sp>
          <p:nvSpPr>
            <p:cNvPr id="22" name="Freeform 175"/>
            <p:cNvSpPr/>
            <p:nvPr/>
          </p:nvSpPr>
          <p:spPr bwMode="auto">
            <a:xfrm>
              <a:off x="9231283" y="2516505"/>
              <a:ext cx="121920" cy="121920"/>
            </a:xfrm>
            <a:custGeom>
              <a:avLst/>
              <a:gdLst>
                <a:gd name="T0" fmla="*/ 36 w 40"/>
                <a:gd name="T1" fmla="*/ 40 h 40"/>
                <a:gd name="T2" fmla="*/ 4 w 40"/>
                <a:gd name="T3" fmla="*/ 40 h 40"/>
                <a:gd name="T4" fmla="*/ 0 w 40"/>
                <a:gd name="T5" fmla="*/ 36 h 40"/>
                <a:gd name="T6" fmla="*/ 0 w 40"/>
                <a:gd name="T7" fmla="*/ 4 h 40"/>
                <a:gd name="T8" fmla="*/ 4 w 40"/>
                <a:gd name="T9" fmla="*/ 0 h 40"/>
                <a:gd name="T10" fmla="*/ 8 w 40"/>
                <a:gd name="T11" fmla="*/ 4 h 40"/>
                <a:gd name="T12" fmla="*/ 8 w 40"/>
                <a:gd name="T13" fmla="*/ 32 h 40"/>
                <a:gd name="T14" fmla="*/ 36 w 40"/>
                <a:gd name="T15" fmla="*/ 32 h 40"/>
                <a:gd name="T16" fmla="*/ 40 w 40"/>
                <a:gd name="T17" fmla="*/ 36 h 40"/>
                <a:gd name="T18" fmla="*/ 36 w 40"/>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36" y="40"/>
                  </a:moveTo>
                  <a:cubicBezTo>
                    <a:pt x="4" y="40"/>
                    <a:pt x="4" y="40"/>
                    <a:pt x="4" y="40"/>
                  </a:cubicBezTo>
                  <a:cubicBezTo>
                    <a:pt x="2" y="40"/>
                    <a:pt x="0" y="38"/>
                    <a:pt x="0" y="36"/>
                  </a:cubicBezTo>
                  <a:cubicBezTo>
                    <a:pt x="0" y="4"/>
                    <a:pt x="0" y="4"/>
                    <a:pt x="0" y="4"/>
                  </a:cubicBezTo>
                  <a:cubicBezTo>
                    <a:pt x="0" y="1"/>
                    <a:pt x="2" y="0"/>
                    <a:pt x="4" y="0"/>
                  </a:cubicBezTo>
                  <a:cubicBezTo>
                    <a:pt x="6" y="0"/>
                    <a:pt x="8" y="1"/>
                    <a:pt x="8" y="4"/>
                  </a:cubicBezTo>
                  <a:cubicBezTo>
                    <a:pt x="8" y="32"/>
                    <a:pt x="8" y="32"/>
                    <a:pt x="8" y="32"/>
                  </a:cubicBezTo>
                  <a:cubicBezTo>
                    <a:pt x="36" y="32"/>
                    <a:pt x="36" y="32"/>
                    <a:pt x="36" y="32"/>
                  </a:cubicBezTo>
                  <a:cubicBezTo>
                    <a:pt x="38" y="32"/>
                    <a:pt x="40" y="33"/>
                    <a:pt x="40" y="36"/>
                  </a:cubicBezTo>
                  <a:cubicBezTo>
                    <a:pt x="40" y="38"/>
                    <a:pt x="38" y="40"/>
                    <a:pt x="36" y="40"/>
                  </a:cubicBezTo>
                  <a:close/>
                </a:path>
              </a:pathLst>
            </a:cu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2"/>
                </a:solidFill>
                <a:cs typeface="+mn-ea"/>
                <a:sym typeface="+mn-lt"/>
              </a:endParaRPr>
            </a:p>
          </p:txBody>
        </p:sp>
        <p:sp>
          <p:nvSpPr>
            <p:cNvPr id="23" name="Freeform 176"/>
            <p:cNvSpPr/>
            <p:nvPr/>
          </p:nvSpPr>
          <p:spPr bwMode="auto">
            <a:xfrm>
              <a:off x="9228108" y="2511425"/>
              <a:ext cx="125095" cy="127000"/>
            </a:xfrm>
            <a:custGeom>
              <a:avLst/>
              <a:gdLst>
                <a:gd name="T0" fmla="*/ 37 w 41"/>
                <a:gd name="T1" fmla="*/ 42 h 42"/>
                <a:gd name="T2" fmla="*/ 34 w 41"/>
                <a:gd name="T3" fmla="*/ 40 h 42"/>
                <a:gd name="T4" fmla="*/ 2 w 41"/>
                <a:gd name="T5" fmla="*/ 7 h 42"/>
                <a:gd name="T6" fmla="*/ 2 w 41"/>
                <a:gd name="T7" fmla="*/ 2 h 42"/>
                <a:gd name="T8" fmla="*/ 8 w 41"/>
                <a:gd name="T9" fmla="*/ 2 h 42"/>
                <a:gd name="T10" fmla="*/ 40 w 41"/>
                <a:gd name="T11" fmla="*/ 35 h 42"/>
                <a:gd name="T12" fmla="*/ 39 w 41"/>
                <a:gd name="T13" fmla="*/ 40 h 42"/>
                <a:gd name="T14" fmla="*/ 37 w 41"/>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2">
                  <a:moveTo>
                    <a:pt x="37" y="42"/>
                  </a:moveTo>
                  <a:cubicBezTo>
                    <a:pt x="36" y="42"/>
                    <a:pt x="35" y="41"/>
                    <a:pt x="34" y="40"/>
                  </a:cubicBezTo>
                  <a:cubicBezTo>
                    <a:pt x="2" y="7"/>
                    <a:pt x="2" y="7"/>
                    <a:pt x="2" y="7"/>
                  </a:cubicBezTo>
                  <a:cubicBezTo>
                    <a:pt x="0" y="6"/>
                    <a:pt x="0" y="3"/>
                    <a:pt x="2" y="2"/>
                  </a:cubicBezTo>
                  <a:cubicBezTo>
                    <a:pt x="4" y="0"/>
                    <a:pt x="6" y="0"/>
                    <a:pt x="8" y="2"/>
                  </a:cubicBezTo>
                  <a:cubicBezTo>
                    <a:pt x="40" y="35"/>
                    <a:pt x="40" y="35"/>
                    <a:pt x="40" y="35"/>
                  </a:cubicBezTo>
                  <a:cubicBezTo>
                    <a:pt x="41" y="36"/>
                    <a:pt x="41" y="39"/>
                    <a:pt x="39" y="40"/>
                  </a:cubicBezTo>
                  <a:cubicBezTo>
                    <a:pt x="39" y="41"/>
                    <a:pt x="38" y="42"/>
                    <a:pt x="37" y="42"/>
                  </a:cubicBezTo>
                  <a:close/>
                </a:path>
              </a:pathLst>
            </a:cu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2"/>
                </a:solidFill>
                <a:cs typeface="+mn-ea"/>
                <a:sym typeface="+mn-lt"/>
              </a:endParaRPr>
            </a:p>
          </p:txBody>
        </p:sp>
        <p:sp>
          <p:nvSpPr>
            <p:cNvPr id="24" name="Freeform 177"/>
            <p:cNvSpPr/>
            <p:nvPr/>
          </p:nvSpPr>
          <p:spPr bwMode="auto">
            <a:xfrm>
              <a:off x="8947438" y="2651125"/>
              <a:ext cx="155575" cy="198120"/>
            </a:xfrm>
            <a:custGeom>
              <a:avLst/>
              <a:gdLst>
                <a:gd name="T0" fmla="*/ 5 w 51"/>
                <a:gd name="T1" fmla="*/ 65 h 65"/>
                <a:gd name="T2" fmla="*/ 4 w 51"/>
                <a:gd name="T3" fmla="*/ 64 h 65"/>
                <a:gd name="T4" fmla="*/ 1 w 51"/>
                <a:gd name="T5" fmla="*/ 60 h 65"/>
                <a:gd name="T6" fmla="*/ 44 w 51"/>
                <a:gd name="T7" fmla="*/ 1 h 65"/>
                <a:gd name="T8" fmla="*/ 49 w 51"/>
                <a:gd name="T9" fmla="*/ 2 h 65"/>
                <a:gd name="T10" fmla="*/ 48 w 51"/>
                <a:gd name="T11" fmla="*/ 8 h 65"/>
                <a:gd name="T12" fmla="*/ 8 w 51"/>
                <a:gd name="T13" fmla="*/ 61 h 65"/>
                <a:gd name="T14" fmla="*/ 5 w 51"/>
                <a:gd name="T15" fmla="*/ 65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5">
                  <a:moveTo>
                    <a:pt x="5" y="65"/>
                  </a:moveTo>
                  <a:cubicBezTo>
                    <a:pt x="4" y="65"/>
                    <a:pt x="4" y="64"/>
                    <a:pt x="4" y="64"/>
                  </a:cubicBezTo>
                  <a:cubicBezTo>
                    <a:pt x="2" y="64"/>
                    <a:pt x="0" y="62"/>
                    <a:pt x="1" y="60"/>
                  </a:cubicBezTo>
                  <a:cubicBezTo>
                    <a:pt x="1" y="58"/>
                    <a:pt x="7" y="26"/>
                    <a:pt x="44" y="1"/>
                  </a:cubicBezTo>
                  <a:cubicBezTo>
                    <a:pt x="46" y="0"/>
                    <a:pt x="48" y="1"/>
                    <a:pt x="49" y="2"/>
                  </a:cubicBezTo>
                  <a:cubicBezTo>
                    <a:pt x="51" y="4"/>
                    <a:pt x="50" y="7"/>
                    <a:pt x="48" y="8"/>
                  </a:cubicBezTo>
                  <a:cubicBezTo>
                    <a:pt x="15" y="31"/>
                    <a:pt x="9" y="61"/>
                    <a:pt x="8" y="61"/>
                  </a:cubicBezTo>
                  <a:cubicBezTo>
                    <a:pt x="8" y="63"/>
                    <a:pt x="6" y="65"/>
                    <a:pt x="5" y="65"/>
                  </a:cubicBezTo>
                  <a:close/>
                </a:path>
              </a:pathLst>
            </a:cu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2"/>
                </a:solidFill>
                <a:cs typeface="+mn-ea"/>
                <a:sym typeface="+mn-lt"/>
              </a:endParaRPr>
            </a:p>
          </p:txBody>
        </p:sp>
        <p:sp>
          <p:nvSpPr>
            <p:cNvPr id="25" name="Freeform 178"/>
            <p:cNvSpPr>
              <a:spLocks noEditPoints="1"/>
            </p:cNvSpPr>
            <p:nvPr/>
          </p:nvSpPr>
          <p:spPr bwMode="auto">
            <a:xfrm>
              <a:off x="8934738" y="2602230"/>
              <a:ext cx="260350" cy="204470"/>
            </a:xfrm>
            <a:custGeom>
              <a:avLst/>
              <a:gdLst>
                <a:gd name="T0" fmla="*/ 22 w 85"/>
                <a:gd name="T1" fmla="*/ 67 h 67"/>
                <a:gd name="T2" fmla="*/ 22 w 85"/>
                <a:gd name="T3" fmla="*/ 67 h 67"/>
                <a:gd name="T4" fmla="*/ 12 w 85"/>
                <a:gd name="T5" fmla="*/ 66 h 67"/>
                <a:gd name="T6" fmla="*/ 10 w 85"/>
                <a:gd name="T7" fmla="*/ 64 h 67"/>
                <a:gd name="T8" fmla="*/ 14 w 85"/>
                <a:gd name="T9" fmla="*/ 22 h 67"/>
                <a:gd name="T10" fmla="*/ 18 w 85"/>
                <a:gd name="T11" fmla="*/ 20 h 67"/>
                <a:gd name="T12" fmla="*/ 22 w 85"/>
                <a:gd name="T13" fmla="*/ 23 h 67"/>
                <a:gd name="T14" fmla="*/ 22 w 85"/>
                <a:gd name="T15" fmla="*/ 23 h 67"/>
                <a:gd name="T16" fmla="*/ 75 w 85"/>
                <a:gd name="T17" fmla="*/ 0 h 67"/>
                <a:gd name="T18" fmla="*/ 81 w 85"/>
                <a:gd name="T19" fmla="*/ 1 h 67"/>
                <a:gd name="T20" fmla="*/ 85 w 85"/>
                <a:gd name="T21" fmla="*/ 4 h 67"/>
                <a:gd name="T22" fmla="*/ 82 w 85"/>
                <a:gd name="T23" fmla="*/ 8 h 67"/>
                <a:gd name="T24" fmla="*/ 65 w 85"/>
                <a:gd name="T25" fmla="*/ 32 h 67"/>
                <a:gd name="T26" fmla="*/ 49 w 85"/>
                <a:gd name="T27" fmla="*/ 54 h 67"/>
                <a:gd name="T28" fmla="*/ 50 w 85"/>
                <a:gd name="T29" fmla="*/ 56 h 67"/>
                <a:gd name="T30" fmla="*/ 48 w 85"/>
                <a:gd name="T31" fmla="*/ 60 h 67"/>
                <a:gd name="T32" fmla="*/ 22 w 85"/>
                <a:gd name="T33" fmla="*/ 67 h 67"/>
                <a:gd name="T34" fmla="*/ 17 w 85"/>
                <a:gd name="T35" fmla="*/ 59 h 67"/>
                <a:gd name="T36" fmla="*/ 22 w 85"/>
                <a:gd name="T37" fmla="*/ 59 h 67"/>
                <a:gd name="T38" fmla="*/ 22 w 85"/>
                <a:gd name="T39" fmla="*/ 59 h 67"/>
                <a:gd name="T40" fmla="*/ 34 w 85"/>
                <a:gd name="T41" fmla="*/ 57 h 67"/>
                <a:gd name="T42" fmla="*/ 32 w 85"/>
                <a:gd name="T43" fmla="*/ 54 h 67"/>
                <a:gd name="T44" fmla="*/ 35 w 85"/>
                <a:gd name="T45" fmla="*/ 50 h 67"/>
                <a:gd name="T46" fmla="*/ 57 w 85"/>
                <a:gd name="T47" fmla="*/ 30 h 67"/>
                <a:gd name="T48" fmla="*/ 69 w 85"/>
                <a:gd name="T49" fmla="*/ 9 h 67"/>
                <a:gd name="T50" fmla="*/ 24 w 85"/>
                <a:gd name="T51" fmla="*/ 35 h 67"/>
                <a:gd name="T52" fmla="*/ 20 w 85"/>
                <a:gd name="T53" fmla="*/ 37 h 67"/>
                <a:gd name="T54" fmla="*/ 17 w 85"/>
                <a:gd name="T55" fmla="*/ 35 h 67"/>
                <a:gd name="T56" fmla="*/ 17 w 85"/>
                <a:gd name="T57" fmla="*/ 5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67">
                  <a:moveTo>
                    <a:pt x="22" y="67"/>
                  </a:moveTo>
                  <a:cubicBezTo>
                    <a:pt x="22" y="67"/>
                    <a:pt x="22" y="67"/>
                    <a:pt x="22" y="67"/>
                  </a:cubicBezTo>
                  <a:cubicBezTo>
                    <a:pt x="19" y="67"/>
                    <a:pt x="15" y="67"/>
                    <a:pt x="12" y="66"/>
                  </a:cubicBezTo>
                  <a:cubicBezTo>
                    <a:pt x="11" y="65"/>
                    <a:pt x="11" y="65"/>
                    <a:pt x="10" y="64"/>
                  </a:cubicBezTo>
                  <a:cubicBezTo>
                    <a:pt x="0" y="43"/>
                    <a:pt x="14" y="23"/>
                    <a:pt x="14" y="22"/>
                  </a:cubicBezTo>
                  <a:cubicBezTo>
                    <a:pt x="15" y="21"/>
                    <a:pt x="17" y="20"/>
                    <a:pt x="18" y="20"/>
                  </a:cubicBezTo>
                  <a:cubicBezTo>
                    <a:pt x="20" y="21"/>
                    <a:pt x="21" y="22"/>
                    <a:pt x="22" y="23"/>
                  </a:cubicBezTo>
                  <a:cubicBezTo>
                    <a:pt x="22" y="23"/>
                    <a:pt x="22" y="23"/>
                    <a:pt x="22" y="23"/>
                  </a:cubicBezTo>
                  <a:cubicBezTo>
                    <a:pt x="38" y="3"/>
                    <a:pt x="64" y="0"/>
                    <a:pt x="75" y="0"/>
                  </a:cubicBezTo>
                  <a:cubicBezTo>
                    <a:pt x="79" y="0"/>
                    <a:pt x="81" y="1"/>
                    <a:pt x="81" y="1"/>
                  </a:cubicBezTo>
                  <a:cubicBezTo>
                    <a:pt x="83" y="1"/>
                    <a:pt x="85" y="2"/>
                    <a:pt x="85" y="4"/>
                  </a:cubicBezTo>
                  <a:cubicBezTo>
                    <a:pt x="85" y="6"/>
                    <a:pt x="84" y="8"/>
                    <a:pt x="82" y="8"/>
                  </a:cubicBezTo>
                  <a:cubicBezTo>
                    <a:pt x="82" y="9"/>
                    <a:pt x="70" y="14"/>
                    <a:pt x="65" y="32"/>
                  </a:cubicBezTo>
                  <a:cubicBezTo>
                    <a:pt x="63" y="43"/>
                    <a:pt x="56" y="50"/>
                    <a:pt x="49" y="54"/>
                  </a:cubicBezTo>
                  <a:cubicBezTo>
                    <a:pt x="49" y="54"/>
                    <a:pt x="50" y="55"/>
                    <a:pt x="50" y="56"/>
                  </a:cubicBezTo>
                  <a:cubicBezTo>
                    <a:pt x="50" y="57"/>
                    <a:pt x="50" y="59"/>
                    <a:pt x="48" y="60"/>
                  </a:cubicBezTo>
                  <a:cubicBezTo>
                    <a:pt x="41" y="64"/>
                    <a:pt x="31" y="67"/>
                    <a:pt x="22" y="67"/>
                  </a:cubicBezTo>
                  <a:close/>
                  <a:moveTo>
                    <a:pt x="17" y="59"/>
                  </a:moveTo>
                  <a:cubicBezTo>
                    <a:pt x="18" y="59"/>
                    <a:pt x="20" y="59"/>
                    <a:pt x="22" y="59"/>
                  </a:cubicBezTo>
                  <a:cubicBezTo>
                    <a:pt x="22" y="59"/>
                    <a:pt x="22" y="59"/>
                    <a:pt x="22" y="59"/>
                  </a:cubicBezTo>
                  <a:cubicBezTo>
                    <a:pt x="26" y="59"/>
                    <a:pt x="30" y="59"/>
                    <a:pt x="34" y="57"/>
                  </a:cubicBezTo>
                  <a:cubicBezTo>
                    <a:pt x="32" y="57"/>
                    <a:pt x="32" y="55"/>
                    <a:pt x="32" y="54"/>
                  </a:cubicBezTo>
                  <a:cubicBezTo>
                    <a:pt x="32" y="52"/>
                    <a:pt x="33" y="50"/>
                    <a:pt x="35" y="50"/>
                  </a:cubicBezTo>
                  <a:cubicBezTo>
                    <a:pt x="36" y="50"/>
                    <a:pt x="53" y="48"/>
                    <a:pt x="57" y="30"/>
                  </a:cubicBezTo>
                  <a:cubicBezTo>
                    <a:pt x="60" y="20"/>
                    <a:pt x="64" y="13"/>
                    <a:pt x="69" y="9"/>
                  </a:cubicBezTo>
                  <a:cubicBezTo>
                    <a:pt x="56" y="10"/>
                    <a:pt x="35" y="15"/>
                    <a:pt x="24" y="35"/>
                  </a:cubicBezTo>
                  <a:cubicBezTo>
                    <a:pt x="23" y="36"/>
                    <a:pt x="21" y="37"/>
                    <a:pt x="20" y="37"/>
                  </a:cubicBezTo>
                  <a:cubicBezTo>
                    <a:pt x="19" y="37"/>
                    <a:pt x="18" y="36"/>
                    <a:pt x="17" y="35"/>
                  </a:cubicBezTo>
                  <a:cubicBezTo>
                    <a:pt x="15" y="41"/>
                    <a:pt x="13" y="50"/>
                    <a:pt x="17" y="59"/>
                  </a:cubicBezTo>
                  <a:close/>
                </a:path>
              </a:pathLst>
            </a:cu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2"/>
                </a:solidFill>
                <a:cs typeface="+mn-ea"/>
                <a:sym typeface="+mn-lt"/>
              </a:endParaRPr>
            </a:p>
          </p:txBody>
        </p:sp>
      </p:grpSp>
      <p:sp>
        <p:nvSpPr>
          <p:cNvPr id="26" name="文本框 13"/>
          <p:cNvSpPr txBox="1"/>
          <p:nvPr/>
        </p:nvSpPr>
        <p:spPr>
          <a:xfrm>
            <a:off x="8338473" y="3950812"/>
            <a:ext cx="1639570" cy="3371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zh-CN" sz="1600" b="1" dirty="0">
                <a:solidFill>
                  <a:schemeClr val="accent5">
                    <a:lumMod val="50000"/>
                  </a:schemeClr>
                </a:solidFill>
                <a:cs typeface="+mn-ea"/>
                <a:sym typeface="+mn-lt"/>
              </a:rPr>
              <a:t>输入短标题</a:t>
            </a:r>
            <a:endParaRPr lang="zh-CN" altLang="zh-CN" sz="1600" b="1" dirty="0">
              <a:solidFill>
                <a:schemeClr val="accent5">
                  <a:lumMod val="50000"/>
                </a:schemeClr>
              </a:solidFill>
              <a:cs typeface="+mn-ea"/>
              <a:sym typeface="+mn-lt"/>
            </a:endParaRPr>
          </a:p>
        </p:txBody>
      </p:sp>
      <p:sp>
        <p:nvSpPr>
          <p:cNvPr id="27" name="矩形 26"/>
          <p:cNvSpPr/>
          <p:nvPr/>
        </p:nvSpPr>
        <p:spPr>
          <a:xfrm>
            <a:off x="8154034" y="4332764"/>
            <a:ext cx="2032578" cy="599440"/>
          </a:xfrm>
          <a:prstGeom prst="rect">
            <a:avLst/>
          </a:prstGeom>
          <a:noFill/>
        </p:spPr>
        <p:txBody>
          <a:bodyPr wrap="square" lIns="0" tIns="0" r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000" dirty="0">
                <a:solidFill>
                  <a:schemeClr val="tx1">
                    <a:lumMod val="65000"/>
                    <a:lumOff val="35000"/>
                  </a:schemeClr>
                </a:solidFill>
                <a:cs typeface="+mn-ea"/>
                <a:sym typeface="+mn-lt"/>
              </a:rPr>
              <a:t>点击添加文字内容点击添加文字内容点击添加文字内容点击添加文字内容点击添加文字内容点击添加文字内容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grpSp>
        <p:nvGrpSpPr>
          <p:cNvPr id="41" name="组合 40"/>
          <p:cNvGrpSpPr/>
          <p:nvPr/>
        </p:nvGrpSpPr>
        <p:grpSpPr>
          <a:xfrm>
            <a:off x="5685790" y="2299337"/>
            <a:ext cx="831850" cy="831850"/>
            <a:chOff x="5685790" y="2299337"/>
            <a:chExt cx="831850" cy="831850"/>
          </a:xfrm>
        </p:grpSpPr>
        <p:sp>
          <p:nvSpPr>
            <p:cNvPr id="30" name="Oval 217"/>
            <p:cNvSpPr>
              <a:spLocks noChangeArrowheads="1"/>
            </p:cNvSpPr>
            <p:nvPr/>
          </p:nvSpPr>
          <p:spPr bwMode="auto">
            <a:xfrm>
              <a:off x="5685790" y="2299337"/>
              <a:ext cx="831850" cy="831850"/>
            </a:xfrm>
            <a:prstGeom prst="ellipse">
              <a:avLst/>
            </a:prstGeom>
            <a:solidFill>
              <a:schemeClr val="accent5">
                <a:lumMod val="5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2"/>
                </a:solidFill>
                <a:cs typeface="+mn-ea"/>
                <a:sym typeface="+mn-lt"/>
              </a:endParaRPr>
            </a:p>
          </p:txBody>
        </p:sp>
        <p:sp>
          <p:nvSpPr>
            <p:cNvPr id="31" name="Freeform 340"/>
            <p:cNvSpPr>
              <a:spLocks noEditPoints="1"/>
            </p:cNvSpPr>
            <p:nvPr/>
          </p:nvSpPr>
          <p:spPr bwMode="auto">
            <a:xfrm>
              <a:off x="6148070" y="2543812"/>
              <a:ext cx="186055" cy="349250"/>
            </a:xfrm>
            <a:custGeom>
              <a:avLst/>
              <a:gdLst>
                <a:gd name="T0" fmla="*/ 25 w 61"/>
                <a:gd name="T1" fmla="*/ 114 h 114"/>
                <a:gd name="T2" fmla="*/ 23 w 61"/>
                <a:gd name="T3" fmla="*/ 113 h 114"/>
                <a:gd name="T4" fmla="*/ 21 w 61"/>
                <a:gd name="T5" fmla="*/ 111 h 114"/>
                <a:gd name="T6" fmla="*/ 0 w 61"/>
                <a:gd name="T7" fmla="*/ 12 h 114"/>
                <a:gd name="T8" fmla="*/ 1 w 61"/>
                <a:gd name="T9" fmla="*/ 9 h 114"/>
                <a:gd name="T10" fmla="*/ 3 w 61"/>
                <a:gd name="T11" fmla="*/ 7 h 114"/>
                <a:gd name="T12" fmla="*/ 35 w 61"/>
                <a:gd name="T13" fmla="*/ 0 h 114"/>
                <a:gd name="T14" fmla="*/ 40 w 61"/>
                <a:gd name="T15" fmla="*/ 3 h 114"/>
                <a:gd name="T16" fmla="*/ 61 w 61"/>
                <a:gd name="T17" fmla="*/ 102 h 114"/>
                <a:gd name="T18" fmla="*/ 60 w 61"/>
                <a:gd name="T19" fmla="*/ 105 h 114"/>
                <a:gd name="T20" fmla="*/ 58 w 61"/>
                <a:gd name="T21" fmla="*/ 107 h 114"/>
                <a:gd name="T22" fmla="*/ 26 w 61"/>
                <a:gd name="T23" fmla="*/ 114 h 114"/>
                <a:gd name="T24" fmla="*/ 25 w 61"/>
                <a:gd name="T25" fmla="*/ 114 h 114"/>
                <a:gd name="T26" fmla="*/ 9 w 61"/>
                <a:gd name="T27" fmla="*/ 14 h 114"/>
                <a:gd name="T28" fmla="*/ 28 w 61"/>
                <a:gd name="T29" fmla="*/ 105 h 114"/>
                <a:gd name="T30" fmla="*/ 52 w 61"/>
                <a:gd name="T31" fmla="*/ 100 h 114"/>
                <a:gd name="T32" fmla="*/ 33 w 61"/>
                <a:gd name="T33" fmla="*/ 9 h 114"/>
                <a:gd name="T34" fmla="*/ 9 w 61"/>
                <a:gd name="T35" fmla="*/ 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114">
                  <a:moveTo>
                    <a:pt x="25" y="114"/>
                  </a:moveTo>
                  <a:cubicBezTo>
                    <a:pt x="24" y="114"/>
                    <a:pt x="23" y="114"/>
                    <a:pt x="23" y="113"/>
                  </a:cubicBezTo>
                  <a:cubicBezTo>
                    <a:pt x="22" y="113"/>
                    <a:pt x="21" y="112"/>
                    <a:pt x="21" y="111"/>
                  </a:cubicBezTo>
                  <a:cubicBezTo>
                    <a:pt x="0" y="12"/>
                    <a:pt x="0" y="12"/>
                    <a:pt x="0" y="12"/>
                  </a:cubicBezTo>
                  <a:cubicBezTo>
                    <a:pt x="0" y="10"/>
                    <a:pt x="0" y="9"/>
                    <a:pt x="1" y="9"/>
                  </a:cubicBezTo>
                  <a:cubicBezTo>
                    <a:pt x="2" y="8"/>
                    <a:pt x="2" y="7"/>
                    <a:pt x="3" y="7"/>
                  </a:cubicBezTo>
                  <a:cubicBezTo>
                    <a:pt x="35" y="0"/>
                    <a:pt x="35" y="0"/>
                    <a:pt x="35" y="0"/>
                  </a:cubicBezTo>
                  <a:cubicBezTo>
                    <a:pt x="37" y="0"/>
                    <a:pt x="40" y="1"/>
                    <a:pt x="40" y="3"/>
                  </a:cubicBezTo>
                  <a:cubicBezTo>
                    <a:pt x="61" y="102"/>
                    <a:pt x="61" y="102"/>
                    <a:pt x="61" y="102"/>
                  </a:cubicBezTo>
                  <a:cubicBezTo>
                    <a:pt x="61" y="103"/>
                    <a:pt x="61" y="104"/>
                    <a:pt x="60" y="105"/>
                  </a:cubicBezTo>
                  <a:cubicBezTo>
                    <a:pt x="59" y="106"/>
                    <a:pt x="59" y="107"/>
                    <a:pt x="58" y="107"/>
                  </a:cubicBezTo>
                  <a:cubicBezTo>
                    <a:pt x="26" y="114"/>
                    <a:pt x="26" y="114"/>
                    <a:pt x="26" y="114"/>
                  </a:cubicBezTo>
                  <a:cubicBezTo>
                    <a:pt x="25" y="114"/>
                    <a:pt x="25" y="114"/>
                    <a:pt x="25" y="114"/>
                  </a:cubicBezTo>
                  <a:close/>
                  <a:moveTo>
                    <a:pt x="9" y="14"/>
                  </a:moveTo>
                  <a:cubicBezTo>
                    <a:pt x="28" y="105"/>
                    <a:pt x="28" y="105"/>
                    <a:pt x="28" y="105"/>
                  </a:cubicBezTo>
                  <a:cubicBezTo>
                    <a:pt x="52" y="100"/>
                    <a:pt x="52" y="100"/>
                    <a:pt x="52" y="100"/>
                  </a:cubicBezTo>
                  <a:cubicBezTo>
                    <a:pt x="33" y="9"/>
                    <a:pt x="33" y="9"/>
                    <a:pt x="33" y="9"/>
                  </a:cubicBezTo>
                  <a:lnTo>
                    <a:pt x="9" y="14"/>
                  </a:lnTo>
                  <a:close/>
                </a:path>
              </a:pathLst>
            </a:cu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2"/>
                </a:solidFill>
                <a:cs typeface="+mn-ea"/>
                <a:sym typeface="+mn-lt"/>
              </a:endParaRPr>
            </a:p>
          </p:txBody>
        </p:sp>
        <p:sp>
          <p:nvSpPr>
            <p:cNvPr id="32" name="Freeform 341"/>
            <p:cNvSpPr/>
            <p:nvPr/>
          </p:nvSpPr>
          <p:spPr bwMode="auto">
            <a:xfrm>
              <a:off x="6200140" y="2788287"/>
              <a:ext cx="122555" cy="46355"/>
            </a:xfrm>
            <a:custGeom>
              <a:avLst/>
              <a:gdLst>
                <a:gd name="T0" fmla="*/ 4 w 40"/>
                <a:gd name="T1" fmla="*/ 15 h 15"/>
                <a:gd name="T2" fmla="*/ 0 w 40"/>
                <a:gd name="T3" fmla="*/ 12 h 15"/>
                <a:gd name="T4" fmla="*/ 3 w 40"/>
                <a:gd name="T5" fmla="*/ 7 h 15"/>
                <a:gd name="T6" fmla="*/ 35 w 40"/>
                <a:gd name="T7" fmla="*/ 1 h 15"/>
                <a:gd name="T8" fmla="*/ 40 w 40"/>
                <a:gd name="T9" fmla="*/ 4 h 15"/>
                <a:gd name="T10" fmla="*/ 37 w 40"/>
                <a:gd name="T11" fmla="*/ 8 h 15"/>
                <a:gd name="T12" fmla="*/ 5 w 40"/>
                <a:gd name="T13" fmla="*/ 15 h 15"/>
                <a:gd name="T14" fmla="*/ 4 w 40"/>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5">
                  <a:moveTo>
                    <a:pt x="4" y="15"/>
                  </a:moveTo>
                  <a:cubicBezTo>
                    <a:pt x="2" y="15"/>
                    <a:pt x="0" y="14"/>
                    <a:pt x="0" y="12"/>
                  </a:cubicBezTo>
                  <a:cubicBezTo>
                    <a:pt x="0" y="10"/>
                    <a:pt x="1" y="8"/>
                    <a:pt x="3" y="7"/>
                  </a:cubicBezTo>
                  <a:cubicBezTo>
                    <a:pt x="35" y="1"/>
                    <a:pt x="35" y="1"/>
                    <a:pt x="35" y="1"/>
                  </a:cubicBezTo>
                  <a:cubicBezTo>
                    <a:pt x="37" y="0"/>
                    <a:pt x="39" y="1"/>
                    <a:pt x="40" y="4"/>
                  </a:cubicBezTo>
                  <a:cubicBezTo>
                    <a:pt x="40" y="6"/>
                    <a:pt x="39" y="8"/>
                    <a:pt x="37" y="8"/>
                  </a:cubicBezTo>
                  <a:cubicBezTo>
                    <a:pt x="5" y="15"/>
                    <a:pt x="5" y="15"/>
                    <a:pt x="5" y="15"/>
                  </a:cubicBezTo>
                  <a:cubicBezTo>
                    <a:pt x="4" y="15"/>
                    <a:pt x="4" y="15"/>
                    <a:pt x="4" y="15"/>
                  </a:cubicBezTo>
                  <a:close/>
                </a:path>
              </a:pathLst>
            </a:cu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2"/>
                </a:solidFill>
                <a:cs typeface="+mn-ea"/>
                <a:sym typeface="+mn-lt"/>
              </a:endParaRPr>
            </a:p>
          </p:txBody>
        </p:sp>
        <p:sp>
          <p:nvSpPr>
            <p:cNvPr id="33" name="Freeform 342"/>
            <p:cNvSpPr/>
            <p:nvPr/>
          </p:nvSpPr>
          <p:spPr bwMode="auto">
            <a:xfrm>
              <a:off x="6158865" y="2599057"/>
              <a:ext cx="123825" cy="44450"/>
            </a:xfrm>
            <a:custGeom>
              <a:avLst/>
              <a:gdLst>
                <a:gd name="T0" fmla="*/ 4 w 40"/>
                <a:gd name="T1" fmla="*/ 15 h 15"/>
                <a:gd name="T2" fmla="*/ 0 w 40"/>
                <a:gd name="T3" fmla="*/ 12 h 15"/>
                <a:gd name="T4" fmla="*/ 3 w 40"/>
                <a:gd name="T5" fmla="*/ 8 h 15"/>
                <a:gd name="T6" fmla="*/ 35 w 40"/>
                <a:gd name="T7" fmla="*/ 1 h 15"/>
                <a:gd name="T8" fmla="*/ 40 w 40"/>
                <a:gd name="T9" fmla="*/ 4 h 15"/>
                <a:gd name="T10" fmla="*/ 37 w 40"/>
                <a:gd name="T11" fmla="*/ 9 h 15"/>
                <a:gd name="T12" fmla="*/ 5 w 40"/>
                <a:gd name="T13" fmla="*/ 15 h 15"/>
                <a:gd name="T14" fmla="*/ 4 w 40"/>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5">
                  <a:moveTo>
                    <a:pt x="4" y="15"/>
                  </a:moveTo>
                  <a:cubicBezTo>
                    <a:pt x="2" y="15"/>
                    <a:pt x="1" y="14"/>
                    <a:pt x="0" y="12"/>
                  </a:cubicBezTo>
                  <a:cubicBezTo>
                    <a:pt x="0" y="10"/>
                    <a:pt x="1" y="8"/>
                    <a:pt x="3" y="8"/>
                  </a:cubicBezTo>
                  <a:cubicBezTo>
                    <a:pt x="35" y="1"/>
                    <a:pt x="35" y="1"/>
                    <a:pt x="35" y="1"/>
                  </a:cubicBezTo>
                  <a:cubicBezTo>
                    <a:pt x="37" y="0"/>
                    <a:pt x="39" y="2"/>
                    <a:pt x="40" y="4"/>
                  </a:cubicBezTo>
                  <a:cubicBezTo>
                    <a:pt x="40" y="6"/>
                    <a:pt x="39" y="8"/>
                    <a:pt x="37" y="9"/>
                  </a:cubicBezTo>
                  <a:cubicBezTo>
                    <a:pt x="5" y="15"/>
                    <a:pt x="5" y="15"/>
                    <a:pt x="5" y="15"/>
                  </a:cubicBezTo>
                  <a:cubicBezTo>
                    <a:pt x="5" y="15"/>
                    <a:pt x="4" y="15"/>
                    <a:pt x="4" y="15"/>
                  </a:cubicBezTo>
                  <a:close/>
                </a:path>
              </a:pathLst>
            </a:cu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2"/>
                </a:solidFill>
                <a:cs typeface="+mn-ea"/>
                <a:sym typeface="+mn-lt"/>
              </a:endParaRPr>
            </a:p>
          </p:txBody>
        </p:sp>
        <p:sp>
          <p:nvSpPr>
            <p:cNvPr id="34" name="Freeform 343"/>
            <p:cNvSpPr>
              <a:spLocks noEditPoints="1"/>
            </p:cNvSpPr>
            <p:nvPr/>
          </p:nvSpPr>
          <p:spPr bwMode="auto">
            <a:xfrm>
              <a:off x="5996940" y="2564132"/>
              <a:ext cx="138430" cy="328930"/>
            </a:xfrm>
            <a:custGeom>
              <a:avLst/>
              <a:gdLst>
                <a:gd name="T0" fmla="*/ 41 w 45"/>
                <a:gd name="T1" fmla="*/ 107 h 107"/>
                <a:gd name="T2" fmla="*/ 4 w 45"/>
                <a:gd name="T3" fmla="*/ 107 h 107"/>
                <a:gd name="T4" fmla="*/ 0 w 45"/>
                <a:gd name="T5" fmla="*/ 103 h 107"/>
                <a:gd name="T6" fmla="*/ 0 w 45"/>
                <a:gd name="T7" fmla="*/ 4 h 107"/>
                <a:gd name="T8" fmla="*/ 4 w 45"/>
                <a:gd name="T9" fmla="*/ 0 h 107"/>
                <a:gd name="T10" fmla="*/ 41 w 45"/>
                <a:gd name="T11" fmla="*/ 0 h 107"/>
                <a:gd name="T12" fmla="*/ 45 w 45"/>
                <a:gd name="T13" fmla="*/ 4 h 107"/>
                <a:gd name="T14" fmla="*/ 45 w 45"/>
                <a:gd name="T15" fmla="*/ 103 h 107"/>
                <a:gd name="T16" fmla="*/ 41 w 45"/>
                <a:gd name="T17" fmla="*/ 107 h 107"/>
                <a:gd name="T18" fmla="*/ 8 w 45"/>
                <a:gd name="T19" fmla="*/ 99 h 107"/>
                <a:gd name="T20" fmla="*/ 37 w 45"/>
                <a:gd name="T21" fmla="*/ 99 h 107"/>
                <a:gd name="T22" fmla="*/ 37 w 45"/>
                <a:gd name="T23" fmla="*/ 8 h 107"/>
                <a:gd name="T24" fmla="*/ 8 w 45"/>
                <a:gd name="T25" fmla="*/ 8 h 107"/>
                <a:gd name="T26" fmla="*/ 8 w 45"/>
                <a:gd name="T27" fmla="*/ 9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107">
                  <a:moveTo>
                    <a:pt x="41" y="107"/>
                  </a:moveTo>
                  <a:cubicBezTo>
                    <a:pt x="4" y="107"/>
                    <a:pt x="4" y="107"/>
                    <a:pt x="4" y="107"/>
                  </a:cubicBezTo>
                  <a:cubicBezTo>
                    <a:pt x="2" y="107"/>
                    <a:pt x="0" y="105"/>
                    <a:pt x="0" y="103"/>
                  </a:cubicBezTo>
                  <a:cubicBezTo>
                    <a:pt x="0" y="4"/>
                    <a:pt x="0" y="4"/>
                    <a:pt x="0" y="4"/>
                  </a:cubicBezTo>
                  <a:cubicBezTo>
                    <a:pt x="0" y="2"/>
                    <a:pt x="2" y="0"/>
                    <a:pt x="4" y="0"/>
                  </a:cubicBezTo>
                  <a:cubicBezTo>
                    <a:pt x="41" y="0"/>
                    <a:pt x="41" y="0"/>
                    <a:pt x="41" y="0"/>
                  </a:cubicBezTo>
                  <a:cubicBezTo>
                    <a:pt x="43" y="0"/>
                    <a:pt x="45" y="2"/>
                    <a:pt x="45" y="4"/>
                  </a:cubicBezTo>
                  <a:cubicBezTo>
                    <a:pt x="45" y="103"/>
                    <a:pt x="45" y="103"/>
                    <a:pt x="45" y="103"/>
                  </a:cubicBezTo>
                  <a:cubicBezTo>
                    <a:pt x="45" y="105"/>
                    <a:pt x="43" y="107"/>
                    <a:pt x="41" y="107"/>
                  </a:cubicBezTo>
                  <a:close/>
                  <a:moveTo>
                    <a:pt x="8" y="99"/>
                  </a:moveTo>
                  <a:cubicBezTo>
                    <a:pt x="37" y="99"/>
                    <a:pt x="37" y="99"/>
                    <a:pt x="37" y="99"/>
                  </a:cubicBezTo>
                  <a:cubicBezTo>
                    <a:pt x="37" y="8"/>
                    <a:pt x="37" y="8"/>
                    <a:pt x="37" y="8"/>
                  </a:cubicBezTo>
                  <a:cubicBezTo>
                    <a:pt x="8" y="8"/>
                    <a:pt x="8" y="8"/>
                    <a:pt x="8" y="8"/>
                  </a:cubicBezTo>
                  <a:lnTo>
                    <a:pt x="8" y="99"/>
                  </a:lnTo>
                  <a:close/>
                </a:path>
              </a:pathLst>
            </a:cu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2"/>
                </a:solidFill>
                <a:cs typeface="+mn-ea"/>
                <a:sym typeface="+mn-lt"/>
              </a:endParaRPr>
            </a:p>
          </p:txBody>
        </p:sp>
        <p:sp>
          <p:nvSpPr>
            <p:cNvPr id="35" name="Freeform 344"/>
            <p:cNvSpPr/>
            <p:nvPr/>
          </p:nvSpPr>
          <p:spPr bwMode="auto">
            <a:xfrm>
              <a:off x="5996940" y="2808607"/>
              <a:ext cx="138430" cy="25400"/>
            </a:xfrm>
            <a:custGeom>
              <a:avLst/>
              <a:gdLst>
                <a:gd name="T0" fmla="*/ 41 w 45"/>
                <a:gd name="T1" fmla="*/ 8 h 8"/>
                <a:gd name="T2" fmla="*/ 4 w 45"/>
                <a:gd name="T3" fmla="*/ 8 h 8"/>
                <a:gd name="T4" fmla="*/ 0 w 45"/>
                <a:gd name="T5" fmla="*/ 4 h 8"/>
                <a:gd name="T6" fmla="*/ 4 w 45"/>
                <a:gd name="T7" fmla="*/ 0 h 8"/>
                <a:gd name="T8" fmla="*/ 41 w 45"/>
                <a:gd name="T9" fmla="*/ 0 h 8"/>
                <a:gd name="T10" fmla="*/ 45 w 45"/>
                <a:gd name="T11" fmla="*/ 4 h 8"/>
                <a:gd name="T12" fmla="*/ 41 w 45"/>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5" h="8">
                  <a:moveTo>
                    <a:pt x="41" y="8"/>
                  </a:moveTo>
                  <a:cubicBezTo>
                    <a:pt x="4" y="8"/>
                    <a:pt x="4" y="8"/>
                    <a:pt x="4" y="8"/>
                  </a:cubicBezTo>
                  <a:cubicBezTo>
                    <a:pt x="2" y="8"/>
                    <a:pt x="0" y="6"/>
                    <a:pt x="0" y="4"/>
                  </a:cubicBezTo>
                  <a:cubicBezTo>
                    <a:pt x="0" y="2"/>
                    <a:pt x="2" y="0"/>
                    <a:pt x="4" y="0"/>
                  </a:cubicBezTo>
                  <a:cubicBezTo>
                    <a:pt x="41" y="0"/>
                    <a:pt x="41" y="0"/>
                    <a:pt x="41" y="0"/>
                  </a:cubicBezTo>
                  <a:cubicBezTo>
                    <a:pt x="43" y="0"/>
                    <a:pt x="45" y="2"/>
                    <a:pt x="45" y="4"/>
                  </a:cubicBezTo>
                  <a:cubicBezTo>
                    <a:pt x="45" y="6"/>
                    <a:pt x="43" y="8"/>
                    <a:pt x="41" y="8"/>
                  </a:cubicBezTo>
                  <a:close/>
                </a:path>
              </a:pathLst>
            </a:cu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2"/>
                </a:solidFill>
                <a:cs typeface="+mn-ea"/>
                <a:sym typeface="+mn-lt"/>
              </a:endParaRPr>
            </a:p>
          </p:txBody>
        </p:sp>
        <p:sp>
          <p:nvSpPr>
            <p:cNvPr id="36" name="Freeform 345"/>
            <p:cNvSpPr/>
            <p:nvPr/>
          </p:nvSpPr>
          <p:spPr bwMode="auto">
            <a:xfrm>
              <a:off x="5996940" y="2623187"/>
              <a:ext cx="138430" cy="24130"/>
            </a:xfrm>
            <a:custGeom>
              <a:avLst/>
              <a:gdLst>
                <a:gd name="T0" fmla="*/ 41 w 45"/>
                <a:gd name="T1" fmla="*/ 8 h 8"/>
                <a:gd name="T2" fmla="*/ 4 w 45"/>
                <a:gd name="T3" fmla="*/ 8 h 8"/>
                <a:gd name="T4" fmla="*/ 0 w 45"/>
                <a:gd name="T5" fmla="*/ 4 h 8"/>
                <a:gd name="T6" fmla="*/ 4 w 45"/>
                <a:gd name="T7" fmla="*/ 0 h 8"/>
                <a:gd name="T8" fmla="*/ 41 w 45"/>
                <a:gd name="T9" fmla="*/ 0 h 8"/>
                <a:gd name="T10" fmla="*/ 45 w 45"/>
                <a:gd name="T11" fmla="*/ 4 h 8"/>
                <a:gd name="T12" fmla="*/ 41 w 45"/>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5" h="8">
                  <a:moveTo>
                    <a:pt x="41" y="8"/>
                  </a:moveTo>
                  <a:cubicBezTo>
                    <a:pt x="4" y="8"/>
                    <a:pt x="4" y="8"/>
                    <a:pt x="4" y="8"/>
                  </a:cubicBezTo>
                  <a:cubicBezTo>
                    <a:pt x="2" y="8"/>
                    <a:pt x="0" y="6"/>
                    <a:pt x="0" y="4"/>
                  </a:cubicBezTo>
                  <a:cubicBezTo>
                    <a:pt x="0" y="2"/>
                    <a:pt x="2" y="0"/>
                    <a:pt x="4" y="0"/>
                  </a:cubicBezTo>
                  <a:cubicBezTo>
                    <a:pt x="41" y="0"/>
                    <a:pt x="41" y="0"/>
                    <a:pt x="41" y="0"/>
                  </a:cubicBezTo>
                  <a:cubicBezTo>
                    <a:pt x="43" y="0"/>
                    <a:pt x="45" y="2"/>
                    <a:pt x="45" y="4"/>
                  </a:cubicBezTo>
                  <a:cubicBezTo>
                    <a:pt x="45" y="6"/>
                    <a:pt x="43" y="8"/>
                    <a:pt x="41" y="8"/>
                  </a:cubicBezTo>
                  <a:close/>
                </a:path>
              </a:pathLst>
            </a:cu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2"/>
                </a:solidFill>
                <a:cs typeface="+mn-ea"/>
                <a:sym typeface="+mn-lt"/>
              </a:endParaRPr>
            </a:p>
          </p:txBody>
        </p:sp>
        <p:sp>
          <p:nvSpPr>
            <p:cNvPr id="37" name="Freeform 346"/>
            <p:cNvSpPr>
              <a:spLocks noEditPoints="1"/>
            </p:cNvSpPr>
            <p:nvPr/>
          </p:nvSpPr>
          <p:spPr bwMode="auto">
            <a:xfrm>
              <a:off x="5868670" y="2540637"/>
              <a:ext cx="120650" cy="352425"/>
            </a:xfrm>
            <a:custGeom>
              <a:avLst/>
              <a:gdLst>
                <a:gd name="T0" fmla="*/ 35 w 39"/>
                <a:gd name="T1" fmla="*/ 115 h 115"/>
                <a:gd name="T2" fmla="*/ 4 w 39"/>
                <a:gd name="T3" fmla="*/ 115 h 115"/>
                <a:gd name="T4" fmla="*/ 0 w 39"/>
                <a:gd name="T5" fmla="*/ 111 h 115"/>
                <a:gd name="T6" fmla="*/ 0 w 39"/>
                <a:gd name="T7" fmla="*/ 4 h 115"/>
                <a:gd name="T8" fmla="*/ 4 w 39"/>
                <a:gd name="T9" fmla="*/ 0 h 115"/>
                <a:gd name="T10" fmla="*/ 35 w 39"/>
                <a:gd name="T11" fmla="*/ 0 h 115"/>
                <a:gd name="T12" fmla="*/ 39 w 39"/>
                <a:gd name="T13" fmla="*/ 4 h 115"/>
                <a:gd name="T14" fmla="*/ 39 w 39"/>
                <a:gd name="T15" fmla="*/ 111 h 115"/>
                <a:gd name="T16" fmla="*/ 35 w 39"/>
                <a:gd name="T17" fmla="*/ 115 h 115"/>
                <a:gd name="T18" fmla="*/ 8 w 39"/>
                <a:gd name="T19" fmla="*/ 107 h 115"/>
                <a:gd name="T20" fmla="*/ 31 w 39"/>
                <a:gd name="T21" fmla="*/ 107 h 115"/>
                <a:gd name="T22" fmla="*/ 31 w 39"/>
                <a:gd name="T23" fmla="*/ 8 h 115"/>
                <a:gd name="T24" fmla="*/ 8 w 39"/>
                <a:gd name="T25" fmla="*/ 8 h 115"/>
                <a:gd name="T26" fmla="*/ 8 w 39"/>
                <a:gd name="T2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115">
                  <a:moveTo>
                    <a:pt x="35" y="115"/>
                  </a:moveTo>
                  <a:cubicBezTo>
                    <a:pt x="4" y="115"/>
                    <a:pt x="4" y="115"/>
                    <a:pt x="4" y="115"/>
                  </a:cubicBezTo>
                  <a:cubicBezTo>
                    <a:pt x="1" y="115"/>
                    <a:pt x="0" y="113"/>
                    <a:pt x="0" y="111"/>
                  </a:cubicBezTo>
                  <a:cubicBezTo>
                    <a:pt x="0" y="4"/>
                    <a:pt x="0" y="4"/>
                    <a:pt x="0" y="4"/>
                  </a:cubicBezTo>
                  <a:cubicBezTo>
                    <a:pt x="0" y="2"/>
                    <a:pt x="1" y="0"/>
                    <a:pt x="4" y="0"/>
                  </a:cubicBezTo>
                  <a:cubicBezTo>
                    <a:pt x="35" y="0"/>
                    <a:pt x="35" y="0"/>
                    <a:pt x="35" y="0"/>
                  </a:cubicBezTo>
                  <a:cubicBezTo>
                    <a:pt x="37" y="0"/>
                    <a:pt x="39" y="2"/>
                    <a:pt x="39" y="4"/>
                  </a:cubicBezTo>
                  <a:cubicBezTo>
                    <a:pt x="39" y="111"/>
                    <a:pt x="39" y="111"/>
                    <a:pt x="39" y="111"/>
                  </a:cubicBezTo>
                  <a:cubicBezTo>
                    <a:pt x="39" y="113"/>
                    <a:pt x="37" y="115"/>
                    <a:pt x="35" y="115"/>
                  </a:cubicBezTo>
                  <a:close/>
                  <a:moveTo>
                    <a:pt x="8" y="107"/>
                  </a:moveTo>
                  <a:cubicBezTo>
                    <a:pt x="31" y="107"/>
                    <a:pt x="31" y="107"/>
                    <a:pt x="31" y="107"/>
                  </a:cubicBezTo>
                  <a:cubicBezTo>
                    <a:pt x="31" y="8"/>
                    <a:pt x="31" y="8"/>
                    <a:pt x="31" y="8"/>
                  </a:cubicBezTo>
                  <a:cubicBezTo>
                    <a:pt x="8" y="8"/>
                    <a:pt x="8" y="8"/>
                    <a:pt x="8" y="8"/>
                  </a:cubicBezTo>
                  <a:lnTo>
                    <a:pt x="8" y="107"/>
                  </a:lnTo>
                  <a:close/>
                </a:path>
              </a:pathLst>
            </a:cu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2"/>
                </a:solidFill>
                <a:cs typeface="+mn-ea"/>
                <a:sym typeface="+mn-lt"/>
              </a:endParaRPr>
            </a:p>
          </p:txBody>
        </p:sp>
        <p:sp>
          <p:nvSpPr>
            <p:cNvPr id="38" name="Freeform 347"/>
            <p:cNvSpPr/>
            <p:nvPr/>
          </p:nvSpPr>
          <p:spPr bwMode="auto">
            <a:xfrm>
              <a:off x="5868670" y="2807337"/>
              <a:ext cx="120650" cy="24130"/>
            </a:xfrm>
            <a:custGeom>
              <a:avLst/>
              <a:gdLst>
                <a:gd name="T0" fmla="*/ 35 w 39"/>
                <a:gd name="T1" fmla="*/ 8 h 8"/>
                <a:gd name="T2" fmla="*/ 4 w 39"/>
                <a:gd name="T3" fmla="*/ 8 h 8"/>
                <a:gd name="T4" fmla="*/ 0 w 39"/>
                <a:gd name="T5" fmla="*/ 4 h 8"/>
                <a:gd name="T6" fmla="*/ 4 w 39"/>
                <a:gd name="T7" fmla="*/ 0 h 8"/>
                <a:gd name="T8" fmla="*/ 35 w 39"/>
                <a:gd name="T9" fmla="*/ 0 h 8"/>
                <a:gd name="T10" fmla="*/ 39 w 39"/>
                <a:gd name="T11" fmla="*/ 4 h 8"/>
                <a:gd name="T12" fmla="*/ 35 w 3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9" h="8">
                  <a:moveTo>
                    <a:pt x="35" y="8"/>
                  </a:moveTo>
                  <a:cubicBezTo>
                    <a:pt x="4" y="8"/>
                    <a:pt x="4" y="8"/>
                    <a:pt x="4" y="8"/>
                  </a:cubicBezTo>
                  <a:cubicBezTo>
                    <a:pt x="1" y="8"/>
                    <a:pt x="0" y="6"/>
                    <a:pt x="0" y="4"/>
                  </a:cubicBezTo>
                  <a:cubicBezTo>
                    <a:pt x="0" y="1"/>
                    <a:pt x="1" y="0"/>
                    <a:pt x="4" y="0"/>
                  </a:cubicBezTo>
                  <a:cubicBezTo>
                    <a:pt x="35" y="0"/>
                    <a:pt x="35" y="0"/>
                    <a:pt x="35" y="0"/>
                  </a:cubicBezTo>
                  <a:cubicBezTo>
                    <a:pt x="37" y="0"/>
                    <a:pt x="39" y="1"/>
                    <a:pt x="39" y="4"/>
                  </a:cubicBezTo>
                  <a:cubicBezTo>
                    <a:pt x="39" y="6"/>
                    <a:pt x="37" y="8"/>
                    <a:pt x="35" y="8"/>
                  </a:cubicBezTo>
                  <a:close/>
                </a:path>
              </a:pathLst>
            </a:cu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2"/>
                </a:solidFill>
                <a:cs typeface="+mn-ea"/>
                <a:sym typeface="+mn-lt"/>
              </a:endParaRPr>
            </a:p>
          </p:txBody>
        </p:sp>
        <p:sp>
          <p:nvSpPr>
            <p:cNvPr id="39" name="Freeform 348"/>
            <p:cNvSpPr/>
            <p:nvPr/>
          </p:nvSpPr>
          <p:spPr bwMode="auto">
            <a:xfrm>
              <a:off x="5868670" y="2600962"/>
              <a:ext cx="120650" cy="25400"/>
            </a:xfrm>
            <a:custGeom>
              <a:avLst/>
              <a:gdLst>
                <a:gd name="T0" fmla="*/ 35 w 39"/>
                <a:gd name="T1" fmla="*/ 8 h 8"/>
                <a:gd name="T2" fmla="*/ 4 w 39"/>
                <a:gd name="T3" fmla="*/ 8 h 8"/>
                <a:gd name="T4" fmla="*/ 0 w 39"/>
                <a:gd name="T5" fmla="*/ 4 h 8"/>
                <a:gd name="T6" fmla="*/ 4 w 39"/>
                <a:gd name="T7" fmla="*/ 0 h 8"/>
                <a:gd name="T8" fmla="*/ 35 w 39"/>
                <a:gd name="T9" fmla="*/ 0 h 8"/>
                <a:gd name="T10" fmla="*/ 39 w 39"/>
                <a:gd name="T11" fmla="*/ 4 h 8"/>
                <a:gd name="T12" fmla="*/ 35 w 3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9" h="8">
                  <a:moveTo>
                    <a:pt x="35" y="8"/>
                  </a:moveTo>
                  <a:cubicBezTo>
                    <a:pt x="4" y="8"/>
                    <a:pt x="4" y="8"/>
                    <a:pt x="4" y="8"/>
                  </a:cubicBezTo>
                  <a:cubicBezTo>
                    <a:pt x="1" y="8"/>
                    <a:pt x="0" y="6"/>
                    <a:pt x="0" y="4"/>
                  </a:cubicBezTo>
                  <a:cubicBezTo>
                    <a:pt x="0" y="2"/>
                    <a:pt x="1" y="0"/>
                    <a:pt x="4" y="0"/>
                  </a:cubicBezTo>
                  <a:cubicBezTo>
                    <a:pt x="35" y="0"/>
                    <a:pt x="35" y="0"/>
                    <a:pt x="35" y="0"/>
                  </a:cubicBezTo>
                  <a:cubicBezTo>
                    <a:pt x="37" y="0"/>
                    <a:pt x="39" y="2"/>
                    <a:pt x="39" y="4"/>
                  </a:cubicBezTo>
                  <a:cubicBezTo>
                    <a:pt x="39" y="6"/>
                    <a:pt x="37" y="8"/>
                    <a:pt x="35" y="8"/>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2"/>
                </a:solidFill>
                <a:cs typeface="+mn-ea"/>
                <a:sym typeface="+mn-lt"/>
              </a:endParaRPr>
            </a:p>
          </p:txBody>
        </p:sp>
      </p:grpSp>
      <p:grpSp>
        <p:nvGrpSpPr>
          <p:cNvPr id="46" name="组合 45"/>
          <p:cNvGrpSpPr/>
          <p:nvPr/>
        </p:nvGrpSpPr>
        <p:grpSpPr>
          <a:xfrm>
            <a:off x="2979824" y="3190394"/>
            <a:ext cx="121199" cy="514084"/>
            <a:chOff x="2979824" y="3220087"/>
            <a:chExt cx="121199" cy="514084"/>
          </a:xfrm>
        </p:grpSpPr>
        <p:cxnSp>
          <p:nvCxnSpPr>
            <p:cNvPr id="5" name="直接连接符 4"/>
            <p:cNvCxnSpPr/>
            <p:nvPr/>
          </p:nvCxnSpPr>
          <p:spPr>
            <a:xfrm flipV="1">
              <a:off x="3040424" y="3220087"/>
              <a:ext cx="0" cy="415857"/>
            </a:xfrm>
            <a:prstGeom prst="line">
              <a:avLst/>
            </a:prstGeom>
            <a:ln w="6350">
              <a:solidFill>
                <a:schemeClr val="accent5">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2979824" y="3612972"/>
              <a:ext cx="121199" cy="121199"/>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7" name="组合 46"/>
          <p:cNvGrpSpPr/>
          <p:nvPr/>
        </p:nvGrpSpPr>
        <p:grpSpPr>
          <a:xfrm>
            <a:off x="6037666" y="3190394"/>
            <a:ext cx="121199" cy="514084"/>
            <a:chOff x="2979824" y="3220087"/>
            <a:chExt cx="121199" cy="514084"/>
          </a:xfrm>
        </p:grpSpPr>
        <p:cxnSp>
          <p:nvCxnSpPr>
            <p:cNvPr id="48" name="直接连接符 47"/>
            <p:cNvCxnSpPr/>
            <p:nvPr/>
          </p:nvCxnSpPr>
          <p:spPr>
            <a:xfrm flipV="1">
              <a:off x="3040424" y="3220087"/>
              <a:ext cx="0" cy="415857"/>
            </a:xfrm>
            <a:prstGeom prst="line">
              <a:avLst/>
            </a:prstGeom>
            <a:ln w="6350">
              <a:solidFill>
                <a:schemeClr val="accent5">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2979824" y="3612972"/>
              <a:ext cx="121199" cy="121199"/>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0" name="组合 49"/>
          <p:cNvGrpSpPr/>
          <p:nvPr/>
        </p:nvGrpSpPr>
        <p:grpSpPr>
          <a:xfrm>
            <a:off x="9095635" y="3190394"/>
            <a:ext cx="121199" cy="514084"/>
            <a:chOff x="2979824" y="3220087"/>
            <a:chExt cx="121199" cy="514084"/>
          </a:xfrm>
        </p:grpSpPr>
        <p:cxnSp>
          <p:nvCxnSpPr>
            <p:cNvPr id="51" name="直接连接符 50"/>
            <p:cNvCxnSpPr/>
            <p:nvPr/>
          </p:nvCxnSpPr>
          <p:spPr>
            <a:xfrm flipV="1">
              <a:off x="3040424" y="3220087"/>
              <a:ext cx="0" cy="415857"/>
            </a:xfrm>
            <a:prstGeom prst="line">
              <a:avLst/>
            </a:prstGeom>
            <a:ln w="6350">
              <a:solidFill>
                <a:schemeClr val="accent5">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2" name="椭圆 51"/>
            <p:cNvSpPr/>
            <p:nvPr/>
          </p:nvSpPr>
          <p:spPr>
            <a:xfrm>
              <a:off x="2979824" y="3612972"/>
              <a:ext cx="121199" cy="121199"/>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52899" y="0"/>
            <a:ext cx="3886200" cy="6858000"/>
          </a:xfrm>
          <a:prstGeom prst="rect">
            <a:avLst/>
          </a:prstGeom>
          <a:solidFill>
            <a:schemeClr val="accent5">
              <a:lumMod val="50000"/>
            </a:schemeClr>
          </a:solidFill>
          <a:ln>
            <a:noFill/>
          </a:ln>
          <a:effectLst>
            <a:outerShdw blurRad="2540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 name="矩形 2"/>
          <p:cNvSpPr/>
          <p:nvPr/>
        </p:nvSpPr>
        <p:spPr>
          <a:xfrm>
            <a:off x="1667219" y="1881129"/>
            <a:ext cx="8857561" cy="3602515"/>
          </a:xfrm>
          <a:prstGeom prst="rect">
            <a:avLst/>
          </a:prstGeom>
          <a:solidFill>
            <a:schemeClr val="bg1"/>
          </a:solidFill>
          <a:ln>
            <a:noFill/>
          </a:ln>
          <a:effectLst>
            <a:outerShdw blurRad="2540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 name="PA_文本框 4"/>
          <p:cNvSpPr txBox="1"/>
          <p:nvPr/>
        </p:nvSpPr>
        <p:spPr>
          <a:xfrm>
            <a:off x="4072165" y="3063309"/>
            <a:ext cx="4073068" cy="768350"/>
          </a:xfrm>
          <a:prstGeom prst="rect">
            <a:avLst/>
          </a:prstGeom>
          <a:noFill/>
        </p:spPr>
        <p:txBody>
          <a:bodyPr rIns="36000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4800" dirty="0">
                <a:solidFill>
                  <a:schemeClr val="accent5">
                    <a:lumMod val="50000"/>
                  </a:schemeClr>
                </a:solidFill>
                <a:cs typeface="+mn-ea"/>
                <a:sym typeface="+mn-lt"/>
              </a:rPr>
              <a:t>战略规划</a:t>
            </a:r>
            <a:endParaRPr lang="zh-CN" altLang="en-US" sz="4800" dirty="0">
              <a:solidFill>
                <a:schemeClr val="accent5">
                  <a:lumMod val="50000"/>
                </a:schemeClr>
              </a:solidFill>
              <a:cs typeface="+mn-ea"/>
              <a:sym typeface="+mn-lt"/>
            </a:endParaRPr>
          </a:p>
        </p:txBody>
      </p:sp>
      <p:cxnSp>
        <p:nvCxnSpPr>
          <p:cNvPr id="10" name="PA_直接连接符 9"/>
          <p:cNvCxnSpPr/>
          <p:nvPr/>
        </p:nvCxnSpPr>
        <p:spPr>
          <a:xfrm>
            <a:off x="4072165" y="3830071"/>
            <a:ext cx="4073068" cy="0"/>
          </a:xfrm>
          <a:prstGeom prst="line">
            <a:avLst/>
          </a:prstGeom>
          <a:ln w="63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5561017" y="2667438"/>
            <a:ext cx="1095364"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accent5">
                    <a:lumMod val="50000"/>
                  </a:schemeClr>
                </a:solidFill>
                <a:cs typeface="+mn-ea"/>
                <a:sym typeface="+mn-lt"/>
              </a:rPr>
              <a:t>PART 03</a:t>
            </a:r>
            <a:endParaRPr lang="zh-CN" altLang="en-US" dirty="0">
              <a:solidFill>
                <a:schemeClr val="accent5">
                  <a:lumMod val="50000"/>
                </a:schemeClr>
              </a:solidFill>
              <a:cs typeface="+mn-ea"/>
              <a:sym typeface="+mn-lt"/>
            </a:endParaRPr>
          </a:p>
        </p:txBody>
      </p:sp>
      <p:sp>
        <p:nvSpPr>
          <p:cNvPr id="11" name="矩形 10"/>
          <p:cNvSpPr/>
          <p:nvPr/>
        </p:nvSpPr>
        <p:spPr>
          <a:xfrm>
            <a:off x="4188792" y="4079829"/>
            <a:ext cx="1146468" cy="27699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Wingdings" panose="05000000000000000000" pitchFamily="2" charset="2"/>
              <a:buChar char="p"/>
              <a:defRPr/>
            </a:pPr>
            <a:r>
              <a:rPr lang="zh-CN" altLang="en-US" sz="1200" dirty="0">
                <a:solidFill>
                  <a:srgbClr val="284967"/>
                </a:solidFill>
                <a:cs typeface="+mn-ea"/>
                <a:sym typeface="+mn-lt"/>
              </a:rPr>
              <a:t>未来规划</a:t>
            </a:r>
            <a:endParaRPr lang="zh-CN" altLang="en-US" sz="1200" dirty="0">
              <a:solidFill>
                <a:srgbClr val="284967"/>
              </a:solidFill>
              <a:cs typeface="+mn-ea"/>
              <a:sym typeface="+mn-lt"/>
            </a:endParaRPr>
          </a:p>
        </p:txBody>
      </p:sp>
      <p:sp>
        <p:nvSpPr>
          <p:cNvPr id="12" name="矩形 11"/>
          <p:cNvSpPr/>
          <p:nvPr/>
        </p:nvSpPr>
        <p:spPr>
          <a:xfrm>
            <a:off x="5526039" y="4079829"/>
            <a:ext cx="1146468" cy="27699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Wingdings" panose="05000000000000000000" pitchFamily="2" charset="2"/>
              <a:buChar char="p"/>
              <a:defRPr/>
            </a:pPr>
            <a:r>
              <a:rPr lang="zh-CN" altLang="en-US" sz="1200" dirty="0">
                <a:solidFill>
                  <a:srgbClr val="284967"/>
                </a:solidFill>
                <a:cs typeface="+mn-ea"/>
                <a:sym typeface="+mn-lt"/>
              </a:rPr>
              <a:t>市场策略</a:t>
            </a:r>
            <a:endParaRPr lang="zh-CN" altLang="en-US" sz="1200" dirty="0">
              <a:solidFill>
                <a:srgbClr val="284967"/>
              </a:solidFill>
              <a:cs typeface="+mn-ea"/>
              <a:sym typeface="+mn-lt"/>
            </a:endParaRPr>
          </a:p>
        </p:txBody>
      </p:sp>
      <p:sp>
        <p:nvSpPr>
          <p:cNvPr id="13" name="矩形 12"/>
          <p:cNvSpPr/>
          <p:nvPr/>
        </p:nvSpPr>
        <p:spPr>
          <a:xfrm>
            <a:off x="6863286" y="4079829"/>
            <a:ext cx="1146468" cy="27699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Wingdings" panose="05000000000000000000" pitchFamily="2" charset="2"/>
              <a:buChar char="p"/>
              <a:defRPr/>
            </a:pPr>
            <a:r>
              <a:rPr lang="zh-CN" altLang="en-US" sz="1200" dirty="0">
                <a:solidFill>
                  <a:srgbClr val="284967"/>
                </a:solidFill>
                <a:cs typeface="+mn-ea"/>
                <a:sym typeface="+mn-lt"/>
              </a:rPr>
              <a:t>执行计划</a:t>
            </a:r>
            <a:endParaRPr lang="zh-CN" altLang="en-US" sz="1200" dirty="0">
              <a:solidFill>
                <a:srgbClr val="284967"/>
              </a:solidFill>
              <a:cs typeface="+mn-ea"/>
              <a:sym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47127" y="780978"/>
            <a:ext cx="2497745" cy="461665"/>
          </a:xfrm>
          <a:prstGeom prst="rect">
            <a:avLst/>
          </a:prstGeom>
          <a:solidFill>
            <a:schemeClr val="accent5">
              <a:lumMod val="50000"/>
            </a:schemeClr>
          </a:solidFill>
          <a:ln>
            <a:noFill/>
          </a:ln>
          <a:effectLst>
            <a:outerShdw blurRad="50800" dist="38100" dir="5400000" algn="t"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2400" dirty="0">
                <a:solidFill>
                  <a:schemeClr val="bg1"/>
                </a:solidFill>
                <a:cs typeface="+mn-ea"/>
                <a:sym typeface="+mn-lt"/>
              </a:rPr>
              <a:t>未来规划</a:t>
            </a:r>
            <a:endParaRPr lang="zh-CN" altLang="en-US" sz="2400" dirty="0">
              <a:solidFill>
                <a:schemeClr val="bg1"/>
              </a:solidFill>
              <a:cs typeface="+mn-ea"/>
              <a:sym typeface="+mn-lt"/>
            </a:endParaRPr>
          </a:p>
        </p:txBody>
      </p:sp>
      <p:sp>
        <p:nvSpPr>
          <p:cNvPr id="3" name="矩形: 圆角 2"/>
          <p:cNvSpPr/>
          <p:nvPr/>
        </p:nvSpPr>
        <p:spPr>
          <a:xfrm>
            <a:off x="1519437" y="2581553"/>
            <a:ext cx="2781300" cy="762000"/>
          </a:xfrm>
          <a:prstGeom prst="round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4" name="矩形 3"/>
          <p:cNvSpPr/>
          <p:nvPr/>
        </p:nvSpPr>
        <p:spPr>
          <a:xfrm>
            <a:off x="2485651" y="2132228"/>
            <a:ext cx="1210588" cy="338554"/>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zh-CN" altLang="zh-CN" sz="1600" b="1" dirty="0">
                <a:solidFill>
                  <a:schemeClr val="accent5">
                    <a:lumMod val="50000"/>
                  </a:schemeClr>
                </a:solidFill>
                <a:cs typeface="+mn-ea"/>
                <a:sym typeface="+mn-lt"/>
              </a:rPr>
              <a:t>输入短标题</a:t>
            </a:r>
            <a:endParaRPr lang="zh-CN" altLang="zh-CN" sz="1600" b="1" dirty="0">
              <a:solidFill>
                <a:schemeClr val="accent5">
                  <a:lumMod val="50000"/>
                </a:schemeClr>
              </a:solidFill>
              <a:cs typeface="+mn-ea"/>
              <a:sym typeface="+mn-lt"/>
            </a:endParaRPr>
          </a:p>
        </p:txBody>
      </p:sp>
      <p:sp>
        <p:nvSpPr>
          <p:cNvPr id="5" name="文本框 66"/>
          <p:cNvSpPr txBox="1">
            <a:spLocks noChangeArrowheads="1"/>
          </p:cNvSpPr>
          <p:nvPr/>
        </p:nvSpPr>
        <p:spPr bwMode="auto">
          <a:xfrm>
            <a:off x="1703587" y="2716331"/>
            <a:ext cx="2413000" cy="472950"/>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eaLnBrk="0" fontAlgn="base" hangingPunct="0">
              <a:lnSpc>
                <a:spcPct val="130000"/>
              </a:lnSpc>
              <a:spcBef>
                <a:spcPct val="0"/>
              </a:spcBef>
              <a:spcAft>
                <a:spcPct val="0"/>
              </a:spcAft>
            </a:pPr>
            <a:r>
              <a:rPr lang="zh-CN" altLang="en-US" sz="1000" dirty="0">
                <a:solidFill>
                  <a:schemeClr val="tx1">
                    <a:lumMod val="65000"/>
                    <a:lumOff val="35000"/>
                  </a:schemeClr>
                </a:solidFill>
                <a:cs typeface="+mn-ea"/>
                <a:sym typeface="+mn-lt"/>
              </a:rPr>
              <a:t>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grpSp>
        <p:nvGrpSpPr>
          <p:cNvPr id="6" name="组合 5"/>
          <p:cNvGrpSpPr/>
          <p:nvPr/>
        </p:nvGrpSpPr>
        <p:grpSpPr>
          <a:xfrm>
            <a:off x="7361436" y="4361397"/>
            <a:ext cx="2781300" cy="762000"/>
            <a:chOff x="8153400" y="3670300"/>
            <a:chExt cx="2781300" cy="762000"/>
          </a:xfrm>
          <a:solidFill>
            <a:schemeClr val="bg1">
              <a:lumMod val="95000"/>
            </a:schemeClr>
          </a:solidFill>
          <a:effectLst>
            <a:outerShdw blurRad="50800" dist="38100" dir="5400000" algn="t" rotWithShape="0">
              <a:prstClr val="black">
                <a:alpha val="40000"/>
              </a:prstClr>
            </a:outerShdw>
          </a:effectLst>
        </p:grpSpPr>
        <p:sp>
          <p:nvSpPr>
            <p:cNvPr id="7" name="矩形: 圆角 6"/>
            <p:cNvSpPr/>
            <p:nvPr/>
          </p:nvSpPr>
          <p:spPr>
            <a:xfrm>
              <a:off x="8153400" y="3670300"/>
              <a:ext cx="2781300" cy="76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8" name="文本框 66"/>
            <p:cNvSpPr txBox="1">
              <a:spLocks noChangeArrowheads="1"/>
            </p:cNvSpPr>
            <p:nvPr/>
          </p:nvSpPr>
          <p:spPr bwMode="auto">
            <a:xfrm>
              <a:off x="8337550" y="3805078"/>
              <a:ext cx="2413000" cy="492443"/>
            </a:xfrm>
            <a:prstGeom prst="rect">
              <a:avLst/>
            </a:prstGeom>
            <a:grpFill/>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eaLnBrk="0" fontAlgn="base" hangingPunct="0">
                <a:lnSpc>
                  <a:spcPct val="130000"/>
                </a:lnSpc>
                <a:spcBef>
                  <a:spcPct val="0"/>
                </a:spcBef>
                <a:spcAft>
                  <a:spcPct val="0"/>
                </a:spcAft>
              </a:pPr>
              <a:r>
                <a:rPr lang="zh-CN" altLang="en-US" sz="1000" dirty="0">
                  <a:solidFill>
                    <a:schemeClr val="tx1">
                      <a:lumMod val="65000"/>
                      <a:lumOff val="35000"/>
                    </a:schemeClr>
                  </a:solidFill>
                  <a:cs typeface="+mn-ea"/>
                  <a:sym typeface="+mn-lt"/>
                </a:rPr>
                <a:t>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grpSp>
      <p:grpSp>
        <p:nvGrpSpPr>
          <p:cNvPr id="9" name="组合 8"/>
          <p:cNvGrpSpPr/>
          <p:nvPr/>
        </p:nvGrpSpPr>
        <p:grpSpPr>
          <a:xfrm>
            <a:off x="6307336" y="2581553"/>
            <a:ext cx="2781300" cy="762000"/>
            <a:chOff x="7467600" y="2667000"/>
            <a:chExt cx="2781300" cy="762000"/>
          </a:xfrm>
          <a:solidFill>
            <a:schemeClr val="accent5">
              <a:lumMod val="50000"/>
            </a:schemeClr>
          </a:solidFill>
          <a:effectLst>
            <a:outerShdw blurRad="50800" dist="38100" dir="5400000" algn="t" rotWithShape="0">
              <a:prstClr val="black">
                <a:alpha val="40000"/>
              </a:prstClr>
            </a:outerShdw>
          </a:effectLst>
        </p:grpSpPr>
        <p:sp>
          <p:nvSpPr>
            <p:cNvPr id="10" name="矩形: 圆角 9"/>
            <p:cNvSpPr/>
            <p:nvPr/>
          </p:nvSpPr>
          <p:spPr>
            <a:xfrm>
              <a:off x="7467600" y="2667000"/>
              <a:ext cx="2781300" cy="76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1" name="文本框 66"/>
            <p:cNvSpPr txBox="1">
              <a:spLocks noChangeArrowheads="1"/>
            </p:cNvSpPr>
            <p:nvPr/>
          </p:nvSpPr>
          <p:spPr bwMode="auto">
            <a:xfrm>
              <a:off x="7651750" y="2801777"/>
              <a:ext cx="2413000" cy="492443"/>
            </a:xfrm>
            <a:prstGeom prst="rect">
              <a:avLst/>
            </a:prstGeom>
            <a:grpFill/>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eaLnBrk="0" fontAlgn="base" hangingPunct="0">
                <a:lnSpc>
                  <a:spcPct val="130000"/>
                </a:lnSpc>
                <a:spcBef>
                  <a:spcPct val="0"/>
                </a:spcBef>
                <a:spcAft>
                  <a:spcPct val="0"/>
                </a:spcAft>
              </a:pPr>
              <a:r>
                <a:rPr lang="zh-CN" altLang="en-US" sz="1000" dirty="0">
                  <a:solidFill>
                    <a:schemeClr val="bg1"/>
                  </a:solidFill>
                  <a:cs typeface="+mn-ea"/>
                  <a:sym typeface="+mn-lt"/>
                </a:rPr>
                <a:t>点击添加文字内容点击添加文字内容点击添加文字内容点击添加文字内容</a:t>
              </a:r>
              <a:endParaRPr lang="zh-CN" altLang="en-US" sz="1000" dirty="0">
                <a:solidFill>
                  <a:schemeClr val="bg1"/>
                </a:solidFill>
                <a:cs typeface="+mn-ea"/>
                <a:sym typeface="+mn-lt"/>
              </a:endParaRPr>
            </a:p>
          </p:txBody>
        </p:sp>
      </p:grpSp>
      <p:grpSp>
        <p:nvGrpSpPr>
          <p:cNvPr id="12" name="组合 11"/>
          <p:cNvGrpSpPr/>
          <p:nvPr/>
        </p:nvGrpSpPr>
        <p:grpSpPr>
          <a:xfrm>
            <a:off x="2725937" y="4361397"/>
            <a:ext cx="2781300" cy="762000"/>
            <a:chOff x="3517901" y="3733800"/>
            <a:chExt cx="2781300" cy="762000"/>
          </a:xfrm>
          <a:solidFill>
            <a:schemeClr val="accent5">
              <a:lumMod val="50000"/>
            </a:schemeClr>
          </a:solidFill>
          <a:effectLst>
            <a:outerShdw blurRad="50800" dist="38100" dir="5400000" algn="t" rotWithShape="0">
              <a:prstClr val="black">
                <a:alpha val="40000"/>
              </a:prstClr>
            </a:outerShdw>
          </a:effectLst>
        </p:grpSpPr>
        <p:sp>
          <p:nvSpPr>
            <p:cNvPr id="13" name="矩形: 圆角 12"/>
            <p:cNvSpPr/>
            <p:nvPr/>
          </p:nvSpPr>
          <p:spPr>
            <a:xfrm>
              <a:off x="3517901" y="3733800"/>
              <a:ext cx="2781300" cy="76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4" name="文本框 66"/>
            <p:cNvSpPr txBox="1">
              <a:spLocks noChangeArrowheads="1"/>
            </p:cNvSpPr>
            <p:nvPr/>
          </p:nvSpPr>
          <p:spPr bwMode="auto">
            <a:xfrm>
              <a:off x="3702051" y="3878325"/>
              <a:ext cx="2413000" cy="492443"/>
            </a:xfrm>
            <a:prstGeom prst="rect">
              <a:avLst/>
            </a:prstGeom>
            <a:grpFill/>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eaLnBrk="0" fontAlgn="base" hangingPunct="0">
                <a:lnSpc>
                  <a:spcPct val="130000"/>
                </a:lnSpc>
                <a:spcBef>
                  <a:spcPct val="0"/>
                </a:spcBef>
                <a:spcAft>
                  <a:spcPct val="0"/>
                </a:spcAft>
              </a:pPr>
              <a:r>
                <a:rPr lang="zh-CN" altLang="en-US" sz="1000" dirty="0">
                  <a:solidFill>
                    <a:schemeClr val="bg1"/>
                  </a:solidFill>
                  <a:cs typeface="+mn-ea"/>
                  <a:sym typeface="+mn-lt"/>
                </a:rPr>
                <a:t>点击添加文字内容点击添加文字内容点击添加文字内容点击添加文字内容</a:t>
              </a:r>
              <a:endParaRPr lang="zh-CN" altLang="en-US" sz="1000" dirty="0">
                <a:solidFill>
                  <a:schemeClr val="bg1"/>
                </a:solidFill>
                <a:cs typeface="+mn-ea"/>
                <a:sym typeface="+mn-lt"/>
              </a:endParaRPr>
            </a:p>
          </p:txBody>
        </p:sp>
      </p:grpSp>
      <p:sp>
        <p:nvSpPr>
          <p:cNvPr id="15" name="矩形 14"/>
          <p:cNvSpPr/>
          <p:nvPr/>
        </p:nvSpPr>
        <p:spPr>
          <a:xfrm>
            <a:off x="7306569" y="2132228"/>
            <a:ext cx="1210588" cy="338554"/>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zh-CN" altLang="zh-CN" sz="1600" b="1" dirty="0">
                <a:solidFill>
                  <a:schemeClr val="accent5">
                    <a:lumMod val="50000"/>
                  </a:schemeClr>
                </a:solidFill>
                <a:cs typeface="+mn-ea"/>
                <a:sym typeface="+mn-lt"/>
              </a:rPr>
              <a:t>输入短标题</a:t>
            </a:r>
            <a:endParaRPr lang="zh-CN" altLang="zh-CN" sz="1600" b="1" dirty="0">
              <a:solidFill>
                <a:schemeClr val="accent5">
                  <a:lumMod val="50000"/>
                </a:schemeClr>
              </a:solidFill>
              <a:cs typeface="+mn-ea"/>
              <a:sym typeface="+mn-lt"/>
            </a:endParaRPr>
          </a:p>
        </p:txBody>
      </p:sp>
      <p:sp>
        <p:nvSpPr>
          <p:cNvPr id="16" name="矩形 15"/>
          <p:cNvSpPr/>
          <p:nvPr/>
        </p:nvSpPr>
        <p:spPr>
          <a:xfrm>
            <a:off x="3742720" y="3941428"/>
            <a:ext cx="1210588" cy="338554"/>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zh-CN" altLang="zh-CN" sz="1600" b="1" dirty="0">
                <a:solidFill>
                  <a:schemeClr val="accent5">
                    <a:lumMod val="50000"/>
                  </a:schemeClr>
                </a:solidFill>
                <a:cs typeface="+mn-ea"/>
                <a:sym typeface="+mn-lt"/>
              </a:rPr>
              <a:t>输入短标题</a:t>
            </a:r>
            <a:endParaRPr lang="zh-CN" altLang="zh-CN" sz="1600" b="1" dirty="0">
              <a:solidFill>
                <a:schemeClr val="accent5">
                  <a:lumMod val="50000"/>
                </a:schemeClr>
              </a:solidFill>
              <a:cs typeface="+mn-ea"/>
              <a:sym typeface="+mn-lt"/>
            </a:endParaRPr>
          </a:p>
        </p:txBody>
      </p:sp>
      <p:sp>
        <p:nvSpPr>
          <p:cNvPr id="17" name="矩形 16"/>
          <p:cNvSpPr/>
          <p:nvPr/>
        </p:nvSpPr>
        <p:spPr>
          <a:xfrm>
            <a:off x="8374410" y="3925708"/>
            <a:ext cx="1210588" cy="338554"/>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zh-CN" altLang="zh-CN" sz="1600" b="1" dirty="0">
                <a:solidFill>
                  <a:schemeClr val="accent5">
                    <a:lumMod val="50000"/>
                  </a:schemeClr>
                </a:solidFill>
                <a:cs typeface="+mn-ea"/>
                <a:sym typeface="+mn-lt"/>
              </a:rPr>
              <a:t>输入短标题</a:t>
            </a:r>
            <a:endParaRPr lang="zh-CN" altLang="zh-CN" sz="1600" b="1" dirty="0">
              <a:solidFill>
                <a:schemeClr val="accent5">
                  <a:lumMod val="50000"/>
                </a:schemeClr>
              </a:solidFill>
              <a:cs typeface="+mn-ea"/>
              <a:sym typeface="+mn-lt"/>
            </a:endParaRPr>
          </a:p>
        </p:txBody>
      </p:sp>
      <p:sp>
        <p:nvSpPr>
          <p:cNvPr id="18" name="椭圆 17"/>
          <p:cNvSpPr/>
          <p:nvPr/>
        </p:nvSpPr>
        <p:spPr>
          <a:xfrm>
            <a:off x="1983563" y="2115606"/>
            <a:ext cx="368300" cy="368300"/>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5">
                    <a:lumMod val="50000"/>
                  </a:schemeClr>
                </a:solidFill>
                <a:cs typeface="+mn-ea"/>
                <a:sym typeface="+mn-lt"/>
              </a:rPr>
              <a:t>1</a:t>
            </a:r>
            <a:endParaRPr lang="zh-CN" altLang="en-US" dirty="0">
              <a:solidFill>
                <a:schemeClr val="accent5">
                  <a:lumMod val="50000"/>
                </a:schemeClr>
              </a:solidFill>
              <a:cs typeface="+mn-ea"/>
              <a:sym typeface="+mn-lt"/>
            </a:endParaRPr>
          </a:p>
        </p:txBody>
      </p:sp>
      <p:sp>
        <p:nvSpPr>
          <p:cNvPr id="19" name="椭圆 18"/>
          <p:cNvSpPr/>
          <p:nvPr/>
        </p:nvSpPr>
        <p:spPr>
          <a:xfrm>
            <a:off x="6806674" y="2119528"/>
            <a:ext cx="368300" cy="368300"/>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5">
                    <a:lumMod val="50000"/>
                  </a:schemeClr>
                </a:solidFill>
                <a:cs typeface="+mn-ea"/>
                <a:sym typeface="+mn-lt"/>
              </a:rPr>
              <a:t>2</a:t>
            </a:r>
            <a:endParaRPr lang="zh-CN" altLang="en-US" dirty="0">
              <a:solidFill>
                <a:schemeClr val="accent5">
                  <a:lumMod val="50000"/>
                </a:schemeClr>
              </a:solidFill>
              <a:cs typeface="+mn-ea"/>
              <a:sym typeface="+mn-lt"/>
            </a:endParaRPr>
          </a:p>
        </p:txBody>
      </p:sp>
      <p:sp>
        <p:nvSpPr>
          <p:cNvPr id="20" name="椭圆 19"/>
          <p:cNvSpPr/>
          <p:nvPr/>
        </p:nvSpPr>
        <p:spPr>
          <a:xfrm>
            <a:off x="3246637" y="3941428"/>
            <a:ext cx="368300" cy="368300"/>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5">
                    <a:lumMod val="50000"/>
                  </a:schemeClr>
                </a:solidFill>
                <a:cs typeface="+mn-ea"/>
                <a:sym typeface="+mn-lt"/>
              </a:rPr>
              <a:t>3</a:t>
            </a:r>
            <a:endParaRPr lang="zh-CN" altLang="en-US" dirty="0">
              <a:solidFill>
                <a:schemeClr val="accent5">
                  <a:lumMod val="50000"/>
                </a:schemeClr>
              </a:solidFill>
              <a:cs typeface="+mn-ea"/>
              <a:sym typeface="+mn-lt"/>
            </a:endParaRPr>
          </a:p>
        </p:txBody>
      </p:sp>
      <p:sp>
        <p:nvSpPr>
          <p:cNvPr id="21" name="椭圆 20"/>
          <p:cNvSpPr/>
          <p:nvPr/>
        </p:nvSpPr>
        <p:spPr>
          <a:xfrm>
            <a:off x="7925604" y="3925708"/>
            <a:ext cx="368300" cy="368300"/>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5">
                    <a:lumMod val="50000"/>
                  </a:schemeClr>
                </a:solidFill>
                <a:cs typeface="+mn-ea"/>
                <a:sym typeface="+mn-lt"/>
              </a:rPr>
              <a:t>4</a:t>
            </a:r>
            <a:endParaRPr lang="zh-CN" altLang="en-US" dirty="0">
              <a:solidFill>
                <a:schemeClr val="accent5">
                  <a:lumMod val="50000"/>
                </a:schemeClr>
              </a:solidFill>
              <a:cs typeface="+mn-ea"/>
              <a:sym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47127" y="780978"/>
            <a:ext cx="2497745" cy="461665"/>
          </a:xfrm>
          <a:prstGeom prst="rect">
            <a:avLst/>
          </a:prstGeom>
          <a:solidFill>
            <a:schemeClr val="accent5">
              <a:lumMod val="50000"/>
            </a:schemeClr>
          </a:solidFill>
          <a:ln>
            <a:noFill/>
          </a:ln>
          <a:effectLst>
            <a:outerShdw blurRad="50800" dist="38100" dir="5400000" algn="t"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2400" dirty="0">
                <a:solidFill>
                  <a:schemeClr val="bg1"/>
                </a:solidFill>
                <a:cs typeface="+mn-ea"/>
                <a:sym typeface="+mn-lt"/>
              </a:rPr>
              <a:t>市场策略</a:t>
            </a:r>
            <a:endParaRPr lang="zh-CN" altLang="en-US" sz="2400" dirty="0">
              <a:solidFill>
                <a:schemeClr val="bg1"/>
              </a:solidFill>
              <a:cs typeface="+mn-ea"/>
              <a:sym typeface="+mn-lt"/>
            </a:endParaRPr>
          </a:p>
        </p:txBody>
      </p:sp>
      <p:grpSp>
        <p:nvGrpSpPr>
          <p:cNvPr id="140" name="组合 139"/>
          <p:cNvGrpSpPr/>
          <p:nvPr/>
        </p:nvGrpSpPr>
        <p:grpSpPr>
          <a:xfrm>
            <a:off x="8035431" y="2112394"/>
            <a:ext cx="280614" cy="220751"/>
            <a:chOff x="8187831" y="1656076"/>
            <a:chExt cx="280614" cy="220751"/>
          </a:xfrm>
          <a:solidFill>
            <a:schemeClr val="accent5">
              <a:lumMod val="50000"/>
            </a:schemeClr>
          </a:solidFill>
        </p:grpSpPr>
        <p:sp>
          <p:nvSpPr>
            <p:cNvPr id="95" name="Freeform 14"/>
            <p:cNvSpPr>
              <a:spLocks noEditPoints="1"/>
            </p:cNvSpPr>
            <p:nvPr/>
          </p:nvSpPr>
          <p:spPr bwMode="auto">
            <a:xfrm>
              <a:off x="8255178" y="1686008"/>
              <a:ext cx="145919" cy="82314"/>
            </a:xfrm>
            <a:custGeom>
              <a:avLst/>
              <a:gdLst>
                <a:gd name="T0" fmla="*/ 6 w 15"/>
                <a:gd name="T1" fmla="*/ 8 h 8"/>
                <a:gd name="T2" fmla="*/ 6 w 15"/>
                <a:gd name="T3" fmla="*/ 7 h 8"/>
                <a:gd name="T4" fmla="*/ 7 w 15"/>
                <a:gd name="T5" fmla="*/ 7 h 8"/>
                <a:gd name="T6" fmla="*/ 8 w 15"/>
                <a:gd name="T7" fmla="*/ 7 h 8"/>
                <a:gd name="T8" fmla="*/ 8 w 15"/>
                <a:gd name="T9" fmla="*/ 7 h 8"/>
                <a:gd name="T10" fmla="*/ 8 w 15"/>
                <a:gd name="T11" fmla="*/ 8 h 8"/>
                <a:gd name="T12" fmla="*/ 15 w 15"/>
                <a:gd name="T13" fmla="*/ 5 h 8"/>
                <a:gd name="T14" fmla="*/ 12 w 15"/>
                <a:gd name="T15" fmla="*/ 3 h 8"/>
                <a:gd name="T16" fmla="*/ 10 w 15"/>
                <a:gd name="T17" fmla="*/ 3 h 8"/>
                <a:gd name="T18" fmla="*/ 7 w 15"/>
                <a:gd name="T19" fmla="*/ 0 h 8"/>
                <a:gd name="T20" fmla="*/ 4 w 15"/>
                <a:gd name="T21" fmla="*/ 3 h 8"/>
                <a:gd name="T22" fmla="*/ 2 w 15"/>
                <a:gd name="T23" fmla="*/ 3 h 8"/>
                <a:gd name="T24" fmla="*/ 0 w 15"/>
                <a:gd name="T25" fmla="*/ 5 h 8"/>
                <a:gd name="T26" fmla="*/ 6 w 15"/>
                <a:gd name="T27" fmla="*/ 8 h 8"/>
                <a:gd name="T28" fmla="*/ 7 w 15"/>
                <a:gd name="T29" fmla="*/ 1 h 8"/>
                <a:gd name="T30" fmla="*/ 10 w 15"/>
                <a:gd name="T31" fmla="*/ 3 h 8"/>
                <a:gd name="T32" fmla="*/ 5 w 15"/>
                <a:gd name="T33" fmla="*/ 3 h 8"/>
                <a:gd name="T34" fmla="*/ 7 w 15"/>
                <a:gd name="T35"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8">
                  <a:moveTo>
                    <a:pt x="6" y="8"/>
                  </a:moveTo>
                  <a:cubicBezTo>
                    <a:pt x="6" y="7"/>
                    <a:pt x="6" y="7"/>
                    <a:pt x="6" y="7"/>
                  </a:cubicBezTo>
                  <a:cubicBezTo>
                    <a:pt x="6" y="7"/>
                    <a:pt x="7" y="7"/>
                    <a:pt x="7" y="7"/>
                  </a:cubicBezTo>
                  <a:cubicBezTo>
                    <a:pt x="8" y="7"/>
                    <a:pt x="8" y="7"/>
                    <a:pt x="8" y="7"/>
                  </a:cubicBezTo>
                  <a:cubicBezTo>
                    <a:pt x="8" y="7"/>
                    <a:pt x="8" y="7"/>
                    <a:pt x="8" y="7"/>
                  </a:cubicBezTo>
                  <a:cubicBezTo>
                    <a:pt x="8" y="8"/>
                    <a:pt x="8" y="8"/>
                    <a:pt x="8" y="8"/>
                  </a:cubicBezTo>
                  <a:cubicBezTo>
                    <a:pt x="15" y="5"/>
                    <a:pt x="15" y="5"/>
                    <a:pt x="15" y="5"/>
                  </a:cubicBezTo>
                  <a:cubicBezTo>
                    <a:pt x="15" y="4"/>
                    <a:pt x="14" y="3"/>
                    <a:pt x="12" y="3"/>
                  </a:cubicBezTo>
                  <a:cubicBezTo>
                    <a:pt x="10" y="3"/>
                    <a:pt x="10" y="3"/>
                    <a:pt x="10" y="3"/>
                  </a:cubicBezTo>
                  <a:cubicBezTo>
                    <a:pt x="10" y="1"/>
                    <a:pt x="9" y="0"/>
                    <a:pt x="7" y="0"/>
                  </a:cubicBezTo>
                  <a:cubicBezTo>
                    <a:pt x="6" y="0"/>
                    <a:pt x="4" y="1"/>
                    <a:pt x="4" y="3"/>
                  </a:cubicBezTo>
                  <a:cubicBezTo>
                    <a:pt x="2" y="3"/>
                    <a:pt x="2" y="3"/>
                    <a:pt x="2" y="3"/>
                  </a:cubicBezTo>
                  <a:cubicBezTo>
                    <a:pt x="1" y="3"/>
                    <a:pt x="0" y="4"/>
                    <a:pt x="0" y="5"/>
                  </a:cubicBezTo>
                  <a:lnTo>
                    <a:pt x="6" y="8"/>
                  </a:lnTo>
                  <a:close/>
                  <a:moveTo>
                    <a:pt x="7" y="1"/>
                  </a:moveTo>
                  <a:cubicBezTo>
                    <a:pt x="8" y="1"/>
                    <a:pt x="10" y="2"/>
                    <a:pt x="10" y="3"/>
                  </a:cubicBezTo>
                  <a:cubicBezTo>
                    <a:pt x="5" y="3"/>
                    <a:pt x="5" y="3"/>
                    <a:pt x="5" y="3"/>
                  </a:cubicBezTo>
                  <a:cubicBezTo>
                    <a:pt x="5" y="2"/>
                    <a:pt x="6" y="1"/>
                    <a:pt x="7" y="1"/>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65000"/>
                    <a:lumOff val="35000"/>
                  </a:schemeClr>
                </a:solidFill>
                <a:cs typeface="+mn-ea"/>
                <a:sym typeface="+mn-lt"/>
              </a:endParaRPr>
            </a:p>
          </p:txBody>
        </p:sp>
        <p:sp>
          <p:nvSpPr>
            <p:cNvPr id="96" name="Freeform 15"/>
            <p:cNvSpPr/>
            <p:nvPr/>
          </p:nvSpPr>
          <p:spPr bwMode="auto">
            <a:xfrm>
              <a:off x="8322526" y="1757098"/>
              <a:ext cx="11225" cy="11225"/>
            </a:xfrm>
            <a:custGeom>
              <a:avLst/>
              <a:gdLst>
                <a:gd name="T0" fmla="*/ 0 w 1"/>
                <a:gd name="T1" fmla="*/ 0 h 1"/>
                <a:gd name="T2" fmla="*/ 0 w 1"/>
                <a:gd name="T3" fmla="*/ 0 h 1"/>
                <a:gd name="T4" fmla="*/ 0 w 1"/>
                <a:gd name="T5" fmla="*/ 1 h 1"/>
                <a:gd name="T6" fmla="*/ 0 w 1"/>
                <a:gd name="T7" fmla="*/ 1 h 1"/>
                <a:gd name="T8" fmla="*/ 0 w 1"/>
                <a:gd name="T9" fmla="*/ 1 h 1"/>
                <a:gd name="T10" fmla="*/ 1 w 1"/>
                <a:gd name="T11" fmla="*/ 1 h 1"/>
                <a:gd name="T12" fmla="*/ 1 w 1"/>
                <a:gd name="T13" fmla="*/ 0 h 1"/>
                <a:gd name="T14" fmla="*/ 0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0"/>
                  </a:moveTo>
                  <a:cubicBezTo>
                    <a:pt x="0" y="0"/>
                    <a:pt x="0" y="0"/>
                    <a:pt x="0" y="0"/>
                  </a:cubicBezTo>
                  <a:cubicBezTo>
                    <a:pt x="0" y="1"/>
                    <a:pt x="0" y="1"/>
                    <a:pt x="0" y="1"/>
                  </a:cubicBezTo>
                  <a:cubicBezTo>
                    <a:pt x="0" y="1"/>
                    <a:pt x="0" y="1"/>
                    <a:pt x="0" y="1"/>
                  </a:cubicBezTo>
                  <a:cubicBezTo>
                    <a:pt x="0" y="1"/>
                    <a:pt x="0" y="1"/>
                    <a:pt x="0" y="1"/>
                  </a:cubicBezTo>
                  <a:cubicBezTo>
                    <a:pt x="1" y="1"/>
                    <a:pt x="1" y="1"/>
                    <a:pt x="1" y="1"/>
                  </a:cubicBezTo>
                  <a:cubicBezTo>
                    <a:pt x="1" y="0"/>
                    <a:pt x="1" y="0"/>
                    <a:pt x="1" y="0"/>
                  </a:cubicBezTo>
                  <a:cubicBezTo>
                    <a:pt x="1" y="0"/>
                    <a:pt x="1" y="0"/>
                    <a:pt x="0" y="0"/>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65000"/>
                    <a:lumOff val="35000"/>
                  </a:schemeClr>
                </a:solidFill>
                <a:cs typeface="+mn-ea"/>
                <a:sym typeface="+mn-lt"/>
              </a:endParaRPr>
            </a:p>
          </p:txBody>
        </p:sp>
        <p:sp>
          <p:nvSpPr>
            <p:cNvPr id="97" name="Freeform 16"/>
            <p:cNvSpPr/>
            <p:nvPr/>
          </p:nvSpPr>
          <p:spPr bwMode="auto">
            <a:xfrm>
              <a:off x="8255178" y="1738390"/>
              <a:ext cx="145919" cy="67348"/>
            </a:xfrm>
            <a:custGeom>
              <a:avLst/>
              <a:gdLst>
                <a:gd name="T0" fmla="*/ 8 w 15"/>
                <a:gd name="T1" fmla="*/ 3 h 7"/>
                <a:gd name="T2" fmla="*/ 8 w 15"/>
                <a:gd name="T3" fmla="*/ 3 h 7"/>
                <a:gd name="T4" fmla="*/ 7 w 15"/>
                <a:gd name="T5" fmla="*/ 3 h 7"/>
                <a:gd name="T6" fmla="*/ 6 w 15"/>
                <a:gd name="T7" fmla="*/ 3 h 7"/>
                <a:gd name="T8" fmla="*/ 6 w 15"/>
                <a:gd name="T9" fmla="*/ 3 h 7"/>
                <a:gd name="T10" fmla="*/ 0 w 15"/>
                <a:gd name="T11" fmla="*/ 0 h 7"/>
                <a:gd name="T12" fmla="*/ 0 w 15"/>
                <a:gd name="T13" fmla="*/ 5 h 7"/>
                <a:gd name="T14" fmla="*/ 2 w 15"/>
                <a:gd name="T15" fmla="*/ 7 h 7"/>
                <a:gd name="T16" fmla="*/ 12 w 15"/>
                <a:gd name="T17" fmla="*/ 7 h 7"/>
                <a:gd name="T18" fmla="*/ 15 w 15"/>
                <a:gd name="T19" fmla="*/ 5 h 7"/>
                <a:gd name="T20" fmla="*/ 15 w 15"/>
                <a:gd name="T21" fmla="*/ 0 h 7"/>
                <a:gd name="T22" fmla="*/ 8 w 15"/>
                <a:gd name="T2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7">
                  <a:moveTo>
                    <a:pt x="8" y="3"/>
                  </a:moveTo>
                  <a:cubicBezTo>
                    <a:pt x="8" y="3"/>
                    <a:pt x="8" y="3"/>
                    <a:pt x="8" y="3"/>
                  </a:cubicBezTo>
                  <a:cubicBezTo>
                    <a:pt x="7" y="3"/>
                    <a:pt x="7" y="3"/>
                    <a:pt x="7" y="3"/>
                  </a:cubicBezTo>
                  <a:cubicBezTo>
                    <a:pt x="7" y="3"/>
                    <a:pt x="6" y="3"/>
                    <a:pt x="6" y="3"/>
                  </a:cubicBezTo>
                  <a:cubicBezTo>
                    <a:pt x="6" y="3"/>
                    <a:pt x="6" y="3"/>
                    <a:pt x="6" y="3"/>
                  </a:cubicBezTo>
                  <a:cubicBezTo>
                    <a:pt x="0" y="0"/>
                    <a:pt x="0" y="0"/>
                    <a:pt x="0" y="0"/>
                  </a:cubicBezTo>
                  <a:cubicBezTo>
                    <a:pt x="0" y="5"/>
                    <a:pt x="0" y="5"/>
                    <a:pt x="0" y="5"/>
                  </a:cubicBezTo>
                  <a:cubicBezTo>
                    <a:pt x="0" y="6"/>
                    <a:pt x="1" y="7"/>
                    <a:pt x="2" y="7"/>
                  </a:cubicBezTo>
                  <a:cubicBezTo>
                    <a:pt x="12" y="7"/>
                    <a:pt x="12" y="7"/>
                    <a:pt x="12" y="7"/>
                  </a:cubicBezTo>
                  <a:cubicBezTo>
                    <a:pt x="14" y="7"/>
                    <a:pt x="15" y="6"/>
                    <a:pt x="15" y="5"/>
                  </a:cubicBezTo>
                  <a:cubicBezTo>
                    <a:pt x="15" y="0"/>
                    <a:pt x="15" y="0"/>
                    <a:pt x="15" y="0"/>
                  </a:cubicBezTo>
                  <a:cubicBezTo>
                    <a:pt x="8" y="3"/>
                    <a:pt x="8" y="3"/>
                    <a:pt x="8" y="3"/>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65000"/>
                    <a:lumOff val="35000"/>
                  </a:schemeClr>
                </a:solidFill>
                <a:cs typeface="+mn-ea"/>
                <a:sym typeface="+mn-lt"/>
              </a:endParaRPr>
            </a:p>
          </p:txBody>
        </p:sp>
        <p:sp>
          <p:nvSpPr>
            <p:cNvPr id="98" name="Freeform 17"/>
            <p:cNvSpPr>
              <a:spLocks noEditPoints="1"/>
            </p:cNvSpPr>
            <p:nvPr/>
          </p:nvSpPr>
          <p:spPr bwMode="auto">
            <a:xfrm>
              <a:off x="8187831" y="1656076"/>
              <a:ext cx="280614" cy="220751"/>
            </a:xfrm>
            <a:custGeom>
              <a:avLst/>
              <a:gdLst>
                <a:gd name="T0" fmla="*/ 26 w 29"/>
                <a:gd name="T1" fmla="*/ 0 h 22"/>
                <a:gd name="T2" fmla="*/ 3 w 29"/>
                <a:gd name="T3" fmla="*/ 0 h 22"/>
                <a:gd name="T4" fmla="*/ 0 w 29"/>
                <a:gd name="T5" fmla="*/ 3 h 22"/>
                <a:gd name="T6" fmla="*/ 0 w 29"/>
                <a:gd name="T7" fmla="*/ 16 h 22"/>
                <a:gd name="T8" fmla="*/ 3 w 29"/>
                <a:gd name="T9" fmla="*/ 19 h 22"/>
                <a:gd name="T10" fmla="*/ 10 w 29"/>
                <a:gd name="T11" fmla="*/ 19 h 22"/>
                <a:gd name="T12" fmla="*/ 8 w 29"/>
                <a:gd name="T13" fmla="*/ 20 h 22"/>
                <a:gd name="T14" fmla="*/ 5 w 29"/>
                <a:gd name="T15" fmla="*/ 20 h 22"/>
                <a:gd name="T16" fmla="*/ 3 w 29"/>
                <a:gd name="T17" fmla="*/ 21 h 22"/>
                <a:gd name="T18" fmla="*/ 5 w 29"/>
                <a:gd name="T19" fmla="*/ 22 h 22"/>
                <a:gd name="T20" fmla="*/ 24 w 29"/>
                <a:gd name="T21" fmla="*/ 22 h 22"/>
                <a:gd name="T22" fmla="*/ 26 w 29"/>
                <a:gd name="T23" fmla="*/ 21 h 22"/>
                <a:gd name="T24" fmla="*/ 24 w 29"/>
                <a:gd name="T25" fmla="*/ 20 h 22"/>
                <a:gd name="T26" fmla="*/ 20 w 29"/>
                <a:gd name="T27" fmla="*/ 20 h 22"/>
                <a:gd name="T28" fmla="*/ 19 w 29"/>
                <a:gd name="T29" fmla="*/ 19 h 22"/>
                <a:gd name="T30" fmla="*/ 26 w 29"/>
                <a:gd name="T31" fmla="*/ 19 h 22"/>
                <a:gd name="T32" fmla="*/ 29 w 29"/>
                <a:gd name="T33" fmla="*/ 16 h 22"/>
                <a:gd name="T34" fmla="*/ 29 w 29"/>
                <a:gd name="T35" fmla="*/ 3 h 22"/>
                <a:gd name="T36" fmla="*/ 26 w 29"/>
                <a:gd name="T37" fmla="*/ 0 h 22"/>
                <a:gd name="T38" fmla="*/ 27 w 29"/>
                <a:gd name="T39" fmla="*/ 16 h 22"/>
                <a:gd name="T40" fmla="*/ 26 w 29"/>
                <a:gd name="T41" fmla="*/ 17 h 22"/>
                <a:gd name="T42" fmla="*/ 3 w 29"/>
                <a:gd name="T43" fmla="*/ 17 h 22"/>
                <a:gd name="T44" fmla="*/ 1 w 29"/>
                <a:gd name="T45" fmla="*/ 16 h 22"/>
                <a:gd name="T46" fmla="*/ 1 w 29"/>
                <a:gd name="T47" fmla="*/ 3 h 22"/>
                <a:gd name="T48" fmla="*/ 3 w 29"/>
                <a:gd name="T49" fmla="*/ 2 h 22"/>
                <a:gd name="T50" fmla="*/ 26 w 29"/>
                <a:gd name="T51" fmla="*/ 2 h 22"/>
                <a:gd name="T52" fmla="*/ 27 w 29"/>
                <a:gd name="T53" fmla="*/ 3 h 22"/>
                <a:gd name="T54" fmla="*/ 27 w 29"/>
                <a:gd name="T55"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22">
                  <a:moveTo>
                    <a:pt x="26" y="0"/>
                  </a:moveTo>
                  <a:cubicBezTo>
                    <a:pt x="3" y="0"/>
                    <a:pt x="3" y="0"/>
                    <a:pt x="3" y="0"/>
                  </a:cubicBezTo>
                  <a:cubicBezTo>
                    <a:pt x="1" y="0"/>
                    <a:pt x="0" y="1"/>
                    <a:pt x="0" y="3"/>
                  </a:cubicBezTo>
                  <a:cubicBezTo>
                    <a:pt x="0" y="16"/>
                    <a:pt x="0" y="16"/>
                    <a:pt x="0" y="16"/>
                  </a:cubicBezTo>
                  <a:cubicBezTo>
                    <a:pt x="0" y="18"/>
                    <a:pt x="1" y="19"/>
                    <a:pt x="3" y="19"/>
                  </a:cubicBezTo>
                  <a:cubicBezTo>
                    <a:pt x="10" y="19"/>
                    <a:pt x="10" y="19"/>
                    <a:pt x="10" y="19"/>
                  </a:cubicBezTo>
                  <a:cubicBezTo>
                    <a:pt x="9" y="19"/>
                    <a:pt x="9" y="19"/>
                    <a:pt x="8" y="20"/>
                  </a:cubicBezTo>
                  <a:cubicBezTo>
                    <a:pt x="5" y="20"/>
                    <a:pt x="5" y="20"/>
                    <a:pt x="5" y="20"/>
                  </a:cubicBezTo>
                  <a:cubicBezTo>
                    <a:pt x="4" y="20"/>
                    <a:pt x="3" y="20"/>
                    <a:pt x="3" y="21"/>
                  </a:cubicBezTo>
                  <a:cubicBezTo>
                    <a:pt x="3" y="21"/>
                    <a:pt x="4" y="22"/>
                    <a:pt x="5" y="22"/>
                  </a:cubicBezTo>
                  <a:cubicBezTo>
                    <a:pt x="24" y="22"/>
                    <a:pt x="24" y="22"/>
                    <a:pt x="24" y="22"/>
                  </a:cubicBezTo>
                  <a:cubicBezTo>
                    <a:pt x="25" y="22"/>
                    <a:pt x="26" y="21"/>
                    <a:pt x="26" y="21"/>
                  </a:cubicBezTo>
                  <a:cubicBezTo>
                    <a:pt x="26" y="20"/>
                    <a:pt x="25" y="20"/>
                    <a:pt x="24" y="20"/>
                  </a:cubicBezTo>
                  <a:cubicBezTo>
                    <a:pt x="20" y="20"/>
                    <a:pt x="20" y="20"/>
                    <a:pt x="20" y="20"/>
                  </a:cubicBezTo>
                  <a:cubicBezTo>
                    <a:pt x="20" y="19"/>
                    <a:pt x="20" y="19"/>
                    <a:pt x="19" y="19"/>
                  </a:cubicBezTo>
                  <a:cubicBezTo>
                    <a:pt x="26" y="19"/>
                    <a:pt x="26" y="19"/>
                    <a:pt x="26" y="19"/>
                  </a:cubicBezTo>
                  <a:cubicBezTo>
                    <a:pt x="28" y="19"/>
                    <a:pt x="29" y="18"/>
                    <a:pt x="29" y="16"/>
                  </a:cubicBezTo>
                  <a:cubicBezTo>
                    <a:pt x="29" y="3"/>
                    <a:pt x="29" y="3"/>
                    <a:pt x="29" y="3"/>
                  </a:cubicBezTo>
                  <a:cubicBezTo>
                    <a:pt x="29" y="1"/>
                    <a:pt x="28" y="0"/>
                    <a:pt x="26" y="0"/>
                  </a:cubicBezTo>
                  <a:close/>
                  <a:moveTo>
                    <a:pt x="27" y="16"/>
                  </a:moveTo>
                  <a:cubicBezTo>
                    <a:pt x="27" y="17"/>
                    <a:pt x="27" y="17"/>
                    <a:pt x="26" y="17"/>
                  </a:cubicBezTo>
                  <a:cubicBezTo>
                    <a:pt x="3" y="17"/>
                    <a:pt x="3" y="17"/>
                    <a:pt x="3" y="17"/>
                  </a:cubicBezTo>
                  <a:cubicBezTo>
                    <a:pt x="2" y="17"/>
                    <a:pt x="1" y="17"/>
                    <a:pt x="1" y="16"/>
                  </a:cubicBezTo>
                  <a:cubicBezTo>
                    <a:pt x="1" y="3"/>
                    <a:pt x="1" y="3"/>
                    <a:pt x="1" y="3"/>
                  </a:cubicBezTo>
                  <a:cubicBezTo>
                    <a:pt x="1" y="2"/>
                    <a:pt x="2" y="2"/>
                    <a:pt x="3" y="2"/>
                  </a:cubicBezTo>
                  <a:cubicBezTo>
                    <a:pt x="26" y="2"/>
                    <a:pt x="26" y="2"/>
                    <a:pt x="26" y="2"/>
                  </a:cubicBezTo>
                  <a:cubicBezTo>
                    <a:pt x="27" y="2"/>
                    <a:pt x="27" y="2"/>
                    <a:pt x="27" y="3"/>
                  </a:cubicBezTo>
                  <a:lnTo>
                    <a:pt x="27" y="16"/>
                  </a:ln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65000"/>
                    <a:lumOff val="35000"/>
                  </a:schemeClr>
                </a:solidFill>
                <a:cs typeface="+mn-ea"/>
                <a:sym typeface="+mn-lt"/>
              </a:endParaRPr>
            </a:p>
          </p:txBody>
        </p:sp>
      </p:grpSp>
      <p:grpSp>
        <p:nvGrpSpPr>
          <p:cNvPr id="138" name="组合 137"/>
          <p:cNvGrpSpPr/>
          <p:nvPr/>
        </p:nvGrpSpPr>
        <p:grpSpPr>
          <a:xfrm>
            <a:off x="3822891" y="2086715"/>
            <a:ext cx="292522" cy="190478"/>
            <a:chOff x="2488608" y="1667904"/>
            <a:chExt cx="292522" cy="190478"/>
          </a:xfrm>
          <a:solidFill>
            <a:schemeClr val="accent5">
              <a:lumMod val="50000"/>
            </a:schemeClr>
          </a:solidFill>
        </p:grpSpPr>
        <p:sp>
          <p:nvSpPr>
            <p:cNvPr id="79" name="Freeform 33"/>
            <p:cNvSpPr/>
            <p:nvPr/>
          </p:nvSpPr>
          <p:spPr bwMode="auto">
            <a:xfrm>
              <a:off x="2488608" y="1667904"/>
              <a:ext cx="292522" cy="17347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65000"/>
                    <a:lumOff val="35000"/>
                  </a:schemeClr>
                </a:solidFill>
                <a:cs typeface="+mn-ea"/>
                <a:sym typeface="+mn-lt"/>
              </a:endParaRPr>
            </a:p>
          </p:txBody>
        </p:sp>
        <p:sp>
          <p:nvSpPr>
            <p:cNvPr id="80" name="Freeform 34"/>
            <p:cNvSpPr/>
            <p:nvPr/>
          </p:nvSpPr>
          <p:spPr bwMode="auto">
            <a:xfrm>
              <a:off x="2719904" y="1705319"/>
              <a:ext cx="27211" cy="153063"/>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65000"/>
                    <a:lumOff val="35000"/>
                  </a:schemeClr>
                </a:solidFill>
                <a:cs typeface="+mn-ea"/>
                <a:sym typeface="+mn-lt"/>
              </a:endParaRPr>
            </a:p>
          </p:txBody>
        </p:sp>
        <p:sp>
          <p:nvSpPr>
            <p:cNvPr id="81" name="Freeform 35"/>
            <p:cNvSpPr/>
            <p:nvPr/>
          </p:nvSpPr>
          <p:spPr bwMode="auto">
            <a:xfrm>
              <a:off x="2675686" y="1749537"/>
              <a:ext cx="27211" cy="108845"/>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65000"/>
                    <a:lumOff val="35000"/>
                  </a:schemeClr>
                </a:solidFill>
                <a:cs typeface="+mn-ea"/>
                <a:sym typeface="+mn-lt"/>
              </a:endParaRPr>
            </a:p>
          </p:txBody>
        </p:sp>
        <p:sp>
          <p:nvSpPr>
            <p:cNvPr id="82" name="Freeform 36"/>
            <p:cNvSpPr/>
            <p:nvPr/>
          </p:nvSpPr>
          <p:spPr bwMode="auto">
            <a:xfrm>
              <a:off x="2631468" y="1749537"/>
              <a:ext cx="27211" cy="108845"/>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65000"/>
                    <a:lumOff val="35000"/>
                  </a:schemeClr>
                </a:solidFill>
                <a:cs typeface="+mn-ea"/>
                <a:sym typeface="+mn-lt"/>
              </a:endParaRPr>
            </a:p>
          </p:txBody>
        </p:sp>
        <p:sp>
          <p:nvSpPr>
            <p:cNvPr id="83" name="Freeform 37"/>
            <p:cNvSpPr/>
            <p:nvPr/>
          </p:nvSpPr>
          <p:spPr bwMode="auto">
            <a:xfrm>
              <a:off x="2587249" y="1732530"/>
              <a:ext cx="27211" cy="125852"/>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65000"/>
                    <a:lumOff val="35000"/>
                  </a:schemeClr>
                </a:solidFill>
                <a:cs typeface="+mn-ea"/>
                <a:sym typeface="+mn-lt"/>
              </a:endParaRPr>
            </a:p>
          </p:txBody>
        </p:sp>
        <p:sp>
          <p:nvSpPr>
            <p:cNvPr id="84" name="Freeform 38"/>
            <p:cNvSpPr/>
            <p:nvPr/>
          </p:nvSpPr>
          <p:spPr bwMode="auto">
            <a:xfrm>
              <a:off x="2543031" y="1776749"/>
              <a:ext cx="27211" cy="81633"/>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65000"/>
                    <a:lumOff val="35000"/>
                  </a:schemeClr>
                </a:solidFill>
                <a:cs typeface="+mn-ea"/>
                <a:sym typeface="+mn-lt"/>
              </a:endParaRPr>
            </a:p>
          </p:txBody>
        </p:sp>
        <p:sp>
          <p:nvSpPr>
            <p:cNvPr id="85" name="Freeform 39"/>
            <p:cNvSpPr/>
            <p:nvPr/>
          </p:nvSpPr>
          <p:spPr bwMode="auto">
            <a:xfrm>
              <a:off x="2498812" y="1814164"/>
              <a:ext cx="27211" cy="44218"/>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65000"/>
                    <a:lumOff val="35000"/>
                  </a:schemeClr>
                </a:solidFill>
                <a:cs typeface="+mn-ea"/>
                <a:sym typeface="+mn-lt"/>
              </a:endParaRPr>
            </a:p>
          </p:txBody>
        </p:sp>
        <p:sp>
          <p:nvSpPr>
            <p:cNvPr id="86" name="Freeform 40"/>
            <p:cNvSpPr/>
            <p:nvPr/>
          </p:nvSpPr>
          <p:spPr bwMode="auto">
            <a:xfrm>
              <a:off x="2488608" y="1667904"/>
              <a:ext cx="292522" cy="17347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65000"/>
                    <a:lumOff val="35000"/>
                  </a:schemeClr>
                </a:solidFill>
                <a:cs typeface="+mn-ea"/>
                <a:sym typeface="+mn-lt"/>
              </a:endParaRPr>
            </a:p>
          </p:txBody>
        </p:sp>
        <p:sp>
          <p:nvSpPr>
            <p:cNvPr id="87" name="Freeform 41"/>
            <p:cNvSpPr/>
            <p:nvPr/>
          </p:nvSpPr>
          <p:spPr bwMode="auto">
            <a:xfrm>
              <a:off x="2719904" y="1705319"/>
              <a:ext cx="27211" cy="153063"/>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65000"/>
                    <a:lumOff val="35000"/>
                  </a:schemeClr>
                </a:solidFill>
                <a:cs typeface="+mn-ea"/>
                <a:sym typeface="+mn-lt"/>
              </a:endParaRPr>
            </a:p>
          </p:txBody>
        </p:sp>
        <p:sp>
          <p:nvSpPr>
            <p:cNvPr id="88" name="Freeform 42"/>
            <p:cNvSpPr/>
            <p:nvPr/>
          </p:nvSpPr>
          <p:spPr bwMode="auto">
            <a:xfrm>
              <a:off x="2675686" y="1749537"/>
              <a:ext cx="27211" cy="108845"/>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65000"/>
                    <a:lumOff val="35000"/>
                  </a:schemeClr>
                </a:solidFill>
                <a:cs typeface="+mn-ea"/>
                <a:sym typeface="+mn-lt"/>
              </a:endParaRPr>
            </a:p>
          </p:txBody>
        </p:sp>
        <p:sp>
          <p:nvSpPr>
            <p:cNvPr id="89" name="Freeform 43"/>
            <p:cNvSpPr/>
            <p:nvPr/>
          </p:nvSpPr>
          <p:spPr bwMode="auto">
            <a:xfrm>
              <a:off x="2631468" y="1749537"/>
              <a:ext cx="27211" cy="108845"/>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65000"/>
                    <a:lumOff val="35000"/>
                  </a:schemeClr>
                </a:solidFill>
                <a:cs typeface="+mn-ea"/>
                <a:sym typeface="+mn-lt"/>
              </a:endParaRPr>
            </a:p>
          </p:txBody>
        </p:sp>
        <p:sp>
          <p:nvSpPr>
            <p:cNvPr id="90" name="Freeform 44"/>
            <p:cNvSpPr/>
            <p:nvPr/>
          </p:nvSpPr>
          <p:spPr bwMode="auto">
            <a:xfrm>
              <a:off x="2587249" y="1732530"/>
              <a:ext cx="27211" cy="125852"/>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65000"/>
                    <a:lumOff val="35000"/>
                  </a:schemeClr>
                </a:solidFill>
                <a:cs typeface="+mn-ea"/>
                <a:sym typeface="+mn-lt"/>
              </a:endParaRPr>
            </a:p>
          </p:txBody>
        </p:sp>
        <p:sp>
          <p:nvSpPr>
            <p:cNvPr id="91" name="Freeform 45"/>
            <p:cNvSpPr/>
            <p:nvPr/>
          </p:nvSpPr>
          <p:spPr bwMode="auto">
            <a:xfrm>
              <a:off x="2543031" y="1776749"/>
              <a:ext cx="27211" cy="81633"/>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65000"/>
                    <a:lumOff val="35000"/>
                  </a:schemeClr>
                </a:solidFill>
                <a:cs typeface="+mn-ea"/>
                <a:sym typeface="+mn-lt"/>
              </a:endParaRPr>
            </a:p>
          </p:txBody>
        </p:sp>
        <p:sp>
          <p:nvSpPr>
            <p:cNvPr id="92" name="Freeform 46"/>
            <p:cNvSpPr/>
            <p:nvPr/>
          </p:nvSpPr>
          <p:spPr bwMode="auto">
            <a:xfrm>
              <a:off x="2498812" y="1814164"/>
              <a:ext cx="27211" cy="44218"/>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65000"/>
                    <a:lumOff val="35000"/>
                  </a:schemeClr>
                </a:solidFill>
                <a:cs typeface="+mn-ea"/>
                <a:sym typeface="+mn-lt"/>
              </a:endParaRPr>
            </a:p>
          </p:txBody>
        </p:sp>
      </p:grpSp>
      <p:grpSp>
        <p:nvGrpSpPr>
          <p:cNvPr id="141" name="组合 140"/>
          <p:cNvGrpSpPr/>
          <p:nvPr/>
        </p:nvGrpSpPr>
        <p:grpSpPr>
          <a:xfrm>
            <a:off x="8109743" y="4156413"/>
            <a:ext cx="251057" cy="275753"/>
            <a:chOff x="8214146" y="4798101"/>
            <a:chExt cx="251057" cy="275753"/>
          </a:xfrm>
          <a:solidFill>
            <a:schemeClr val="accent5">
              <a:lumMod val="50000"/>
            </a:schemeClr>
          </a:solidFill>
        </p:grpSpPr>
        <p:sp>
          <p:nvSpPr>
            <p:cNvPr id="77" name="Freeform 28"/>
            <p:cNvSpPr>
              <a:spLocks noEditPoints="1"/>
            </p:cNvSpPr>
            <p:nvPr/>
          </p:nvSpPr>
          <p:spPr bwMode="auto">
            <a:xfrm>
              <a:off x="8214146" y="4798101"/>
              <a:ext cx="251057" cy="275753"/>
            </a:xfrm>
            <a:custGeom>
              <a:avLst/>
              <a:gdLst>
                <a:gd name="T0" fmla="*/ 20 w 23"/>
                <a:gd name="T1" fmla="*/ 14 h 25"/>
                <a:gd name="T2" fmla="*/ 18 w 23"/>
                <a:gd name="T3" fmla="*/ 20 h 25"/>
                <a:gd name="T4" fmla="*/ 17 w 23"/>
                <a:gd name="T5" fmla="*/ 16 h 25"/>
                <a:gd name="T6" fmla="*/ 15 w 23"/>
                <a:gd name="T7" fmla="*/ 15 h 25"/>
                <a:gd name="T8" fmla="*/ 15 w 23"/>
                <a:gd name="T9" fmla="*/ 15 h 25"/>
                <a:gd name="T10" fmla="*/ 14 w 23"/>
                <a:gd name="T11" fmla="*/ 15 h 25"/>
                <a:gd name="T12" fmla="*/ 13 w 23"/>
                <a:gd name="T13" fmla="*/ 17 h 25"/>
                <a:gd name="T14" fmla="*/ 12 w 23"/>
                <a:gd name="T15" fmla="*/ 18 h 25"/>
                <a:gd name="T16" fmla="*/ 12 w 23"/>
                <a:gd name="T17" fmla="*/ 15 h 25"/>
                <a:gd name="T18" fmla="*/ 12 w 23"/>
                <a:gd name="T19" fmla="*/ 15 h 25"/>
                <a:gd name="T20" fmla="*/ 12 w 23"/>
                <a:gd name="T21" fmla="*/ 15 h 25"/>
                <a:gd name="T22" fmla="*/ 11 w 23"/>
                <a:gd name="T23" fmla="*/ 15 h 25"/>
                <a:gd name="T24" fmla="*/ 11 w 23"/>
                <a:gd name="T25" fmla="*/ 15 h 25"/>
                <a:gd name="T26" fmla="*/ 11 w 23"/>
                <a:gd name="T27" fmla="*/ 18 h 25"/>
                <a:gd name="T28" fmla="*/ 11 w 23"/>
                <a:gd name="T29" fmla="*/ 17 h 25"/>
                <a:gd name="T30" fmla="*/ 10 w 23"/>
                <a:gd name="T31" fmla="*/ 15 h 25"/>
                <a:gd name="T32" fmla="*/ 8 w 23"/>
                <a:gd name="T33" fmla="*/ 15 h 25"/>
                <a:gd name="T34" fmla="*/ 8 w 23"/>
                <a:gd name="T35" fmla="*/ 15 h 25"/>
                <a:gd name="T36" fmla="*/ 6 w 23"/>
                <a:gd name="T37" fmla="*/ 16 h 25"/>
                <a:gd name="T38" fmla="*/ 5 w 23"/>
                <a:gd name="T39" fmla="*/ 20 h 25"/>
                <a:gd name="T40" fmla="*/ 3 w 23"/>
                <a:gd name="T41" fmla="*/ 14 h 25"/>
                <a:gd name="T42" fmla="*/ 12 w 23"/>
                <a:gd name="T43" fmla="*/ 5 h 25"/>
                <a:gd name="T44" fmla="*/ 12 w 23"/>
                <a:gd name="T45" fmla="*/ 6 h 25"/>
                <a:gd name="T46" fmla="*/ 13 w 23"/>
                <a:gd name="T47" fmla="*/ 7 h 25"/>
                <a:gd name="T48" fmla="*/ 14 w 23"/>
                <a:gd name="T49" fmla="*/ 6 h 25"/>
                <a:gd name="T50" fmla="*/ 16 w 23"/>
                <a:gd name="T51" fmla="*/ 5 h 25"/>
                <a:gd name="T52" fmla="*/ 17 w 23"/>
                <a:gd name="T53" fmla="*/ 4 h 25"/>
                <a:gd name="T54" fmla="*/ 17 w 23"/>
                <a:gd name="T55" fmla="*/ 3 h 25"/>
                <a:gd name="T56" fmla="*/ 16 w 23"/>
                <a:gd name="T57" fmla="*/ 2 h 25"/>
                <a:gd name="T58" fmla="*/ 14 w 23"/>
                <a:gd name="T59" fmla="*/ 1 h 25"/>
                <a:gd name="T60" fmla="*/ 13 w 23"/>
                <a:gd name="T61" fmla="*/ 0 h 25"/>
                <a:gd name="T62" fmla="*/ 12 w 23"/>
                <a:gd name="T63" fmla="*/ 1 h 25"/>
                <a:gd name="T64" fmla="*/ 12 w 23"/>
                <a:gd name="T65" fmla="*/ 2 h 25"/>
                <a:gd name="T66" fmla="*/ 0 w 23"/>
                <a:gd name="T67" fmla="*/ 14 h 25"/>
                <a:gd name="T68" fmla="*/ 12 w 23"/>
                <a:gd name="T69" fmla="*/ 25 h 25"/>
                <a:gd name="T70" fmla="*/ 23 w 23"/>
                <a:gd name="T71" fmla="*/ 14 h 25"/>
                <a:gd name="T72" fmla="*/ 20 w 23"/>
                <a:gd name="T73" fmla="*/ 14 h 25"/>
                <a:gd name="T74" fmla="*/ 15 w 23"/>
                <a:gd name="T75" fmla="*/ 18 h 25"/>
                <a:gd name="T76" fmla="*/ 15 w 23"/>
                <a:gd name="T77" fmla="*/ 18 h 25"/>
                <a:gd name="T78" fmla="*/ 15 w 23"/>
                <a:gd name="T79" fmla="*/ 22 h 25"/>
                <a:gd name="T80" fmla="*/ 15 w 23"/>
                <a:gd name="T81" fmla="*/ 22 h 25"/>
                <a:gd name="T82" fmla="*/ 15 w 23"/>
                <a:gd name="T83" fmla="*/ 18 h 25"/>
                <a:gd name="T84" fmla="*/ 15 w 23"/>
                <a:gd name="T85" fmla="*/ 18 h 25"/>
                <a:gd name="T86" fmla="*/ 8 w 23"/>
                <a:gd name="T87" fmla="*/ 18 h 25"/>
                <a:gd name="T88" fmla="*/ 8 w 23"/>
                <a:gd name="T89" fmla="*/ 22 h 25"/>
                <a:gd name="T90" fmla="*/ 7 w 23"/>
                <a:gd name="T91" fmla="*/ 21 h 25"/>
                <a:gd name="T92" fmla="*/ 8 w 23"/>
                <a:gd name="T93" fmla="*/ 18 h 25"/>
                <a:gd name="T94" fmla="*/ 8 w 23"/>
                <a:gd name="T95"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 h="25">
                  <a:moveTo>
                    <a:pt x="20" y="14"/>
                  </a:moveTo>
                  <a:cubicBezTo>
                    <a:pt x="20" y="16"/>
                    <a:pt x="19" y="19"/>
                    <a:pt x="18" y="20"/>
                  </a:cubicBezTo>
                  <a:cubicBezTo>
                    <a:pt x="17" y="18"/>
                    <a:pt x="17" y="17"/>
                    <a:pt x="17" y="16"/>
                  </a:cubicBezTo>
                  <a:cubicBezTo>
                    <a:pt x="17" y="15"/>
                    <a:pt x="16" y="15"/>
                    <a:pt x="15" y="15"/>
                  </a:cubicBezTo>
                  <a:cubicBezTo>
                    <a:pt x="15" y="15"/>
                    <a:pt x="15" y="15"/>
                    <a:pt x="15" y="15"/>
                  </a:cubicBezTo>
                  <a:cubicBezTo>
                    <a:pt x="14" y="15"/>
                    <a:pt x="14" y="15"/>
                    <a:pt x="14" y="15"/>
                  </a:cubicBezTo>
                  <a:cubicBezTo>
                    <a:pt x="13" y="17"/>
                    <a:pt x="13" y="17"/>
                    <a:pt x="13" y="17"/>
                  </a:cubicBezTo>
                  <a:cubicBezTo>
                    <a:pt x="12" y="18"/>
                    <a:pt x="12" y="18"/>
                    <a:pt x="12" y="18"/>
                  </a:cubicBezTo>
                  <a:cubicBezTo>
                    <a:pt x="12" y="15"/>
                    <a:pt x="12" y="15"/>
                    <a:pt x="12" y="15"/>
                  </a:cubicBezTo>
                  <a:cubicBezTo>
                    <a:pt x="12" y="15"/>
                    <a:pt x="12" y="15"/>
                    <a:pt x="12" y="15"/>
                  </a:cubicBezTo>
                  <a:cubicBezTo>
                    <a:pt x="12" y="15"/>
                    <a:pt x="12" y="15"/>
                    <a:pt x="12" y="15"/>
                  </a:cubicBezTo>
                  <a:cubicBezTo>
                    <a:pt x="11" y="15"/>
                    <a:pt x="11" y="15"/>
                    <a:pt x="11" y="15"/>
                  </a:cubicBezTo>
                  <a:cubicBezTo>
                    <a:pt x="11" y="15"/>
                    <a:pt x="11" y="15"/>
                    <a:pt x="11" y="15"/>
                  </a:cubicBezTo>
                  <a:cubicBezTo>
                    <a:pt x="11" y="18"/>
                    <a:pt x="11" y="18"/>
                    <a:pt x="11" y="18"/>
                  </a:cubicBezTo>
                  <a:cubicBezTo>
                    <a:pt x="11" y="17"/>
                    <a:pt x="11" y="17"/>
                    <a:pt x="11" y="17"/>
                  </a:cubicBezTo>
                  <a:cubicBezTo>
                    <a:pt x="10" y="15"/>
                    <a:pt x="10" y="15"/>
                    <a:pt x="10" y="15"/>
                  </a:cubicBezTo>
                  <a:cubicBezTo>
                    <a:pt x="8" y="15"/>
                    <a:pt x="8" y="15"/>
                    <a:pt x="8" y="15"/>
                  </a:cubicBezTo>
                  <a:cubicBezTo>
                    <a:pt x="8" y="15"/>
                    <a:pt x="8" y="15"/>
                    <a:pt x="8" y="15"/>
                  </a:cubicBezTo>
                  <a:cubicBezTo>
                    <a:pt x="7" y="15"/>
                    <a:pt x="6" y="15"/>
                    <a:pt x="6" y="16"/>
                  </a:cubicBezTo>
                  <a:cubicBezTo>
                    <a:pt x="6" y="17"/>
                    <a:pt x="5" y="18"/>
                    <a:pt x="5" y="20"/>
                  </a:cubicBezTo>
                  <a:cubicBezTo>
                    <a:pt x="4" y="18"/>
                    <a:pt x="3" y="16"/>
                    <a:pt x="3" y="14"/>
                  </a:cubicBezTo>
                  <a:cubicBezTo>
                    <a:pt x="3" y="9"/>
                    <a:pt x="7" y="5"/>
                    <a:pt x="12" y="5"/>
                  </a:cubicBezTo>
                  <a:cubicBezTo>
                    <a:pt x="12" y="6"/>
                    <a:pt x="12" y="6"/>
                    <a:pt x="12" y="6"/>
                  </a:cubicBezTo>
                  <a:cubicBezTo>
                    <a:pt x="12" y="7"/>
                    <a:pt x="12" y="7"/>
                    <a:pt x="13" y="7"/>
                  </a:cubicBezTo>
                  <a:cubicBezTo>
                    <a:pt x="14" y="6"/>
                    <a:pt x="14" y="6"/>
                    <a:pt x="14" y="6"/>
                  </a:cubicBezTo>
                  <a:cubicBezTo>
                    <a:pt x="15" y="6"/>
                    <a:pt x="16" y="5"/>
                    <a:pt x="16" y="5"/>
                  </a:cubicBezTo>
                  <a:cubicBezTo>
                    <a:pt x="17" y="4"/>
                    <a:pt x="17" y="4"/>
                    <a:pt x="17" y="4"/>
                  </a:cubicBezTo>
                  <a:cubicBezTo>
                    <a:pt x="18" y="4"/>
                    <a:pt x="18" y="3"/>
                    <a:pt x="17" y="3"/>
                  </a:cubicBezTo>
                  <a:cubicBezTo>
                    <a:pt x="16" y="2"/>
                    <a:pt x="16" y="2"/>
                    <a:pt x="16" y="2"/>
                  </a:cubicBezTo>
                  <a:cubicBezTo>
                    <a:pt x="16" y="2"/>
                    <a:pt x="15" y="1"/>
                    <a:pt x="14" y="1"/>
                  </a:cubicBezTo>
                  <a:cubicBezTo>
                    <a:pt x="13" y="0"/>
                    <a:pt x="13" y="0"/>
                    <a:pt x="13" y="0"/>
                  </a:cubicBezTo>
                  <a:cubicBezTo>
                    <a:pt x="12" y="0"/>
                    <a:pt x="12" y="0"/>
                    <a:pt x="12" y="1"/>
                  </a:cubicBezTo>
                  <a:cubicBezTo>
                    <a:pt x="12" y="2"/>
                    <a:pt x="12" y="2"/>
                    <a:pt x="12" y="2"/>
                  </a:cubicBezTo>
                  <a:cubicBezTo>
                    <a:pt x="5" y="2"/>
                    <a:pt x="0" y="7"/>
                    <a:pt x="0" y="14"/>
                  </a:cubicBezTo>
                  <a:cubicBezTo>
                    <a:pt x="0" y="20"/>
                    <a:pt x="5" y="25"/>
                    <a:pt x="12" y="25"/>
                  </a:cubicBezTo>
                  <a:cubicBezTo>
                    <a:pt x="18" y="25"/>
                    <a:pt x="23" y="20"/>
                    <a:pt x="23" y="14"/>
                  </a:cubicBezTo>
                  <a:lnTo>
                    <a:pt x="20" y="14"/>
                  </a:lnTo>
                  <a:close/>
                  <a:moveTo>
                    <a:pt x="15" y="18"/>
                  </a:moveTo>
                  <a:cubicBezTo>
                    <a:pt x="15" y="18"/>
                    <a:pt x="15" y="18"/>
                    <a:pt x="15" y="18"/>
                  </a:cubicBezTo>
                  <a:cubicBezTo>
                    <a:pt x="15" y="22"/>
                    <a:pt x="15" y="22"/>
                    <a:pt x="15" y="22"/>
                  </a:cubicBezTo>
                  <a:cubicBezTo>
                    <a:pt x="15" y="22"/>
                    <a:pt x="15" y="22"/>
                    <a:pt x="15" y="22"/>
                  </a:cubicBezTo>
                  <a:cubicBezTo>
                    <a:pt x="15" y="18"/>
                    <a:pt x="15" y="18"/>
                    <a:pt x="15" y="18"/>
                  </a:cubicBezTo>
                  <a:cubicBezTo>
                    <a:pt x="15" y="18"/>
                    <a:pt x="15" y="18"/>
                    <a:pt x="15" y="18"/>
                  </a:cubicBezTo>
                  <a:close/>
                  <a:moveTo>
                    <a:pt x="8" y="18"/>
                  </a:moveTo>
                  <a:cubicBezTo>
                    <a:pt x="8" y="22"/>
                    <a:pt x="8" y="22"/>
                    <a:pt x="8" y="22"/>
                  </a:cubicBezTo>
                  <a:cubicBezTo>
                    <a:pt x="8" y="21"/>
                    <a:pt x="8" y="21"/>
                    <a:pt x="7" y="21"/>
                  </a:cubicBezTo>
                  <a:cubicBezTo>
                    <a:pt x="8" y="18"/>
                    <a:pt x="8" y="18"/>
                    <a:pt x="8" y="18"/>
                  </a:cubicBezTo>
                  <a:cubicBezTo>
                    <a:pt x="8" y="18"/>
                    <a:pt x="8" y="18"/>
                    <a:pt x="8" y="18"/>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65000"/>
                    <a:lumOff val="35000"/>
                  </a:schemeClr>
                </a:solidFill>
                <a:cs typeface="+mn-ea"/>
                <a:sym typeface="+mn-lt"/>
              </a:endParaRPr>
            </a:p>
          </p:txBody>
        </p:sp>
        <p:sp>
          <p:nvSpPr>
            <p:cNvPr id="78" name="Oval 29"/>
            <p:cNvSpPr>
              <a:spLocks noChangeArrowheads="1"/>
            </p:cNvSpPr>
            <p:nvPr/>
          </p:nvSpPr>
          <p:spPr bwMode="auto">
            <a:xfrm>
              <a:off x="8312923" y="4896878"/>
              <a:ext cx="53504" cy="57620"/>
            </a:xfrm>
            <a:prstGeom prst="ellipse">
              <a:avLst/>
            </a:pr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65000"/>
                    <a:lumOff val="35000"/>
                  </a:schemeClr>
                </a:solidFill>
                <a:cs typeface="+mn-ea"/>
                <a:sym typeface="+mn-lt"/>
              </a:endParaRPr>
            </a:p>
          </p:txBody>
        </p:sp>
      </p:grpSp>
      <p:grpSp>
        <p:nvGrpSpPr>
          <p:cNvPr id="139" name="组合 138"/>
          <p:cNvGrpSpPr/>
          <p:nvPr/>
        </p:nvGrpSpPr>
        <p:grpSpPr>
          <a:xfrm>
            <a:off x="3828329" y="4189765"/>
            <a:ext cx="276874" cy="220751"/>
            <a:chOff x="2494046" y="4846809"/>
            <a:chExt cx="276874" cy="220751"/>
          </a:xfrm>
          <a:solidFill>
            <a:schemeClr val="accent5">
              <a:lumMod val="50000"/>
            </a:schemeClr>
          </a:solidFill>
        </p:grpSpPr>
        <p:sp>
          <p:nvSpPr>
            <p:cNvPr id="71" name="Freeform 21"/>
            <p:cNvSpPr>
              <a:spLocks noEditPoints="1"/>
            </p:cNvSpPr>
            <p:nvPr/>
          </p:nvSpPr>
          <p:spPr bwMode="auto">
            <a:xfrm>
              <a:off x="2494046" y="4846809"/>
              <a:ext cx="276874" cy="220751"/>
            </a:xfrm>
            <a:custGeom>
              <a:avLst/>
              <a:gdLst>
                <a:gd name="T0" fmla="*/ 27 w 29"/>
                <a:gd name="T1" fmla="*/ 0 h 22"/>
                <a:gd name="T2" fmla="*/ 3 w 29"/>
                <a:gd name="T3" fmla="*/ 0 h 22"/>
                <a:gd name="T4" fmla="*/ 0 w 29"/>
                <a:gd name="T5" fmla="*/ 3 h 22"/>
                <a:gd name="T6" fmla="*/ 0 w 29"/>
                <a:gd name="T7" fmla="*/ 16 h 22"/>
                <a:gd name="T8" fmla="*/ 3 w 29"/>
                <a:gd name="T9" fmla="*/ 19 h 22"/>
                <a:gd name="T10" fmla="*/ 10 w 29"/>
                <a:gd name="T11" fmla="*/ 19 h 22"/>
                <a:gd name="T12" fmla="*/ 9 w 29"/>
                <a:gd name="T13" fmla="*/ 20 h 22"/>
                <a:gd name="T14" fmla="*/ 5 w 29"/>
                <a:gd name="T15" fmla="*/ 20 h 22"/>
                <a:gd name="T16" fmla="*/ 3 w 29"/>
                <a:gd name="T17" fmla="*/ 21 h 22"/>
                <a:gd name="T18" fmla="*/ 5 w 29"/>
                <a:gd name="T19" fmla="*/ 22 h 22"/>
                <a:gd name="T20" fmla="*/ 24 w 29"/>
                <a:gd name="T21" fmla="*/ 22 h 22"/>
                <a:gd name="T22" fmla="*/ 26 w 29"/>
                <a:gd name="T23" fmla="*/ 21 h 22"/>
                <a:gd name="T24" fmla="*/ 24 w 29"/>
                <a:gd name="T25" fmla="*/ 20 h 22"/>
                <a:gd name="T26" fmla="*/ 21 w 29"/>
                <a:gd name="T27" fmla="*/ 20 h 22"/>
                <a:gd name="T28" fmla="*/ 19 w 29"/>
                <a:gd name="T29" fmla="*/ 19 h 22"/>
                <a:gd name="T30" fmla="*/ 27 w 29"/>
                <a:gd name="T31" fmla="*/ 19 h 22"/>
                <a:gd name="T32" fmla="*/ 29 w 29"/>
                <a:gd name="T33" fmla="*/ 16 h 22"/>
                <a:gd name="T34" fmla="*/ 29 w 29"/>
                <a:gd name="T35" fmla="*/ 3 h 22"/>
                <a:gd name="T36" fmla="*/ 27 w 29"/>
                <a:gd name="T37" fmla="*/ 0 h 22"/>
                <a:gd name="T38" fmla="*/ 28 w 29"/>
                <a:gd name="T39" fmla="*/ 16 h 22"/>
                <a:gd name="T40" fmla="*/ 27 w 29"/>
                <a:gd name="T41" fmla="*/ 17 h 22"/>
                <a:gd name="T42" fmla="*/ 3 w 29"/>
                <a:gd name="T43" fmla="*/ 17 h 22"/>
                <a:gd name="T44" fmla="*/ 2 w 29"/>
                <a:gd name="T45" fmla="*/ 16 h 22"/>
                <a:gd name="T46" fmla="*/ 2 w 29"/>
                <a:gd name="T47" fmla="*/ 3 h 22"/>
                <a:gd name="T48" fmla="*/ 3 w 29"/>
                <a:gd name="T49" fmla="*/ 2 h 22"/>
                <a:gd name="T50" fmla="*/ 27 w 29"/>
                <a:gd name="T51" fmla="*/ 2 h 22"/>
                <a:gd name="T52" fmla="*/ 28 w 29"/>
                <a:gd name="T53" fmla="*/ 3 h 22"/>
                <a:gd name="T54" fmla="*/ 28 w 29"/>
                <a:gd name="T55"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22">
                  <a:moveTo>
                    <a:pt x="27" y="0"/>
                  </a:moveTo>
                  <a:cubicBezTo>
                    <a:pt x="3" y="0"/>
                    <a:pt x="3" y="0"/>
                    <a:pt x="3" y="0"/>
                  </a:cubicBezTo>
                  <a:cubicBezTo>
                    <a:pt x="2" y="0"/>
                    <a:pt x="0" y="1"/>
                    <a:pt x="0" y="3"/>
                  </a:cubicBezTo>
                  <a:cubicBezTo>
                    <a:pt x="0" y="16"/>
                    <a:pt x="0" y="16"/>
                    <a:pt x="0" y="16"/>
                  </a:cubicBezTo>
                  <a:cubicBezTo>
                    <a:pt x="0" y="18"/>
                    <a:pt x="2" y="19"/>
                    <a:pt x="3" y="19"/>
                  </a:cubicBezTo>
                  <a:cubicBezTo>
                    <a:pt x="10" y="19"/>
                    <a:pt x="10" y="19"/>
                    <a:pt x="10" y="19"/>
                  </a:cubicBezTo>
                  <a:cubicBezTo>
                    <a:pt x="10" y="19"/>
                    <a:pt x="9" y="19"/>
                    <a:pt x="9" y="20"/>
                  </a:cubicBezTo>
                  <a:cubicBezTo>
                    <a:pt x="5" y="20"/>
                    <a:pt x="5" y="20"/>
                    <a:pt x="5" y="20"/>
                  </a:cubicBezTo>
                  <a:cubicBezTo>
                    <a:pt x="4" y="20"/>
                    <a:pt x="3" y="20"/>
                    <a:pt x="3" y="21"/>
                  </a:cubicBezTo>
                  <a:cubicBezTo>
                    <a:pt x="3" y="21"/>
                    <a:pt x="4" y="22"/>
                    <a:pt x="5" y="22"/>
                  </a:cubicBezTo>
                  <a:cubicBezTo>
                    <a:pt x="24" y="22"/>
                    <a:pt x="24" y="22"/>
                    <a:pt x="24" y="22"/>
                  </a:cubicBezTo>
                  <a:cubicBezTo>
                    <a:pt x="25" y="22"/>
                    <a:pt x="26" y="21"/>
                    <a:pt x="26" y="21"/>
                  </a:cubicBezTo>
                  <a:cubicBezTo>
                    <a:pt x="26" y="20"/>
                    <a:pt x="25" y="20"/>
                    <a:pt x="24" y="20"/>
                  </a:cubicBezTo>
                  <a:cubicBezTo>
                    <a:pt x="21" y="20"/>
                    <a:pt x="21" y="20"/>
                    <a:pt x="21" y="20"/>
                  </a:cubicBezTo>
                  <a:cubicBezTo>
                    <a:pt x="20" y="19"/>
                    <a:pt x="20" y="19"/>
                    <a:pt x="19" y="19"/>
                  </a:cubicBezTo>
                  <a:cubicBezTo>
                    <a:pt x="27" y="19"/>
                    <a:pt x="27" y="19"/>
                    <a:pt x="27" y="19"/>
                  </a:cubicBezTo>
                  <a:cubicBezTo>
                    <a:pt x="28" y="19"/>
                    <a:pt x="29" y="18"/>
                    <a:pt x="29" y="16"/>
                  </a:cubicBezTo>
                  <a:cubicBezTo>
                    <a:pt x="29" y="3"/>
                    <a:pt x="29" y="3"/>
                    <a:pt x="29" y="3"/>
                  </a:cubicBezTo>
                  <a:cubicBezTo>
                    <a:pt x="29" y="1"/>
                    <a:pt x="28" y="0"/>
                    <a:pt x="27" y="0"/>
                  </a:cubicBezTo>
                  <a:close/>
                  <a:moveTo>
                    <a:pt x="28" y="16"/>
                  </a:moveTo>
                  <a:cubicBezTo>
                    <a:pt x="28" y="17"/>
                    <a:pt x="27" y="17"/>
                    <a:pt x="27" y="17"/>
                  </a:cubicBezTo>
                  <a:cubicBezTo>
                    <a:pt x="3" y="17"/>
                    <a:pt x="3" y="17"/>
                    <a:pt x="3" y="17"/>
                  </a:cubicBezTo>
                  <a:cubicBezTo>
                    <a:pt x="2" y="17"/>
                    <a:pt x="2" y="17"/>
                    <a:pt x="2" y="16"/>
                  </a:cubicBezTo>
                  <a:cubicBezTo>
                    <a:pt x="2" y="3"/>
                    <a:pt x="2" y="3"/>
                    <a:pt x="2" y="3"/>
                  </a:cubicBezTo>
                  <a:cubicBezTo>
                    <a:pt x="2" y="2"/>
                    <a:pt x="2" y="2"/>
                    <a:pt x="3" y="2"/>
                  </a:cubicBezTo>
                  <a:cubicBezTo>
                    <a:pt x="27" y="2"/>
                    <a:pt x="27" y="2"/>
                    <a:pt x="27" y="2"/>
                  </a:cubicBezTo>
                  <a:cubicBezTo>
                    <a:pt x="27" y="2"/>
                    <a:pt x="28" y="2"/>
                    <a:pt x="28" y="3"/>
                  </a:cubicBezTo>
                  <a:lnTo>
                    <a:pt x="28" y="16"/>
                  </a:ln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65000"/>
                    <a:lumOff val="35000"/>
                  </a:schemeClr>
                </a:solidFill>
                <a:cs typeface="+mn-ea"/>
                <a:sym typeface="+mn-lt"/>
              </a:endParaRPr>
            </a:p>
          </p:txBody>
        </p:sp>
        <p:sp>
          <p:nvSpPr>
            <p:cNvPr id="72" name="Freeform 22"/>
            <p:cNvSpPr>
              <a:spLocks noEditPoints="1"/>
            </p:cNvSpPr>
            <p:nvPr/>
          </p:nvSpPr>
          <p:spPr bwMode="auto">
            <a:xfrm>
              <a:off x="2561394" y="4906674"/>
              <a:ext cx="93539" cy="101022"/>
            </a:xfrm>
            <a:custGeom>
              <a:avLst/>
              <a:gdLst>
                <a:gd name="T0" fmla="*/ 10 w 10"/>
                <a:gd name="T1" fmla="*/ 6 h 10"/>
                <a:gd name="T2" fmla="*/ 10 w 10"/>
                <a:gd name="T3" fmla="*/ 4 h 10"/>
                <a:gd name="T4" fmla="*/ 9 w 10"/>
                <a:gd name="T5" fmla="*/ 4 h 10"/>
                <a:gd name="T6" fmla="*/ 8 w 10"/>
                <a:gd name="T7" fmla="*/ 3 h 10"/>
                <a:gd name="T8" fmla="*/ 9 w 10"/>
                <a:gd name="T9" fmla="*/ 2 h 10"/>
                <a:gd name="T10" fmla="*/ 8 w 10"/>
                <a:gd name="T11" fmla="*/ 1 h 10"/>
                <a:gd name="T12" fmla="*/ 8 w 10"/>
                <a:gd name="T13" fmla="*/ 2 h 10"/>
                <a:gd name="T14" fmla="*/ 6 w 10"/>
                <a:gd name="T15" fmla="*/ 1 h 10"/>
                <a:gd name="T16" fmla="*/ 6 w 10"/>
                <a:gd name="T17" fmla="*/ 0 h 10"/>
                <a:gd name="T18" fmla="*/ 4 w 10"/>
                <a:gd name="T19" fmla="*/ 0 h 10"/>
                <a:gd name="T20" fmla="*/ 4 w 10"/>
                <a:gd name="T21" fmla="*/ 1 h 10"/>
                <a:gd name="T22" fmla="*/ 3 w 10"/>
                <a:gd name="T23" fmla="*/ 2 h 10"/>
                <a:gd name="T24" fmla="*/ 2 w 10"/>
                <a:gd name="T25" fmla="*/ 1 h 10"/>
                <a:gd name="T26" fmla="*/ 1 w 10"/>
                <a:gd name="T27" fmla="*/ 2 h 10"/>
                <a:gd name="T28" fmla="*/ 2 w 10"/>
                <a:gd name="T29" fmla="*/ 3 h 10"/>
                <a:gd name="T30" fmla="*/ 1 w 10"/>
                <a:gd name="T31" fmla="*/ 4 h 10"/>
                <a:gd name="T32" fmla="*/ 0 w 10"/>
                <a:gd name="T33" fmla="*/ 4 h 10"/>
                <a:gd name="T34" fmla="*/ 0 w 10"/>
                <a:gd name="T35" fmla="*/ 6 h 10"/>
                <a:gd name="T36" fmla="*/ 1 w 10"/>
                <a:gd name="T37" fmla="*/ 6 h 10"/>
                <a:gd name="T38" fmla="*/ 2 w 10"/>
                <a:gd name="T39" fmla="*/ 8 h 10"/>
                <a:gd name="T40" fmla="*/ 1 w 10"/>
                <a:gd name="T41" fmla="*/ 8 h 10"/>
                <a:gd name="T42" fmla="*/ 2 w 10"/>
                <a:gd name="T43" fmla="*/ 9 h 10"/>
                <a:gd name="T44" fmla="*/ 3 w 10"/>
                <a:gd name="T45" fmla="*/ 8 h 10"/>
                <a:gd name="T46" fmla="*/ 4 w 10"/>
                <a:gd name="T47" fmla="*/ 9 h 10"/>
                <a:gd name="T48" fmla="*/ 4 w 10"/>
                <a:gd name="T49" fmla="*/ 10 h 10"/>
                <a:gd name="T50" fmla="*/ 6 w 10"/>
                <a:gd name="T51" fmla="*/ 10 h 10"/>
                <a:gd name="T52" fmla="*/ 6 w 10"/>
                <a:gd name="T53" fmla="*/ 9 h 10"/>
                <a:gd name="T54" fmla="*/ 8 w 10"/>
                <a:gd name="T55" fmla="*/ 8 h 10"/>
                <a:gd name="T56" fmla="*/ 8 w 10"/>
                <a:gd name="T57" fmla="*/ 9 h 10"/>
                <a:gd name="T58" fmla="*/ 9 w 10"/>
                <a:gd name="T59" fmla="*/ 8 h 10"/>
                <a:gd name="T60" fmla="*/ 8 w 10"/>
                <a:gd name="T61" fmla="*/ 8 h 10"/>
                <a:gd name="T62" fmla="*/ 9 w 10"/>
                <a:gd name="T63" fmla="*/ 6 h 10"/>
                <a:gd name="T64" fmla="*/ 10 w 10"/>
                <a:gd name="T65" fmla="*/ 6 h 10"/>
                <a:gd name="T66" fmla="*/ 8 w 10"/>
                <a:gd name="T67" fmla="*/ 5 h 10"/>
                <a:gd name="T68" fmla="*/ 5 w 10"/>
                <a:gd name="T69" fmla="*/ 8 h 10"/>
                <a:gd name="T70" fmla="*/ 2 w 10"/>
                <a:gd name="T71" fmla="*/ 5 h 10"/>
                <a:gd name="T72" fmla="*/ 5 w 10"/>
                <a:gd name="T73" fmla="*/ 2 h 10"/>
                <a:gd name="T74" fmla="*/ 8 w 10"/>
                <a:gd name="T7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 h="10">
                  <a:moveTo>
                    <a:pt x="10" y="6"/>
                  </a:moveTo>
                  <a:cubicBezTo>
                    <a:pt x="10" y="4"/>
                    <a:pt x="10" y="4"/>
                    <a:pt x="10" y="4"/>
                  </a:cubicBezTo>
                  <a:cubicBezTo>
                    <a:pt x="9" y="4"/>
                    <a:pt x="9" y="4"/>
                    <a:pt x="9" y="4"/>
                  </a:cubicBezTo>
                  <a:cubicBezTo>
                    <a:pt x="9" y="4"/>
                    <a:pt x="9" y="3"/>
                    <a:pt x="8" y="3"/>
                  </a:cubicBezTo>
                  <a:cubicBezTo>
                    <a:pt x="9" y="2"/>
                    <a:pt x="9" y="2"/>
                    <a:pt x="9" y="2"/>
                  </a:cubicBezTo>
                  <a:cubicBezTo>
                    <a:pt x="8" y="1"/>
                    <a:pt x="8" y="1"/>
                    <a:pt x="8" y="1"/>
                  </a:cubicBezTo>
                  <a:cubicBezTo>
                    <a:pt x="8" y="2"/>
                    <a:pt x="8" y="2"/>
                    <a:pt x="8" y="2"/>
                  </a:cubicBezTo>
                  <a:cubicBezTo>
                    <a:pt x="7" y="1"/>
                    <a:pt x="6" y="1"/>
                    <a:pt x="6" y="1"/>
                  </a:cubicBezTo>
                  <a:cubicBezTo>
                    <a:pt x="6" y="0"/>
                    <a:pt x="6" y="0"/>
                    <a:pt x="6" y="0"/>
                  </a:cubicBezTo>
                  <a:cubicBezTo>
                    <a:pt x="4" y="0"/>
                    <a:pt x="4" y="0"/>
                    <a:pt x="4" y="0"/>
                  </a:cubicBezTo>
                  <a:cubicBezTo>
                    <a:pt x="4" y="1"/>
                    <a:pt x="4" y="1"/>
                    <a:pt x="4" y="1"/>
                  </a:cubicBezTo>
                  <a:cubicBezTo>
                    <a:pt x="4" y="1"/>
                    <a:pt x="3" y="1"/>
                    <a:pt x="3" y="2"/>
                  </a:cubicBezTo>
                  <a:cubicBezTo>
                    <a:pt x="2" y="1"/>
                    <a:pt x="2" y="1"/>
                    <a:pt x="2" y="1"/>
                  </a:cubicBezTo>
                  <a:cubicBezTo>
                    <a:pt x="1" y="2"/>
                    <a:pt x="1" y="2"/>
                    <a:pt x="1" y="2"/>
                  </a:cubicBezTo>
                  <a:cubicBezTo>
                    <a:pt x="2" y="3"/>
                    <a:pt x="2" y="3"/>
                    <a:pt x="2" y="3"/>
                  </a:cubicBezTo>
                  <a:cubicBezTo>
                    <a:pt x="1" y="3"/>
                    <a:pt x="1" y="4"/>
                    <a:pt x="1" y="4"/>
                  </a:cubicBezTo>
                  <a:cubicBezTo>
                    <a:pt x="0" y="4"/>
                    <a:pt x="0" y="4"/>
                    <a:pt x="0" y="4"/>
                  </a:cubicBezTo>
                  <a:cubicBezTo>
                    <a:pt x="0" y="6"/>
                    <a:pt x="0" y="6"/>
                    <a:pt x="0" y="6"/>
                  </a:cubicBezTo>
                  <a:cubicBezTo>
                    <a:pt x="1" y="6"/>
                    <a:pt x="1" y="6"/>
                    <a:pt x="1" y="6"/>
                  </a:cubicBezTo>
                  <a:cubicBezTo>
                    <a:pt x="1" y="6"/>
                    <a:pt x="1" y="7"/>
                    <a:pt x="2" y="8"/>
                  </a:cubicBezTo>
                  <a:cubicBezTo>
                    <a:pt x="1" y="8"/>
                    <a:pt x="1" y="8"/>
                    <a:pt x="1" y="8"/>
                  </a:cubicBezTo>
                  <a:cubicBezTo>
                    <a:pt x="2" y="9"/>
                    <a:pt x="2" y="9"/>
                    <a:pt x="2" y="9"/>
                  </a:cubicBezTo>
                  <a:cubicBezTo>
                    <a:pt x="3" y="8"/>
                    <a:pt x="3" y="8"/>
                    <a:pt x="3" y="8"/>
                  </a:cubicBezTo>
                  <a:cubicBezTo>
                    <a:pt x="3" y="9"/>
                    <a:pt x="4" y="9"/>
                    <a:pt x="4" y="9"/>
                  </a:cubicBezTo>
                  <a:cubicBezTo>
                    <a:pt x="4" y="10"/>
                    <a:pt x="4" y="10"/>
                    <a:pt x="4" y="10"/>
                  </a:cubicBezTo>
                  <a:cubicBezTo>
                    <a:pt x="6" y="10"/>
                    <a:pt x="6" y="10"/>
                    <a:pt x="6" y="10"/>
                  </a:cubicBezTo>
                  <a:cubicBezTo>
                    <a:pt x="6" y="9"/>
                    <a:pt x="6" y="9"/>
                    <a:pt x="6" y="9"/>
                  </a:cubicBezTo>
                  <a:cubicBezTo>
                    <a:pt x="6" y="9"/>
                    <a:pt x="7" y="9"/>
                    <a:pt x="8" y="8"/>
                  </a:cubicBezTo>
                  <a:cubicBezTo>
                    <a:pt x="8" y="9"/>
                    <a:pt x="8" y="9"/>
                    <a:pt x="8" y="9"/>
                  </a:cubicBezTo>
                  <a:cubicBezTo>
                    <a:pt x="9" y="8"/>
                    <a:pt x="9" y="8"/>
                    <a:pt x="9" y="8"/>
                  </a:cubicBezTo>
                  <a:cubicBezTo>
                    <a:pt x="8" y="8"/>
                    <a:pt x="8" y="8"/>
                    <a:pt x="8" y="8"/>
                  </a:cubicBezTo>
                  <a:cubicBezTo>
                    <a:pt x="9" y="7"/>
                    <a:pt x="9" y="6"/>
                    <a:pt x="9" y="6"/>
                  </a:cubicBezTo>
                  <a:lnTo>
                    <a:pt x="10" y="6"/>
                  </a:lnTo>
                  <a:close/>
                  <a:moveTo>
                    <a:pt x="8" y="5"/>
                  </a:moveTo>
                  <a:cubicBezTo>
                    <a:pt x="8" y="7"/>
                    <a:pt x="7" y="8"/>
                    <a:pt x="5" y="8"/>
                  </a:cubicBezTo>
                  <a:cubicBezTo>
                    <a:pt x="3" y="8"/>
                    <a:pt x="2" y="7"/>
                    <a:pt x="2" y="5"/>
                  </a:cubicBezTo>
                  <a:cubicBezTo>
                    <a:pt x="2" y="3"/>
                    <a:pt x="3" y="2"/>
                    <a:pt x="5" y="2"/>
                  </a:cubicBezTo>
                  <a:cubicBezTo>
                    <a:pt x="7" y="2"/>
                    <a:pt x="8" y="3"/>
                    <a:pt x="8" y="5"/>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65000"/>
                    <a:lumOff val="35000"/>
                  </a:schemeClr>
                </a:solidFill>
                <a:cs typeface="+mn-ea"/>
                <a:sym typeface="+mn-lt"/>
              </a:endParaRPr>
            </a:p>
          </p:txBody>
        </p:sp>
        <p:sp>
          <p:nvSpPr>
            <p:cNvPr id="73" name="Freeform 23"/>
            <p:cNvSpPr>
              <a:spLocks noEditPoints="1"/>
            </p:cNvSpPr>
            <p:nvPr/>
          </p:nvSpPr>
          <p:spPr bwMode="auto">
            <a:xfrm>
              <a:off x="2654932" y="4947831"/>
              <a:ext cx="48640" cy="48640"/>
            </a:xfrm>
            <a:custGeom>
              <a:avLst/>
              <a:gdLst>
                <a:gd name="T0" fmla="*/ 5 w 5"/>
                <a:gd name="T1" fmla="*/ 3 h 5"/>
                <a:gd name="T2" fmla="*/ 5 w 5"/>
                <a:gd name="T3" fmla="*/ 2 h 5"/>
                <a:gd name="T4" fmla="*/ 5 w 5"/>
                <a:gd name="T5" fmla="*/ 2 h 5"/>
                <a:gd name="T6" fmla="*/ 4 w 5"/>
                <a:gd name="T7" fmla="*/ 1 h 5"/>
                <a:gd name="T8" fmla="*/ 5 w 5"/>
                <a:gd name="T9" fmla="*/ 1 h 5"/>
                <a:gd name="T10" fmla="*/ 4 w 5"/>
                <a:gd name="T11" fmla="*/ 1 h 5"/>
                <a:gd name="T12" fmla="*/ 4 w 5"/>
                <a:gd name="T13" fmla="*/ 1 h 5"/>
                <a:gd name="T14" fmla="*/ 3 w 5"/>
                <a:gd name="T15" fmla="*/ 1 h 5"/>
                <a:gd name="T16" fmla="*/ 3 w 5"/>
                <a:gd name="T17" fmla="*/ 0 h 5"/>
                <a:gd name="T18" fmla="*/ 2 w 5"/>
                <a:gd name="T19" fmla="*/ 0 h 5"/>
                <a:gd name="T20" fmla="*/ 2 w 5"/>
                <a:gd name="T21" fmla="*/ 1 h 5"/>
                <a:gd name="T22" fmla="*/ 1 w 5"/>
                <a:gd name="T23" fmla="*/ 1 h 5"/>
                <a:gd name="T24" fmla="*/ 1 w 5"/>
                <a:gd name="T25" fmla="*/ 1 h 5"/>
                <a:gd name="T26" fmla="*/ 1 w 5"/>
                <a:gd name="T27" fmla="*/ 1 h 5"/>
                <a:gd name="T28" fmla="*/ 1 w 5"/>
                <a:gd name="T29" fmla="*/ 1 h 5"/>
                <a:gd name="T30" fmla="*/ 1 w 5"/>
                <a:gd name="T31" fmla="*/ 2 h 5"/>
                <a:gd name="T32" fmla="*/ 0 w 5"/>
                <a:gd name="T33" fmla="*/ 2 h 5"/>
                <a:gd name="T34" fmla="*/ 0 w 5"/>
                <a:gd name="T35" fmla="*/ 3 h 5"/>
                <a:gd name="T36" fmla="*/ 1 w 5"/>
                <a:gd name="T37" fmla="*/ 3 h 5"/>
                <a:gd name="T38" fmla="*/ 1 w 5"/>
                <a:gd name="T39" fmla="*/ 4 h 5"/>
                <a:gd name="T40" fmla="*/ 1 w 5"/>
                <a:gd name="T41" fmla="*/ 4 h 5"/>
                <a:gd name="T42" fmla="*/ 1 w 5"/>
                <a:gd name="T43" fmla="*/ 5 h 5"/>
                <a:gd name="T44" fmla="*/ 1 w 5"/>
                <a:gd name="T45" fmla="*/ 4 h 5"/>
                <a:gd name="T46" fmla="*/ 2 w 5"/>
                <a:gd name="T47" fmla="*/ 5 h 5"/>
                <a:gd name="T48" fmla="*/ 2 w 5"/>
                <a:gd name="T49" fmla="*/ 5 h 5"/>
                <a:gd name="T50" fmla="*/ 3 w 5"/>
                <a:gd name="T51" fmla="*/ 5 h 5"/>
                <a:gd name="T52" fmla="*/ 3 w 5"/>
                <a:gd name="T53" fmla="*/ 5 h 5"/>
                <a:gd name="T54" fmla="*/ 4 w 5"/>
                <a:gd name="T55" fmla="*/ 4 h 5"/>
                <a:gd name="T56" fmla="*/ 4 w 5"/>
                <a:gd name="T57" fmla="*/ 5 h 5"/>
                <a:gd name="T58" fmla="*/ 5 w 5"/>
                <a:gd name="T59" fmla="*/ 4 h 5"/>
                <a:gd name="T60" fmla="*/ 4 w 5"/>
                <a:gd name="T61" fmla="*/ 4 h 5"/>
                <a:gd name="T62" fmla="*/ 5 w 5"/>
                <a:gd name="T63" fmla="*/ 3 h 5"/>
                <a:gd name="T64" fmla="*/ 4 w 5"/>
                <a:gd name="T65" fmla="*/ 3 h 5"/>
                <a:gd name="T66" fmla="*/ 3 w 5"/>
                <a:gd name="T67" fmla="*/ 4 h 5"/>
                <a:gd name="T68" fmla="*/ 1 w 5"/>
                <a:gd name="T69" fmla="*/ 3 h 5"/>
                <a:gd name="T70" fmla="*/ 3 w 5"/>
                <a:gd name="T71" fmla="*/ 1 h 5"/>
                <a:gd name="T72" fmla="*/ 4 w 5"/>
                <a:gd name="T7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5">
                  <a:moveTo>
                    <a:pt x="5" y="3"/>
                  </a:moveTo>
                  <a:cubicBezTo>
                    <a:pt x="5" y="2"/>
                    <a:pt x="5" y="2"/>
                    <a:pt x="5" y="2"/>
                  </a:cubicBezTo>
                  <a:cubicBezTo>
                    <a:pt x="5" y="2"/>
                    <a:pt x="5" y="2"/>
                    <a:pt x="5" y="2"/>
                  </a:cubicBezTo>
                  <a:cubicBezTo>
                    <a:pt x="5" y="2"/>
                    <a:pt x="4" y="2"/>
                    <a:pt x="4" y="1"/>
                  </a:cubicBezTo>
                  <a:cubicBezTo>
                    <a:pt x="5" y="1"/>
                    <a:pt x="5" y="1"/>
                    <a:pt x="5" y="1"/>
                  </a:cubicBezTo>
                  <a:cubicBezTo>
                    <a:pt x="4" y="1"/>
                    <a:pt x="4" y="1"/>
                    <a:pt x="4" y="1"/>
                  </a:cubicBezTo>
                  <a:cubicBezTo>
                    <a:pt x="4" y="1"/>
                    <a:pt x="4" y="1"/>
                    <a:pt x="4" y="1"/>
                  </a:cubicBezTo>
                  <a:cubicBezTo>
                    <a:pt x="4" y="1"/>
                    <a:pt x="3" y="1"/>
                    <a:pt x="3" y="1"/>
                  </a:cubicBezTo>
                  <a:cubicBezTo>
                    <a:pt x="3" y="0"/>
                    <a:pt x="3" y="0"/>
                    <a:pt x="3" y="0"/>
                  </a:cubicBezTo>
                  <a:cubicBezTo>
                    <a:pt x="2" y="0"/>
                    <a:pt x="2" y="0"/>
                    <a:pt x="2" y="0"/>
                  </a:cubicBezTo>
                  <a:cubicBezTo>
                    <a:pt x="2" y="1"/>
                    <a:pt x="2" y="1"/>
                    <a:pt x="2" y="1"/>
                  </a:cubicBezTo>
                  <a:cubicBezTo>
                    <a:pt x="2" y="1"/>
                    <a:pt x="2" y="1"/>
                    <a:pt x="1" y="1"/>
                  </a:cubicBezTo>
                  <a:cubicBezTo>
                    <a:pt x="1" y="1"/>
                    <a:pt x="1" y="1"/>
                    <a:pt x="1" y="1"/>
                  </a:cubicBezTo>
                  <a:cubicBezTo>
                    <a:pt x="1" y="1"/>
                    <a:pt x="1" y="1"/>
                    <a:pt x="1" y="1"/>
                  </a:cubicBezTo>
                  <a:cubicBezTo>
                    <a:pt x="1" y="1"/>
                    <a:pt x="1" y="1"/>
                    <a:pt x="1" y="1"/>
                  </a:cubicBezTo>
                  <a:cubicBezTo>
                    <a:pt x="1" y="2"/>
                    <a:pt x="1" y="2"/>
                    <a:pt x="1" y="2"/>
                  </a:cubicBezTo>
                  <a:cubicBezTo>
                    <a:pt x="0" y="2"/>
                    <a:pt x="0" y="2"/>
                    <a:pt x="0" y="2"/>
                  </a:cubicBezTo>
                  <a:cubicBezTo>
                    <a:pt x="0" y="3"/>
                    <a:pt x="0" y="3"/>
                    <a:pt x="0" y="3"/>
                  </a:cubicBezTo>
                  <a:cubicBezTo>
                    <a:pt x="1" y="3"/>
                    <a:pt x="1" y="3"/>
                    <a:pt x="1" y="3"/>
                  </a:cubicBezTo>
                  <a:cubicBezTo>
                    <a:pt x="1" y="3"/>
                    <a:pt x="1" y="4"/>
                    <a:pt x="1" y="4"/>
                  </a:cubicBezTo>
                  <a:cubicBezTo>
                    <a:pt x="1" y="4"/>
                    <a:pt x="1" y="4"/>
                    <a:pt x="1" y="4"/>
                  </a:cubicBezTo>
                  <a:cubicBezTo>
                    <a:pt x="1" y="5"/>
                    <a:pt x="1" y="5"/>
                    <a:pt x="1" y="5"/>
                  </a:cubicBezTo>
                  <a:cubicBezTo>
                    <a:pt x="1" y="4"/>
                    <a:pt x="1" y="4"/>
                    <a:pt x="1" y="4"/>
                  </a:cubicBezTo>
                  <a:cubicBezTo>
                    <a:pt x="2" y="4"/>
                    <a:pt x="2" y="5"/>
                    <a:pt x="2" y="5"/>
                  </a:cubicBezTo>
                  <a:cubicBezTo>
                    <a:pt x="2" y="5"/>
                    <a:pt x="2" y="5"/>
                    <a:pt x="2" y="5"/>
                  </a:cubicBezTo>
                  <a:cubicBezTo>
                    <a:pt x="3" y="5"/>
                    <a:pt x="3" y="5"/>
                    <a:pt x="3" y="5"/>
                  </a:cubicBezTo>
                  <a:cubicBezTo>
                    <a:pt x="3" y="5"/>
                    <a:pt x="3" y="5"/>
                    <a:pt x="3" y="5"/>
                  </a:cubicBezTo>
                  <a:cubicBezTo>
                    <a:pt x="3" y="5"/>
                    <a:pt x="4" y="4"/>
                    <a:pt x="4" y="4"/>
                  </a:cubicBezTo>
                  <a:cubicBezTo>
                    <a:pt x="4" y="5"/>
                    <a:pt x="4" y="5"/>
                    <a:pt x="4" y="5"/>
                  </a:cubicBezTo>
                  <a:cubicBezTo>
                    <a:pt x="5" y="4"/>
                    <a:pt x="5" y="4"/>
                    <a:pt x="5" y="4"/>
                  </a:cubicBezTo>
                  <a:cubicBezTo>
                    <a:pt x="4" y="4"/>
                    <a:pt x="4" y="4"/>
                    <a:pt x="4" y="4"/>
                  </a:cubicBezTo>
                  <a:cubicBezTo>
                    <a:pt x="4" y="4"/>
                    <a:pt x="5" y="3"/>
                    <a:pt x="5" y="3"/>
                  </a:cubicBezTo>
                  <a:close/>
                  <a:moveTo>
                    <a:pt x="4" y="3"/>
                  </a:moveTo>
                  <a:cubicBezTo>
                    <a:pt x="4" y="3"/>
                    <a:pt x="3" y="4"/>
                    <a:pt x="3" y="4"/>
                  </a:cubicBezTo>
                  <a:cubicBezTo>
                    <a:pt x="2" y="4"/>
                    <a:pt x="1" y="3"/>
                    <a:pt x="1" y="3"/>
                  </a:cubicBezTo>
                  <a:cubicBezTo>
                    <a:pt x="1" y="2"/>
                    <a:pt x="2" y="1"/>
                    <a:pt x="3" y="1"/>
                  </a:cubicBezTo>
                  <a:cubicBezTo>
                    <a:pt x="3" y="1"/>
                    <a:pt x="4" y="2"/>
                    <a:pt x="4" y="3"/>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65000"/>
                    <a:lumOff val="35000"/>
                  </a:schemeClr>
                </a:solidFill>
                <a:cs typeface="+mn-ea"/>
                <a:sym typeface="+mn-lt"/>
              </a:endParaRPr>
            </a:p>
          </p:txBody>
        </p:sp>
        <p:sp>
          <p:nvSpPr>
            <p:cNvPr id="74" name="Freeform 24"/>
            <p:cNvSpPr>
              <a:spLocks noEditPoints="1"/>
            </p:cNvSpPr>
            <p:nvPr/>
          </p:nvSpPr>
          <p:spPr bwMode="auto">
            <a:xfrm>
              <a:off x="2636225" y="4876741"/>
              <a:ext cx="67348" cy="71089"/>
            </a:xfrm>
            <a:custGeom>
              <a:avLst/>
              <a:gdLst>
                <a:gd name="T0" fmla="*/ 7 w 7"/>
                <a:gd name="T1" fmla="*/ 4 h 7"/>
                <a:gd name="T2" fmla="*/ 7 w 7"/>
                <a:gd name="T3" fmla="*/ 3 h 7"/>
                <a:gd name="T4" fmla="*/ 6 w 7"/>
                <a:gd name="T5" fmla="*/ 3 h 7"/>
                <a:gd name="T6" fmla="*/ 6 w 7"/>
                <a:gd name="T7" fmla="*/ 2 h 7"/>
                <a:gd name="T8" fmla="*/ 6 w 7"/>
                <a:gd name="T9" fmla="*/ 1 h 7"/>
                <a:gd name="T10" fmla="*/ 6 w 7"/>
                <a:gd name="T11" fmla="*/ 1 h 7"/>
                <a:gd name="T12" fmla="*/ 5 w 7"/>
                <a:gd name="T13" fmla="*/ 1 h 7"/>
                <a:gd name="T14" fmla="*/ 4 w 7"/>
                <a:gd name="T15" fmla="*/ 1 h 7"/>
                <a:gd name="T16" fmla="*/ 4 w 7"/>
                <a:gd name="T17" fmla="*/ 0 h 7"/>
                <a:gd name="T18" fmla="*/ 3 w 7"/>
                <a:gd name="T19" fmla="*/ 0 h 7"/>
                <a:gd name="T20" fmla="*/ 3 w 7"/>
                <a:gd name="T21" fmla="*/ 1 h 7"/>
                <a:gd name="T22" fmla="*/ 2 w 7"/>
                <a:gd name="T23" fmla="*/ 1 h 7"/>
                <a:gd name="T24" fmla="*/ 2 w 7"/>
                <a:gd name="T25" fmla="*/ 1 h 7"/>
                <a:gd name="T26" fmla="*/ 1 w 7"/>
                <a:gd name="T27" fmla="*/ 1 h 7"/>
                <a:gd name="T28" fmla="*/ 2 w 7"/>
                <a:gd name="T29" fmla="*/ 2 h 7"/>
                <a:gd name="T30" fmla="*/ 1 w 7"/>
                <a:gd name="T31" fmla="*/ 3 h 7"/>
                <a:gd name="T32" fmla="*/ 0 w 7"/>
                <a:gd name="T33" fmla="*/ 3 h 7"/>
                <a:gd name="T34" fmla="*/ 0 w 7"/>
                <a:gd name="T35" fmla="*/ 4 h 7"/>
                <a:gd name="T36" fmla="*/ 1 w 7"/>
                <a:gd name="T37" fmla="*/ 4 h 7"/>
                <a:gd name="T38" fmla="*/ 2 w 7"/>
                <a:gd name="T39" fmla="*/ 5 h 7"/>
                <a:gd name="T40" fmla="*/ 1 w 7"/>
                <a:gd name="T41" fmla="*/ 5 h 7"/>
                <a:gd name="T42" fmla="*/ 2 w 7"/>
                <a:gd name="T43" fmla="*/ 6 h 7"/>
                <a:gd name="T44" fmla="*/ 2 w 7"/>
                <a:gd name="T45" fmla="*/ 5 h 7"/>
                <a:gd name="T46" fmla="*/ 3 w 7"/>
                <a:gd name="T47" fmla="*/ 6 h 7"/>
                <a:gd name="T48" fmla="*/ 3 w 7"/>
                <a:gd name="T49" fmla="*/ 7 h 7"/>
                <a:gd name="T50" fmla="*/ 4 w 7"/>
                <a:gd name="T51" fmla="*/ 7 h 7"/>
                <a:gd name="T52" fmla="*/ 4 w 7"/>
                <a:gd name="T53" fmla="*/ 6 h 7"/>
                <a:gd name="T54" fmla="*/ 5 w 7"/>
                <a:gd name="T55" fmla="*/ 5 h 7"/>
                <a:gd name="T56" fmla="*/ 6 w 7"/>
                <a:gd name="T57" fmla="*/ 6 h 7"/>
                <a:gd name="T58" fmla="*/ 6 w 7"/>
                <a:gd name="T59" fmla="*/ 5 h 7"/>
                <a:gd name="T60" fmla="*/ 6 w 7"/>
                <a:gd name="T61" fmla="*/ 5 h 7"/>
                <a:gd name="T62" fmla="*/ 6 w 7"/>
                <a:gd name="T63" fmla="*/ 4 h 7"/>
                <a:gd name="T64" fmla="*/ 7 w 7"/>
                <a:gd name="T65" fmla="*/ 4 h 7"/>
                <a:gd name="T66" fmla="*/ 6 w 7"/>
                <a:gd name="T67" fmla="*/ 3 h 7"/>
                <a:gd name="T68" fmla="*/ 4 w 7"/>
                <a:gd name="T69" fmla="*/ 5 h 7"/>
                <a:gd name="T70" fmla="*/ 2 w 7"/>
                <a:gd name="T71" fmla="*/ 3 h 7"/>
                <a:gd name="T72" fmla="*/ 4 w 7"/>
                <a:gd name="T73" fmla="*/ 1 h 7"/>
                <a:gd name="T74" fmla="*/ 6 w 7"/>
                <a:gd name="T7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 h="7">
                  <a:moveTo>
                    <a:pt x="7" y="4"/>
                  </a:moveTo>
                  <a:cubicBezTo>
                    <a:pt x="7" y="3"/>
                    <a:pt x="7" y="3"/>
                    <a:pt x="7" y="3"/>
                  </a:cubicBezTo>
                  <a:cubicBezTo>
                    <a:pt x="6" y="3"/>
                    <a:pt x="6" y="3"/>
                    <a:pt x="6" y="3"/>
                  </a:cubicBezTo>
                  <a:cubicBezTo>
                    <a:pt x="6" y="2"/>
                    <a:pt x="6" y="2"/>
                    <a:pt x="6" y="2"/>
                  </a:cubicBezTo>
                  <a:cubicBezTo>
                    <a:pt x="6" y="1"/>
                    <a:pt x="6" y="1"/>
                    <a:pt x="6" y="1"/>
                  </a:cubicBezTo>
                  <a:cubicBezTo>
                    <a:pt x="6" y="1"/>
                    <a:pt x="6" y="1"/>
                    <a:pt x="6" y="1"/>
                  </a:cubicBezTo>
                  <a:cubicBezTo>
                    <a:pt x="5" y="1"/>
                    <a:pt x="5" y="1"/>
                    <a:pt x="5" y="1"/>
                  </a:cubicBezTo>
                  <a:cubicBezTo>
                    <a:pt x="5" y="1"/>
                    <a:pt x="5" y="1"/>
                    <a:pt x="4" y="1"/>
                  </a:cubicBezTo>
                  <a:cubicBezTo>
                    <a:pt x="4" y="0"/>
                    <a:pt x="4" y="0"/>
                    <a:pt x="4" y="0"/>
                  </a:cubicBezTo>
                  <a:cubicBezTo>
                    <a:pt x="3" y="0"/>
                    <a:pt x="3" y="0"/>
                    <a:pt x="3" y="0"/>
                  </a:cubicBezTo>
                  <a:cubicBezTo>
                    <a:pt x="3" y="1"/>
                    <a:pt x="3" y="1"/>
                    <a:pt x="3" y="1"/>
                  </a:cubicBezTo>
                  <a:cubicBezTo>
                    <a:pt x="3" y="1"/>
                    <a:pt x="2" y="1"/>
                    <a:pt x="2" y="1"/>
                  </a:cubicBezTo>
                  <a:cubicBezTo>
                    <a:pt x="2" y="1"/>
                    <a:pt x="2" y="1"/>
                    <a:pt x="2" y="1"/>
                  </a:cubicBezTo>
                  <a:cubicBezTo>
                    <a:pt x="1" y="1"/>
                    <a:pt x="1" y="1"/>
                    <a:pt x="1" y="1"/>
                  </a:cubicBezTo>
                  <a:cubicBezTo>
                    <a:pt x="2" y="2"/>
                    <a:pt x="2" y="2"/>
                    <a:pt x="2" y="2"/>
                  </a:cubicBezTo>
                  <a:cubicBezTo>
                    <a:pt x="1" y="2"/>
                    <a:pt x="1" y="2"/>
                    <a:pt x="1" y="3"/>
                  </a:cubicBezTo>
                  <a:cubicBezTo>
                    <a:pt x="0" y="3"/>
                    <a:pt x="0" y="3"/>
                    <a:pt x="0" y="3"/>
                  </a:cubicBezTo>
                  <a:cubicBezTo>
                    <a:pt x="0" y="4"/>
                    <a:pt x="0" y="4"/>
                    <a:pt x="0" y="4"/>
                  </a:cubicBezTo>
                  <a:cubicBezTo>
                    <a:pt x="1" y="4"/>
                    <a:pt x="1" y="4"/>
                    <a:pt x="1" y="4"/>
                  </a:cubicBezTo>
                  <a:cubicBezTo>
                    <a:pt x="1" y="4"/>
                    <a:pt x="1" y="5"/>
                    <a:pt x="2" y="5"/>
                  </a:cubicBezTo>
                  <a:cubicBezTo>
                    <a:pt x="1" y="5"/>
                    <a:pt x="1" y="5"/>
                    <a:pt x="1" y="5"/>
                  </a:cubicBezTo>
                  <a:cubicBezTo>
                    <a:pt x="2" y="6"/>
                    <a:pt x="2" y="6"/>
                    <a:pt x="2" y="6"/>
                  </a:cubicBezTo>
                  <a:cubicBezTo>
                    <a:pt x="2" y="5"/>
                    <a:pt x="2" y="5"/>
                    <a:pt x="2" y="5"/>
                  </a:cubicBezTo>
                  <a:cubicBezTo>
                    <a:pt x="2" y="6"/>
                    <a:pt x="3" y="6"/>
                    <a:pt x="3" y="6"/>
                  </a:cubicBezTo>
                  <a:cubicBezTo>
                    <a:pt x="3" y="7"/>
                    <a:pt x="3" y="7"/>
                    <a:pt x="3" y="7"/>
                  </a:cubicBezTo>
                  <a:cubicBezTo>
                    <a:pt x="4" y="7"/>
                    <a:pt x="4" y="7"/>
                    <a:pt x="4" y="7"/>
                  </a:cubicBezTo>
                  <a:cubicBezTo>
                    <a:pt x="4" y="6"/>
                    <a:pt x="4" y="6"/>
                    <a:pt x="4" y="6"/>
                  </a:cubicBezTo>
                  <a:cubicBezTo>
                    <a:pt x="5" y="6"/>
                    <a:pt x="5" y="6"/>
                    <a:pt x="5" y="5"/>
                  </a:cubicBezTo>
                  <a:cubicBezTo>
                    <a:pt x="6" y="6"/>
                    <a:pt x="6" y="6"/>
                    <a:pt x="6" y="6"/>
                  </a:cubicBezTo>
                  <a:cubicBezTo>
                    <a:pt x="6" y="5"/>
                    <a:pt x="6" y="5"/>
                    <a:pt x="6" y="5"/>
                  </a:cubicBezTo>
                  <a:cubicBezTo>
                    <a:pt x="6" y="5"/>
                    <a:pt x="6" y="5"/>
                    <a:pt x="6" y="5"/>
                  </a:cubicBezTo>
                  <a:cubicBezTo>
                    <a:pt x="6" y="5"/>
                    <a:pt x="6" y="4"/>
                    <a:pt x="6" y="4"/>
                  </a:cubicBezTo>
                  <a:lnTo>
                    <a:pt x="7" y="4"/>
                  </a:lnTo>
                  <a:close/>
                  <a:moveTo>
                    <a:pt x="6" y="3"/>
                  </a:moveTo>
                  <a:cubicBezTo>
                    <a:pt x="6" y="4"/>
                    <a:pt x="5" y="5"/>
                    <a:pt x="4" y="5"/>
                  </a:cubicBezTo>
                  <a:cubicBezTo>
                    <a:pt x="3" y="5"/>
                    <a:pt x="2" y="4"/>
                    <a:pt x="2" y="3"/>
                  </a:cubicBezTo>
                  <a:cubicBezTo>
                    <a:pt x="2" y="2"/>
                    <a:pt x="3" y="1"/>
                    <a:pt x="4" y="1"/>
                  </a:cubicBezTo>
                  <a:cubicBezTo>
                    <a:pt x="5" y="1"/>
                    <a:pt x="6" y="2"/>
                    <a:pt x="6" y="3"/>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65000"/>
                    <a:lumOff val="35000"/>
                  </a:schemeClr>
                </a:solidFill>
                <a:cs typeface="+mn-ea"/>
                <a:sym typeface="+mn-lt"/>
              </a:endParaRPr>
            </a:p>
          </p:txBody>
        </p:sp>
      </p:grpSp>
      <p:grpSp>
        <p:nvGrpSpPr>
          <p:cNvPr id="152" name="组合 151"/>
          <p:cNvGrpSpPr/>
          <p:nvPr/>
        </p:nvGrpSpPr>
        <p:grpSpPr>
          <a:xfrm>
            <a:off x="2937064" y="1908722"/>
            <a:ext cx="6317870" cy="3496863"/>
            <a:chOff x="2937064" y="1908722"/>
            <a:chExt cx="6317870" cy="3496863"/>
          </a:xfrm>
        </p:grpSpPr>
        <p:sp>
          <p:nvSpPr>
            <p:cNvPr id="130" name="Freeform 5"/>
            <p:cNvSpPr/>
            <p:nvPr/>
          </p:nvSpPr>
          <p:spPr bwMode="auto">
            <a:xfrm rot="10800000">
              <a:off x="4441844" y="2102805"/>
              <a:ext cx="1434801" cy="127165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p:spPr>
          <p:txBody>
            <a:bodyPr vert="horz" wrap="square" lIns="121920" tIns="60960" rIns="121920" bIns="60960" numCol="1" anchor="ctr" anchorCtr="0" compatLnSpc="1"/>
            <a:lstStyle/>
            <a:p>
              <a:endParaRPr lang="zh-CN" altLang="en-US" sz="1400">
                <a:solidFill>
                  <a:prstClr val="black"/>
                </a:solidFill>
                <a:cs typeface="+mn-ea"/>
                <a:sym typeface="+mn-lt"/>
              </a:endParaRPr>
            </a:p>
          </p:txBody>
        </p:sp>
        <p:sp>
          <p:nvSpPr>
            <p:cNvPr id="132" name="Freeform 5"/>
            <p:cNvSpPr/>
            <p:nvPr/>
          </p:nvSpPr>
          <p:spPr bwMode="auto">
            <a:xfrm rot="10800000">
              <a:off x="4601161" y="2244007"/>
              <a:ext cx="1116166" cy="9892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50000"/>
              </a:schemeClr>
            </a:solidFill>
            <a:ln w="25400">
              <a:noFill/>
            </a:ln>
            <a:effectLst/>
          </p:spPr>
          <p:txBody>
            <a:bodyPr vert="horz" wrap="square" lIns="121920" tIns="60960" rIns="121920" bIns="60960" numCol="1" anchor="ctr" anchorCtr="0" compatLnSpc="1"/>
            <a:lstStyle/>
            <a:p>
              <a:endParaRPr lang="zh-CN" altLang="en-US" sz="1400">
                <a:solidFill>
                  <a:prstClr val="black"/>
                </a:solidFill>
                <a:cs typeface="+mn-ea"/>
                <a:sym typeface="+mn-lt"/>
              </a:endParaRPr>
            </a:p>
          </p:txBody>
        </p:sp>
        <p:sp>
          <p:nvSpPr>
            <p:cNvPr id="127" name="文本框 126"/>
            <p:cNvSpPr txBox="1"/>
            <p:nvPr/>
          </p:nvSpPr>
          <p:spPr>
            <a:xfrm>
              <a:off x="4753919" y="2436994"/>
              <a:ext cx="757051" cy="584775"/>
            </a:xfrm>
            <a:prstGeom prst="rect">
              <a:avLst/>
            </a:prstGeom>
            <a:noFill/>
            <a:effectLst/>
          </p:spPr>
          <p:txBody>
            <a:bodyPr wrap="square" rtlCol="0" anchor="ctr">
              <a:spAutoFit/>
            </a:bodyPr>
            <a:lstStyle/>
            <a:p>
              <a:pPr algn="ctr"/>
              <a:r>
                <a:rPr lang="en-US" altLang="zh-CN" sz="3200" dirty="0">
                  <a:solidFill>
                    <a:schemeClr val="bg1"/>
                  </a:solidFill>
                  <a:cs typeface="+mn-ea"/>
                  <a:sym typeface="+mn-lt"/>
                </a:rPr>
                <a:t>01</a:t>
              </a:r>
              <a:endParaRPr lang="zh-CN" altLang="en-US" sz="3200" dirty="0">
                <a:solidFill>
                  <a:schemeClr val="bg1"/>
                </a:solidFill>
                <a:cs typeface="+mn-ea"/>
                <a:sym typeface="+mn-lt"/>
              </a:endParaRPr>
            </a:p>
          </p:txBody>
        </p:sp>
        <p:sp>
          <p:nvSpPr>
            <p:cNvPr id="122" name="Freeform 5"/>
            <p:cNvSpPr/>
            <p:nvPr/>
          </p:nvSpPr>
          <p:spPr bwMode="auto">
            <a:xfrm rot="10800000">
              <a:off x="4437676" y="3917245"/>
              <a:ext cx="1434802" cy="127165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p:spPr>
          <p:txBody>
            <a:bodyPr vert="horz" wrap="square" lIns="121920" tIns="60960" rIns="121920" bIns="60960" numCol="1" anchor="ctr" anchorCtr="0" compatLnSpc="1"/>
            <a:lstStyle/>
            <a:p>
              <a:endParaRPr lang="zh-CN" altLang="en-US" sz="1400">
                <a:solidFill>
                  <a:prstClr val="black"/>
                </a:solidFill>
                <a:cs typeface="+mn-ea"/>
                <a:sym typeface="+mn-lt"/>
              </a:endParaRPr>
            </a:p>
          </p:txBody>
        </p:sp>
        <p:sp>
          <p:nvSpPr>
            <p:cNvPr id="124" name="Freeform 5"/>
            <p:cNvSpPr/>
            <p:nvPr/>
          </p:nvSpPr>
          <p:spPr bwMode="auto">
            <a:xfrm rot="10800000">
              <a:off x="4596993" y="4058447"/>
              <a:ext cx="1116166" cy="9892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50000"/>
              </a:schemeClr>
            </a:solidFill>
            <a:ln w="25400">
              <a:noFill/>
            </a:ln>
            <a:effectLst/>
          </p:spPr>
          <p:txBody>
            <a:bodyPr vert="horz" wrap="square" lIns="121920" tIns="60960" rIns="121920" bIns="60960" numCol="1" anchor="ctr" anchorCtr="0" compatLnSpc="1"/>
            <a:lstStyle/>
            <a:p>
              <a:endParaRPr lang="zh-CN" altLang="en-US" sz="1400">
                <a:solidFill>
                  <a:prstClr val="black"/>
                </a:solidFill>
                <a:cs typeface="+mn-ea"/>
                <a:sym typeface="+mn-lt"/>
              </a:endParaRPr>
            </a:p>
          </p:txBody>
        </p:sp>
        <p:sp>
          <p:nvSpPr>
            <p:cNvPr id="119" name="文本框 118"/>
            <p:cNvSpPr txBox="1"/>
            <p:nvPr/>
          </p:nvSpPr>
          <p:spPr>
            <a:xfrm>
              <a:off x="4767278" y="4255403"/>
              <a:ext cx="757051" cy="584775"/>
            </a:xfrm>
            <a:prstGeom prst="rect">
              <a:avLst/>
            </a:prstGeom>
            <a:noFill/>
            <a:effectLst/>
          </p:spPr>
          <p:txBody>
            <a:bodyPr wrap="square" rtlCol="0" anchor="ctr">
              <a:spAutoFit/>
            </a:bodyPr>
            <a:lstStyle/>
            <a:p>
              <a:pPr algn="ctr"/>
              <a:r>
                <a:rPr lang="en-US" altLang="zh-CN" sz="3200" dirty="0">
                  <a:solidFill>
                    <a:schemeClr val="bg1"/>
                  </a:solidFill>
                  <a:cs typeface="+mn-ea"/>
                  <a:sym typeface="+mn-lt"/>
                </a:rPr>
                <a:t>03</a:t>
              </a:r>
              <a:endParaRPr lang="zh-CN" altLang="en-US" sz="3200" dirty="0">
                <a:solidFill>
                  <a:schemeClr val="bg1"/>
                </a:solidFill>
                <a:cs typeface="+mn-ea"/>
                <a:sym typeface="+mn-lt"/>
              </a:endParaRPr>
            </a:p>
          </p:txBody>
        </p:sp>
        <p:sp>
          <p:nvSpPr>
            <p:cNvPr id="114" name="Freeform 5"/>
            <p:cNvSpPr/>
            <p:nvPr/>
          </p:nvSpPr>
          <p:spPr bwMode="auto">
            <a:xfrm rot="10800000">
              <a:off x="6317348" y="2100565"/>
              <a:ext cx="1434802" cy="127165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p:spPr>
          <p:txBody>
            <a:bodyPr vert="horz" wrap="square" lIns="121920" tIns="60960" rIns="121920" bIns="60960" numCol="1" anchor="ctr" anchorCtr="0" compatLnSpc="1"/>
            <a:lstStyle/>
            <a:p>
              <a:endParaRPr lang="zh-CN" altLang="en-US" sz="1400">
                <a:solidFill>
                  <a:prstClr val="black"/>
                </a:solidFill>
                <a:cs typeface="+mn-ea"/>
                <a:sym typeface="+mn-lt"/>
              </a:endParaRPr>
            </a:p>
          </p:txBody>
        </p:sp>
        <p:sp>
          <p:nvSpPr>
            <p:cNvPr id="116" name="Freeform 5"/>
            <p:cNvSpPr/>
            <p:nvPr/>
          </p:nvSpPr>
          <p:spPr bwMode="auto">
            <a:xfrm rot="10800000">
              <a:off x="6476665" y="2241767"/>
              <a:ext cx="1116166" cy="9892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50000"/>
              </a:schemeClr>
            </a:solidFill>
            <a:ln w="25400">
              <a:noFill/>
            </a:ln>
            <a:effectLst/>
          </p:spPr>
          <p:txBody>
            <a:bodyPr vert="horz" wrap="square" lIns="121920" tIns="60960" rIns="121920" bIns="60960" numCol="1" anchor="ctr" anchorCtr="0" compatLnSpc="1"/>
            <a:lstStyle/>
            <a:p>
              <a:endParaRPr lang="zh-CN" altLang="en-US" sz="1400">
                <a:solidFill>
                  <a:prstClr val="black"/>
                </a:solidFill>
                <a:cs typeface="+mn-ea"/>
                <a:sym typeface="+mn-lt"/>
              </a:endParaRPr>
            </a:p>
          </p:txBody>
        </p:sp>
        <p:sp>
          <p:nvSpPr>
            <p:cNvPr id="111" name="文本框 110"/>
            <p:cNvSpPr txBox="1"/>
            <p:nvPr/>
          </p:nvSpPr>
          <p:spPr>
            <a:xfrm>
              <a:off x="6633705" y="2438724"/>
              <a:ext cx="757051" cy="584775"/>
            </a:xfrm>
            <a:prstGeom prst="rect">
              <a:avLst/>
            </a:prstGeom>
            <a:noFill/>
            <a:effectLst/>
          </p:spPr>
          <p:txBody>
            <a:bodyPr wrap="square" rtlCol="0" anchor="ctr">
              <a:spAutoFit/>
            </a:bodyPr>
            <a:lstStyle/>
            <a:p>
              <a:pPr algn="ctr"/>
              <a:r>
                <a:rPr lang="en-US" altLang="zh-CN" sz="3200" dirty="0">
                  <a:solidFill>
                    <a:schemeClr val="bg1"/>
                  </a:solidFill>
                  <a:cs typeface="+mn-ea"/>
                  <a:sym typeface="+mn-lt"/>
                </a:rPr>
                <a:t>02</a:t>
              </a:r>
              <a:endParaRPr lang="zh-CN" altLang="en-US" sz="3200" dirty="0">
                <a:solidFill>
                  <a:schemeClr val="bg1"/>
                </a:solidFill>
                <a:cs typeface="+mn-ea"/>
                <a:sym typeface="+mn-lt"/>
              </a:endParaRPr>
            </a:p>
          </p:txBody>
        </p:sp>
        <p:sp>
          <p:nvSpPr>
            <p:cNvPr id="106" name="Freeform 5"/>
            <p:cNvSpPr/>
            <p:nvPr/>
          </p:nvSpPr>
          <p:spPr bwMode="auto">
            <a:xfrm rot="10800000">
              <a:off x="6314802" y="3913889"/>
              <a:ext cx="1434802" cy="127165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p:spPr>
          <p:txBody>
            <a:bodyPr vert="horz" wrap="square" lIns="121920" tIns="60960" rIns="121920" bIns="60960" numCol="1" anchor="ctr" anchorCtr="0" compatLnSpc="1"/>
            <a:lstStyle/>
            <a:p>
              <a:endParaRPr lang="zh-CN" altLang="en-US" sz="1400">
                <a:solidFill>
                  <a:prstClr val="black"/>
                </a:solidFill>
                <a:cs typeface="+mn-ea"/>
                <a:sym typeface="+mn-lt"/>
              </a:endParaRPr>
            </a:p>
          </p:txBody>
        </p:sp>
        <p:sp>
          <p:nvSpPr>
            <p:cNvPr id="108" name="Freeform 5"/>
            <p:cNvSpPr/>
            <p:nvPr/>
          </p:nvSpPr>
          <p:spPr bwMode="auto">
            <a:xfrm rot="10800000">
              <a:off x="6474120" y="4055091"/>
              <a:ext cx="1116166" cy="9892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50000"/>
              </a:schemeClr>
            </a:solidFill>
            <a:ln w="25400">
              <a:noFill/>
            </a:ln>
            <a:effectLst/>
          </p:spPr>
          <p:txBody>
            <a:bodyPr vert="horz" wrap="square" lIns="121920" tIns="60960" rIns="121920" bIns="60960" numCol="1" anchor="ctr" anchorCtr="0" compatLnSpc="1"/>
            <a:lstStyle/>
            <a:p>
              <a:endParaRPr lang="zh-CN" altLang="en-US" sz="1400">
                <a:solidFill>
                  <a:prstClr val="black"/>
                </a:solidFill>
                <a:cs typeface="+mn-ea"/>
                <a:sym typeface="+mn-lt"/>
              </a:endParaRPr>
            </a:p>
          </p:txBody>
        </p:sp>
        <p:sp>
          <p:nvSpPr>
            <p:cNvPr id="103" name="文本框 102"/>
            <p:cNvSpPr txBox="1"/>
            <p:nvPr/>
          </p:nvSpPr>
          <p:spPr>
            <a:xfrm>
              <a:off x="6637537" y="4248988"/>
              <a:ext cx="757051" cy="584775"/>
            </a:xfrm>
            <a:prstGeom prst="rect">
              <a:avLst/>
            </a:prstGeom>
            <a:noFill/>
            <a:effectLst/>
          </p:spPr>
          <p:txBody>
            <a:bodyPr wrap="square" rtlCol="0" anchor="ctr">
              <a:spAutoFit/>
            </a:bodyPr>
            <a:lstStyle/>
            <a:p>
              <a:pPr algn="ctr"/>
              <a:r>
                <a:rPr lang="en-US" altLang="zh-CN" sz="3200" dirty="0">
                  <a:solidFill>
                    <a:schemeClr val="bg1"/>
                  </a:solidFill>
                  <a:cs typeface="+mn-ea"/>
                  <a:sym typeface="+mn-lt"/>
                </a:rPr>
                <a:t>04</a:t>
              </a:r>
              <a:endParaRPr lang="zh-CN" altLang="en-US" sz="3200" dirty="0">
                <a:solidFill>
                  <a:schemeClr val="bg1"/>
                </a:solidFill>
                <a:cs typeface="+mn-ea"/>
                <a:sym typeface="+mn-lt"/>
              </a:endParaRPr>
            </a:p>
          </p:txBody>
        </p:sp>
        <p:sp>
          <p:nvSpPr>
            <p:cNvPr id="99" name="椭圆 98"/>
            <p:cNvSpPr/>
            <p:nvPr/>
          </p:nvSpPr>
          <p:spPr>
            <a:xfrm flipV="1">
              <a:off x="7464996" y="2359275"/>
              <a:ext cx="87066" cy="87066"/>
            </a:xfrm>
            <a:prstGeom prst="ellipse">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sp>
          <p:nvSpPr>
            <p:cNvPr id="100" name="任意多边形 45"/>
            <p:cNvSpPr/>
            <p:nvPr/>
          </p:nvSpPr>
          <p:spPr>
            <a:xfrm flipV="1">
              <a:off x="7530412" y="1908722"/>
              <a:ext cx="1724522" cy="46873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sp>
          <p:nvSpPr>
            <p:cNvPr id="93" name="椭圆 92"/>
            <p:cNvSpPr/>
            <p:nvPr/>
          </p:nvSpPr>
          <p:spPr>
            <a:xfrm flipH="1" flipV="1">
              <a:off x="4643448" y="2362330"/>
              <a:ext cx="87066" cy="87066"/>
            </a:xfrm>
            <a:prstGeom prst="ellipse">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sp>
          <p:nvSpPr>
            <p:cNvPr id="94" name="任意多边形 56"/>
            <p:cNvSpPr/>
            <p:nvPr/>
          </p:nvSpPr>
          <p:spPr>
            <a:xfrm flipH="1" flipV="1">
              <a:off x="2940576" y="1911777"/>
              <a:ext cx="1724522" cy="46873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sp>
          <p:nvSpPr>
            <p:cNvPr id="75" name="椭圆 74"/>
            <p:cNvSpPr/>
            <p:nvPr/>
          </p:nvSpPr>
          <p:spPr>
            <a:xfrm>
              <a:off x="7452067" y="4867965"/>
              <a:ext cx="87066" cy="87066"/>
            </a:xfrm>
            <a:prstGeom prst="ellipse">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sp>
          <p:nvSpPr>
            <p:cNvPr id="76" name="任意多边形 92"/>
            <p:cNvSpPr/>
            <p:nvPr/>
          </p:nvSpPr>
          <p:spPr>
            <a:xfrm>
              <a:off x="7517482" y="4936847"/>
              <a:ext cx="1724522" cy="46873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sp>
          <p:nvSpPr>
            <p:cNvPr id="69" name="椭圆 68"/>
            <p:cNvSpPr/>
            <p:nvPr/>
          </p:nvSpPr>
          <p:spPr>
            <a:xfrm flipH="1">
              <a:off x="4639935" y="4867965"/>
              <a:ext cx="87066" cy="87066"/>
            </a:xfrm>
            <a:prstGeom prst="ellipse">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sp>
          <p:nvSpPr>
            <p:cNvPr id="70" name="任意多边形 95"/>
            <p:cNvSpPr/>
            <p:nvPr/>
          </p:nvSpPr>
          <p:spPr>
            <a:xfrm flipH="1">
              <a:off x="2937064" y="4936847"/>
              <a:ext cx="1724522" cy="46873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grpSp>
      <p:sp>
        <p:nvSpPr>
          <p:cNvPr id="144" name="矩形 143"/>
          <p:cNvSpPr/>
          <p:nvPr/>
        </p:nvSpPr>
        <p:spPr>
          <a:xfrm>
            <a:off x="8035431" y="2499851"/>
            <a:ext cx="2835769" cy="784830"/>
          </a:xfrm>
          <a:prstGeom prst="rect">
            <a:avLst/>
          </a:prstGeom>
          <a:noFill/>
        </p:spPr>
        <p:txBody>
          <a:bodyPr wrap="square" lIns="0" tIns="0" r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000" dirty="0">
                <a:solidFill>
                  <a:schemeClr val="tx1">
                    <a:lumMod val="65000"/>
                    <a:lumOff val="35000"/>
                  </a:schemeClr>
                </a:solidFill>
                <a:cs typeface="+mn-ea"/>
                <a:sym typeface="+mn-lt"/>
              </a:rPr>
              <a:t>点击添加文字内容点击添加文字内容点击添加文字内容点击添加文字内容点击添加文字内容点击添加文字内容点击添加文字内容点击添加文字内容点击添加文字内容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sp>
        <p:nvSpPr>
          <p:cNvPr id="145" name="文本框 13"/>
          <p:cNvSpPr txBox="1"/>
          <p:nvPr/>
        </p:nvSpPr>
        <p:spPr>
          <a:xfrm>
            <a:off x="8460145" y="2080257"/>
            <a:ext cx="1639570" cy="3371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accent5">
                    <a:lumMod val="50000"/>
                  </a:schemeClr>
                </a:solidFill>
                <a:cs typeface="+mn-ea"/>
                <a:sym typeface="+mn-lt"/>
              </a:rPr>
              <a:t>输入短标题</a:t>
            </a:r>
            <a:endParaRPr lang="zh-CN" altLang="en-US" sz="1600" b="1" dirty="0">
              <a:solidFill>
                <a:schemeClr val="accent5">
                  <a:lumMod val="50000"/>
                </a:schemeClr>
              </a:solidFill>
              <a:cs typeface="+mn-ea"/>
              <a:sym typeface="+mn-lt"/>
            </a:endParaRPr>
          </a:p>
        </p:txBody>
      </p:sp>
      <p:sp>
        <p:nvSpPr>
          <p:cNvPr id="146" name="矩形 145"/>
          <p:cNvSpPr/>
          <p:nvPr/>
        </p:nvSpPr>
        <p:spPr>
          <a:xfrm>
            <a:off x="8051239" y="4543725"/>
            <a:ext cx="2835769" cy="784830"/>
          </a:xfrm>
          <a:prstGeom prst="rect">
            <a:avLst/>
          </a:prstGeom>
          <a:noFill/>
        </p:spPr>
        <p:txBody>
          <a:bodyPr wrap="square" lIns="0" tIns="0" r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000" dirty="0">
                <a:solidFill>
                  <a:schemeClr val="tx1">
                    <a:lumMod val="65000"/>
                    <a:lumOff val="35000"/>
                  </a:schemeClr>
                </a:solidFill>
                <a:cs typeface="+mn-ea"/>
                <a:sym typeface="+mn-lt"/>
              </a:rPr>
              <a:t>点击添加文字内容点击添加文字内容点击添加文字内容点击添加文字内容点击添加文字内容点击添加文字内容点击添加文字内容点击添加文字内容点击添加文字内容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sp>
        <p:nvSpPr>
          <p:cNvPr id="147" name="文本框 13"/>
          <p:cNvSpPr txBox="1"/>
          <p:nvPr/>
        </p:nvSpPr>
        <p:spPr>
          <a:xfrm>
            <a:off x="8475953" y="4124131"/>
            <a:ext cx="1639570" cy="3371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accent5">
                    <a:lumMod val="50000"/>
                  </a:schemeClr>
                </a:solidFill>
                <a:cs typeface="+mn-ea"/>
                <a:sym typeface="+mn-lt"/>
              </a:rPr>
              <a:t>输入短标题</a:t>
            </a:r>
            <a:endParaRPr lang="zh-CN" altLang="en-US" sz="1600" b="1" dirty="0">
              <a:solidFill>
                <a:schemeClr val="accent5">
                  <a:lumMod val="50000"/>
                </a:schemeClr>
              </a:solidFill>
              <a:cs typeface="+mn-ea"/>
              <a:sym typeface="+mn-lt"/>
            </a:endParaRPr>
          </a:p>
        </p:txBody>
      </p:sp>
      <p:sp>
        <p:nvSpPr>
          <p:cNvPr id="148" name="文本框 13"/>
          <p:cNvSpPr txBox="1"/>
          <p:nvPr/>
        </p:nvSpPr>
        <p:spPr>
          <a:xfrm>
            <a:off x="2095437" y="4111014"/>
            <a:ext cx="1639570" cy="3371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b="1" dirty="0">
                <a:solidFill>
                  <a:schemeClr val="accent5">
                    <a:lumMod val="50000"/>
                  </a:schemeClr>
                </a:solidFill>
                <a:cs typeface="+mn-ea"/>
                <a:sym typeface="+mn-lt"/>
              </a:rPr>
              <a:t>输入短标题</a:t>
            </a:r>
            <a:endParaRPr lang="zh-CN" altLang="en-US" sz="1600" b="1" dirty="0">
              <a:solidFill>
                <a:schemeClr val="accent5">
                  <a:lumMod val="50000"/>
                </a:schemeClr>
              </a:solidFill>
              <a:cs typeface="+mn-ea"/>
              <a:sym typeface="+mn-lt"/>
            </a:endParaRPr>
          </a:p>
        </p:txBody>
      </p:sp>
      <p:sp>
        <p:nvSpPr>
          <p:cNvPr id="149" name="矩形 148"/>
          <p:cNvSpPr/>
          <p:nvPr/>
        </p:nvSpPr>
        <p:spPr>
          <a:xfrm>
            <a:off x="1282484" y="4519083"/>
            <a:ext cx="2835769" cy="784830"/>
          </a:xfrm>
          <a:prstGeom prst="rect">
            <a:avLst/>
          </a:prstGeom>
          <a:noFill/>
        </p:spPr>
        <p:txBody>
          <a:bodyPr wrap="square" lIns="0" tIns="0" r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000" dirty="0">
                <a:solidFill>
                  <a:schemeClr val="tx1">
                    <a:lumMod val="65000"/>
                    <a:lumOff val="35000"/>
                  </a:schemeClr>
                </a:solidFill>
                <a:cs typeface="+mn-ea"/>
                <a:sym typeface="+mn-lt"/>
              </a:rPr>
              <a:t>点击添加文字内容点击添加文字内容点击添加文字内容点击添加文字内容点击添加文字内容点击添加文字内容点击添加文字内容点击添加文字内容点击添加文字内容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sp>
        <p:nvSpPr>
          <p:cNvPr id="150" name="文本框 13"/>
          <p:cNvSpPr txBox="1"/>
          <p:nvPr/>
        </p:nvSpPr>
        <p:spPr>
          <a:xfrm>
            <a:off x="2124571" y="2028925"/>
            <a:ext cx="1639570" cy="3371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b="1" dirty="0">
                <a:solidFill>
                  <a:schemeClr val="accent5">
                    <a:lumMod val="50000"/>
                  </a:schemeClr>
                </a:solidFill>
                <a:cs typeface="+mn-ea"/>
                <a:sym typeface="+mn-lt"/>
              </a:rPr>
              <a:t>输入短标题</a:t>
            </a:r>
            <a:endParaRPr lang="zh-CN" altLang="en-US" sz="1600" b="1" dirty="0">
              <a:solidFill>
                <a:schemeClr val="accent5">
                  <a:lumMod val="50000"/>
                </a:schemeClr>
              </a:solidFill>
              <a:cs typeface="+mn-ea"/>
              <a:sym typeface="+mn-lt"/>
            </a:endParaRPr>
          </a:p>
        </p:txBody>
      </p:sp>
      <p:sp>
        <p:nvSpPr>
          <p:cNvPr id="151" name="矩形 150"/>
          <p:cNvSpPr/>
          <p:nvPr/>
        </p:nvSpPr>
        <p:spPr>
          <a:xfrm>
            <a:off x="1311618" y="2436994"/>
            <a:ext cx="2835769" cy="784830"/>
          </a:xfrm>
          <a:prstGeom prst="rect">
            <a:avLst/>
          </a:prstGeom>
          <a:noFill/>
        </p:spPr>
        <p:txBody>
          <a:bodyPr wrap="square" lIns="0" tIns="0" r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000" dirty="0">
                <a:solidFill>
                  <a:schemeClr val="tx1">
                    <a:lumMod val="65000"/>
                    <a:lumOff val="35000"/>
                  </a:schemeClr>
                </a:solidFill>
                <a:cs typeface="+mn-ea"/>
                <a:sym typeface="+mn-lt"/>
              </a:rPr>
              <a:t>点击添加文字内容点击添加文字内容点击添加文字内容点击添加文字内容点击添加文字内容点击添加文字内容点击添加文字内容点击添加文字内容点击添加文字内容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47127" y="780978"/>
            <a:ext cx="2497745" cy="461665"/>
          </a:xfrm>
          <a:prstGeom prst="rect">
            <a:avLst/>
          </a:prstGeom>
          <a:solidFill>
            <a:schemeClr val="accent5">
              <a:lumMod val="50000"/>
            </a:schemeClr>
          </a:solidFill>
          <a:ln>
            <a:noFill/>
          </a:ln>
          <a:effectLst>
            <a:outerShdw blurRad="50800" dist="38100" dir="5400000" algn="t"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2400" dirty="0">
                <a:solidFill>
                  <a:schemeClr val="bg1"/>
                </a:solidFill>
                <a:cs typeface="+mn-ea"/>
                <a:sym typeface="+mn-lt"/>
              </a:rPr>
              <a:t>执行计划</a:t>
            </a:r>
            <a:endParaRPr lang="zh-CN" altLang="en-US" sz="2400" dirty="0">
              <a:solidFill>
                <a:schemeClr val="bg1"/>
              </a:solidFill>
              <a:cs typeface="+mn-ea"/>
              <a:sym typeface="+mn-lt"/>
            </a:endParaRPr>
          </a:p>
        </p:txBody>
      </p:sp>
      <p:cxnSp>
        <p:nvCxnSpPr>
          <p:cNvPr id="5" name="直接连接符 4"/>
          <p:cNvCxnSpPr/>
          <p:nvPr/>
        </p:nvCxnSpPr>
        <p:spPr>
          <a:xfrm>
            <a:off x="377372" y="3842795"/>
            <a:ext cx="11422743" cy="0"/>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41" name="Freeform 245"/>
          <p:cNvSpPr/>
          <p:nvPr/>
        </p:nvSpPr>
        <p:spPr bwMode="auto">
          <a:xfrm>
            <a:off x="10084682" y="2008986"/>
            <a:ext cx="230122" cy="230122"/>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accent5">
              <a:lumMod val="50000"/>
            </a:schemeClr>
          </a:solidFill>
          <a:ln w="9525">
            <a:noFill/>
            <a:round/>
          </a:ln>
        </p:spPr>
        <p:txBody>
          <a:bodyPr vert="horz" wrap="square" lIns="91435" tIns="45718" rIns="91435" bIns="45718" numCol="1" anchor="ctr" anchorCtr="0" compatLnSpc="1"/>
          <a:lstStyle/>
          <a:p>
            <a:pPr>
              <a:defRPr/>
            </a:pPr>
            <a:endParaRPr lang="en-US" sz="1600" kern="0">
              <a:solidFill>
                <a:schemeClr val="tx1">
                  <a:lumMod val="75000"/>
                  <a:lumOff val="25000"/>
                </a:schemeClr>
              </a:solidFill>
              <a:cs typeface="+mn-ea"/>
              <a:sym typeface="+mn-lt"/>
            </a:endParaRPr>
          </a:p>
        </p:txBody>
      </p:sp>
      <p:sp>
        <p:nvSpPr>
          <p:cNvPr id="47" name="矩形 46"/>
          <p:cNvSpPr/>
          <p:nvPr/>
        </p:nvSpPr>
        <p:spPr>
          <a:xfrm>
            <a:off x="9311582" y="2636826"/>
            <a:ext cx="1776323" cy="577081"/>
          </a:xfrm>
          <a:prstGeom prst="rect">
            <a:avLst/>
          </a:prstGeom>
        </p:spPr>
        <p:txBody>
          <a:bodyPr wrap="square">
            <a:spAutoFit/>
          </a:bodyPr>
          <a:lstStyle/>
          <a:p>
            <a:r>
              <a:rPr lang="zh-CN" altLang="en-US" sz="1050" dirty="0">
                <a:solidFill>
                  <a:schemeClr val="tx1">
                    <a:lumMod val="65000"/>
                    <a:lumOff val="35000"/>
                  </a:schemeClr>
                </a:solidFill>
                <a:cs typeface="+mn-ea"/>
                <a:sym typeface="+mn-lt"/>
              </a:rPr>
              <a:t>点击此处添加内容点击此处添加内容点击此处添加内容点击此处添加内容</a:t>
            </a:r>
            <a:endParaRPr lang="en-US" altLang="zh-CN" sz="1050" dirty="0">
              <a:solidFill>
                <a:schemeClr val="tx1">
                  <a:lumMod val="65000"/>
                  <a:lumOff val="35000"/>
                </a:schemeClr>
              </a:solidFill>
              <a:cs typeface="+mn-ea"/>
              <a:sym typeface="+mn-lt"/>
            </a:endParaRPr>
          </a:p>
        </p:txBody>
      </p:sp>
      <p:grpSp>
        <p:nvGrpSpPr>
          <p:cNvPr id="69" name="组合 68"/>
          <p:cNvGrpSpPr/>
          <p:nvPr/>
        </p:nvGrpSpPr>
        <p:grpSpPr>
          <a:xfrm>
            <a:off x="10142504" y="3256377"/>
            <a:ext cx="106192" cy="646256"/>
            <a:chOff x="10142504" y="3256377"/>
            <a:chExt cx="106192" cy="646256"/>
          </a:xfrm>
        </p:grpSpPr>
        <p:sp>
          <p:nvSpPr>
            <p:cNvPr id="15" name="椭圆 14"/>
            <p:cNvSpPr/>
            <p:nvPr/>
          </p:nvSpPr>
          <p:spPr>
            <a:xfrm rot="10800000">
              <a:off x="10142504" y="3796441"/>
              <a:ext cx="106192" cy="106192"/>
            </a:xfrm>
            <a:prstGeom prst="ellipse">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cxnSp>
          <p:nvCxnSpPr>
            <p:cNvPr id="16" name="直接连接符 15"/>
            <p:cNvCxnSpPr>
              <a:stCxn id="15" idx="4"/>
            </p:cNvCxnSpPr>
            <p:nvPr/>
          </p:nvCxnSpPr>
          <p:spPr>
            <a:xfrm rot="10800000" flipH="1">
              <a:off x="10195600" y="3322373"/>
              <a:ext cx="1831" cy="474068"/>
            </a:xfrm>
            <a:prstGeom prst="line">
              <a:avLst/>
            </a:prstGeom>
            <a:ln w="12700">
              <a:solidFill>
                <a:schemeClr val="accent5">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rot="10800000">
              <a:off x="10150514" y="3256377"/>
              <a:ext cx="93768" cy="93768"/>
            </a:xfrm>
            <a:prstGeom prst="ellipse">
              <a:avLst/>
            </a:prstGeom>
            <a:solidFill>
              <a:schemeClr val="accent5">
                <a:lumMod val="20000"/>
                <a:lumOff val="80000"/>
              </a:schemeClr>
            </a:solidFill>
            <a:ln w="127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grpSp>
      <p:sp>
        <p:nvSpPr>
          <p:cNvPr id="39" name="Freeform 57"/>
          <p:cNvSpPr>
            <a:spLocks noEditPoints="1"/>
          </p:cNvSpPr>
          <p:nvPr/>
        </p:nvSpPr>
        <p:spPr bwMode="auto">
          <a:xfrm>
            <a:off x="6911978" y="2015546"/>
            <a:ext cx="225443" cy="225441"/>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accent5">
              <a:lumMod val="50000"/>
            </a:schemeClr>
          </a:solidFill>
          <a:ln w="9525">
            <a:noFill/>
            <a:round/>
          </a:ln>
        </p:spPr>
        <p:txBody>
          <a:bodyPr vert="horz" wrap="square" lIns="91435" tIns="45718" rIns="91435" bIns="45718" numCol="1" anchor="ctr" anchorCtr="0" compatLnSpc="1"/>
          <a:lstStyle/>
          <a:p>
            <a:pPr>
              <a:defRPr/>
            </a:pPr>
            <a:endParaRPr lang="en-US" sz="1600" kern="0">
              <a:solidFill>
                <a:schemeClr val="tx1">
                  <a:lumMod val="75000"/>
                  <a:lumOff val="25000"/>
                </a:schemeClr>
              </a:solidFill>
              <a:cs typeface="+mn-ea"/>
              <a:sym typeface="+mn-lt"/>
            </a:endParaRPr>
          </a:p>
        </p:txBody>
      </p:sp>
      <p:sp>
        <p:nvSpPr>
          <p:cNvPr id="46" name="矩形 45"/>
          <p:cNvSpPr/>
          <p:nvPr/>
        </p:nvSpPr>
        <p:spPr>
          <a:xfrm>
            <a:off x="6182821" y="2638705"/>
            <a:ext cx="1683756" cy="577081"/>
          </a:xfrm>
          <a:prstGeom prst="rect">
            <a:avLst/>
          </a:prstGeom>
        </p:spPr>
        <p:txBody>
          <a:bodyPr wrap="square">
            <a:spAutoFit/>
          </a:bodyPr>
          <a:lstStyle/>
          <a:p>
            <a:r>
              <a:rPr lang="zh-CN" altLang="en-US" sz="1050" dirty="0">
                <a:solidFill>
                  <a:schemeClr val="tx1">
                    <a:lumMod val="65000"/>
                    <a:lumOff val="35000"/>
                  </a:schemeClr>
                </a:solidFill>
                <a:cs typeface="+mn-ea"/>
                <a:sym typeface="+mn-lt"/>
              </a:rPr>
              <a:t>点击此处添加内容点击此处添加内容点击此处添加内容点击此处添加内容</a:t>
            </a:r>
            <a:endParaRPr lang="en-US" altLang="zh-CN" sz="1050" dirty="0">
              <a:solidFill>
                <a:schemeClr val="tx1">
                  <a:lumMod val="65000"/>
                  <a:lumOff val="35000"/>
                </a:schemeClr>
              </a:solidFill>
              <a:cs typeface="+mn-ea"/>
              <a:sym typeface="+mn-lt"/>
            </a:endParaRPr>
          </a:p>
        </p:txBody>
      </p:sp>
      <p:grpSp>
        <p:nvGrpSpPr>
          <p:cNvPr id="67" name="组合 66"/>
          <p:cNvGrpSpPr/>
          <p:nvPr/>
        </p:nvGrpSpPr>
        <p:grpSpPr>
          <a:xfrm>
            <a:off x="6971603" y="3238158"/>
            <a:ext cx="106192" cy="646256"/>
            <a:chOff x="6971603" y="3238158"/>
            <a:chExt cx="106192" cy="646256"/>
          </a:xfrm>
        </p:grpSpPr>
        <p:sp>
          <p:nvSpPr>
            <p:cNvPr id="18" name="椭圆 17"/>
            <p:cNvSpPr/>
            <p:nvPr/>
          </p:nvSpPr>
          <p:spPr>
            <a:xfrm rot="10800000">
              <a:off x="6971603" y="3778222"/>
              <a:ext cx="106192" cy="106192"/>
            </a:xfrm>
            <a:prstGeom prst="ellipse">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cxnSp>
          <p:nvCxnSpPr>
            <p:cNvPr id="19" name="直接连接符 18"/>
            <p:cNvCxnSpPr>
              <a:stCxn id="18" idx="4"/>
            </p:cNvCxnSpPr>
            <p:nvPr/>
          </p:nvCxnSpPr>
          <p:spPr>
            <a:xfrm rot="10800000" flipH="1">
              <a:off x="7024699" y="3304154"/>
              <a:ext cx="1831" cy="474068"/>
            </a:xfrm>
            <a:prstGeom prst="line">
              <a:avLst/>
            </a:prstGeom>
            <a:ln w="12700">
              <a:solidFill>
                <a:schemeClr val="accent5">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rot="10800000">
              <a:off x="6981958" y="3238158"/>
              <a:ext cx="93768" cy="93768"/>
            </a:xfrm>
            <a:prstGeom prst="ellipse">
              <a:avLst/>
            </a:prstGeom>
            <a:solidFill>
              <a:schemeClr val="accent5">
                <a:lumMod val="20000"/>
                <a:lumOff val="80000"/>
              </a:schemeClr>
            </a:solidFill>
            <a:ln w="127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grpSp>
      <p:sp>
        <p:nvSpPr>
          <p:cNvPr id="27" name="文本框 70"/>
          <p:cNvSpPr txBox="1"/>
          <p:nvPr/>
        </p:nvSpPr>
        <p:spPr>
          <a:xfrm>
            <a:off x="2916327" y="2308474"/>
            <a:ext cx="1630151" cy="338554"/>
          </a:xfrm>
          <a:prstGeom prst="rect">
            <a:avLst/>
          </a:prstGeom>
          <a:noFill/>
        </p:spPr>
        <p:txBody>
          <a:bodyPr wrap="square" rtlCol="0" anchor="ctr">
            <a:spAutoFit/>
          </a:bodyPr>
          <a:lstStyle/>
          <a:p>
            <a:pPr algn="ctr"/>
            <a:r>
              <a:rPr lang="zh-CN" altLang="en-US" sz="1600" b="1" dirty="0">
                <a:solidFill>
                  <a:schemeClr val="accent5">
                    <a:lumMod val="50000"/>
                  </a:schemeClr>
                </a:solidFill>
                <a:cs typeface="+mn-ea"/>
                <a:sym typeface="+mn-lt"/>
              </a:rPr>
              <a:t>输入短标题</a:t>
            </a:r>
            <a:endParaRPr lang="zh-CN" altLang="en-US" sz="1600" b="1" dirty="0">
              <a:solidFill>
                <a:schemeClr val="accent5">
                  <a:lumMod val="50000"/>
                </a:schemeClr>
              </a:solidFill>
              <a:cs typeface="+mn-ea"/>
              <a:sym typeface="+mn-lt"/>
            </a:endParaRPr>
          </a:p>
        </p:txBody>
      </p:sp>
      <p:sp>
        <p:nvSpPr>
          <p:cNvPr id="29" name="Freeform 72"/>
          <p:cNvSpPr>
            <a:spLocks noEditPoints="1"/>
          </p:cNvSpPr>
          <p:nvPr/>
        </p:nvSpPr>
        <p:spPr bwMode="auto">
          <a:xfrm>
            <a:off x="3587665" y="1971494"/>
            <a:ext cx="341080" cy="251497"/>
          </a:xfrm>
          <a:custGeom>
            <a:avLst/>
            <a:gdLst>
              <a:gd name="T0" fmla="*/ 317 w 325"/>
              <a:gd name="T1" fmla="*/ 74 h 126"/>
              <a:gd name="T2" fmla="*/ 311 w 325"/>
              <a:gd name="T3" fmla="*/ 56 h 126"/>
              <a:gd name="T4" fmla="*/ 225 w 325"/>
              <a:gd name="T5" fmla="*/ 39 h 126"/>
              <a:gd name="T6" fmla="*/ 192 w 325"/>
              <a:gd name="T7" fmla="*/ 0 h 126"/>
              <a:gd name="T8" fmla="*/ 81 w 325"/>
              <a:gd name="T9" fmla="*/ 0 h 126"/>
              <a:gd name="T10" fmla="*/ 53 w 325"/>
              <a:gd name="T11" fmla="*/ 44 h 126"/>
              <a:gd name="T12" fmla="*/ 11 w 325"/>
              <a:gd name="T13" fmla="*/ 53 h 126"/>
              <a:gd name="T14" fmla="*/ 5 w 325"/>
              <a:gd name="T15" fmla="*/ 83 h 126"/>
              <a:gd name="T16" fmla="*/ 0 w 325"/>
              <a:gd name="T17" fmla="*/ 88 h 126"/>
              <a:gd name="T18" fmla="*/ 3 w 325"/>
              <a:gd name="T19" fmla="*/ 94 h 126"/>
              <a:gd name="T20" fmla="*/ 3 w 325"/>
              <a:gd name="T21" fmla="*/ 99 h 126"/>
              <a:gd name="T22" fmla="*/ 38 w 325"/>
              <a:gd name="T23" fmla="*/ 102 h 126"/>
              <a:gd name="T24" fmla="*/ 63 w 325"/>
              <a:gd name="T25" fmla="*/ 126 h 126"/>
              <a:gd name="T26" fmla="*/ 86 w 325"/>
              <a:gd name="T27" fmla="*/ 102 h 126"/>
              <a:gd name="T28" fmla="*/ 231 w 325"/>
              <a:gd name="T29" fmla="*/ 102 h 126"/>
              <a:gd name="T30" fmla="*/ 256 w 325"/>
              <a:gd name="T31" fmla="*/ 126 h 126"/>
              <a:gd name="T32" fmla="*/ 279 w 325"/>
              <a:gd name="T33" fmla="*/ 102 h 126"/>
              <a:gd name="T34" fmla="*/ 305 w 325"/>
              <a:gd name="T35" fmla="*/ 102 h 126"/>
              <a:gd name="T36" fmla="*/ 317 w 325"/>
              <a:gd name="T37" fmla="*/ 94 h 126"/>
              <a:gd name="T38" fmla="*/ 325 w 325"/>
              <a:gd name="T39" fmla="*/ 85 h 126"/>
              <a:gd name="T40" fmla="*/ 317 w 325"/>
              <a:gd name="T41" fmla="*/ 74 h 126"/>
              <a:gd name="T42" fmla="*/ 63 w 325"/>
              <a:gd name="T43" fmla="*/ 113 h 126"/>
              <a:gd name="T44" fmla="*/ 53 w 325"/>
              <a:gd name="T45" fmla="*/ 103 h 126"/>
              <a:gd name="T46" fmla="*/ 63 w 325"/>
              <a:gd name="T47" fmla="*/ 93 h 126"/>
              <a:gd name="T48" fmla="*/ 73 w 325"/>
              <a:gd name="T49" fmla="*/ 103 h 126"/>
              <a:gd name="T50" fmla="*/ 63 w 325"/>
              <a:gd name="T51" fmla="*/ 113 h 126"/>
              <a:gd name="T52" fmla="*/ 128 w 325"/>
              <a:gd name="T53" fmla="*/ 39 h 126"/>
              <a:gd name="T54" fmla="*/ 84 w 325"/>
              <a:gd name="T55" fmla="*/ 39 h 126"/>
              <a:gd name="T56" fmla="*/ 84 w 325"/>
              <a:gd name="T57" fmla="*/ 10 h 126"/>
              <a:gd name="T58" fmla="*/ 128 w 325"/>
              <a:gd name="T59" fmla="*/ 10 h 126"/>
              <a:gd name="T60" fmla="*/ 128 w 325"/>
              <a:gd name="T61" fmla="*/ 39 h 126"/>
              <a:gd name="T62" fmla="*/ 184 w 325"/>
              <a:gd name="T63" fmla="*/ 39 h 126"/>
              <a:gd name="T64" fmla="*/ 137 w 325"/>
              <a:gd name="T65" fmla="*/ 39 h 126"/>
              <a:gd name="T66" fmla="*/ 137 w 325"/>
              <a:gd name="T67" fmla="*/ 10 h 126"/>
              <a:gd name="T68" fmla="*/ 184 w 325"/>
              <a:gd name="T69" fmla="*/ 10 h 126"/>
              <a:gd name="T70" fmla="*/ 184 w 325"/>
              <a:gd name="T71" fmla="*/ 39 h 126"/>
              <a:gd name="T72" fmla="*/ 192 w 325"/>
              <a:gd name="T73" fmla="*/ 39 h 126"/>
              <a:gd name="T74" fmla="*/ 192 w 325"/>
              <a:gd name="T75" fmla="*/ 10 h 126"/>
              <a:gd name="T76" fmla="*/ 218 w 325"/>
              <a:gd name="T77" fmla="*/ 39 h 126"/>
              <a:gd name="T78" fmla="*/ 192 w 325"/>
              <a:gd name="T79" fmla="*/ 39 h 126"/>
              <a:gd name="T80" fmla="*/ 255 w 325"/>
              <a:gd name="T81" fmla="*/ 111 h 126"/>
              <a:gd name="T82" fmla="*/ 245 w 325"/>
              <a:gd name="T83" fmla="*/ 101 h 126"/>
              <a:gd name="T84" fmla="*/ 255 w 325"/>
              <a:gd name="T85" fmla="*/ 91 h 126"/>
              <a:gd name="T86" fmla="*/ 266 w 325"/>
              <a:gd name="T87" fmla="*/ 101 h 126"/>
              <a:gd name="T88" fmla="*/ 255 w 325"/>
              <a:gd name="T89" fmla="*/ 1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5" h="126">
                <a:moveTo>
                  <a:pt x="317" y="74"/>
                </a:moveTo>
                <a:cubicBezTo>
                  <a:pt x="311" y="56"/>
                  <a:pt x="311" y="56"/>
                  <a:pt x="311" y="56"/>
                </a:cubicBezTo>
                <a:cubicBezTo>
                  <a:pt x="225" y="39"/>
                  <a:pt x="225" y="39"/>
                  <a:pt x="225" y="39"/>
                </a:cubicBezTo>
                <a:cubicBezTo>
                  <a:pt x="192" y="0"/>
                  <a:pt x="192" y="0"/>
                  <a:pt x="192" y="0"/>
                </a:cubicBezTo>
                <a:cubicBezTo>
                  <a:pt x="81" y="0"/>
                  <a:pt x="81" y="0"/>
                  <a:pt x="81" y="0"/>
                </a:cubicBezTo>
                <a:cubicBezTo>
                  <a:pt x="53" y="44"/>
                  <a:pt x="53" y="44"/>
                  <a:pt x="53" y="44"/>
                </a:cubicBezTo>
                <a:cubicBezTo>
                  <a:pt x="11" y="53"/>
                  <a:pt x="11" y="53"/>
                  <a:pt x="11" y="53"/>
                </a:cubicBezTo>
                <a:cubicBezTo>
                  <a:pt x="5" y="83"/>
                  <a:pt x="5" y="83"/>
                  <a:pt x="5" y="83"/>
                </a:cubicBezTo>
                <a:cubicBezTo>
                  <a:pt x="2" y="82"/>
                  <a:pt x="0" y="84"/>
                  <a:pt x="0" y="88"/>
                </a:cubicBezTo>
                <a:cubicBezTo>
                  <a:pt x="0" y="92"/>
                  <a:pt x="1" y="94"/>
                  <a:pt x="3" y="94"/>
                </a:cubicBezTo>
                <a:cubicBezTo>
                  <a:pt x="3" y="99"/>
                  <a:pt x="3" y="99"/>
                  <a:pt x="3" y="99"/>
                </a:cubicBezTo>
                <a:cubicBezTo>
                  <a:pt x="38" y="102"/>
                  <a:pt x="38" y="102"/>
                  <a:pt x="38" y="102"/>
                </a:cubicBezTo>
                <a:cubicBezTo>
                  <a:pt x="38" y="121"/>
                  <a:pt x="53" y="126"/>
                  <a:pt x="63" y="126"/>
                </a:cubicBezTo>
                <a:cubicBezTo>
                  <a:pt x="73" y="126"/>
                  <a:pt x="86" y="120"/>
                  <a:pt x="86" y="102"/>
                </a:cubicBezTo>
                <a:cubicBezTo>
                  <a:pt x="231" y="102"/>
                  <a:pt x="231" y="102"/>
                  <a:pt x="231" y="102"/>
                </a:cubicBezTo>
                <a:cubicBezTo>
                  <a:pt x="231" y="116"/>
                  <a:pt x="243" y="126"/>
                  <a:pt x="256" y="126"/>
                </a:cubicBezTo>
                <a:cubicBezTo>
                  <a:pt x="269" y="126"/>
                  <a:pt x="279" y="117"/>
                  <a:pt x="279" y="102"/>
                </a:cubicBezTo>
                <a:cubicBezTo>
                  <a:pt x="305" y="102"/>
                  <a:pt x="305" y="102"/>
                  <a:pt x="305" y="102"/>
                </a:cubicBezTo>
                <a:cubicBezTo>
                  <a:pt x="306" y="97"/>
                  <a:pt x="310" y="94"/>
                  <a:pt x="317" y="94"/>
                </a:cubicBezTo>
                <a:cubicBezTo>
                  <a:pt x="321" y="94"/>
                  <a:pt x="324" y="91"/>
                  <a:pt x="325" y="85"/>
                </a:cubicBezTo>
                <a:cubicBezTo>
                  <a:pt x="325" y="78"/>
                  <a:pt x="323" y="75"/>
                  <a:pt x="317" y="74"/>
                </a:cubicBezTo>
                <a:close/>
                <a:moveTo>
                  <a:pt x="63" y="113"/>
                </a:moveTo>
                <a:cubicBezTo>
                  <a:pt x="57" y="113"/>
                  <a:pt x="53" y="108"/>
                  <a:pt x="53" y="103"/>
                </a:cubicBezTo>
                <a:cubicBezTo>
                  <a:pt x="53" y="97"/>
                  <a:pt x="57" y="93"/>
                  <a:pt x="63" y="93"/>
                </a:cubicBezTo>
                <a:cubicBezTo>
                  <a:pt x="68" y="93"/>
                  <a:pt x="73" y="97"/>
                  <a:pt x="73" y="103"/>
                </a:cubicBezTo>
                <a:cubicBezTo>
                  <a:pt x="73" y="108"/>
                  <a:pt x="68" y="113"/>
                  <a:pt x="63" y="113"/>
                </a:cubicBezTo>
                <a:close/>
                <a:moveTo>
                  <a:pt x="128" y="39"/>
                </a:moveTo>
                <a:cubicBezTo>
                  <a:pt x="84" y="39"/>
                  <a:pt x="84" y="39"/>
                  <a:pt x="84" y="39"/>
                </a:cubicBezTo>
                <a:cubicBezTo>
                  <a:pt x="84" y="10"/>
                  <a:pt x="84" y="10"/>
                  <a:pt x="84" y="10"/>
                </a:cubicBezTo>
                <a:cubicBezTo>
                  <a:pt x="128" y="10"/>
                  <a:pt x="128" y="10"/>
                  <a:pt x="128" y="10"/>
                </a:cubicBezTo>
                <a:lnTo>
                  <a:pt x="128" y="39"/>
                </a:lnTo>
                <a:close/>
                <a:moveTo>
                  <a:pt x="184" y="39"/>
                </a:moveTo>
                <a:cubicBezTo>
                  <a:pt x="137" y="39"/>
                  <a:pt x="137" y="39"/>
                  <a:pt x="137" y="39"/>
                </a:cubicBezTo>
                <a:cubicBezTo>
                  <a:pt x="137" y="10"/>
                  <a:pt x="137" y="10"/>
                  <a:pt x="137" y="10"/>
                </a:cubicBezTo>
                <a:cubicBezTo>
                  <a:pt x="184" y="10"/>
                  <a:pt x="184" y="10"/>
                  <a:pt x="184" y="10"/>
                </a:cubicBezTo>
                <a:lnTo>
                  <a:pt x="184" y="39"/>
                </a:lnTo>
                <a:close/>
                <a:moveTo>
                  <a:pt x="192" y="39"/>
                </a:moveTo>
                <a:cubicBezTo>
                  <a:pt x="192" y="10"/>
                  <a:pt x="192" y="10"/>
                  <a:pt x="192" y="10"/>
                </a:cubicBezTo>
                <a:cubicBezTo>
                  <a:pt x="218" y="39"/>
                  <a:pt x="218" y="39"/>
                  <a:pt x="218" y="39"/>
                </a:cubicBezTo>
                <a:lnTo>
                  <a:pt x="192" y="39"/>
                </a:lnTo>
                <a:close/>
                <a:moveTo>
                  <a:pt x="255" y="111"/>
                </a:moveTo>
                <a:cubicBezTo>
                  <a:pt x="250" y="111"/>
                  <a:pt x="245" y="107"/>
                  <a:pt x="245" y="101"/>
                </a:cubicBezTo>
                <a:cubicBezTo>
                  <a:pt x="245" y="96"/>
                  <a:pt x="250" y="91"/>
                  <a:pt x="255" y="91"/>
                </a:cubicBezTo>
                <a:cubicBezTo>
                  <a:pt x="261" y="91"/>
                  <a:pt x="266" y="96"/>
                  <a:pt x="266" y="101"/>
                </a:cubicBezTo>
                <a:cubicBezTo>
                  <a:pt x="266" y="107"/>
                  <a:pt x="261" y="111"/>
                  <a:pt x="255" y="111"/>
                </a:cubicBezTo>
                <a:close/>
              </a:path>
            </a:pathLst>
          </a:custGeom>
          <a:solidFill>
            <a:schemeClr val="accent5">
              <a:lumMod val="50000"/>
            </a:schemeClr>
          </a:solidFill>
          <a:ln>
            <a:noFill/>
          </a:ln>
        </p:spPr>
        <p:txBody>
          <a:bodyPr vert="horz" wrap="square" lIns="70443" tIns="35222" rIns="70443" bIns="35222" numCol="1" anchor="ctr" anchorCtr="0" compatLnSpc="1"/>
          <a:lstStyle/>
          <a:p>
            <a:pPr defTabSz="469900">
              <a:defRPr/>
            </a:pPr>
            <a:endParaRPr lang="zh-CN" altLang="en-US" sz="1600" kern="0">
              <a:solidFill>
                <a:schemeClr val="tx1">
                  <a:lumMod val="75000"/>
                  <a:lumOff val="25000"/>
                </a:schemeClr>
              </a:solidFill>
              <a:cs typeface="+mn-ea"/>
              <a:sym typeface="+mn-lt"/>
            </a:endParaRPr>
          </a:p>
        </p:txBody>
      </p:sp>
      <p:sp>
        <p:nvSpPr>
          <p:cNvPr id="45" name="矩形 44"/>
          <p:cNvSpPr/>
          <p:nvPr/>
        </p:nvSpPr>
        <p:spPr>
          <a:xfrm>
            <a:off x="2916327" y="2626083"/>
            <a:ext cx="1683756" cy="577081"/>
          </a:xfrm>
          <a:prstGeom prst="rect">
            <a:avLst/>
          </a:prstGeom>
        </p:spPr>
        <p:txBody>
          <a:bodyPr wrap="square">
            <a:spAutoFit/>
          </a:bodyPr>
          <a:lstStyle/>
          <a:p>
            <a:r>
              <a:rPr lang="zh-CN" altLang="en-US" sz="1050" dirty="0">
                <a:solidFill>
                  <a:schemeClr val="tx1">
                    <a:lumMod val="65000"/>
                    <a:lumOff val="35000"/>
                  </a:schemeClr>
                </a:solidFill>
                <a:cs typeface="+mn-ea"/>
                <a:sym typeface="+mn-lt"/>
              </a:rPr>
              <a:t>点击此处添加内容点击此处添加内容点击此处添加内容点击此处添加内容</a:t>
            </a:r>
            <a:endParaRPr lang="en-US" altLang="zh-CN" sz="1050" dirty="0">
              <a:solidFill>
                <a:schemeClr val="tx1">
                  <a:lumMod val="65000"/>
                  <a:lumOff val="35000"/>
                </a:schemeClr>
              </a:solidFill>
              <a:cs typeface="+mn-ea"/>
              <a:sym typeface="+mn-lt"/>
            </a:endParaRPr>
          </a:p>
        </p:txBody>
      </p:sp>
      <p:grpSp>
        <p:nvGrpSpPr>
          <p:cNvPr id="65" name="组合 64"/>
          <p:cNvGrpSpPr/>
          <p:nvPr/>
        </p:nvGrpSpPr>
        <p:grpSpPr>
          <a:xfrm>
            <a:off x="3705109" y="3247414"/>
            <a:ext cx="106192" cy="646257"/>
            <a:chOff x="3705109" y="3247414"/>
            <a:chExt cx="106192" cy="646257"/>
          </a:xfrm>
        </p:grpSpPr>
        <p:sp>
          <p:nvSpPr>
            <p:cNvPr id="21" name="椭圆 20"/>
            <p:cNvSpPr/>
            <p:nvPr/>
          </p:nvSpPr>
          <p:spPr>
            <a:xfrm rot="10800000">
              <a:off x="3705109" y="3787479"/>
              <a:ext cx="106192" cy="106192"/>
            </a:xfrm>
            <a:prstGeom prst="ellipse">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cxnSp>
          <p:nvCxnSpPr>
            <p:cNvPr id="22" name="直接连接符 21"/>
            <p:cNvCxnSpPr>
              <a:stCxn id="21" idx="4"/>
            </p:cNvCxnSpPr>
            <p:nvPr/>
          </p:nvCxnSpPr>
          <p:spPr>
            <a:xfrm rot="10800000" flipH="1">
              <a:off x="3758205" y="3313410"/>
              <a:ext cx="1831" cy="474069"/>
            </a:xfrm>
            <a:prstGeom prst="line">
              <a:avLst/>
            </a:prstGeom>
            <a:ln w="12700">
              <a:solidFill>
                <a:schemeClr val="accent5">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rot="10800000">
              <a:off x="3715464" y="3247414"/>
              <a:ext cx="93768" cy="93768"/>
            </a:xfrm>
            <a:prstGeom prst="ellipse">
              <a:avLst/>
            </a:prstGeom>
            <a:solidFill>
              <a:schemeClr val="accent5">
                <a:lumMod val="20000"/>
                <a:lumOff val="80000"/>
              </a:schemeClr>
            </a:solidFill>
            <a:ln w="127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grpSp>
      <p:sp>
        <p:nvSpPr>
          <p:cNvPr id="26" name="Freeform 116"/>
          <p:cNvSpPr>
            <a:spLocks noEditPoints="1"/>
          </p:cNvSpPr>
          <p:nvPr/>
        </p:nvSpPr>
        <p:spPr bwMode="auto">
          <a:xfrm>
            <a:off x="2015305" y="4553088"/>
            <a:ext cx="245775" cy="198205"/>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accent5">
              <a:lumMod val="50000"/>
            </a:schemeClr>
          </a:solidFill>
          <a:ln w="9525">
            <a:noFill/>
            <a:round/>
          </a:ln>
        </p:spPr>
        <p:txBody>
          <a:bodyPr vert="horz" wrap="square" lIns="91435" tIns="45718" rIns="91435" bIns="45718" numCol="1" anchor="ctr" anchorCtr="0" compatLnSpc="1"/>
          <a:lstStyle/>
          <a:p>
            <a:pPr>
              <a:defRPr/>
            </a:pPr>
            <a:endParaRPr lang="en-US" sz="1600" kern="0">
              <a:solidFill>
                <a:schemeClr val="tx1">
                  <a:lumMod val="65000"/>
                  <a:lumOff val="35000"/>
                </a:schemeClr>
              </a:solidFill>
              <a:cs typeface="+mn-ea"/>
              <a:sym typeface="+mn-lt"/>
            </a:endParaRPr>
          </a:p>
        </p:txBody>
      </p:sp>
      <p:sp>
        <p:nvSpPr>
          <p:cNvPr id="42" name="矩形 41"/>
          <p:cNvSpPr/>
          <p:nvPr/>
        </p:nvSpPr>
        <p:spPr>
          <a:xfrm>
            <a:off x="1279985" y="5220000"/>
            <a:ext cx="1716414" cy="848021"/>
          </a:xfrm>
          <a:prstGeom prst="rect">
            <a:avLst/>
          </a:prstGeom>
        </p:spPr>
        <p:txBody>
          <a:bodyPr wrap="square">
            <a:noAutofit/>
          </a:bodyPr>
          <a:lstStyle/>
          <a:p>
            <a:pPr algn="ctr"/>
            <a:r>
              <a:rPr lang="zh-CN" altLang="en-US" sz="1050" dirty="0">
                <a:solidFill>
                  <a:schemeClr val="tx1">
                    <a:lumMod val="65000"/>
                    <a:lumOff val="35000"/>
                  </a:schemeClr>
                </a:solidFill>
                <a:cs typeface="+mn-ea"/>
                <a:sym typeface="+mn-lt"/>
              </a:rPr>
              <a:t>点击此处添加内容点击此处添加内容点击此处添加内容点击此处添加内容</a:t>
            </a:r>
            <a:endParaRPr lang="en-US" altLang="zh-CN" sz="1050" dirty="0">
              <a:solidFill>
                <a:schemeClr val="tx1">
                  <a:lumMod val="65000"/>
                  <a:lumOff val="35000"/>
                </a:schemeClr>
              </a:solidFill>
              <a:cs typeface="+mn-ea"/>
              <a:sym typeface="+mn-lt"/>
            </a:endParaRPr>
          </a:p>
        </p:txBody>
      </p:sp>
      <p:grpSp>
        <p:nvGrpSpPr>
          <p:cNvPr id="64" name="组合 63"/>
          <p:cNvGrpSpPr/>
          <p:nvPr/>
        </p:nvGrpSpPr>
        <p:grpSpPr>
          <a:xfrm>
            <a:off x="2085096" y="3794338"/>
            <a:ext cx="106192" cy="646257"/>
            <a:chOff x="2085096" y="3794338"/>
            <a:chExt cx="106192" cy="646257"/>
          </a:xfrm>
        </p:grpSpPr>
        <p:sp>
          <p:nvSpPr>
            <p:cNvPr id="6" name="椭圆 5"/>
            <p:cNvSpPr/>
            <p:nvPr/>
          </p:nvSpPr>
          <p:spPr>
            <a:xfrm>
              <a:off x="2085096" y="3794338"/>
              <a:ext cx="106192" cy="106192"/>
            </a:xfrm>
            <a:prstGeom prst="ellipse">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cxnSp>
          <p:nvCxnSpPr>
            <p:cNvPr id="7" name="直接连接符 6"/>
            <p:cNvCxnSpPr>
              <a:stCxn id="6" idx="4"/>
            </p:cNvCxnSpPr>
            <p:nvPr/>
          </p:nvCxnSpPr>
          <p:spPr>
            <a:xfrm flipH="1">
              <a:off x="2136362" y="3900530"/>
              <a:ext cx="1831" cy="474069"/>
            </a:xfrm>
            <a:prstGeom prst="line">
              <a:avLst/>
            </a:prstGeom>
            <a:ln w="12700">
              <a:solidFill>
                <a:schemeClr val="accent5">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2088459" y="4346827"/>
              <a:ext cx="93768" cy="93768"/>
            </a:xfrm>
            <a:prstGeom prst="ellipse">
              <a:avLst/>
            </a:prstGeom>
            <a:solidFill>
              <a:schemeClr val="accent5">
                <a:lumMod val="20000"/>
                <a:lumOff val="80000"/>
              </a:schemeClr>
            </a:solidFill>
            <a:ln w="127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grpSp>
      <p:sp>
        <p:nvSpPr>
          <p:cNvPr id="32" name="Freeform 15"/>
          <p:cNvSpPr>
            <a:spLocks noEditPoints="1"/>
          </p:cNvSpPr>
          <p:nvPr/>
        </p:nvSpPr>
        <p:spPr bwMode="auto">
          <a:xfrm>
            <a:off x="5282982" y="4550765"/>
            <a:ext cx="242421" cy="181816"/>
          </a:xfrm>
          <a:custGeom>
            <a:avLst/>
            <a:gdLst/>
            <a:ahLst/>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chemeClr val="accent5">
              <a:lumMod val="50000"/>
            </a:schemeClr>
          </a:solidFill>
          <a:ln w="9525">
            <a:noFill/>
            <a:round/>
          </a:ln>
        </p:spPr>
        <p:txBody>
          <a:bodyPr vert="horz" wrap="square" lIns="91435" tIns="45718" rIns="91435" bIns="45718" numCol="1" anchor="ctr" anchorCtr="0" compatLnSpc="1"/>
          <a:lstStyle/>
          <a:p>
            <a:pPr>
              <a:defRPr/>
            </a:pPr>
            <a:endParaRPr lang="en-US" sz="1600" kern="0">
              <a:solidFill>
                <a:schemeClr val="tx1">
                  <a:lumMod val="65000"/>
                  <a:lumOff val="35000"/>
                </a:schemeClr>
              </a:solidFill>
              <a:cs typeface="+mn-ea"/>
              <a:sym typeface="+mn-lt"/>
            </a:endParaRPr>
          </a:p>
        </p:txBody>
      </p:sp>
      <p:sp>
        <p:nvSpPr>
          <p:cNvPr id="43" name="矩形 42"/>
          <p:cNvSpPr/>
          <p:nvPr/>
        </p:nvSpPr>
        <p:spPr>
          <a:xfrm>
            <a:off x="4546479" y="5189927"/>
            <a:ext cx="1716414" cy="848021"/>
          </a:xfrm>
          <a:prstGeom prst="rect">
            <a:avLst/>
          </a:prstGeom>
        </p:spPr>
        <p:txBody>
          <a:bodyPr wrap="square">
            <a:noAutofit/>
          </a:bodyPr>
          <a:lstStyle/>
          <a:p>
            <a:pPr algn="ctr"/>
            <a:r>
              <a:rPr lang="zh-CN" altLang="en-US" sz="1050" dirty="0">
                <a:solidFill>
                  <a:schemeClr val="tx1">
                    <a:lumMod val="65000"/>
                    <a:lumOff val="35000"/>
                  </a:schemeClr>
                </a:solidFill>
                <a:cs typeface="+mn-ea"/>
                <a:sym typeface="+mn-lt"/>
              </a:rPr>
              <a:t>点击此处添加内容点击此处添加内容点击此处添加内容点击此处添加内容</a:t>
            </a:r>
            <a:endParaRPr lang="en-US" altLang="zh-CN" sz="1050" dirty="0">
              <a:solidFill>
                <a:schemeClr val="tx1">
                  <a:lumMod val="65000"/>
                  <a:lumOff val="35000"/>
                </a:schemeClr>
              </a:solidFill>
              <a:cs typeface="+mn-ea"/>
              <a:sym typeface="+mn-lt"/>
            </a:endParaRPr>
          </a:p>
        </p:txBody>
      </p:sp>
      <p:grpSp>
        <p:nvGrpSpPr>
          <p:cNvPr id="66" name="组合 65"/>
          <p:cNvGrpSpPr/>
          <p:nvPr/>
        </p:nvGrpSpPr>
        <p:grpSpPr>
          <a:xfrm>
            <a:off x="5351097" y="3798380"/>
            <a:ext cx="106192" cy="646257"/>
            <a:chOff x="5351097" y="3798380"/>
            <a:chExt cx="106192" cy="646257"/>
          </a:xfrm>
        </p:grpSpPr>
        <p:sp>
          <p:nvSpPr>
            <p:cNvPr id="9" name="椭圆 8"/>
            <p:cNvSpPr/>
            <p:nvPr/>
          </p:nvSpPr>
          <p:spPr>
            <a:xfrm>
              <a:off x="5351097" y="3798380"/>
              <a:ext cx="106192" cy="106192"/>
            </a:xfrm>
            <a:prstGeom prst="ellipse">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cxnSp>
          <p:nvCxnSpPr>
            <p:cNvPr id="10" name="直接连接符 9"/>
            <p:cNvCxnSpPr>
              <a:stCxn id="9" idx="4"/>
            </p:cNvCxnSpPr>
            <p:nvPr/>
          </p:nvCxnSpPr>
          <p:spPr>
            <a:xfrm flipH="1">
              <a:off x="5402363" y="3904572"/>
              <a:ext cx="1831" cy="474069"/>
            </a:xfrm>
            <a:prstGeom prst="line">
              <a:avLst/>
            </a:prstGeom>
            <a:ln w="12700">
              <a:solidFill>
                <a:schemeClr val="accent5">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5354460" y="4350869"/>
              <a:ext cx="93768" cy="93768"/>
            </a:xfrm>
            <a:prstGeom prst="ellipse">
              <a:avLst/>
            </a:prstGeom>
            <a:solidFill>
              <a:schemeClr val="accent5">
                <a:lumMod val="20000"/>
                <a:lumOff val="80000"/>
              </a:schemeClr>
            </a:solidFill>
            <a:ln w="127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grpSp>
      <p:sp>
        <p:nvSpPr>
          <p:cNvPr id="40" name="Freeform 52"/>
          <p:cNvSpPr>
            <a:spLocks noEditPoints="1"/>
          </p:cNvSpPr>
          <p:nvPr/>
        </p:nvSpPr>
        <p:spPr bwMode="auto">
          <a:xfrm>
            <a:off x="8563143" y="4553348"/>
            <a:ext cx="215087" cy="21508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accent5">
              <a:lumMod val="50000"/>
            </a:schemeClr>
          </a:solidFill>
          <a:ln w="9525">
            <a:noFill/>
            <a:round/>
          </a:ln>
        </p:spPr>
        <p:txBody>
          <a:bodyPr vert="horz" wrap="square" lIns="91435" tIns="45718" rIns="91435" bIns="45718" numCol="1" anchor="ctr" anchorCtr="0" compatLnSpc="1"/>
          <a:lstStyle/>
          <a:p>
            <a:pPr>
              <a:defRPr/>
            </a:pPr>
            <a:endParaRPr lang="en-US" sz="1600" kern="0">
              <a:solidFill>
                <a:schemeClr val="tx1">
                  <a:lumMod val="65000"/>
                  <a:lumOff val="35000"/>
                </a:schemeClr>
              </a:solidFill>
              <a:cs typeface="+mn-ea"/>
              <a:sym typeface="+mn-lt"/>
            </a:endParaRPr>
          </a:p>
        </p:txBody>
      </p:sp>
      <p:sp>
        <p:nvSpPr>
          <p:cNvPr id="44" name="矩形 43"/>
          <p:cNvSpPr/>
          <p:nvPr/>
        </p:nvSpPr>
        <p:spPr>
          <a:xfrm>
            <a:off x="7812973" y="5214480"/>
            <a:ext cx="1716414" cy="848021"/>
          </a:xfrm>
          <a:prstGeom prst="rect">
            <a:avLst/>
          </a:prstGeom>
        </p:spPr>
        <p:txBody>
          <a:bodyPr wrap="square">
            <a:noAutofit/>
          </a:bodyPr>
          <a:lstStyle/>
          <a:p>
            <a:pPr algn="ctr"/>
            <a:r>
              <a:rPr lang="zh-CN" altLang="en-US" sz="1050" dirty="0">
                <a:solidFill>
                  <a:schemeClr val="tx1">
                    <a:lumMod val="65000"/>
                    <a:lumOff val="35000"/>
                  </a:schemeClr>
                </a:solidFill>
                <a:cs typeface="+mn-ea"/>
                <a:sym typeface="+mn-lt"/>
              </a:rPr>
              <a:t>点击此处添加内容点击此处添加内容点击此处添加内容点击此处添加内容</a:t>
            </a:r>
            <a:endParaRPr lang="en-US" altLang="zh-CN" sz="1050" dirty="0">
              <a:solidFill>
                <a:schemeClr val="tx1">
                  <a:lumMod val="65000"/>
                  <a:lumOff val="35000"/>
                </a:schemeClr>
              </a:solidFill>
              <a:cs typeface="+mn-ea"/>
              <a:sym typeface="+mn-lt"/>
            </a:endParaRPr>
          </a:p>
        </p:txBody>
      </p:sp>
      <p:grpSp>
        <p:nvGrpSpPr>
          <p:cNvPr id="68" name="组合 67"/>
          <p:cNvGrpSpPr/>
          <p:nvPr/>
        </p:nvGrpSpPr>
        <p:grpSpPr>
          <a:xfrm>
            <a:off x="8617591" y="3794338"/>
            <a:ext cx="106192" cy="646257"/>
            <a:chOff x="8617591" y="3794338"/>
            <a:chExt cx="106192" cy="646257"/>
          </a:xfrm>
        </p:grpSpPr>
        <p:sp>
          <p:nvSpPr>
            <p:cNvPr id="12" name="椭圆 11"/>
            <p:cNvSpPr/>
            <p:nvPr/>
          </p:nvSpPr>
          <p:spPr>
            <a:xfrm>
              <a:off x="8617591" y="3794338"/>
              <a:ext cx="106192" cy="106192"/>
            </a:xfrm>
            <a:prstGeom prst="ellipse">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cxnSp>
          <p:nvCxnSpPr>
            <p:cNvPr id="13" name="直接连接符 12"/>
            <p:cNvCxnSpPr>
              <a:stCxn id="12" idx="4"/>
            </p:cNvCxnSpPr>
            <p:nvPr/>
          </p:nvCxnSpPr>
          <p:spPr>
            <a:xfrm flipH="1">
              <a:off x="8668857" y="3900530"/>
              <a:ext cx="1831" cy="474069"/>
            </a:xfrm>
            <a:prstGeom prst="line">
              <a:avLst/>
            </a:prstGeom>
            <a:ln w="12700">
              <a:solidFill>
                <a:schemeClr val="accent5">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8620954" y="4346827"/>
              <a:ext cx="93768" cy="93768"/>
            </a:xfrm>
            <a:prstGeom prst="ellipse">
              <a:avLst/>
            </a:prstGeom>
            <a:solidFill>
              <a:schemeClr val="accent5">
                <a:lumMod val="20000"/>
                <a:lumOff val="80000"/>
              </a:schemeClr>
            </a:solidFill>
            <a:ln w="127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grpSp>
      <p:sp>
        <p:nvSpPr>
          <p:cNvPr id="70" name="文本框 70"/>
          <p:cNvSpPr txBox="1"/>
          <p:nvPr/>
        </p:nvSpPr>
        <p:spPr>
          <a:xfrm>
            <a:off x="6182700" y="2308474"/>
            <a:ext cx="1630151" cy="338554"/>
          </a:xfrm>
          <a:prstGeom prst="rect">
            <a:avLst/>
          </a:prstGeom>
          <a:noFill/>
        </p:spPr>
        <p:txBody>
          <a:bodyPr wrap="square" rtlCol="0" anchor="ctr">
            <a:spAutoFit/>
          </a:bodyPr>
          <a:lstStyle/>
          <a:p>
            <a:pPr algn="ctr"/>
            <a:r>
              <a:rPr lang="zh-CN" altLang="en-US" sz="1600" b="1" dirty="0">
                <a:solidFill>
                  <a:schemeClr val="accent5">
                    <a:lumMod val="50000"/>
                  </a:schemeClr>
                </a:solidFill>
                <a:cs typeface="+mn-ea"/>
                <a:sym typeface="+mn-lt"/>
              </a:rPr>
              <a:t>输入短标题</a:t>
            </a:r>
            <a:endParaRPr lang="zh-CN" altLang="en-US" sz="1600" b="1" dirty="0">
              <a:solidFill>
                <a:schemeClr val="accent5">
                  <a:lumMod val="50000"/>
                </a:schemeClr>
              </a:solidFill>
              <a:cs typeface="+mn-ea"/>
              <a:sym typeface="+mn-lt"/>
            </a:endParaRPr>
          </a:p>
        </p:txBody>
      </p:sp>
      <p:sp>
        <p:nvSpPr>
          <p:cNvPr id="71" name="文本框 70"/>
          <p:cNvSpPr txBox="1"/>
          <p:nvPr/>
        </p:nvSpPr>
        <p:spPr>
          <a:xfrm>
            <a:off x="9395468" y="2308474"/>
            <a:ext cx="1630151" cy="338554"/>
          </a:xfrm>
          <a:prstGeom prst="rect">
            <a:avLst/>
          </a:prstGeom>
          <a:noFill/>
        </p:spPr>
        <p:txBody>
          <a:bodyPr wrap="square" rtlCol="0" anchor="ctr">
            <a:spAutoFit/>
          </a:bodyPr>
          <a:lstStyle/>
          <a:p>
            <a:pPr algn="ctr"/>
            <a:r>
              <a:rPr lang="zh-CN" altLang="en-US" sz="1600" b="1" dirty="0">
                <a:solidFill>
                  <a:schemeClr val="accent5">
                    <a:lumMod val="50000"/>
                  </a:schemeClr>
                </a:solidFill>
                <a:cs typeface="+mn-ea"/>
                <a:sym typeface="+mn-lt"/>
              </a:rPr>
              <a:t>输入短标题</a:t>
            </a:r>
            <a:endParaRPr lang="zh-CN" altLang="en-US" sz="1600" b="1" dirty="0">
              <a:solidFill>
                <a:schemeClr val="accent5">
                  <a:lumMod val="50000"/>
                </a:schemeClr>
              </a:solidFill>
              <a:cs typeface="+mn-ea"/>
              <a:sym typeface="+mn-lt"/>
            </a:endParaRPr>
          </a:p>
        </p:txBody>
      </p:sp>
      <p:sp>
        <p:nvSpPr>
          <p:cNvPr id="72" name="文本框 71"/>
          <p:cNvSpPr txBox="1"/>
          <p:nvPr/>
        </p:nvSpPr>
        <p:spPr>
          <a:xfrm>
            <a:off x="7852762" y="4851373"/>
            <a:ext cx="1630151" cy="338554"/>
          </a:xfrm>
          <a:prstGeom prst="rect">
            <a:avLst/>
          </a:prstGeom>
          <a:noFill/>
        </p:spPr>
        <p:txBody>
          <a:bodyPr wrap="square" rtlCol="0" anchor="ctr">
            <a:spAutoFit/>
          </a:bodyPr>
          <a:lstStyle/>
          <a:p>
            <a:pPr algn="ctr"/>
            <a:r>
              <a:rPr lang="zh-CN" altLang="en-US" sz="1600" b="1" dirty="0">
                <a:solidFill>
                  <a:schemeClr val="accent5">
                    <a:lumMod val="50000"/>
                  </a:schemeClr>
                </a:solidFill>
                <a:cs typeface="+mn-ea"/>
                <a:sym typeface="+mn-lt"/>
              </a:rPr>
              <a:t>输入短标题</a:t>
            </a:r>
            <a:endParaRPr lang="zh-CN" altLang="en-US" sz="1600" b="1" dirty="0">
              <a:solidFill>
                <a:schemeClr val="accent5">
                  <a:lumMod val="50000"/>
                </a:schemeClr>
              </a:solidFill>
              <a:cs typeface="+mn-ea"/>
              <a:sym typeface="+mn-lt"/>
            </a:endParaRPr>
          </a:p>
        </p:txBody>
      </p:sp>
      <p:sp>
        <p:nvSpPr>
          <p:cNvPr id="73" name="文本框 72"/>
          <p:cNvSpPr txBox="1"/>
          <p:nvPr/>
        </p:nvSpPr>
        <p:spPr>
          <a:xfrm>
            <a:off x="4586268" y="4851373"/>
            <a:ext cx="1630151" cy="338554"/>
          </a:xfrm>
          <a:prstGeom prst="rect">
            <a:avLst/>
          </a:prstGeom>
          <a:noFill/>
        </p:spPr>
        <p:txBody>
          <a:bodyPr wrap="square" rtlCol="0" anchor="ctr">
            <a:spAutoFit/>
          </a:bodyPr>
          <a:lstStyle/>
          <a:p>
            <a:pPr algn="ctr"/>
            <a:r>
              <a:rPr lang="zh-CN" altLang="en-US" sz="1600" b="1" dirty="0">
                <a:solidFill>
                  <a:schemeClr val="accent5">
                    <a:lumMod val="50000"/>
                  </a:schemeClr>
                </a:solidFill>
                <a:cs typeface="+mn-ea"/>
                <a:sym typeface="+mn-lt"/>
              </a:rPr>
              <a:t>输入短标题</a:t>
            </a:r>
            <a:endParaRPr lang="zh-CN" altLang="en-US" sz="1600" b="1" dirty="0">
              <a:solidFill>
                <a:schemeClr val="accent5">
                  <a:lumMod val="50000"/>
                </a:schemeClr>
              </a:solidFill>
              <a:cs typeface="+mn-ea"/>
              <a:sym typeface="+mn-lt"/>
            </a:endParaRPr>
          </a:p>
        </p:txBody>
      </p:sp>
      <p:sp>
        <p:nvSpPr>
          <p:cNvPr id="74" name="文本框 73"/>
          <p:cNvSpPr txBox="1"/>
          <p:nvPr/>
        </p:nvSpPr>
        <p:spPr>
          <a:xfrm>
            <a:off x="1324276" y="4851373"/>
            <a:ext cx="1630151" cy="338554"/>
          </a:xfrm>
          <a:prstGeom prst="rect">
            <a:avLst/>
          </a:prstGeom>
          <a:noFill/>
        </p:spPr>
        <p:txBody>
          <a:bodyPr wrap="square" rtlCol="0" anchor="ctr">
            <a:spAutoFit/>
          </a:bodyPr>
          <a:lstStyle/>
          <a:p>
            <a:pPr algn="ctr"/>
            <a:r>
              <a:rPr lang="zh-CN" altLang="en-US" sz="1600" b="1" dirty="0">
                <a:solidFill>
                  <a:schemeClr val="accent5">
                    <a:lumMod val="50000"/>
                  </a:schemeClr>
                </a:solidFill>
                <a:cs typeface="+mn-ea"/>
                <a:sym typeface="+mn-lt"/>
              </a:rPr>
              <a:t>输入短标题</a:t>
            </a:r>
            <a:endParaRPr lang="zh-CN" altLang="en-US" sz="1600" b="1" dirty="0">
              <a:solidFill>
                <a:schemeClr val="accent5">
                  <a:lumMod val="50000"/>
                </a:schemeClr>
              </a:solidFill>
              <a:cs typeface="+mn-ea"/>
              <a:sym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52899" y="0"/>
            <a:ext cx="3886200" cy="6858000"/>
          </a:xfrm>
          <a:prstGeom prst="rect">
            <a:avLst/>
          </a:prstGeom>
          <a:solidFill>
            <a:schemeClr val="accent5">
              <a:lumMod val="50000"/>
            </a:schemeClr>
          </a:solidFill>
          <a:ln>
            <a:noFill/>
          </a:ln>
          <a:effectLst>
            <a:outerShdw blurRad="2540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 name="矩形 2"/>
          <p:cNvSpPr/>
          <p:nvPr/>
        </p:nvSpPr>
        <p:spPr>
          <a:xfrm>
            <a:off x="1667219" y="1881129"/>
            <a:ext cx="8857561" cy="3602515"/>
          </a:xfrm>
          <a:prstGeom prst="rect">
            <a:avLst/>
          </a:prstGeom>
          <a:solidFill>
            <a:schemeClr val="bg1"/>
          </a:solidFill>
          <a:ln>
            <a:noFill/>
          </a:ln>
          <a:effectLst>
            <a:outerShdw blurRad="2540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 name="PA_文本框 4"/>
          <p:cNvSpPr txBox="1"/>
          <p:nvPr/>
        </p:nvSpPr>
        <p:spPr>
          <a:xfrm>
            <a:off x="4072165" y="3063309"/>
            <a:ext cx="4073068" cy="768350"/>
          </a:xfrm>
          <a:prstGeom prst="rect">
            <a:avLst/>
          </a:prstGeom>
          <a:noFill/>
        </p:spPr>
        <p:txBody>
          <a:bodyPr rIns="36000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4800" dirty="0">
                <a:solidFill>
                  <a:schemeClr val="accent5">
                    <a:lumMod val="50000"/>
                  </a:schemeClr>
                </a:solidFill>
                <a:cs typeface="+mn-ea"/>
                <a:sym typeface="+mn-lt"/>
              </a:rPr>
              <a:t>融资计划</a:t>
            </a:r>
            <a:endParaRPr lang="zh-CN" altLang="en-US" sz="4800" dirty="0">
              <a:solidFill>
                <a:schemeClr val="accent5">
                  <a:lumMod val="50000"/>
                </a:schemeClr>
              </a:solidFill>
              <a:cs typeface="+mn-ea"/>
              <a:sym typeface="+mn-lt"/>
            </a:endParaRPr>
          </a:p>
        </p:txBody>
      </p:sp>
      <p:cxnSp>
        <p:nvCxnSpPr>
          <p:cNvPr id="10" name="PA_直接连接符 9"/>
          <p:cNvCxnSpPr/>
          <p:nvPr/>
        </p:nvCxnSpPr>
        <p:spPr>
          <a:xfrm>
            <a:off x="4072165" y="3830071"/>
            <a:ext cx="4073068" cy="0"/>
          </a:xfrm>
          <a:prstGeom prst="line">
            <a:avLst/>
          </a:prstGeom>
          <a:ln w="63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5561017" y="2667438"/>
            <a:ext cx="1095364"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accent5">
                    <a:lumMod val="50000"/>
                  </a:schemeClr>
                </a:solidFill>
                <a:cs typeface="+mn-ea"/>
                <a:sym typeface="+mn-lt"/>
              </a:rPr>
              <a:t>PART 04</a:t>
            </a:r>
            <a:endParaRPr lang="zh-CN" altLang="en-US" dirty="0">
              <a:solidFill>
                <a:schemeClr val="accent5">
                  <a:lumMod val="50000"/>
                </a:schemeClr>
              </a:solidFill>
              <a:cs typeface="+mn-ea"/>
              <a:sym typeface="+mn-lt"/>
            </a:endParaRPr>
          </a:p>
        </p:txBody>
      </p:sp>
      <p:sp>
        <p:nvSpPr>
          <p:cNvPr id="14" name="矩形 13"/>
          <p:cNvSpPr/>
          <p:nvPr/>
        </p:nvSpPr>
        <p:spPr>
          <a:xfrm>
            <a:off x="4324058" y="4080451"/>
            <a:ext cx="1146468" cy="27699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Wingdings" panose="05000000000000000000" pitchFamily="2" charset="2"/>
              <a:buChar char="p"/>
              <a:defRPr/>
            </a:pPr>
            <a:r>
              <a:rPr lang="zh-CN" altLang="en-US" sz="1200" dirty="0">
                <a:solidFill>
                  <a:srgbClr val="284967"/>
                </a:solidFill>
                <a:cs typeface="+mn-ea"/>
                <a:sym typeface="+mn-lt"/>
              </a:rPr>
              <a:t>融资计划</a:t>
            </a:r>
            <a:endParaRPr lang="zh-CN" altLang="en-US" sz="1200" dirty="0">
              <a:solidFill>
                <a:srgbClr val="284967"/>
              </a:solidFill>
              <a:cs typeface="+mn-ea"/>
              <a:sym typeface="+mn-lt"/>
            </a:endParaRPr>
          </a:p>
        </p:txBody>
      </p:sp>
      <p:sp>
        <p:nvSpPr>
          <p:cNvPr id="15" name="矩形 14"/>
          <p:cNvSpPr/>
          <p:nvPr/>
        </p:nvSpPr>
        <p:spPr>
          <a:xfrm>
            <a:off x="5527270" y="4080451"/>
            <a:ext cx="1146468" cy="27699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Wingdings" panose="05000000000000000000" pitchFamily="2" charset="2"/>
              <a:buChar char="p"/>
              <a:defRPr/>
            </a:pPr>
            <a:r>
              <a:rPr lang="zh-CN" altLang="en-US" sz="1200" dirty="0">
                <a:solidFill>
                  <a:srgbClr val="284967"/>
                </a:solidFill>
                <a:cs typeface="+mn-ea"/>
                <a:sym typeface="+mn-lt"/>
              </a:rPr>
              <a:t>财务预测</a:t>
            </a:r>
            <a:endParaRPr lang="zh-CN" altLang="en-US" sz="1200" dirty="0">
              <a:solidFill>
                <a:srgbClr val="284967"/>
              </a:solidFill>
              <a:cs typeface="+mn-ea"/>
              <a:sym typeface="+mn-lt"/>
            </a:endParaRPr>
          </a:p>
        </p:txBody>
      </p:sp>
      <p:sp>
        <p:nvSpPr>
          <p:cNvPr id="16" name="矩形 15"/>
          <p:cNvSpPr/>
          <p:nvPr/>
        </p:nvSpPr>
        <p:spPr>
          <a:xfrm>
            <a:off x="6730482" y="4078864"/>
            <a:ext cx="1146468" cy="27699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Wingdings" panose="05000000000000000000" pitchFamily="2" charset="2"/>
              <a:buChar char="p"/>
              <a:defRPr/>
            </a:pPr>
            <a:r>
              <a:rPr lang="zh-CN" altLang="en-US" sz="1200" dirty="0">
                <a:solidFill>
                  <a:srgbClr val="284967"/>
                </a:solidFill>
                <a:cs typeface="+mn-ea"/>
                <a:sym typeface="+mn-lt"/>
              </a:rPr>
              <a:t>退出机制</a:t>
            </a:r>
            <a:endParaRPr lang="zh-CN" altLang="en-US" sz="1200" dirty="0">
              <a:solidFill>
                <a:srgbClr val="284967"/>
              </a:solidFill>
              <a:cs typeface="+mn-ea"/>
              <a:sym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_矩形 33"/>
          <p:cNvSpPr/>
          <p:nvPr>
            <p:custDataLst>
              <p:tags r:id="rId1"/>
            </p:custDataLst>
          </p:nvPr>
        </p:nvSpPr>
        <p:spPr>
          <a:xfrm>
            <a:off x="4152900" y="0"/>
            <a:ext cx="3886200" cy="6857999"/>
          </a:xfrm>
          <a:prstGeom prst="rect">
            <a:avLst/>
          </a:prstGeom>
          <a:solidFill>
            <a:schemeClr val="accent5">
              <a:lumMod val="50000"/>
            </a:schemeClr>
          </a:solidFill>
          <a:ln>
            <a:noFill/>
          </a:ln>
          <a:effectLst>
            <a:outerShdw blurRad="190500" dist="1016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50000"/>
                </a:schemeClr>
              </a:solidFill>
              <a:cs typeface="+mn-ea"/>
              <a:sym typeface="+mn-lt"/>
            </a:endParaRPr>
          </a:p>
        </p:txBody>
      </p:sp>
      <p:sp>
        <p:nvSpPr>
          <p:cNvPr id="17" name="矩形 16"/>
          <p:cNvSpPr/>
          <p:nvPr/>
        </p:nvSpPr>
        <p:spPr>
          <a:xfrm>
            <a:off x="911225" y="1946642"/>
            <a:ext cx="10369550" cy="4441458"/>
          </a:xfrm>
          <a:prstGeom prst="rect">
            <a:avLst/>
          </a:prstGeom>
          <a:solidFill>
            <a:schemeClr val="bg1"/>
          </a:solidFill>
          <a:ln>
            <a:noFill/>
          </a:ln>
          <a:effectLst>
            <a:outerShdw blurRad="190500" dist="1016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4" name="组合 23"/>
          <p:cNvGrpSpPr/>
          <p:nvPr/>
        </p:nvGrpSpPr>
        <p:grpSpPr>
          <a:xfrm>
            <a:off x="3975100" y="493082"/>
            <a:ext cx="4241800" cy="908367"/>
            <a:chOff x="4152900" y="493082"/>
            <a:chExt cx="3933493" cy="908367"/>
          </a:xfrm>
        </p:grpSpPr>
        <p:sp>
          <p:nvSpPr>
            <p:cNvPr id="21" name="等腰三角形 20"/>
            <p:cNvSpPr/>
            <p:nvPr/>
          </p:nvSpPr>
          <p:spPr>
            <a:xfrm rot="5400000">
              <a:off x="7615297" y="930352"/>
              <a:ext cx="896474" cy="45719"/>
            </a:xfrm>
            <a:prstGeom prst="triangle">
              <a:avLst>
                <a:gd name="adj" fmla="val 8984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4152900" y="493082"/>
              <a:ext cx="3886200" cy="908367"/>
            </a:xfrm>
            <a:prstGeom prst="rect">
              <a:avLst/>
            </a:prstGeom>
            <a:solidFill>
              <a:schemeClr val="bg1"/>
            </a:solidFill>
            <a:ln>
              <a:noFill/>
            </a:ln>
            <a:effectLst>
              <a:outerShdw blurRad="190500" dist="101600" algn="ctr" rotWithShape="0">
                <a:prstClr val="black">
                  <a:alpha val="37000"/>
                </a:prstClr>
              </a:outerShdw>
            </a:effectLst>
          </p:spPr>
          <p:txBody>
            <a:bodyPr wrap="squar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3600" dirty="0">
                  <a:solidFill>
                    <a:schemeClr val="accent5">
                      <a:lumMod val="50000"/>
                    </a:schemeClr>
                  </a:solidFill>
                  <a:cs typeface="+mn-ea"/>
                  <a:sym typeface="+mn-lt"/>
                </a:rPr>
                <a:t>目 录</a:t>
              </a:r>
              <a:endParaRPr lang="en-US" altLang="zh-CN" sz="3600" dirty="0">
                <a:solidFill>
                  <a:schemeClr val="accent5">
                    <a:lumMod val="50000"/>
                  </a:schemeClr>
                </a:solidFill>
                <a:cs typeface="+mn-ea"/>
                <a:sym typeface="+mn-lt"/>
              </a:endParaRPr>
            </a:p>
            <a:p>
              <a:pPr algn="ctr">
                <a:defRPr/>
              </a:pPr>
              <a:r>
                <a:rPr lang="en-US" altLang="zh-CN" sz="1400" spc="-150" dirty="0">
                  <a:solidFill>
                    <a:schemeClr val="accent5">
                      <a:lumMod val="50000"/>
                    </a:schemeClr>
                  </a:solidFill>
                  <a:cs typeface="+mn-ea"/>
                  <a:sym typeface="+mn-lt"/>
                </a:rPr>
                <a:t>C O N T E N T S</a:t>
              </a:r>
              <a:endParaRPr lang="en-US" altLang="zh-CN" sz="1400" spc="-150" dirty="0">
                <a:solidFill>
                  <a:schemeClr val="accent5">
                    <a:lumMod val="50000"/>
                  </a:schemeClr>
                </a:solidFill>
                <a:cs typeface="+mn-ea"/>
                <a:sym typeface="+mn-lt"/>
              </a:endParaRPr>
            </a:p>
          </p:txBody>
        </p:sp>
      </p:grpSp>
      <p:grpSp>
        <p:nvGrpSpPr>
          <p:cNvPr id="18" name="组合 17"/>
          <p:cNvGrpSpPr/>
          <p:nvPr/>
        </p:nvGrpSpPr>
        <p:grpSpPr>
          <a:xfrm>
            <a:off x="2773276" y="2874133"/>
            <a:ext cx="6661368" cy="2702991"/>
            <a:chOff x="3135226" y="3051933"/>
            <a:chExt cx="6661368" cy="2702991"/>
          </a:xfrm>
        </p:grpSpPr>
        <p:sp>
          <p:nvSpPr>
            <p:cNvPr id="8" name="文本框 7"/>
            <p:cNvSpPr txBox="1"/>
            <p:nvPr/>
          </p:nvSpPr>
          <p:spPr>
            <a:xfrm>
              <a:off x="3135226" y="3051934"/>
              <a:ext cx="1095364"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accent5">
                      <a:lumMod val="50000"/>
                    </a:schemeClr>
                  </a:solidFill>
                  <a:cs typeface="+mn-ea"/>
                  <a:sym typeface="+mn-lt"/>
                </a:rPr>
                <a:t>PART 01</a:t>
              </a:r>
              <a:endParaRPr lang="zh-CN" altLang="en-US" dirty="0">
                <a:solidFill>
                  <a:schemeClr val="accent5">
                    <a:lumMod val="50000"/>
                  </a:schemeClr>
                </a:solidFill>
                <a:cs typeface="+mn-ea"/>
                <a:sym typeface="+mn-lt"/>
              </a:endParaRPr>
            </a:p>
          </p:txBody>
        </p:sp>
        <p:sp>
          <p:nvSpPr>
            <p:cNvPr id="9" name="文本框 8"/>
            <p:cNvSpPr txBox="1"/>
            <p:nvPr/>
          </p:nvSpPr>
          <p:spPr>
            <a:xfrm>
              <a:off x="3135226" y="4794206"/>
              <a:ext cx="1095364"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accent5">
                      <a:lumMod val="50000"/>
                    </a:schemeClr>
                  </a:solidFill>
                  <a:cs typeface="+mn-ea"/>
                  <a:sym typeface="+mn-lt"/>
                </a:rPr>
                <a:t>PART 03</a:t>
              </a:r>
              <a:endParaRPr lang="zh-CN" altLang="en-US" dirty="0">
                <a:solidFill>
                  <a:schemeClr val="accent5">
                    <a:lumMod val="50000"/>
                  </a:schemeClr>
                </a:solidFill>
                <a:cs typeface="+mn-ea"/>
                <a:sym typeface="+mn-lt"/>
              </a:endParaRPr>
            </a:p>
          </p:txBody>
        </p:sp>
        <p:sp>
          <p:nvSpPr>
            <p:cNvPr id="10" name="文本框 9"/>
            <p:cNvSpPr txBox="1"/>
            <p:nvPr/>
          </p:nvSpPr>
          <p:spPr>
            <a:xfrm>
              <a:off x="7501736" y="3051933"/>
              <a:ext cx="1095364"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accent5">
                      <a:lumMod val="50000"/>
                    </a:schemeClr>
                  </a:solidFill>
                  <a:cs typeface="+mn-ea"/>
                  <a:sym typeface="+mn-lt"/>
                </a:rPr>
                <a:t>PART 02</a:t>
              </a:r>
              <a:endParaRPr lang="zh-CN" altLang="en-US" dirty="0">
                <a:solidFill>
                  <a:schemeClr val="accent5">
                    <a:lumMod val="50000"/>
                  </a:schemeClr>
                </a:solidFill>
                <a:cs typeface="+mn-ea"/>
                <a:sym typeface="+mn-lt"/>
              </a:endParaRPr>
            </a:p>
          </p:txBody>
        </p:sp>
        <p:sp>
          <p:nvSpPr>
            <p:cNvPr id="11" name="文本框 10"/>
            <p:cNvSpPr txBox="1"/>
            <p:nvPr/>
          </p:nvSpPr>
          <p:spPr>
            <a:xfrm>
              <a:off x="7501736" y="4794348"/>
              <a:ext cx="1095364"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accent5">
                      <a:lumMod val="50000"/>
                    </a:schemeClr>
                  </a:solidFill>
                  <a:cs typeface="+mn-ea"/>
                  <a:sym typeface="+mn-lt"/>
                </a:rPr>
                <a:t>PART 04</a:t>
              </a:r>
              <a:endParaRPr lang="zh-CN" altLang="en-US" dirty="0">
                <a:solidFill>
                  <a:schemeClr val="accent5">
                    <a:lumMod val="50000"/>
                  </a:schemeClr>
                </a:solidFill>
                <a:cs typeface="+mn-ea"/>
                <a:sym typeface="+mn-lt"/>
              </a:endParaRPr>
            </a:p>
          </p:txBody>
        </p:sp>
        <p:sp>
          <p:nvSpPr>
            <p:cNvPr id="12" name="文本框 11"/>
            <p:cNvSpPr txBox="1"/>
            <p:nvPr/>
          </p:nvSpPr>
          <p:spPr>
            <a:xfrm>
              <a:off x="3135226" y="3453245"/>
              <a:ext cx="2179723"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a:solidFill>
                    <a:schemeClr val="accent5">
                      <a:lumMod val="50000"/>
                    </a:schemeClr>
                  </a:solidFill>
                  <a:cs typeface="+mn-ea"/>
                  <a:sym typeface="+mn-lt"/>
                </a:rPr>
                <a:t>项目背景</a:t>
              </a:r>
              <a:endParaRPr lang="zh-CN" altLang="en-US" sz="3200" b="1" dirty="0">
                <a:solidFill>
                  <a:schemeClr val="accent5">
                    <a:lumMod val="50000"/>
                  </a:schemeClr>
                </a:solidFill>
                <a:cs typeface="+mn-ea"/>
                <a:sym typeface="+mn-lt"/>
              </a:endParaRPr>
            </a:p>
          </p:txBody>
        </p:sp>
        <p:sp>
          <p:nvSpPr>
            <p:cNvPr id="13" name="文本框 12"/>
            <p:cNvSpPr txBox="1"/>
            <p:nvPr/>
          </p:nvSpPr>
          <p:spPr>
            <a:xfrm>
              <a:off x="7501736" y="3453245"/>
              <a:ext cx="2294858"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a:solidFill>
                    <a:schemeClr val="accent5">
                      <a:lumMod val="50000"/>
                    </a:schemeClr>
                  </a:solidFill>
                  <a:cs typeface="+mn-ea"/>
                  <a:sym typeface="+mn-lt"/>
                </a:rPr>
                <a:t>行业前景</a:t>
              </a:r>
              <a:endParaRPr lang="zh-CN" altLang="en-US" sz="3200" b="1" dirty="0">
                <a:solidFill>
                  <a:schemeClr val="accent5">
                    <a:lumMod val="50000"/>
                  </a:schemeClr>
                </a:solidFill>
                <a:cs typeface="+mn-ea"/>
                <a:sym typeface="+mn-lt"/>
              </a:endParaRPr>
            </a:p>
          </p:txBody>
        </p:sp>
        <p:sp>
          <p:nvSpPr>
            <p:cNvPr id="14" name="文本框 13"/>
            <p:cNvSpPr txBox="1"/>
            <p:nvPr/>
          </p:nvSpPr>
          <p:spPr>
            <a:xfrm>
              <a:off x="7501736" y="5170149"/>
              <a:ext cx="2035494"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a:solidFill>
                    <a:schemeClr val="accent5">
                      <a:lumMod val="50000"/>
                    </a:schemeClr>
                  </a:solidFill>
                  <a:cs typeface="+mn-ea"/>
                  <a:sym typeface="+mn-lt"/>
                </a:rPr>
                <a:t>融资计划</a:t>
              </a:r>
              <a:endParaRPr lang="zh-CN" altLang="en-US" sz="3200" b="1" dirty="0">
                <a:solidFill>
                  <a:schemeClr val="accent5">
                    <a:lumMod val="50000"/>
                  </a:schemeClr>
                </a:solidFill>
                <a:cs typeface="+mn-ea"/>
                <a:sym typeface="+mn-lt"/>
              </a:endParaRPr>
            </a:p>
          </p:txBody>
        </p:sp>
        <p:sp>
          <p:nvSpPr>
            <p:cNvPr id="15" name="文本框 14"/>
            <p:cNvSpPr txBox="1"/>
            <p:nvPr/>
          </p:nvSpPr>
          <p:spPr>
            <a:xfrm>
              <a:off x="3135226" y="5170149"/>
              <a:ext cx="2391227"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a:solidFill>
                    <a:schemeClr val="accent5">
                      <a:lumMod val="50000"/>
                    </a:schemeClr>
                  </a:solidFill>
                  <a:cs typeface="+mn-ea"/>
                  <a:sym typeface="+mn-lt"/>
                </a:rPr>
                <a:t>战略规划</a:t>
              </a:r>
              <a:endParaRPr lang="zh-CN" altLang="en-US" sz="3200" b="1" dirty="0">
                <a:solidFill>
                  <a:schemeClr val="accent5">
                    <a:lumMod val="50000"/>
                  </a:schemeClr>
                </a:solidFill>
                <a:cs typeface="+mn-ea"/>
                <a:sym typeface="+mn-lt"/>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47127" y="780978"/>
            <a:ext cx="2497745" cy="461665"/>
          </a:xfrm>
          <a:prstGeom prst="rect">
            <a:avLst/>
          </a:prstGeom>
          <a:solidFill>
            <a:schemeClr val="accent5">
              <a:lumMod val="50000"/>
            </a:schemeClr>
          </a:solidFill>
          <a:ln>
            <a:noFill/>
          </a:ln>
          <a:effectLst>
            <a:outerShdw blurRad="50800" dist="38100" dir="5400000" algn="t"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2400" dirty="0">
                <a:solidFill>
                  <a:schemeClr val="bg1"/>
                </a:solidFill>
                <a:cs typeface="+mn-ea"/>
                <a:sym typeface="+mn-lt"/>
              </a:rPr>
              <a:t>融资计划</a:t>
            </a:r>
            <a:endParaRPr lang="zh-CN" altLang="en-US" sz="2400" dirty="0">
              <a:solidFill>
                <a:schemeClr val="bg1"/>
              </a:solidFill>
              <a:cs typeface="+mn-ea"/>
              <a:sym typeface="+mn-lt"/>
            </a:endParaRPr>
          </a:p>
        </p:txBody>
      </p:sp>
      <p:sp>
        <p:nvSpPr>
          <p:cNvPr id="4" name="TextBox 3"/>
          <p:cNvSpPr txBox="1"/>
          <p:nvPr/>
        </p:nvSpPr>
        <p:spPr>
          <a:xfrm>
            <a:off x="2034057" y="4745810"/>
            <a:ext cx="1574075" cy="369332"/>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zh-CN" sz="1600" b="1" dirty="0">
                <a:solidFill>
                  <a:schemeClr val="accent5">
                    <a:lumMod val="50000"/>
                  </a:schemeClr>
                </a:solidFill>
                <a:cs typeface="+mn-ea"/>
                <a:sym typeface="+mn-lt"/>
              </a:rPr>
              <a:t>输入短标题</a:t>
            </a:r>
            <a:endParaRPr lang="zh-CN" altLang="zh-CN" sz="1600" b="1" dirty="0">
              <a:solidFill>
                <a:schemeClr val="accent5">
                  <a:lumMod val="50000"/>
                </a:schemeClr>
              </a:solidFill>
              <a:cs typeface="+mn-ea"/>
              <a:sym typeface="+mn-lt"/>
            </a:endParaRPr>
          </a:p>
        </p:txBody>
      </p:sp>
      <p:graphicFrame>
        <p:nvGraphicFramePr>
          <p:cNvPr id="5" name="图表 4"/>
          <p:cNvGraphicFramePr/>
          <p:nvPr/>
        </p:nvGraphicFramePr>
        <p:xfrm>
          <a:off x="4230695" y="3841686"/>
          <a:ext cx="1590082" cy="1639952"/>
        </p:xfrm>
        <a:graphic>
          <a:graphicData uri="http://schemas.openxmlformats.org/drawingml/2006/chart">
            <c:chart xmlns:c="http://schemas.openxmlformats.org/drawingml/2006/chart" xmlns:r="http://schemas.openxmlformats.org/officeDocument/2006/relationships" r:id="rId1"/>
          </a:graphicData>
        </a:graphic>
      </p:graphicFrame>
      <p:sp>
        <p:nvSpPr>
          <p:cNvPr id="7" name="TextBox 6"/>
          <p:cNvSpPr txBox="1"/>
          <p:nvPr/>
        </p:nvSpPr>
        <p:spPr>
          <a:xfrm>
            <a:off x="4289672" y="2855342"/>
            <a:ext cx="1574075" cy="369332"/>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zh-CN" sz="1600" b="1" dirty="0">
                <a:solidFill>
                  <a:schemeClr val="accent5">
                    <a:lumMod val="50000"/>
                  </a:schemeClr>
                </a:solidFill>
                <a:cs typeface="+mn-ea"/>
                <a:sym typeface="+mn-lt"/>
              </a:rPr>
              <a:t>输入短标题</a:t>
            </a:r>
            <a:endParaRPr lang="zh-CN" altLang="zh-CN" sz="1600" b="1" dirty="0">
              <a:solidFill>
                <a:schemeClr val="accent5">
                  <a:lumMod val="50000"/>
                </a:schemeClr>
              </a:solidFill>
              <a:cs typeface="+mn-ea"/>
              <a:sym typeface="+mn-lt"/>
            </a:endParaRPr>
          </a:p>
        </p:txBody>
      </p:sp>
      <p:graphicFrame>
        <p:nvGraphicFramePr>
          <p:cNvPr id="8" name="图表 7"/>
          <p:cNvGraphicFramePr/>
          <p:nvPr/>
        </p:nvGraphicFramePr>
        <p:xfrm>
          <a:off x="6278048" y="2993972"/>
          <a:ext cx="1590082" cy="163995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6275820" y="4682310"/>
            <a:ext cx="1574075" cy="369332"/>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zh-CN" sz="1600" b="1" dirty="0">
                <a:solidFill>
                  <a:schemeClr val="accent5">
                    <a:lumMod val="50000"/>
                  </a:schemeClr>
                </a:solidFill>
                <a:cs typeface="+mn-ea"/>
                <a:sym typeface="+mn-lt"/>
              </a:rPr>
              <a:t>输入短标题</a:t>
            </a:r>
            <a:endParaRPr lang="zh-CN" altLang="zh-CN" sz="1600" b="1" dirty="0">
              <a:solidFill>
                <a:schemeClr val="accent5">
                  <a:lumMod val="50000"/>
                </a:schemeClr>
              </a:solidFill>
              <a:cs typeface="+mn-ea"/>
              <a:sym typeface="+mn-lt"/>
            </a:endParaRPr>
          </a:p>
        </p:txBody>
      </p:sp>
      <p:graphicFrame>
        <p:nvGraphicFramePr>
          <p:cNvPr id="11" name="图表 10"/>
          <p:cNvGraphicFramePr/>
          <p:nvPr/>
        </p:nvGraphicFramePr>
        <p:xfrm>
          <a:off x="8306757" y="3841686"/>
          <a:ext cx="1590082" cy="163995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8046182" y="3243560"/>
            <a:ext cx="2248034" cy="47269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lnSpc>
                <a:spcPct val="130000"/>
              </a:lnSpc>
              <a:spcBef>
                <a:spcPct val="0"/>
              </a:spcBef>
              <a:spcAft>
                <a:spcPct val="0"/>
              </a:spcAft>
            </a:pPr>
            <a:r>
              <a:rPr lang="zh-CN" altLang="en-US" sz="1000" dirty="0">
                <a:solidFill>
                  <a:schemeClr val="tx1">
                    <a:lumMod val="65000"/>
                    <a:lumOff val="35000"/>
                  </a:schemeClr>
                </a:solidFill>
                <a:cs typeface="+mn-ea"/>
                <a:sym typeface="+mn-lt"/>
              </a:rPr>
              <a:t>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sp>
        <p:nvSpPr>
          <p:cNvPr id="13" name="TextBox 12"/>
          <p:cNvSpPr txBox="1"/>
          <p:nvPr/>
        </p:nvSpPr>
        <p:spPr>
          <a:xfrm>
            <a:off x="8383162" y="2863689"/>
            <a:ext cx="1574075" cy="369332"/>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zh-CN" sz="1600" b="1" dirty="0">
                <a:solidFill>
                  <a:schemeClr val="accent5">
                    <a:lumMod val="50000"/>
                  </a:schemeClr>
                </a:solidFill>
                <a:cs typeface="+mn-ea"/>
                <a:sym typeface="+mn-lt"/>
              </a:rPr>
              <a:t>输入短标题</a:t>
            </a:r>
            <a:endParaRPr lang="zh-CN" altLang="zh-CN" sz="1600" b="1" dirty="0">
              <a:solidFill>
                <a:schemeClr val="accent5">
                  <a:lumMod val="50000"/>
                </a:schemeClr>
              </a:solidFill>
              <a:cs typeface="+mn-ea"/>
              <a:sym typeface="+mn-lt"/>
            </a:endParaRPr>
          </a:p>
        </p:txBody>
      </p:sp>
      <p:sp>
        <p:nvSpPr>
          <p:cNvPr id="14" name="TextBox 17"/>
          <p:cNvSpPr txBox="1"/>
          <p:nvPr/>
        </p:nvSpPr>
        <p:spPr>
          <a:xfrm>
            <a:off x="4542748" y="4398292"/>
            <a:ext cx="954107" cy="646331"/>
          </a:xfrm>
          <a:prstGeom prst="rect">
            <a:avLst/>
          </a:prstGeom>
          <a:noFill/>
        </p:spPr>
        <p:txBody>
          <a:bodyPr wrap="none" rtlCol="0" anchor="b">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dirty="0">
                <a:solidFill>
                  <a:schemeClr val="tx1">
                    <a:lumMod val="65000"/>
                    <a:lumOff val="35000"/>
                  </a:schemeClr>
                </a:solidFill>
                <a:cs typeface="+mn-ea"/>
                <a:sym typeface="+mn-lt"/>
              </a:rPr>
              <a:t>20</a:t>
            </a:r>
            <a:r>
              <a:rPr lang="en-US" altLang="zh-CN" sz="2000" dirty="0">
                <a:solidFill>
                  <a:schemeClr val="tx1">
                    <a:lumMod val="65000"/>
                    <a:lumOff val="35000"/>
                  </a:schemeClr>
                </a:solidFill>
                <a:cs typeface="+mn-ea"/>
                <a:sym typeface="+mn-lt"/>
              </a:rPr>
              <a:t>%</a:t>
            </a:r>
            <a:endParaRPr lang="en-US" altLang="zh-CN" sz="2000" dirty="0">
              <a:solidFill>
                <a:schemeClr val="tx1">
                  <a:lumMod val="65000"/>
                  <a:lumOff val="35000"/>
                </a:schemeClr>
              </a:solidFill>
              <a:cs typeface="+mn-ea"/>
              <a:sym typeface="+mn-lt"/>
            </a:endParaRPr>
          </a:p>
        </p:txBody>
      </p:sp>
      <p:sp>
        <p:nvSpPr>
          <p:cNvPr id="15" name="TextBox 18"/>
          <p:cNvSpPr txBox="1"/>
          <p:nvPr/>
        </p:nvSpPr>
        <p:spPr>
          <a:xfrm>
            <a:off x="6577400" y="3510307"/>
            <a:ext cx="954107" cy="646331"/>
          </a:xfrm>
          <a:prstGeom prst="rect">
            <a:avLst/>
          </a:prstGeom>
          <a:noFill/>
        </p:spPr>
        <p:txBody>
          <a:bodyPr wrap="none" rtlCol="0" anchor="b">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dirty="0">
                <a:solidFill>
                  <a:schemeClr val="tx1">
                    <a:lumMod val="65000"/>
                    <a:lumOff val="35000"/>
                  </a:schemeClr>
                </a:solidFill>
                <a:cs typeface="+mn-ea"/>
                <a:sym typeface="+mn-lt"/>
              </a:rPr>
              <a:t>30</a:t>
            </a:r>
            <a:r>
              <a:rPr lang="en-US" altLang="zh-CN" sz="2000" dirty="0">
                <a:solidFill>
                  <a:schemeClr val="tx1">
                    <a:lumMod val="65000"/>
                    <a:lumOff val="35000"/>
                  </a:schemeClr>
                </a:solidFill>
                <a:cs typeface="+mn-ea"/>
                <a:sym typeface="+mn-lt"/>
              </a:rPr>
              <a:t>%</a:t>
            </a:r>
            <a:endParaRPr lang="en-US" altLang="zh-CN" sz="2000" dirty="0">
              <a:solidFill>
                <a:schemeClr val="tx1">
                  <a:lumMod val="65000"/>
                  <a:lumOff val="35000"/>
                </a:schemeClr>
              </a:solidFill>
              <a:cs typeface="+mn-ea"/>
              <a:sym typeface="+mn-lt"/>
            </a:endParaRPr>
          </a:p>
        </p:txBody>
      </p:sp>
      <p:sp>
        <p:nvSpPr>
          <p:cNvPr id="16" name="TextBox 19"/>
          <p:cNvSpPr txBox="1"/>
          <p:nvPr/>
        </p:nvSpPr>
        <p:spPr>
          <a:xfrm>
            <a:off x="8618810" y="4334792"/>
            <a:ext cx="954107" cy="646331"/>
          </a:xfrm>
          <a:prstGeom prst="rect">
            <a:avLst/>
          </a:prstGeom>
          <a:noFill/>
        </p:spPr>
        <p:txBody>
          <a:bodyPr wrap="none" rtlCol="0" anchor="b">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dirty="0">
                <a:solidFill>
                  <a:schemeClr val="tx1">
                    <a:lumMod val="65000"/>
                    <a:lumOff val="35000"/>
                  </a:schemeClr>
                </a:solidFill>
                <a:cs typeface="+mn-ea"/>
                <a:sym typeface="+mn-lt"/>
              </a:rPr>
              <a:t>50</a:t>
            </a:r>
            <a:r>
              <a:rPr lang="en-US" altLang="zh-CN" sz="2000" dirty="0">
                <a:solidFill>
                  <a:schemeClr val="tx1">
                    <a:lumMod val="65000"/>
                    <a:lumOff val="35000"/>
                  </a:schemeClr>
                </a:solidFill>
                <a:cs typeface="+mn-ea"/>
                <a:sym typeface="+mn-lt"/>
              </a:rPr>
              <a:t>%</a:t>
            </a:r>
            <a:endParaRPr lang="en-US" altLang="zh-CN" sz="2000" dirty="0">
              <a:solidFill>
                <a:schemeClr val="tx1">
                  <a:lumMod val="65000"/>
                  <a:lumOff val="35000"/>
                </a:schemeClr>
              </a:solidFill>
              <a:cs typeface="+mn-ea"/>
              <a:sym typeface="+mn-lt"/>
            </a:endParaRPr>
          </a:p>
        </p:txBody>
      </p:sp>
      <p:graphicFrame>
        <p:nvGraphicFramePr>
          <p:cNvPr id="17" name="图表 16"/>
          <p:cNvGraphicFramePr/>
          <p:nvPr/>
        </p:nvGraphicFramePr>
        <p:xfrm>
          <a:off x="2189708" y="2993972"/>
          <a:ext cx="1590082" cy="1639952"/>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6"/>
          <p:cNvSpPr txBox="1"/>
          <p:nvPr/>
        </p:nvSpPr>
        <p:spPr>
          <a:xfrm>
            <a:off x="2501761" y="3561107"/>
            <a:ext cx="954107" cy="646331"/>
          </a:xfrm>
          <a:prstGeom prst="rect">
            <a:avLst/>
          </a:prstGeom>
          <a:noFill/>
        </p:spPr>
        <p:txBody>
          <a:bodyPr wrap="none" rtlCol="0" anchor="b">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dirty="0">
                <a:solidFill>
                  <a:schemeClr val="tx1">
                    <a:lumMod val="65000"/>
                    <a:lumOff val="35000"/>
                  </a:schemeClr>
                </a:solidFill>
                <a:cs typeface="+mn-ea"/>
                <a:sym typeface="+mn-lt"/>
              </a:rPr>
              <a:t>20</a:t>
            </a:r>
            <a:r>
              <a:rPr lang="en-US" altLang="zh-CN" sz="2000" dirty="0">
                <a:solidFill>
                  <a:schemeClr val="tx1">
                    <a:lumMod val="65000"/>
                    <a:lumOff val="35000"/>
                  </a:schemeClr>
                </a:solidFill>
                <a:cs typeface="+mn-ea"/>
                <a:sym typeface="+mn-lt"/>
              </a:rPr>
              <a:t>%</a:t>
            </a:r>
            <a:endParaRPr lang="en-US" altLang="zh-CN" sz="2000" dirty="0">
              <a:solidFill>
                <a:schemeClr val="tx1">
                  <a:lumMod val="65000"/>
                  <a:lumOff val="35000"/>
                </a:schemeClr>
              </a:solidFill>
              <a:cs typeface="+mn-ea"/>
              <a:sym typeface="+mn-lt"/>
            </a:endParaRPr>
          </a:p>
        </p:txBody>
      </p:sp>
      <p:sp>
        <p:nvSpPr>
          <p:cNvPr id="20" name="TextBox 11"/>
          <p:cNvSpPr txBox="1"/>
          <p:nvPr/>
        </p:nvSpPr>
        <p:spPr>
          <a:xfrm>
            <a:off x="5950548" y="5044623"/>
            <a:ext cx="2248034" cy="47269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lnSpc>
                <a:spcPct val="130000"/>
              </a:lnSpc>
              <a:spcBef>
                <a:spcPct val="0"/>
              </a:spcBef>
              <a:spcAft>
                <a:spcPct val="0"/>
              </a:spcAft>
            </a:pPr>
            <a:r>
              <a:rPr lang="zh-CN" altLang="en-US" sz="1000" dirty="0">
                <a:solidFill>
                  <a:schemeClr val="tx1">
                    <a:lumMod val="65000"/>
                    <a:lumOff val="35000"/>
                  </a:schemeClr>
                </a:solidFill>
                <a:cs typeface="+mn-ea"/>
                <a:sym typeface="+mn-lt"/>
              </a:rPr>
              <a:t>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sp>
        <p:nvSpPr>
          <p:cNvPr id="21" name="TextBox 11"/>
          <p:cNvSpPr txBox="1"/>
          <p:nvPr/>
        </p:nvSpPr>
        <p:spPr>
          <a:xfrm>
            <a:off x="3957842" y="3249153"/>
            <a:ext cx="2248034" cy="47269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lnSpc>
                <a:spcPct val="130000"/>
              </a:lnSpc>
              <a:spcBef>
                <a:spcPct val="0"/>
              </a:spcBef>
              <a:spcAft>
                <a:spcPct val="0"/>
              </a:spcAft>
            </a:pPr>
            <a:r>
              <a:rPr lang="zh-CN" altLang="en-US" sz="1000" dirty="0">
                <a:solidFill>
                  <a:schemeClr val="tx1">
                    <a:lumMod val="65000"/>
                    <a:lumOff val="35000"/>
                  </a:schemeClr>
                </a:solidFill>
                <a:cs typeface="+mn-ea"/>
                <a:sym typeface="+mn-lt"/>
              </a:rPr>
              <a:t>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sp>
        <p:nvSpPr>
          <p:cNvPr id="22" name="TextBox 11"/>
          <p:cNvSpPr txBox="1"/>
          <p:nvPr/>
        </p:nvSpPr>
        <p:spPr>
          <a:xfrm>
            <a:off x="1744715" y="5044623"/>
            <a:ext cx="2248034" cy="47269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lnSpc>
                <a:spcPct val="130000"/>
              </a:lnSpc>
              <a:spcBef>
                <a:spcPct val="0"/>
              </a:spcBef>
              <a:spcAft>
                <a:spcPct val="0"/>
              </a:spcAft>
            </a:pPr>
            <a:r>
              <a:rPr lang="zh-CN" altLang="en-US" sz="1000" dirty="0">
                <a:solidFill>
                  <a:schemeClr val="tx1">
                    <a:lumMod val="65000"/>
                    <a:lumOff val="35000"/>
                  </a:schemeClr>
                </a:solidFill>
                <a:cs typeface="+mn-ea"/>
                <a:sym typeface="+mn-lt"/>
              </a:rPr>
              <a:t>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sp>
        <p:nvSpPr>
          <p:cNvPr id="23" name="矩形 22"/>
          <p:cNvSpPr/>
          <p:nvPr/>
        </p:nvSpPr>
        <p:spPr>
          <a:xfrm>
            <a:off x="3957842" y="1933641"/>
            <a:ext cx="4315605" cy="369332"/>
          </a:xfrm>
          <a:prstGeom prst="rect">
            <a:avLst/>
          </a:prstGeom>
        </p:spPr>
        <p:txBody>
          <a:bodyPr wrap="none">
            <a:spAutoFit/>
          </a:bodyPr>
          <a:lstStyle/>
          <a:p>
            <a:r>
              <a:rPr lang="zh-CN" altLang="en-US" dirty="0">
                <a:solidFill>
                  <a:srgbClr val="284967"/>
                </a:solidFill>
                <a:cs typeface="+mn-ea"/>
                <a:sym typeface="+mn-lt"/>
              </a:rPr>
              <a:t>本轮融资需求总额</a:t>
            </a:r>
            <a:r>
              <a:rPr lang="en-US" altLang="zh-CN" dirty="0">
                <a:solidFill>
                  <a:srgbClr val="284967"/>
                </a:solidFill>
                <a:cs typeface="+mn-ea"/>
                <a:sym typeface="+mn-lt"/>
              </a:rPr>
              <a:t>XXX</a:t>
            </a:r>
            <a:r>
              <a:rPr lang="zh-CN" altLang="en-US" dirty="0">
                <a:solidFill>
                  <a:srgbClr val="284967"/>
                </a:solidFill>
                <a:cs typeface="+mn-ea"/>
                <a:sym typeface="+mn-lt"/>
              </a:rPr>
              <a:t>万，出让股权</a:t>
            </a:r>
            <a:r>
              <a:rPr lang="en-US" altLang="zh-CN" dirty="0">
                <a:solidFill>
                  <a:srgbClr val="284967"/>
                </a:solidFill>
                <a:cs typeface="+mn-ea"/>
                <a:sym typeface="+mn-lt"/>
              </a:rPr>
              <a:t>20%</a:t>
            </a:r>
            <a:endParaRPr lang="zh-CN" altLang="en-US" dirty="0">
              <a:solidFill>
                <a:srgbClr val="284967"/>
              </a:solidFill>
              <a:cs typeface="+mn-ea"/>
              <a:sym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47127" y="780978"/>
            <a:ext cx="2497745" cy="461665"/>
          </a:xfrm>
          <a:prstGeom prst="rect">
            <a:avLst/>
          </a:prstGeom>
          <a:solidFill>
            <a:schemeClr val="accent5">
              <a:lumMod val="50000"/>
            </a:schemeClr>
          </a:solidFill>
          <a:ln>
            <a:noFill/>
          </a:ln>
          <a:effectLst>
            <a:outerShdw blurRad="50800" dist="38100" dir="5400000" algn="t"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2400" dirty="0">
                <a:solidFill>
                  <a:schemeClr val="bg1"/>
                </a:solidFill>
                <a:cs typeface="+mn-ea"/>
                <a:sym typeface="+mn-lt"/>
              </a:rPr>
              <a:t>财务预测</a:t>
            </a:r>
            <a:endParaRPr lang="zh-CN" altLang="en-US" sz="2400" dirty="0">
              <a:solidFill>
                <a:schemeClr val="bg1"/>
              </a:solidFill>
              <a:cs typeface="+mn-ea"/>
              <a:sym typeface="+mn-lt"/>
            </a:endParaRPr>
          </a:p>
        </p:txBody>
      </p:sp>
      <p:sp>
        <p:nvSpPr>
          <p:cNvPr id="3" name="六边形 2"/>
          <p:cNvSpPr/>
          <p:nvPr/>
        </p:nvSpPr>
        <p:spPr>
          <a:xfrm>
            <a:off x="4104117" y="2937678"/>
            <a:ext cx="1548727" cy="1335030"/>
          </a:xfrm>
          <a:prstGeom prst="hexagon">
            <a:avLst/>
          </a:prstGeom>
          <a:no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solidFill>
                <a:schemeClr val="tx1">
                  <a:lumMod val="65000"/>
                  <a:lumOff val="35000"/>
                </a:schemeClr>
              </a:solidFill>
              <a:cs typeface="+mn-ea"/>
              <a:sym typeface="+mn-lt"/>
            </a:endParaRPr>
          </a:p>
        </p:txBody>
      </p:sp>
      <p:sp>
        <p:nvSpPr>
          <p:cNvPr id="4" name="六边形 3"/>
          <p:cNvSpPr/>
          <p:nvPr/>
        </p:nvSpPr>
        <p:spPr>
          <a:xfrm>
            <a:off x="5321868" y="2270163"/>
            <a:ext cx="1548727" cy="1335030"/>
          </a:xfrm>
          <a:prstGeom prst="hexagon">
            <a:avLst/>
          </a:prstGeom>
          <a:no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zh-CN" altLang="en-US" sz="1600">
              <a:solidFill>
                <a:schemeClr val="tx1">
                  <a:lumMod val="65000"/>
                  <a:lumOff val="35000"/>
                </a:schemeClr>
              </a:solidFill>
              <a:cs typeface="+mn-ea"/>
              <a:sym typeface="+mn-lt"/>
            </a:endParaRPr>
          </a:p>
        </p:txBody>
      </p:sp>
      <p:sp>
        <p:nvSpPr>
          <p:cNvPr id="5" name="六边形 4"/>
          <p:cNvSpPr/>
          <p:nvPr/>
        </p:nvSpPr>
        <p:spPr>
          <a:xfrm>
            <a:off x="5321868" y="3605193"/>
            <a:ext cx="1548727" cy="1335030"/>
          </a:xfrm>
          <a:prstGeom prst="hexagon">
            <a:avLst/>
          </a:prstGeom>
          <a:no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zh-CN" altLang="en-US" sz="1600">
              <a:solidFill>
                <a:schemeClr val="tx1">
                  <a:lumMod val="65000"/>
                  <a:lumOff val="35000"/>
                </a:schemeClr>
              </a:solidFill>
              <a:cs typeface="+mn-ea"/>
              <a:sym typeface="+mn-lt"/>
            </a:endParaRPr>
          </a:p>
        </p:txBody>
      </p:sp>
      <p:sp>
        <p:nvSpPr>
          <p:cNvPr id="6" name="六边形 5"/>
          <p:cNvSpPr/>
          <p:nvPr/>
        </p:nvSpPr>
        <p:spPr>
          <a:xfrm>
            <a:off x="6539155" y="2937678"/>
            <a:ext cx="1548727" cy="1335030"/>
          </a:xfrm>
          <a:prstGeom prst="hexagon">
            <a:avLst/>
          </a:prstGeom>
          <a:no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zh-CN" altLang="en-US" sz="1600">
              <a:solidFill>
                <a:schemeClr val="tx1">
                  <a:lumMod val="65000"/>
                  <a:lumOff val="35000"/>
                </a:schemeClr>
              </a:solidFill>
              <a:cs typeface="+mn-ea"/>
              <a:sym typeface="+mn-lt"/>
            </a:endParaRPr>
          </a:p>
        </p:txBody>
      </p:sp>
      <p:sp>
        <p:nvSpPr>
          <p:cNvPr id="7" name="文本框 31"/>
          <p:cNvSpPr txBox="1"/>
          <p:nvPr/>
        </p:nvSpPr>
        <p:spPr>
          <a:xfrm>
            <a:off x="5684508" y="2814811"/>
            <a:ext cx="849913" cy="33855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b="1" dirty="0">
                <a:solidFill>
                  <a:schemeClr val="accent5">
                    <a:lumMod val="50000"/>
                  </a:schemeClr>
                </a:solidFill>
                <a:cs typeface="+mn-ea"/>
                <a:sym typeface="+mn-lt"/>
              </a:rPr>
              <a:t>XXX </a:t>
            </a:r>
            <a:r>
              <a:rPr lang="zh-CN" altLang="en-US" sz="1600" b="1" dirty="0">
                <a:solidFill>
                  <a:schemeClr val="accent5">
                    <a:lumMod val="50000"/>
                  </a:schemeClr>
                </a:solidFill>
                <a:cs typeface="+mn-ea"/>
                <a:sym typeface="+mn-lt"/>
              </a:rPr>
              <a:t>万</a:t>
            </a:r>
            <a:endParaRPr lang="zh-CN" altLang="zh-CN" sz="1600" b="1" dirty="0">
              <a:solidFill>
                <a:schemeClr val="accent5">
                  <a:lumMod val="50000"/>
                </a:schemeClr>
              </a:solidFill>
              <a:cs typeface="+mn-ea"/>
              <a:sym typeface="+mn-lt"/>
            </a:endParaRPr>
          </a:p>
        </p:txBody>
      </p:sp>
      <p:sp>
        <p:nvSpPr>
          <p:cNvPr id="8" name="文本框 32"/>
          <p:cNvSpPr txBox="1"/>
          <p:nvPr/>
        </p:nvSpPr>
        <p:spPr>
          <a:xfrm>
            <a:off x="6883136" y="3463371"/>
            <a:ext cx="849913" cy="33855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b="1" dirty="0">
                <a:solidFill>
                  <a:schemeClr val="accent5">
                    <a:lumMod val="50000"/>
                  </a:schemeClr>
                </a:solidFill>
                <a:cs typeface="+mn-ea"/>
                <a:sym typeface="+mn-lt"/>
              </a:rPr>
              <a:t>XXX </a:t>
            </a:r>
            <a:r>
              <a:rPr lang="zh-CN" altLang="en-US" sz="1600" b="1" dirty="0">
                <a:solidFill>
                  <a:schemeClr val="accent5">
                    <a:lumMod val="50000"/>
                  </a:schemeClr>
                </a:solidFill>
                <a:cs typeface="+mn-ea"/>
                <a:sym typeface="+mn-lt"/>
              </a:rPr>
              <a:t>万</a:t>
            </a:r>
            <a:endParaRPr lang="zh-CN" altLang="zh-CN" sz="1600" b="1" dirty="0">
              <a:solidFill>
                <a:schemeClr val="accent5">
                  <a:lumMod val="50000"/>
                </a:schemeClr>
              </a:solidFill>
              <a:cs typeface="+mn-ea"/>
              <a:sym typeface="+mn-lt"/>
            </a:endParaRPr>
          </a:p>
        </p:txBody>
      </p:sp>
      <p:sp>
        <p:nvSpPr>
          <p:cNvPr id="9" name="文本框 33"/>
          <p:cNvSpPr txBox="1"/>
          <p:nvPr/>
        </p:nvSpPr>
        <p:spPr>
          <a:xfrm>
            <a:off x="5684507" y="4131936"/>
            <a:ext cx="849913" cy="33855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b="1" dirty="0">
                <a:solidFill>
                  <a:schemeClr val="accent5">
                    <a:lumMod val="50000"/>
                  </a:schemeClr>
                </a:solidFill>
                <a:cs typeface="+mn-ea"/>
                <a:sym typeface="+mn-lt"/>
              </a:rPr>
              <a:t>XXX </a:t>
            </a:r>
            <a:r>
              <a:rPr lang="zh-CN" altLang="en-US" sz="1600" b="1" dirty="0">
                <a:solidFill>
                  <a:schemeClr val="accent5">
                    <a:lumMod val="50000"/>
                  </a:schemeClr>
                </a:solidFill>
                <a:cs typeface="+mn-ea"/>
                <a:sym typeface="+mn-lt"/>
              </a:rPr>
              <a:t>万</a:t>
            </a:r>
            <a:endParaRPr lang="zh-CN" altLang="zh-CN" sz="1600" b="1" dirty="0">
              <a:solidFill>
                <a:schemeClr val="accent5">
                  <a:lumMod val="50000"/>
                </a:schemeClr>
              </a:solidFill>
              <a:cs typeface="+mn-ea"/>
              <a:sym typeface="+mn-lt"/>
            </a:endParaRPr>
          </a:p>
        </p:txBody>
      </p:sp>
      <p:sp>
        <p:nvSpPr>
          <p:cNvPr id="10" name="文本框 34"/>
          <p:cNvSpPr txBox="1"/>
          <p:nvPr/>
        </p:nvSpPr>
        <p:spPr>
          <a:xfrm>
            <a:off x="4453282" y="3491648"/>
            <a:ext cx="849913" cy="33855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b="1" dirty="0">
                <a:solidFill>
                  <a:schemeClr val="accent5">
                    <a:lumMod val="50000"/>
                  </a:schemeClr>
                </a:solidFill>
                <a:cs typeface="+mn-ea"/>
                <a:sym typeface="+mn-lt"/>
              </a:rPr>
              <a:t>XXX </a:t>
            </a:r>
            <a:r>
              <a:rPr lang="zh-CN" altLang="en-US" sz="1600" b="1" dirty="0">
                <a:solidFill>
                  <a:schemeClr val="accent5">
                    <a:lumMod val="50000"/>
                  </a:schemeClr>
                </a:solidFill>
                <a:cs typeface="+mn-ea"/>
                <a:sym typeface="+mn-lt"/>
              </a:rPr>
              <a:t>万</a:t>
            </a:r>
            <a:endParaRPr lang="zh-CN" altLang="zh-CN" sz="1600" b="1" dirty="0">
              <a:solidFill>
                <a:schemeClr val="accent5">
                  <a:lumMod val="50000"/>
                </a:schemeClr>
              </a:solidFill>
              <a:cs typeface="+mn-ea"/>
              <a:sym typeface="+mn-lt"/>
            </a:endParaRPr>
          </a:p>
        </p:txBody>
      </p:sp>
      <p:sp>
        <p:nvSpPr>
          <p:cNvPr id="15" name="TextBox 11"/>
          <p:cNvSpPr txBox="1"/>
          <p:nvPr/>
        </p:nvSpPr>
        <p:spPr>
          <a:xfrm>
            <a:off x="7093682" y="2322368"/>
            <a:ext cx="2248034" cy="47269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lnSpc>
                <a:spcPct val="130000"/>
              </a:lnSpc>
              <a:spcBef>
                <a:spcPct val="0"/>
              </a:spcBef>
              <a:spcAft>
                <a:spcPct val="0"/>
              </a:spcAft>
            </a:pPr>
            <a:r>
              <a:rPr lang="zh-CN" altLang="en-US" sz="1000" dirty="0">
                <a:solidFill>
                  <a:schemeClr val="tx1">
                    <a:lumMod val="65000"/>
                    <a:lumOff val="35000"/>
                  </a:schemeClr>
                </a:solidFill>
                <a:cs typeface="+mn-ea"/>
                <a:sym typeface="+mn-lt"/>
              </a:rPr>
              <a:t>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sp>
        <p:nvSpPr>
          <p:cNvPr id="16" name="TextBox 12"/>
          <p:cNvSpPr txBox="1"/>
          <p:nvPr/>
        </p:nvSpPr>
        <p:spPr>
          <a:xfrm>
            <a:off x="7093682" y="1942497"/>
            <a:ext cx="1574075" cy="369332"/>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zh-CN" sz="1600" b="1" dirty="0">
                <a:solidFill>
                  <a:schemeClr val="accent5">
                    <a:lumMod val="50000"/>
                  </a:schemeClr>
                </a:solidFill>
                <a:cs typeface="+mn-ea"/>
                <a:sym typeface="+mn-lt"/>
              </a:rPr>
              <a:t>输入短标题</a:t>
            </a:r>
            <a:endParaRPr lang="zh-CN" altLang="zh-CN" sz="1600" b="1" dirty="0">
              <a:solidFill>
                <a:schemeClr val="accent5">
                  <a:lumMod val="50000"/>
                </a:schemeClr>
              </a:solidFill>
              <a:cs typeface="+mn-ea"/>
              <a:sym typeface="+mn-lt"/>
            </a:endParaRPr>
          </a:p>
        </p:txBody>
      </p:sp>
      <p:sp>
        <p:nvSpPr>
          <p:cNvPr id="17" name="TextBox 11"/>
          <p:cNvSpPr txBox="1"/>
          <p:nvPr/>
        </p:nvSpPr>
        <p:spPr>
          <a:xfrm>
            <a:off x="8087882" y="4177207"/>
            <a:ext cx="2248034" cy="47269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lnSpc>
                <a:spcPct val="130000"/>
              </a:lnSpc>
              <a:spcBef>
                <a:spcPct val="0"/>
              </a:spcBef>
              <a:spcAft>
                <a:spcPct val="0"/>
              </a:spcAft>
            </a:pPr>
            <a:r>
              <a:rPr lang="zh-CN" altLang="en-US" sz="1000" dirty="0">
                <a:solidFill>
                  <a:schemeClr val="tx1">
                    <a:lumMod val="65000"/>
                    <a:lumOff val="35000"/>
                  </a:schemeClr>
                </a:solidFill>
                <a:cs typeface="+mn-ea"/>
                <a:sym typeface="+mn-lt"/>
              </a:rPr>
              <a:t>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sp>
        <p:nvSpPr>
          <p:cNvPr id="18" name="TextBox 12"/>
          <p:cNvSpPr txBox="1"/>
          <p:nvPr/>
        </p:nvSpPr>
        <p:spPr>
          <a:xfrm>
            <a:off x="8087882" y="3797336"/>
            <a:ext cx="1574075" cy="369332"/>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zh-CN" sz="1600" b="1" dirty="0">
                <a:solidFill>
                  <a:schemeClr val="accent5">
                    <a:lumMod val="50000"/>
                  </a:schemeClr>
                </a:solidFill>
                <a:cs typeface="+mn-ea"/>
                <a:sym typeface="+mn-lt"/>
              </a:rPr>
              <a:t>输入短标题</a:t>
            </a:r>
            <a:endParaRPr lang="zh-CN" altLang="zh-CN" sz="1600" b="1" dirty="0">
              <a:solidFill>
                <a:schemeClr val="accent5">
                  <a:lumMod val="50000"/>
                </a:schemeClr>
              </a:solidFill>
              <a:cs typeface="+mn-ea"/>
              <a:sym typeface="+mn-lt"/>
            </a:endParaRPr>
          </a:p>
        </p:txBody>
      </p:sp>
      <p:sp>
        <p:nvSpPr>
          <p:cNvPr id="19" name="TextBox 11"/>
          <p:cNvSpPr txBox="1"/>
          <p:nvPr/>
        </p:nvSpPr>
        <p:spPr>
          <a:xfrm>
            <a:off x="2599093" y="4718228"/>
            <a:ext cx="2248034" cy="47269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0" fontAlgn="base" hangingPunct="0">
              <a:lnSpc>
                <a:spcPct val="130000"/>
              </a:lnSpc>
              <a:spcBef>
                <a:spcPct val="0"/>
              </a:spcBef>
              <a:spcAft>
                <a:spcPct val="0"/>
              </a:spcAft>
            </a:pPr>
            <a:r>
              <a:rPr lang="zh-CN" altLang="en-US" sz="1000" dirty="0">
                <a:solidFill>
                  <a:schemeClr val="tx1">
                    <a:lumMod val="65000"/>
                    <a:lumOff val="35000"/>
                  </a:schemeClr>
                </a:solidFill>
                <a:cs typeface="+mn-ea"/>
                <a:sym typeface="+mn-lt"/>
              </a:rPr>
              <a:t>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sp>
        <p:nvSpPr>
          <p:cNvPr id="20" name="TextBox 12"/>
          <p:cNvSpPr txBox="1"/>
          <p:nvPr/>
        </p:nvSpPr>
        <p:spPr>
          <a:xfrm>
            <a:off x="3273052" y="4338357"/>
            <a:ext cx="1574075" cy="369332"/>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zh-CN" sz="1600" b="1" dirty="0">
                <a:solidFill>
                  <a:schemeClr val="accent5">
                    <a:lumMod val="50000"/>
                  </a:schemeClr>
                </a:solidFill>
                <a:cs typeface="+mn-ea"/>
                <a:sym typeface="+mn-lt"/>
              </a:rPr>
              <a:t>输入短标题</a:t>
            </a:r>
            <a:endParaRPr lang="zh-CN" altLang="zh-CN" sz="1600" b="1" dirty="0">
              <a:solidFill>
                <a:schemeClr val="accent5">
                  <a:lumMod val="50000"/>
                </a:schemeClr>
              </a:solidFill>
              <a:cs typeface="+mn-ea"/>
              <a:sym typeface="+mn-lt"/>
            </a:endParaRPr>
          </a:p>
        </p:txBody>
      </p:sp>
      <p:sp>
        <p:nvSpPr>
          <p:cNvPr id="21" name="TextBox 11"/>
          <p:cNvSpPr txBox="1"/>
          <p:nvPr/>
        </p:nvSpPr>
        <p:spPr>
          <a:xfrm>
            <a:off x="1869302" y="2978328"/>
            <a:ext cx="2248034" cy="47269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0" fontAlgn="base" hangingPunct="0">
              <a:lnSpc>
                <a:spcPct val="130000"/>
              </a:lnSpc>
              <a:spcBef>
                <a:spcPct val="0"/>
              </a:spcBef>
              <a:spcAft>
                <a:spcPct val="0"/>
              </a:spcAft>
            </a:pPr>
            <a:r>
              <a:rPr lang="zh-CN" altLang="en-US" sz="1000" dirty="0">
                <a:solidFill>
                  <a:schemeClr val="tx1">
                    <a:lumMod val="65000"/>
                    <a:lumOff val="35000"/>
                  </a:schemeClr>
                </a:solidFill>
                <a:cs typeface="+mn-ea"/>
                <a:sym typeface="+mn-lt"/>
              </a:rPr>
              <a:t>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sp>
        <p:nvSpPr>
          <p:cNvPr id="22" name="TextBox 12"/>
          <p:cNvSpPr txBox="1"/>
          <p:nvPr/>
        </p:nvSpPr>
        <p:spPr>
          <a:xfrm>
            <a:off x="2543261" y="2598457"/>
            <a:ext cx="1574075" cy="369332"/>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zh-CN" sz="1600" b="1" dirty="0">
                <a:solidFill>
                  <a:schemeClr val="accent5">
                    <a:lumMod val="50000"/>
                  </a:schemeClr>
                </a:solidFill>
                <a:cs typeface="+mn-ea"/>
                <a:sym typeface="+mn-lt"/>
              </a:rPr>
              <a:t>输入短标题</a:t>
            </a:r>
            <a:endParaRPr lang="zh-CN" altLang="zh-CN" sz="1600" b="1" dirty="0">
              <a:solidFill>
                <a:schemeClr val="accent5">
                  <a:lumMod val="50000"/>
                </a:schemeClr>
              </a:solidFill>
              <a:cs typeface="+mn-ea"/>
              <a:sym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47127" y="780978"/>
            <a:ext cx="2497745" cy="461665"/>
          </a:xfrm>
          <a:prstGeom prst="rect">
            <a:avLst/>
          </a:prstGeom>
          <a:solidFill>
            <a:schemeClr val="accent5">
              <a:lumMod val="50000"/>
            </a:schemeClr>
          </a:solidFill>
          <a:ln>
            <a:noFill/>
          </a:ln>
          <a:effectLst>
            <a:outerShdw blurRad="50800" dist="38100" dir="5400000" algn="t"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2400" dirty="0">
                <a:solidFill>
                  <a:schemeClr val="bg1"/>
                </a:solidFill>
                <a:cs typeface="+mn-ea"/>
                <a:sym typeface="+mn-lt"/>
              </a:rPr>
              <a:t>退出机制</a:t>
            </a:r>
            <a:endParaRPr lang="zh-CN" altLang="en-US" sz="2400" dirty="0">
              <a:solidFill>
                <a:schemeClr val="bg1"/>
              </a:solidFill>
              <a:cs typeface="+mn-ea"/>
              <a:sym typeface="+mn-lt"/>
            </a:endParaRPr>
          </a:p>
        </p:txBody>
      </p:sp>
      <p:grpSp>
        <p:nvGrpSpPr>
          <p:cNvPr id="21" name="组合 20"/>
          <p:cNvGrpSpPr/>
          <p:nvPr/>
        </p:nvGrpSpPr>
        <p:grpSpPr>
          <a:xfrm>
            <a:off x="2543550" y="2665096"/>
            <a:ext cx="970280" cy="970280"/>
            <a:chOff x="2308860" y="2665096"/>
            <a:chExt cx="970280" cy="970280"/>
          </a:xfrm>
        </p:grpSpPr>
        <p:sp>
          <p:nvSpPr>
            <p:cNvPr id="4" name="Teardrop 16"/>
            <p:cNvSpPr/>
            <p:nvPr/>
          </p:nvSpPr>
          <p:spPr>
            <a:xfrm rot="10800000">
              <a:off x="2308860" y="2665096"/>
              <a:ext cx="970280" cy="970280"/>
            </a:xfrm>
            <a:prstGeom prst="teardrop">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bg-BG">
                <a:cs typeface="+mn-ea"/>
                <a:sym typeface="+mn-lt"/>
              </a:endParaRPr>
            </a:p>
          </p:txBody>
        </p:sp>
        <p:sp>
          <p:nvSpPr>
            <p:cNvPr id="5" name="椭圆 4"/>
            <p:cNvSpPr/>
            <p:nvPr/>
          </p:nvSpPr>
          <p:spPr>
            <a:xfrm>
              <a:off x="2468837" y="2818408"/>
              <a:ext cx="672405" cy="672405"/>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 name="Freeform 329"/>
            <p:cNvSpPr>
              <a:spLocks noEditPoints="1"/>
            </p:cNvSpPr>
            <p:nvPr/>
          </p:nvSpPr>
          <p:spPr bwMode="auto">
            <a:xfrm>
              <a:off x="2665060" y="3017130"/>
              <a:ext cx="280377" cy="198305"/>
            </a:xfrm>
            <a:custGeom>
              <a:avLst/>
              <a:gdLst>
                <a:gd name="T0" fmla="*/ 18 w 222"/>
                <a:gd name="T1" fmla="*/ 113 h 157"/>
                <a:gd name="T2" fmla="*/ 94 w 222"/>
                <a:gd name="T3" fmla="*/ 113 h 157"/>
                <a:gd name="T4" fmla="*/ 107 w 222"/>
                <a:gd name="T5" fmla="*/ 157 h 157"/>
                <a:gd name="T6" fmla="*/ 5 w 222"/>
                <a:gd name="T7" fmla="*/ 157 h 157"/>
                <a:gd name="T8" fmla="*/ 18 w 222"/>
                <a:gd name="T9" fmla="*/ 113 h 157"/>
                <a:gd name="T10" fmla="*/ 18 w 222"/>
                <a:gd name="T11" fmla="*/ 113 h 157"/>
                <a:gd name="T12" fmla="*/ 209 w 222"/>
                <a:gd name="T13" fmla="*/ 73 h 157"/>
                <a:gd name="T14" fmla="*/ 209 w 222"/>
                <a:gd name="T15" fmla="*/ 86 h 157"/>
                <a:gd name="T16" fmla="*/ 220 w 222"/>
                <a:gd name="T17" fmla="*/ 95 h 157"/>
                <a:gd name="T18" fmla="*/ 207 w 222"/>
                <a:gd name="T19" fmla="*/ 95 h 157"/>
                <a:gd name="T20" fmla="*/ 200 w 222"/>
                <a:gd name="T21" fmla="*/ 106 h 157"/>
                <a:gd name="T22" fmla="*/ 200 w 222"/>
                <a:gd name="T23" fmla="*/ 93 h 157"/>
                <a:gd name="T24" fmla="*/ 187 w 222"/>
                <a:gd name="T25" fmla="*/ 84 h 157"/>
                <a:gd name="T26" fmla="*/ 200 w 222"/>
                <a:gd name="T27" fmla="*/ 86 h 157"/>
                <a:gd name="T28" fmla="*/ 209 w 222"/>
                <a:gd name="T29" fmla="*/ 73 h 157"/>
                <a:gd name="T30" fmla="*/ 209 w 222"/>
                <a:gd name="T31" fmla="*/ 73 h 157"/>
                <a:gd name="T32" fmla="*/ 20 w 222"/>
                <a:gd name="T33" fmla="*/ 84 h 157"/>
                <a:gd name="T34" fmla="*/ 14 w 222"/>
                <a:gd name="T35" fmla="*/ 95 h 157"/>
                <a:gd name="T36" fmla="*/ 0 w 222"/>
                <a:gd name="T37" fmla="*/ 95 h 157"/>
                <a:gd name="T38" fmla="*/ 11 w 222"/>
                <a:gd name="T39" fmla="*/ 102 h 157"/>
                <a:gd name="T40" fmla="*/ 11 w 222"/>
                <a:gd name="T41" fmla="*/ 115 h 157"/>
                <a:gd name="T42" fmla="*/ 18 w 222"/>
                <a:gd name="T43" fmla="*/ 104 h 157"/>
                <a:gd name="T44" fmla="*/ 34 w 222"/>
                <a:gd name="T45" fmla="*/ 104 h 157"/>
                <a:gd name="T46" fmla="*/ 20 w 222"/>
                <a:gd name="T47" fmla="*/ 97 h 157"/>
                <a:gd name="T48" fmla="*/ 20 w 222"/>
                <a:gd name="T49" fmla="*/ 84 h 157"/>
                <a:gd name="T50" fmla="*/ 20 w 222"/>
                <a:gd name="T51" fmla="*/ 84 h 157"/>
                <a:gd name="T52" fmla="*/ 82 w 222"/>
                <a:gd name="T53" fmla="*/ 0 h 157"/>
                <a:gd name="T54" fmla="*/ 80 w 222"/>
                <a:gd name="T55" fmla="*/ 26 h 157"/>
                <a:gd name="T56" fmla="*/ 105 w 222"/>
                <a:gd name="T57" fmla="*/ 42 h 157"/>
                <a:gd name="T58" fmla="*/ 78 w 222"/>
                <a:gd name="T59" fmla="*/ 39 h 157"/>
                <a:gd name="T60" fmla="*/ 62 w 222"/>
                <a:gd name="T61" fmla="*/ 64 h 157"/>
                <a:gd name="T62" fmla="*/ 65 w 222"/>
                <a:gd name="T63" fmla="*/ 37 h 157"/>
                <a:gd name="T64" fmla="*/ 40 w 222"/>
                <a:gd name="T65" fmla="*/ 22 h 157"/>
                <a:gd name="T66" fmla="*/ 67 w 222"/>
                <a:gd name="T67" fmla="*/ 22 h 157"/>
                <a:gd name="T68" fmla="*/ 82 w 222"/>
                <a:gd name="T69" fmla="*/ 0 h 157"/>
                <a:gd name="T70" fmla="*/ 82 w 222"/>
                <a:gd name="T71" fmla="*/ 0 h 157"/>
                <a:gd name="T72" fmla="*/ 133 w 222"/>
                <a:gd name="T73" fmla="*/ 113 h 157"/>
                <a:gd name="T74" fmla="*/ 209 w 222"/>
                <a:gd name="T75" fmla="*/ 113 h 157"/>
                <a:gd name="T76" fmla="*/ 222 w 222"/>
                <a:gd name="T77" fmla="*/ 157 h 157"/>
                <a:gd name="T78" fmla="*/ 120 w 222"/>
                <a:gd name="T79" fmla="*/ 157 h 157"/>
                <a:gd name="T80" fmla="*/ 133 w 222"/>
                <a:gd name="T81" fmla="*/ 113 h 157"/>
                <a:gd name="T82" fmla="*/ 133 w 222"/>
                <a:gd name="T83" fmla="*/ 113 h 157"/>
                <a:gd name="T84" fmla="*/ 74 w 222"/>
                <a:gd name="T85" fmla="*/ 55 h 157"/>
                <a:gd name="T86" fmla="*/ 60 w 222"/>
                <a:gd name="T87" fmla="*/ 99 h 157"/>
                <a:gd name="T88" fmla="*/ 162 w 222"/>
                <a:gd name="T89" fmla="*/ 99 h 157"/>
                <a:gd name="T90" fmla="*/ 149 w 222"/>
                <a:gd name="T91" fmla="*/ 55 h 157"/>
                <a:gd name="T92" fmla="*/ 74 w 222"/>
                <a:gd name="T93" fmla="*/ 5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2" h="157">
                  <a:moveTo>
                    <a:pt x="18" y="113"/>
                  </a:moveTo>
                  <a:lnTo>
                    <a:pt x="94" y="113"/>
                  </a:lnTo>
                  <a:lnTo>
                    <a:pt x="107" y="157"/>
                  </a:lnTo>
                  <a:lnTo>
                    <a:pt x="5" y="157"/>
                  </a:lnTo>
                  <a:lnTo>
                    <a:pt x="18" y="113"/>
                  </a:lnTo>
                  <a:lnTo>
                    <a:pt x="18" y="113"/>
                  </a:lnTo>
                  <a:close/>
                  <a:moveTo>
                    <a:pt x="209" y="73"/>
                  </a:moveTo>
                  <a:lnTo>
                    <a:pt x="209" y="86"/>
                  </a:lnTo>
                  <a:lnTo>
                    <a:pt x="220" y="95"/>
                  </a:lnTo>
                  <a:lnTo>
                    <a:pt x="207" y="95"/>
                  </a:lnTo>
                  <a:lnTo>
                    <a:pt x="200" y="106"/>
                  </a:lnTo>
                  <a:lnTo>
                    <a:pt x="200" y="93"/>
                  </a:lnTo>
                  <a:lnTo>
                    <a:pt x="187" y="84"/>
                  </a:lnTo>
                  <a:lnTo>
                    <a:pt x="200" y="86"/>
                  </a:lnTo>
                  <a:lnTo>
                    <a:pt x="209" y="73"/>
                  </a:lnTo>
                  <a:lnTo>
                    <a:pt x="209" y="73"/>
                  </a:lnTo>
                  <a:close/>
                  <a:moveTo>
                    <a:pt x="20" y="84"/>
                  </a:moveTo>
                  <a:lnTo>
                    <a:pt x="14" y="95"/>
                  </a:lnTo>
                  <a:lnTo>
                    <a:pt x="0" y="95"/>
                  </a:lnTo>
                  <a:lnTo>
                    <a:pt x="11" y="102"/>
                  </a:lnTo>
                  <a:lnTo>
                    <a:pt x="11" y="115"/>
                  </a:lnTo>
                  <a:lnTo>
                    <a:pt x="18" y="104"/>
                  </a:lnTo>
                  <a:lnTo>
                    <a:pt x="34" y="104"/>
                  </a:lnTo>
                  <a:lnTo>
                    <a:pt x="20" y="97"/>
                  </a:lnTo>
                  <a:lnTo>
                    <a:pt x="20" y="84"/>
                  </a:lnTo>
                  <a:lnTo>
                    <a:pt x="20" y="84"/>
                  </a:lnTo>
                  <a:close/>
                  <a:moveTo>
                    <a:pt x="82" y="0"/>
                  </a:moveTo>
                  <a:lnTo>
                    <a:pt x="80" y="26"/>
                  </a:lnTo>
                  <a:lnTo>
                    <a:pt x="105" y="42"/>
                  </a:lnTo>
                  <a:lnTo>
                    <a:pt x="78" y="39"/>
                  </a:lnTo>
                  <a:lnTo>
                    <a:pt x="62" y="64"/>
                  </a:lnTo>
                  <a:lnTo>
                    <a:pt x="65" y="37"/>
                  </a:lnTo>
                  <a:lnTo>
                    <a:pt x="40" y="22"/>
                  </a:lnTo>
                  <a:lnTo>
                    <a:pt x="67" y="22"/>
                  </a:lnTo>
                  <a:lnTo>
                    <a:pt x="82" y="0"/>
                  </a:lnTo>
                  <a:lnTo>
                    <a:pt x="82" y="0"/>
                  </a:lnTo>
                  <a:close/>
                  <a:moveTo>
                    <a:pt x="133" y="113"/>
                  </a:moveTo>
                  <a:lnTo>
                    <a:pt x="209" y="113"/>
                  </a:lnTo>
                  <a:lnTo>
                    <a:pt x="222" y="157"/>
                  </a:lnTo>
                  <a:lnTo>
                    <a:pt x="120" y="157"/>
                  </a:lnTo>
                  <a:lnTo>
                    <a:pt x="133" y="113"/>
                  </a:lnTo>
                  <a:lnTo>
                    <a:pt x="133" y="113"/>
                  </a:lnTo>
                  <a:close/>
                  <a:moveTo>
                    <a:pt x="74" y="55"/>
                  </a:moveTo>
                  <a:lnTo>
                    <a:pt x="60" y="99"/>
                  </a:lnTo>
                  <a:lnTo>
                    <a:pt x="162" y="99"/>
                  </a:lnTo>
                  <a:lnTo>
                    <a:pt x="149" y="55"/>
                  </a:lnTo>
                  <a:lnTo>
                    <a:pt x="74" y="55"/>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grpSp>
      <p:grpSp>
        <p:nvGrpSpPr>
          <p:cNvPr id="23" name="组合 22"/>
          <p:cNvGrpSpPr/>
          <p:nvPr/>
        </p:nvGrpSpPr>
        <p:grpSpPr>
          <a:xfrm>
            <a:off x="8717251" y="2713990"/>
            <a:ext cx="906145" cy="906145"/>
            <a:chOff x="8912859" y="2713990"/>
            <a:chExt cx="906145" cy="906145"/>
          </a:xfrm>
        </p:grpSpPr>
        <p:sp>
          <p:nvSpPr>
            <p:cNvPr id="8" name="Teardrop 15"/>
            <p:cNvSpPr/>
            <p:nvPr/>
          </p:nvSpPr>
          <p:spPr>
            <a:xfrm>
              <a:off x="8912859" y="2713990"/>
              <a:ext cx="906145" cy="906145"/>
            </a:xfrm>
            <a:prstGeom prst="teardrop">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bg-BG">
                <a:cs typeface="+mn-ea"/>
                <a:sym typeface="+mn-lt"/>
              </a:endParaRPr>
            </a:p>
          </p:txBody>
        </p:sp>
        <p:sp>
          <p:nvSpPr>
            <p:cNvPr id="9" name="椭圆 8"/>
            <p:cNvSpPr/>
            <p:nvPr/>
          </p:nvSpPr>
          <p:spPr>
            <a:xfrm>
              <a:off x="9052146" y="2853277"/>
              <a:ext cx="627960" cy="62796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0" name="Freeform 249"/>
            <p:cNvSpPr>
              <a:spLocks noEditPoints="1"/>
            </p:cNvSpPr>
            <p:nvPr/>
          </p:nvSpPr>
          <p:spPr bwMode="auto">
            <a:xfrm>
              <a:off x="9264190" y="3036140"/>
              <a:ext cx="203873" cy="240446"/>
            </a:xfrm>
            <a:custGeom>
              <a:avLst/>
              <a:gdLst>
                <a:gd name="T0" fmla="*/ 0 w 78"/>
                <a:gd name="T1" fmla="*/ 84 h 92"/>
                <a:gd name="T2" fmla="*/ 30 w 78"/>
                <a:gd name="T3" fmla="*/ 19 h 92"/>
                <a:gd name="T4" fmla="*/ 39 w 78"/>
                <a:gd name="T5" fmla="*/ 26 h 92"/>
                <a:gd name="T6" fmla="*/ 39 w 78"/>
                <a:gd name="T7" fmla="*/ 26 h 92"/>
                <a:gd name="T8" fmla="*/ 39 w 78"/>
                <a:gd name="T9" fmla="*/ 26 h 92"/>
                <a:gd name="T10" fmla="*/ 40 w 78"/>
                <a:gd name="T11" fmla="*/ 26 h 92"/>
                <a:gd name="T12" fmla="*/ 40 w 78"/>
                <a:gd name="T13" fmla="*/ 27 h 92"/>
                <a:gd name="T14" fmla="*/ 41 w 78"/>
                <a:gd name="T15" fmla="*/ 27 h 92"/>
                <a:gd name="T16" fmla="*/ 41 w 78"/>
                <a:gd name="T17" fmla="*/ 27 h 92"/>
                <a:gd name="T18" fmla="*/ 42 w 78"/>
                <a:gd name="T19" fmla="*/ 28 h 92"/>
                <a:gd name="T20" fmla="*/ 42 w 78"/>
                <a:gd name="T21" fmla="*/ 28 h 92"/>
                <a:gd name="T22" fmla="*/ 43 w 78"/>
                <a:gd name="T23" fmla="*/ 28 h 92"/>
                <a:gd name="T24" fmla="*/ 43 w 78"/>
                <a:gd name="T25" fmla="*/ 29 h 92"/>
                <a:gd name="T26" fmla="*/ 43 w 78"/>
                <a:gd name="T27" fmla="*/ 29 h 92"/>
                <a:gd name="T28" fmla="*/ 44 w 78"/>
                <a:gd name="T29" fmla="*/ 29 h 92"/>
                <a:gd name="T30" fmla="*/ 48 w 78"/>
                <a:gd name="T31" fmla="*/ 32 h 92"/>
                <a:gd name="T32" fmla="*/ 49 w 78"/>
                <a:gd name="T33" fmla="*/ 33 h 92"/>
                <a:gd name="T34" fmla="*/ 49 w 78"/>
                <a:gd name="T35" fmla="*/ 33 h 92"/>
                <a:gd name="T36" fmla="*/ 49 w 78"/>
                <a:gd name="T37" fmla="*/ 33 h 92"/>
                <a:gd name="T38" fmla="*/ 50 w 78"/>
                <a:gd name="T39" fmla="*/ 34 h 92"/>
                <a:gd name="T40" fmla="*/ 50 w 78"/>
                <a:gd name="T41" fmla="*/ 34 h 92"/>
                <a:gd name="T42" fmla="*/ 51 w 78"/>
                <a:gd name="T43" fmla="*/ 34 h 92"/>
                <a:gd name="T44" fmla="*/ 51 w 78"/>
                <a:gd name="T45" fmla="*/ 34 h 92"/>
                <a:gd name="T46" fmla="*/ 52 w 78"/>
                <a:gd name="T47" fmla="*/ 35 h 92"/>
                <a:gd name="T48" fmla="*/ 52 w 78"/>
                <a:gd name="T49" fmla="*/ 35 h 92"/>
                <a:gd name="T50" fmla="*/ 53 w 78"/>
                <a:gd name="T51" fmla="*/ 35 h 92"/>
                <a:gd name="T52" fmla="*/ 53 w 78"/>
                <a:gd name="T53" fmla="*/ 36 h 92"/>
                <a:gd name="T54" fmla="*/ 53 w 78"/>
                <a:gd name="T55" fmla="*/ 36 h 92"/>
                <a:gd name="T56" fmla="*/ 49 w 78"/>
                <a:gd name="T57" fmla="*/ 78 h 92"/>
                <a:gd name="T58" fmla="*/ 8 w 78"/>
                <a:gd name="T59" fmla="*/ 90 h 92"/>
                <a:gd name="T60" fmla="*/ 35 w 78"/>
                <a:gd name="T61" fmla="*/ 63 h 92"/>
                <a:gd name="T62" fmla="*/ 19 w 78"/>
                <a:gd name="T63" fmla="*/ 52 h 92"/>
                <a:gd name="T64" fmla="*/ 3 w 78"/>
                <a:gd name="T65" fmla="*/ 87 h 92"/>
                <a:gd name="T66" fmla="*/ 74 w 78"/>
                <a:gd name="T67" fmla="*/ 92 h 92"/>
                <a:gd name="T68" fmla="*/ 54 w 78"/>
                <a:gd name="T69" fmla="*/ 82 h 92"/>
                <a:gd name="T70" fmla="*/ 69 w 78"/>
                <a:gd name="T71" fmla="*/ 42 h 92"/>
                <a:gd name="T72" fmla="*/ 35 w 78"/>
                <a:gd name="T73" fmla="*/ 0 h 92"/>
                <a:gd name="T74" fmla="*/ 69 w 78"/>
                <a:gd name="T75" fmla="*/ 4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92">
                  <a:moveTo>
                    <a:pt x="3" y="87"/>
                  </a:moveTo>
                  <a:cubicBezTo>
                    <a:pt x="2" y="86"/>
                    <a:pt x="1" y="85"/>
                    <a:pt x="0" y="84"/>
                  </a:cubicBezTo>
                  <a:cubicBezTo>
                    <a:pt x="0" y="71"/>
                    <a:pt x="0" y="58"/>
                    <a:pt x="1" y="44"/>
                  </a:cubicBezTo>
                  <a:cubicBezTo>
                    <a:pt x="12" y="40"/>
                    <a:pt x="22" y="31"/>
                    <a:pt x="30" y="19"/>
                  </a:cubicBezTo>
                  <a:cubicBezTo>
                    <a:pt x="38" y="25"/>
                    <a:pt x="38" y="25"/>
                    <a:pt x="38" y="25"/>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40" y="26"/>
                    <a:pt x="40" y="26"/>
                    <a:pt x="40" y="26"/>
                  </a:cubicBezTo>
                  <a:cubicBezTo>
                    <a:pt x="40" y="26"/>
                    <a:pt x="40" y="26"/>
                    <a:pt x="40" y="26"/>
                  </a:cubicBezTo>
                  <a:cubicBezTo>
                    <a:pt x="40" y="27"/>
                    <a:pt x="40" y="27"/>
                    <a:pt x="40" y="27"/>
                  </a:cubicBezTo>
                  <a:cubicBezTo>
                    <a:pt x="40" y="27"/>
                    <a:pt x="40" y="27"/>
                    <a:pt x="40" y="27"/>
                  </a:cubicBezTo>
                  <a:cubicBezTo>
                    <a:pt x="41" y="27"/>
                    <a:pt x="41" y="27"/>
                    <a:pt x="41" y="27"/>
                  </a:cubicBezTo>
                  <a:cubicBezTo>
                    <a:pt x="41" y="27"/>
                    <a:pt x="41" y="27"/>
                    <a:pt x="41" y="27"/>
                  </a:cubicBezTo>
                  <a:cubicBezTo>
                    <a:pt x="41" y="27"/>
                    <a:pt x="41" y="27"/>
                    <a:pt x="41" y="27"/>
                  </a:cubicBezTo>
                  <a:cubicBezTo>
                    <a:pt x="41" y="27"/>
                    <a:pt x="41" y="27"/>
                    <a:pt x="41" y="27"/>
                  </a:cubicBezTo>
                  <a:cubicBezTo>
                    <a:pt x="41" y="28"/>
                    <a:pt x="41" y="28"/>
                    <a:pt x="41" y="28"/>
                  </a:cubicBezTo>
                  <a:cubicBezTo>
                    <a:pt x="42" y="28"/>
                    <a:pt x="42" y="28"/>
                    <a:pt x="42" y="28"/>
                  </a:cubicBezTo>
                  <a:cubicBezTo>
                    <a:pt x="42" y="28"/>
                    <a:pt x="42" y="28"/>
                    <a:pt x="42" y="28"/>
                  </a:cubicBezTo>
                  <a:cubicBezTo>
                    <a:pt x="42" y="28"/>
                    <a:pt x="42" y="28"/>
                    <a:pt x="42" y="28"/>
                  </a:cubicBezTo>
                  <a:cubicBezTo>
                    <a:pt x="42" y="28"/>
                    <a:pt x="42" y="28"/>
                    <a:pt x="42" y="28"/>
                  </a:cubicBezTo>
                  <a:cubicBezTo>
                    <a:pt x="43" y="28"/>
                    <a:pt x="43" y="28"/>
                    <a:pt x="43" y="28"/>
                  </a:cubicBezTo>
                  <a:cubicBezTo>
                    <a:pt x="43" y="28"/>
                    <a:pt x="43" y="28"/>
                    <a:pt x="43" y="28"/>
                  </a:cubicBezTo>
                  <a:cubicBezTo>
                    <a:pt x="43" y="29"/>
                    <a:pt x="43" y="29"/>
                    <a:pt x="43" y="29"/>
                  </a:cubicBezTo>
                  <a:cubicBezTo>
                    <a:pt x="43" y="29"/>
                    <a:pt x="43" y="29"/>
                    <a:pt x="43" y="29"/>
                  </a:cubicBezTo>
                  <a:cubicBezTo>
                    <a:pt x="43" y="29"/>
                    <a:pt x="43" y="29"/>
                    <a:pt x="43" y="29"/>
                  </a:cubicBezTo>
                  <a:cubicBezTo>
                    <a:pt x="44" y="29"/>
                    <a:pt x="44" y="29"/>
                    <a:pt x="44" y="29"/>
                  </a:cubicBezTo>
                  <a:cubicBezTo>
                    <a:pt x="44" y="29"/>
                    <a:pt x="44" y="29"/>
                    <a:pt x="44" y="29"/>
                  </a:cubicBezTo>
                  <a:cubicBezTo>
                    <a:pt x="44" y="29"/>
                    <a:pt x="44" y="29"/>
                    <a:pt x="44" y="29"/>
                  </a:cubicBezTo>
                  <a:cubicBezTo>
                    <a:pt x="48" y="32"/>
                    <a:pt x="48" y="32"/>
                    <a:pt x="48" y="32"/>
                  </a:cubicBezTo>
                  <a:cubicBezTo>
                    <a:pt x="48" y="32"/>
                    <a:pt x="48" y="32"/>
                    <a:pt x="48" y="32"/>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50" y="33"/>
                    <a:pt x="50" y="33"/>
                    <a:pt x="50" y="33"/>
                  </a:cubicBezTo>
                  <a:cubicBezTo>
                    <a:pt x="50" y="34"/>
                    <a:pt x="50" y="34"/>
                    <a:pt x="50" y="34"/>
                  </a:cubicBezTo>
                  <a:cubicBezTo>
                    <a:pt x="50" y="34"/>
                    <a:pt x="50" y="34"/>
                    <a:pt x="50" y="34"/>
                  </a:cubicBezTo>
                  <a:cubicBezTo>
                    <a:pt x="50" y="34"/>
                    <a:pt x="50" y="34"/>
                    <a:pt x="50" y="34"/>
                  </a:cubicBezTo>
                  <a:cubicBezTo>
                    <a:pt x="51" y="34"/>
                    <a:pt x="51" y="34"/>
                    <a:pt x="51" y="34"/>
                  </a:cubicBezTo>
                  <a:cubicBezTo>
                    <a:pt x="51" y="34"/>
                    <a:pt x="51" y="34"/>
                    <a:pt x="51" y="34"/>
                  </a:cubicBezTo>
                  <a:cubicBezTo>
                    <a:pt x="51" y="34"/>
                    <a:pt x="51" y="34"/>
                    <a:pt x="51" y="34"/>
                  </a:cubicBezTo>
                  <a:cubicBezTo>
                    <a:pt x="51" y="34"/>
                    <a:pt x="51" y="34"/>
                    <a:pt x="51" y="34"/>
                  </a:cubicBezTo>
                  <a:cubicBezTo>
                    <a:pt x="51" y="35"/>
                    <a:pt x="51" y="35"/>
                    <a:pt x="51" y="35"/>
                  </a:cubicBezTo>
                  <a:cubicBezTo>
                    <a:pt x="52" y="35"/>
                    <a:pt x="52" y="35"/>
                    <a:pt x="52" y="35"/>
                  </a:cubicBezTo>
                  <a:cubicBezTo>
                    <a:pt x="52" y="35"/>
                    <a:pt x="52" y="35"/>
                    <a:pt x="52" y="35"/>
                  </a:cubicBezTo>
                  <a:cubicBezTo>
                    <a:pt x="52" y="35"/>
                    <a:pt x="52" y="35"/>
                    <a:pt x="52" y="35"/>
                  </a:cubicBezTo>
                  <a:cubicBezTo>
                    <a:pt x="52" y="35"/>
                    <a:pt x="52" y="35"/>
                    <a:pt x="52" y="35"/>
                  </a:cubicBezTo>
                  <a:cubicBezTo>
                    <a:pt x="53" y="35"/>
                    <a:pt x="53" y="35"/>
                    <a:pt x="53" y="35"/>
                  </a:cubicBezTo>
                  <a:cubicBezTo>
                    <a:pt x="53" y="36"/>
                    <a:pt x="53" y="36"/>
                    <a:pt x="53" y="36"/>
                  </a:cubicBezTo>
                  <a:cubicBezTo>
                    <a:pt x="53" y="36"/>
                    <a:pt x="53" y="36"/>
                    <a:pt x="53" y="36"/>
                  </a:cubicBezTo>
                  <a:cubicBezTo>
                    <a:pt x="53" y="36"/>
                    <a:pt x="53" y="36"/>
                    <a:pt x="53" y="36"/>
                  </a:cubicBezTo>
                  <a:cubicBezTo>
                    <a:pt x="53" y="36"/>
                    <a:pt x="53" y="36"/>
                    <a:pt x="53" y="36"/>
                  </a:cubicBezTo>
                  <a:cubicBezTo>
                    <a:pt x="62" y="42"/>
                    <a:pt x="62" y="42"/>
                    <a:pt x="62" y="42"/>
                  </a:cubicBezTo>
                  <a:cubicBezTo>
                    <a:pt x="54" y="54"/>
                    <a:pt x="49" y="66"/>
                    <a:pt x="49" y="78"/>
                  </a:cubicBezTo>
                  <a:cubicBezTo>
                    <a:pt x="36" y="83"/>
                    <a:pt x="24" y="87"/>
                    <a:pt x="11" y="92"/>
                  </a:cubicBezTo>
                  <a:cubicBezTo>
                    <a:pt x="10" y="91"/>
                    <a:pt x="9" y="91"/>
                    <a:pt x="8" y="90"/>
                  </a:cubicBezTo>
                  <a:cubicBezTo>
                    <a:pt x="24" y="67"/>
                    <a:pt x="24" y="67"/>
                    <a:pt x="24" y="67"/>
                  </a:cubicBezTo>
                  <a:cubicBezTo>
                    <a:pt x="28" y="68"/>
                    <a:pt x="32" y="67"/>
                    <a:pt x="35" y="63"/>
                  </a:cubicBezTo>
                  <a:cubicBezTo>
                    <a:pt x="38" y="59"/>
                    <a:pt x="37" y="53"/>
                    <a:pt x="33" y="50"/>
                  </a:cubicBezTo>
                  <a:cubicBezTo>
                    <a:pt x="28" y="47"/>
                    <a:pt x="22" y="48"/>
                    <a:pt x="19" y="52"/>
                  </a:cubicBezTo>
                  <a:cubicBezTo>
                    <a:pt x="16" y="56"/>
                    <a:pt x="17" y="61"/>
                    <a:pt x="20" y="64"/>
                  </a:cubicBezTo>
                  <a:cubicBezTo>
                    <a:pt x="3" y="87"/>
                    <a:pt x="3" y="87"/>
                    <a:pt x="3" y="87"/>
                  </a:cubicBezTo>
                  <a:close/>
                  <a:moveTo>
                    <a:pt x="27" y="92"/>
                  </a:moveTo>
                  <a:cubicBezTo>
                    <a:pt x="74" y="92"/>
                    <a:pt x="74" y="92"/>
                    <a:pt x="74" y="92"/>
                  </a:cubicBezTo>
                  <a:cubicBezTo>
                    <a:pt x="74" y="82"/>
                    <a:pt x="74" y="82"/>
                    <a:pt x="74" y="82"/>
                  </a:cubicBezTo>
                  <a:cubicBezTo>
                    <a:pt x="54" y="82"/>
                    <a:pt x="54" y="82"/>
                    <a:pt x="54" y="82"/>
                  </a:cubicBezTo>
                  <a:cubicBezTo>
                    <a:pt x="27" y="92"/>
                    <a:pt x="27" y="92"/>
                    <a:pt x="27" y="92"/>
                  </a:cubicBezTo>
                  <a:close/>
                  <a:moveTo>
                    <a:pt x="69" y="42"/>
                  </a:moveTo>
                  <a:cubicBezTo>
                    <a:pt x="78" y="30"/>
                    <a:pt x="78" y="30"/>
                    <a:pt x="78" y="30"/>
                  </a:cubicBezTo>
                  <a:cubicBezTo>
                    <a:pt x="35" y="0"/>
                    <a:pt x="35" y="0"/>
                    <a:pt x="35" y="0"/>
                  </a:cubicBezTo>
                  <a:cubicBezTo>
                    <a:pt x="26" y="11"/>
                    <a:pt x="26" y="11"/>
                    <a:pt x="26" y="11"/>
                  </a:cubicBezTo>
                  <a:lnTo>
                    <a:pt x="69" y="42"/>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grpSp>
      <p:grpSp>
        <p:nvGrpSpPr>
          <p:cNvPr id="22" name="组合 21"/>
          <p:cNvGrpSpPr/>
          <p:nvPr/>
        </p:nvGrpSpPr>
        <p:grpSpPr>
          <a:xfrm>
            <a:off x="5614367" y="2660232"/>
            <a:ext cx="970281" cy="970281"/>
            <a:chOff x="5610859" y="2660232"/>
            <a:chExt cx="970281" cy="970281"/>
          </a:xfrm>
        </p:grpSpPr>
        <p:sp>
          <p:nvSpPr>
            <p:cNvPr id="12" name="Oval 9"/>
            <p:cNvSpPr/>
            <p:nvPr/>
          </p:nvSpPr>
          <p:spPr>
            <a:xfrm>
              <a:off x="5610859" y="2660232"/>
              <a:ext cx="970281" cy="970281"/>
            </a:xfrm>
            <a:prstGeom prst="ellipse">
              <a:avLst/>
            </a:prstGeom>
            <a:solidFill>
              <a:schemeClr val="accent5">
                <a:lumMod val="20000"/>
                <a:lumOff val="80000"/>
              </a:schemeClr>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bg-BG" dirty="0">
                <a:cs typeface="+mn-ea"/>
                <a:sym typeface="+mn-lt"/>
              </a:endParaRPr>
            </a:p>
          </p:txBody>
        </p:sp>
        <p:sp>
          <p:nvSpPr>
            <p:cNvPr id="13" name="Oval 10"/>
            <p:cNvSpPr/>
            <p:nvPr/>
          </p:nvSpPr>
          <p:spPr>
            <a:xfrm>
              <a:off x="5707631" y="2757004"/>
              <a:ext cx="776738" cy="776738"/>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bg-BG">
                <a:cs typeface="+mn-ea"/>
                <a:sym typeface="+mn-lt"/>
              </a:endParaRPr>
            </a:p>
          </p:txBody>
        </p:sp>
        <p:sp>
          <p:nvSpPr>
            <p:cNvPr id="14" name="Freeform 264"/>
            <p:cNvSpPr>
              <a:spLocks noEditPoints="1"/>
            </p:cNvSpPr>
            <p:nvPr/>
          </p:nvSpPr>
          <p:spPr bwMode="auto">
            <a:xfrm>
              <a:off x="5971653" y="3016782"/>
              <a:ext cx="238176" cy="267315"/>
            </a:xfrm>
            <a:custGeom>
              <a:avLst/>
              <a:gdLst>
                <a:gd name="T0" fmla="*/ 50 w 85"/>
                <a:gd name="T1" fmla="*/ 91 h 95"/>
                <a:gd name="T2" fmla="*/ 58 w 85"/>
                <a:gd name="T3" fmla="*/ 80 h 95"/>
                <a:gd name="T4" fmla="*/ 57 w 85"/>
                <a:gd name="T5" fmla="*/ 74 h 95"/>
                <a:gd name="T6" fmla="*/ 44 w 85"/>
                <a:gd name="T7" fmla="*/ 62 h 95"/>
                <a:gd name="T8" fmla="*/ 38 w 85"/>
                <a:gd name="T9" fmla="*/ 61 h 95"/>
                <a:gd name="T10" fmla="*/ 30 w 85"/>
                <a:gd name="T11" fmla="*/ 66 h 95"/>
                <a:gd name="T12" fmla="*/ 18 w 85"/>
                <a:gd name="T13" fmla="*/ 35 h 95"/>
                <a:gd name="T14" fmla="*/ 26 w 85"/>
                <a:gd name="T15" fmla="*/ 30 h 95"/>
                <a:gd name="T16" fmla="*/ 28 w 85"/>
                <a:gd name="T17" fmla="*/ 24 h 95"/>
                <a:gd name="T18" fmla="*/ 23 w 85"/>
                <a:gd name="T19" fmla="*/ 7 h 95"/>
                <a:gd name="T20" fmla="*/ 19 w 85"/>
                <a:gd name="T21" fmla="*/ 4 h 95"/>
                <a:gd name="T22" fmla="*/ 5 w 85"/>
                <a:gd name="T23" fmla="*/ 5 h 95"/>
                <a:gd name="T24" fmla="*/ 0 w 85"/>
                <a:gd name="T25" fmla="*/ 10 h 95"/>
                <a:gd name="T26" fmla="*/ 43 w 85"/>
                <a:gd name="T27" fmla="*/ 93 h 95"/>
                <a:gd name="T28" fmla="*/ 50 w 85"/>
                <a:gd name="T29" fmla="*/ 91 h 95"/>
                <a:gd name="T30" fmla="*/ 46 w 85"/>
                <a:gd name="T31" fmla="*/ 52 h 95"/>
                <a:gd name="T32" fmla="*/ 32 w 85"/>
                <a:gd name="T33" fmla="*/ 52 h 95"/>
                <a:gd name="T34" fmla="*/ 33 w 85"/>
                <a:gd name="T35" fmla="*/ 49 h 95"/>
                <a:gd name="T36" fmla="*/ 41 w 85"/>
                <a:gd name="T37" fmla="*/ 37 h 95"/>
                <a:gd name="T38" fmla="*/ 42 w 85"/>
                <a:gd name="T39" fmla="*/ 31 h 95"/>
                <a:gd name="T40" fmla="*/ 41 w 85"/>
                <a:gd name="T41" fmla="*/ 29 h 95"/>
                <a:gd name="T42" fmla="*/ 40 w 85"/>
                <a:gd name="T43" fmla="*/ 31 h 95"/>
                <a:gd name="T44" fmla="*/ 39 w 85"/>
                <a:gd name="T45" fmla="*/ 35 h 95"/>
                <a:gd name="T46" fmla="*/ 34 w 85"/>
                <a:gd name="T47" fmla="*/ 35 h 95"/>
                <a:gd name="T48" fmla="*/ 35 w 85"/>
                <a:gd name="T49" fmla="*/ 30 h 95"/>
                <a:gd name="T50" fmla="*/ 42 w 85"/>
                <a:gd name="T51" fmla="*/ 25 h 95"/>
                <a:gd name="T52" fmla="*/ 47 w 85"/>
                <a:gd name="T53" fmla="*/ 27 h 95"/>
                <a:gd name="T54" fmla="*/ 48 w 85"/>
                <a:gd name="T55" fmla="*/ 33 h 95"/>
                <a:gd name="T56" fmla="*/ 47 w 85"/>
                <a:gd name="T57" fmla="*/ 36 h 95"/>
                <a:gd name="T58" fmla="*/ 39 w 85"/>
                <a:gd name="T59" fmla="*/ 49 h 95"/>
                <a:gd name="T60" fmla="*/ 46 w 85"/>
                <a:gd name="T61" fmla="*/ 49 h 95"/>
                <a:gd name="T62" fmla="*/ 46 w 85"/>
                <a:gd name="T63" fmla="*/ 52 h 95"/>
                <a:gd name="T64" fmla="*/ 63 w 85"/>
                <a:gd name="T65" fmla="*/ 49 h 95"/>
                <a:gd name="T66" fmla="*/ 60 w 85"/>
                <a:gd name="T67" fmla="*/ 49 h 95"/>
                <a:gd name="T68" fmla="*/ 60 w 85"/>
                <a:gd name="T69" fmla="*/ 52 h 95"/>
                <a:gd name="T70" fmla="*/ 54 w 85"/>
                <a:gd name="T71" fmla="*/ 52 h 95"/>
                <a:gd name="T72" fmla="*/ 55 w 85"/>
                <a:gd name="T73" fmla="*/ 49 h 95"/>
                <a:gd name="T74" fmla="*/ 47 w 85"/>
                <a:gd name="T75" fmla="*/ 49 h 95"/>
                <a:gd name="T76" fmla="*/ 47 w 85"/>
                <a:gd name="T77" fmla="*/ 45 h 95"/>
                <a:gd name="T78" fmla="*/ 55 w 85"/>
                <a:gd name="T79" fmla="*/ 26 h 95"/>
                <a:gd name="T80" fmla="*/ 63 w 85"/>
                <a:gd name="T81" fmla="*/ 26 h 95"/>
                <a:gd name="T82" fmla="*/ 61 w 85"/>
                <a:gd name="T83" fmla="*/ 45 h 95"/>
                <a:gd name="T84" fmla="*/ 64 w 85"/>
                <a:gd name="T85" fmla="*/ 45 h 95"/>
                <a:gd name="T86" fmla="*/ 63 w 85"/>
                <a:gd name="T87" fmla="*/ 49 h 95"/>
                <a:gd name="T88" fmla="*/ 55 w 85"/>
                <a:gd name="T89" fmla="*/ 45 h 95"/>
                <a:gd name="T90" fmla="*/ 52 w 85"/>
                <a:gd name="T91" fmla="*/ 45 h 95"/>
                <a:gd name="T92" fmla="*/ 56 w 85"/>
                <a:gd name="T93" fmla="*/ 34 h 95"/>
                <a:gd name="T94" fmla="*/ 55 w 85"/>
                <a:gd name="T95" fmla="*/ 45 h 95"/>
                <a:gd name="T96" fmla="*/ 43 w 85"/>
                <a:gd name="T97" fmla="*/ 0 h 95"/>
                <a:gd name="T98" fmla="*/ 72 w 85"/>
                <a:gd name="T99" fmla="*/ 12 h 95"/>
                <a:gd name="T100" fmla="*/ 85 w 85"/>
                <a:gd name="T101" fmla="*/ 41 h 95"/>
                <a:gd name="T102" fmla="*/ 72 w 85"/>
                <a:gd name="T103" fmla="*/ 70 h 95"/>
                <a:gd name="T104" fmla="*/ 65 w 85"/>
                <a:gd name="T105" fmla="*/ 75 h 95"/>
                <a:gd name="T106" fmla="*/ 64 w 85"/>
                <a:gd name="T107" fmla="*/ 72 h 95"/>
                <a:gd name="T108" fmla="*/ 59 w 85"/>
                <a:gd name="T109" fmla="*/ 68 h 95"/>
                <a:gd name="T110" fmla="*/ 66 w 85"/>
                <a:gd name="T111" fmla="*/ 63 h 95"/>
                <a:gd name="T112" fmla="*/ 75 w 85"/>
                <a:gd name="T113" fmla="*/ 41 h 95"/>
                <a:gd name="T114" fmla="*/ 66 w 85"/>
                <a:gd name="T115" fmla="*/ 18 h 95"/>
                <a:gd name="T116" fmla="*/ 43 w 85"/>
                <a:gd name="T117" fmla="*/ 9 h 95"/>
                <a:gd name="T118" fmla="*/ 31 w 85"/>
                <a:gd name="T119" fmla="*/ 11 h 95"/>
                <a:gd name="T120" fmla="*/ 30 w 85"/>
                <a:gd name="T121" fmla="*/ 5 h 95"/>
                <a:gd name="T122" fmla="*/ 28 w 85"/>
                <a:gd name="T123" fmla="*/ 2 h 95"/>
                <a:gd name="T124" fmla="*/ 43 w 85"/>
                <a:gd name="T12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 h="95">
                  <a:moveTo>
                    <a:pt x="50" y="91"/>
                  </a:moveTo>
                  <a:cubicBezTo>
                    <a:pt x="53" y="87"/>
                    <a:pt x="55" y="83"/>
                    <a:pt x="58" y="80"/>
                  </a:cubicBezTo>
                  <a:cubicBezTo>
                    <a:pt x="59" y="78"/>
                    <a:pt x="58" y="76"/>
                    <a:pt x="57" y="74"/>
                  </a:cubicBezTo>
                  <a:cubicBezTo>
                    <a:pt x="52" y="70"/>
                    <a:pt x="48" y="66"/>
                    <a:pt x="44" y="62"/>
                  </a:cubicBezTo>
                  <a:cubicBezTo>
                    <a:pt x="42" y="60"/>
                    <a:pt x="40" y="60"/>
                    <a:pt x="38" y="61"/>
                  </a:cubicBezTo>
                  <a:cubicBezTo>
                    <a:pt x="36" y="62"/>
                    <a:pt x="33" y="64"/>
                    <a:pt x="30" y="66"/>
                  </a:cubicBezTo>
                  <a:cubicBezTo>
                    <a:pt x="21" y="52"/>
                    <a:pt x="20" y="45"/>
                    <a:pt x="18" y="35"/>
                  </a:cubicBezTo>
                  <a:cubicBezTo>
                    <a:pt x="20" y="33"/>
                    <a:pt x="23" y="31"/>
                    <a:pt x="26" y="30"/>
                  </a:cubicBezTo>
                  <a:cubicBezTo>
                    <a:pt x="28" y="29"/>
                    <a:pt x="28" y="27"/>
                    <a:pt x="28" y="24"/>
                  </a:cubicBezTo>
                  <a:cubicBezTo>
                    <a:pt x="26" y="19"/>
                    <a:pt x="24" y="13"/>
                    <a:pt x="23" y="7"/>
                  </a:cubicBezTo>
                  <a:cubicBezTo>
                    <a:pt x="22" y="5"/>
                    <a:pt x="21" y="3"/>
                    <a:pt x="19" y="4"/>
                  </a:cubicBezTo>
                  <a:cubicBezTo>
                    <a:pt x="14" y="4"/>
                    <a:pt x="9" y="4"/>
                    <a:pt x="5" y="5"/>
                  </a:cubicBezTo>
                  <a:cubicBezTo>
                    <a:pt x="1" y="5"/>
                    <a:pt x="0" y="7"/>
                    <a:pt x="0" y="10"/>
                  </a:cubicBezTo>
                  <a:cubicBezTo>
                    <a:pt x="2" y="45"/>
                    <a:pt x="15" y="77"/>
                    <a:pt x="43" y="93"/>
                  </a:cubicBezTo>
                  <a:cubicBezTo>
                    <a:pt x="46" y="95"/>
                    <a:pt x="48" y="95"/>
                    <a:pt x="50" y="91"/>
                  </a:cubicBezTo>
                  <a:close/>
                  <a:moveTo>
                    <a:pt x="46" y="52"/>
                  </a:moveTo>
                  <a:cubicBezTo>
                    <a:pt x="32" y="52"/>
                    <a:pt x="32" y="52"/>
                    <a:pt x="32" y="52"/>
                  </a:cubicBezTo>
                  <a:cubicBezTo>
                    <a:pt x="33" y="49"/>
                    <a:pt x="33" y="49"/>
                    <a:pt x="33" y="49"/>
                  </a:cubicBezTo>
                  <a:cubicBezTo>
                    <a:pt x="41" y="37"/>
                    <a:pt x="41" y="37"/>
                    <a:pt x="41" y="37"/>
                  </a:cubicBezTo>
                  <a:cubicBezTo>
                    <a:pt x="41" y="35"/>
                    <a:pt x="42" y="34"/>
                    <a:pt x="42" y="31"/>
                  </a:cubicBezTo>
                  <a:cubicBezTo>
                    <a:pt x="42" y="30"/>
                    <a:pt x="42" y="29"/>
                    <a:pt x="41" y="29"/>
                  </a:cubicBezTo>
                  <a:cubicBezTo>
                    <a:pt x="41" y="29"/>
                    <a:pt x="40" y="30"/>
                    <a:pt x="40" y="31"/>
                  </a:cubicBezTo>
                  <a:cubicBezTo>
                    <a:pt x="39" y="35"/>
                    <a:pt x="39" y="35"/>
                    <a:pt x="39" y="35"/>
                  </a:cubicBezTo>
                  <a:cubicBezTo>
                    <a:pt x="34" y="35"/>
                    <a:pt x="34" y="35"/>
                    <a:pt x="34" y="35"/>
                  </a:cubicBezTo>
                  <a:cubicBezTo>
                    <a:pt x="35" y="30"/>
                    <a:pt x="35" y="30"/>
                    <a:pt x="35" y="30"/>
                  </a:cubicBezTo>
                  <a:cubicBezTo>
                    <a:pt x="35" y="27"/>
                    <a:pt x="38" y="25"/>
                    <a:pt x="42" y="25"/>
                  </a:cubicBezTo>
                  <a:cubicBezTo>
                    <a:pt x="45" y="25"/>
                    <a:pt x="46" y="26"/>
                    <a:pt x="47" y="27"/>
                  </a:cubicBezTo>
                  <a:cubicBezTo>
                    <a:pt x="48" y="28"/>
                    <a:pt x="48" y="31"/>
                    <a:pt x="48" y="33"/>
                  </a:cubicBezTo>
                  <a:cubicBezTo>
                    <a:pt x="48" y="35"/>
                    <a:pt x="47" y="36"/>
                    <a:pt x="47" y="36"/>
                  </a:cubicBezTo>
                  <a:cubicBezTo>
                    <a:pt x="39" y="49"/>
                    <a:pt x="39" y="49"/>
                    <a:pt x="39" y="49"/>
                  </a:cubicBezTo>
                  <a:cubicBezTo>
                    <a:pt x="46" y="49"/>
                    <a:pt x="46" y="49"/>
                    <a:pt x="46" y="49"/>
                  </a:cubicBezTo>
                  <a:cubicBezTo>
                    <a:pt x="46" y="52"/>
                    <a:pt x="46" y="52"/>
                    <a:pt x="46" y="52"/>
                  </a:cubicBezTo>
                  <a:close/>
                  <a:moveTo>
                    <a:pt x="63" y="49"/>
                  </a:moveTo>
                  <a:cubicBezTo>
                    <a:pt x="60" y="49"/>
                    <a:pt x="60" y="49"/>
                    <a:pt x="60" y="49"/>
                  </a:cubicBezTo>
                  <a:cubicBezTo>
                    <a:pt x="60" y="52"/>
                    <a:pt x="60" y="52"/>
                    <a:pt x="60" y="52"/>
                  </a:cubicBezTo>
                  <a:cubicBezTo>
                    <a:pt x="54" y="52"/>
                    <a:pt x="54" y="52"/>
                    <a:pt x="54" y="52"/>
                  </a:cubicBezTo>
                  <a:cubicBezTo>
                    <a:pt x="55" y="49"/>
                    <a:pt x="55" y="49"/>
                    <a:pt x="55" y="49"/>
                  </a:cubicBezTo>
                  <a:cubicBezTo>
                    <a:pt x="47" y="49"/>
                    <a:pt x="47" y="49"/>
                    <a:pt x="47" y="49"/>
                  </a:cubicBezTo>
                  <a:cubicBezTo>
                    <a:pt x="47" y="45"/>
                    <a:pt x="47" y="45"/>
                    <a:pt x="47" y="45"/>
                  </a:cubicBezTo>
                  <a:cubicBezTo>
                    <a:pt x="55" y="26"/>
                    <a:pt x="55" y="26"/>
                    <a:pt x="55" y="26"/>
                  </a:cubicBezTo>
                  <a:cubicBezTo>
                    <a:pt x="63" y="26"/>
                    <a:pt x="63" y="26"/>
                    <a:pt x="63" y="26"/>
                  </a:cubicBezTo>
                  <a:cubicBezTo>
                    <a:pt x="61" y="45"/>
                    <a:pt x="61" y="45"/>
                    <a:pt x="61" y="45"/>
                  </a:cubicBezTo>
                  <a:cubicBezTo>
                    <a:pt x="64" y="45"/>
                    <a:pt x="64" y="45"/>
                    <a:pt x="64" y="45"/>
                  </a:cubicBezTo>
                  <a:cubicBezTo>
                    <a:pt x="63" y="49"/>
                    <a:pt x="63" y="49"/>
                    <a:pt x="63" y="49"/>
                  </a:cubicBezTo>
                  <a:close/>
                  <a:moveTo>
                    <a:pt x="55" y="45"/>
                  </a:moveTo>
                  <a:cubicBezTo>
                    <a:pt x="52" y="45"/>
                    <a:pt x="52" y="45"/>
                    <a:pt x="52" y="45"/>
                  </a:cubicBezTo>
                  <a:cubicBezTo>
                    <a:pt x="56" y="34"/>
                    <a:pt x="56" y="34"/>
                    <a:pt x="56" y="34"/>
                  </a:cubicBezTo>
                  <a:cubicBezTo>
                    <a:pt x="55" y="45"/>
                    <a:pt x="55" y="45"/>
                    <a:pt x="55" y="45"/>
                  </a:cubicBezTo>
                  <a:close/>
                  <a:moveTo>
                    <a:pt x="43" y="0"/>
                  </a:moveTo>
                  <a:cubicBezTo>
                    <a:pt x="55" y="0"/>
                    <a:pt x="65" y="4"/>
                    <a:pt x="72" y="12"/>
                  </a:cubicBezTo>
                  <a:cubicBezTo>
                    <a:pt x="80" y="19"/>
                    <a:pt x="85" y="29"/>
                    <a:pt x="85" y="41"/>
                  </a:cubicBezTo>
                  <a:cubicBezTo>
                    <a:pt x="85" y="52"/>
                    <a:pt x="80" y="62"/>
                    <a:pt x="72" y="70"/>
                  </a:cubicBezTo>
                  <a:cubicBezTo>
                    <a:pt x="70" y="72"/>
                    <a:pt x="68" y="74"/>
                    <a:pt x="65" y="75"/>
                  </a:cubicBezTo>
                  <a:cubicBezTo>
                    <a:pt x="65" y="74"/>
                    <a:pt x="65" y="73"/>
                    <a:pt x="64" y="72"/>
                  </a:cubicBezTo>
                  <a:cubicBezTo>
                    <a:pt x="59" y="68"/>
                    <a:pt x="59" y="68"/>
                    <a:pt x="59" y="68"/>
                  </a:cubicBezTo>
                  <a:cubicBezTo>
                    <a:pt x="62" y="67"/>
                    <a:pt x="64" y="65"/>
                    <a:pt x="66" y="63"/>
                  </a:cubicBezTo>
                  <a:cubicBezTo>
                    <a:pt x="72" y="57"/>
                    <a:pt x="75" y="49"/>
                    <a:pt x="75" y="41"/>
                  </a:cubicBezTo>
                  <a:cubicBezTo>
                    <a:pt x="75" y="32"/>
                    <a:pt x="72" y="24"/>
                    <a:pt x="66" y="18"/>
                  </a:cubicBezTo>
                  <a:cubicBezTo>
                    <a:pt x="60" y="12"/>
                    <a:pt x="52" y="9"/>
                    <a:pt x="43" y="9"/>
                  </a:cubicBezTo>
                  <a:cubicBezTo>
                    <a:pt x="39" y="9"/>
                    <a:pt x="35" y="10"/>
                    <a:pt x="31" y="11"/>
                  </a:cubicBezTo>
                  <a:cubicBezTo>
                    <a:pt x="30" y="5"/>
                    <a:pt x="30" y="5"/>
                    <a:pt x="30" y="5"/>
                  </a:cubicBezTo>
                  <a:cubicBezTo>
                    <a:pt x="29" y="4"/>
                    <a:pt x="29" y="3"/>
                    <a:pt x="28" y="2"/>
                  </a:cubicBezTo>
                  <a:cubicBezTo>
                    <a:pt x="33" y="1"/>
                    <a:pt x="38" y="0"/>
                    <a:pt x="43" y="0"/>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grpSp>
      <p:sp>
        <p:nvSpPr>
          <p:cNvPr id="15" name="文本框 13"/>
          <p:cNvSpPr txBox="1"/>
          <p:nvPr/>
        </p:nvSpPr>
        <p:spPr>
          <a:xfrm>
            <a:off x="2208905" y="3946367"/>
            <a:ext cx="1639570" cy="3371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zh-CN" sz="1600" b="1" dirty="0">
                <a:solidFill>
                  <a:schemeClr val="accent5">
                    <a:lumMod val="50000"/>
                  </a:schemeClr>
                </a:solidFill>
                <a:cs typeface="+mn-ea"/>
                <a:sym typeface="+mn-lt"/>
              </a:rPr>
              <a:t>输入短标题</a:t>
            </a:r>
            <a:endParaRPr lang="zh-CN" altLang="zh-CN" sz="1600" b="1" dirty="0">
              <a:solidFill>
                <a:schemeClr val="accent5">
                  <a:lumMod val="50000"/>
                </a:schemeClr>
              </a:solidFill>
              <a:cs typeface="+mn-ea"/>
              <a:sym typeface="+mn-lt"/>
            </a:endParaRPr>
          </a:p>
        </p:txBody>
      </p:sp>
      <p:sp>
        <p:nvSpPr>
          <p:cNvPr id="16" name="矩形 15"/>
          <p:cNvSpPr/>
          <p:nvPr/>
        </p:nvSpPr>
        <p:spPr>
          <a:xfrm>
            <a:off x="2012401" y="4328319"/>
            <a:ext cx="2032578" cy="599440"/>
          </a:xfrm>
          <a:prstGeom prst="rect">
            <a:avLst/>
          </a:prstGeom>
          <a:noFill/>
        </p:spPr>
        <p:txBody>
          <a:bodyPr wrap="square" lIns="0" tIns="0" r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000" dirty="0">
                <a:solidFill>
                  <a:schemeClr val="tx1">
                    <a:lumMod val="65000"/>
                    <a:lumOff val="35000"/>
                  </a:schemeClr>
                </a:solidFill>
                <a:cs typeface="+mn-ea"/>
                <a:sym typeface="+mn-lt"/>
              </a:rPr>
              <a:t>点击添加文字内容点击添加文字内容点击添加文字内容点击添加文字内容点击添加文字内容点击添加文字内容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sp>
        <p:nvSpPr>
          <p:cNvPr id="17" name="文本框 13"/>
          <p:cNvSpPr txBox="1"/>
          <p:nvPr/>
        </p:nvSpPr>
        <p:spPr>
          <a:xfrm>
            <a:off x="5279722" y="3946367"/>
            <a:ext cx="1639570" cy="3371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zh-CN" sz="1600" b="1" dirty="0">
                <a:solidFill>
                  <a:schemeClr val="accent5">
                    <a:lumMod val="50000"/>
                  </a:schemeClr>
                </a:solidFill>
                <a:cs typeface="+mn-ea"/>
                <a:sym typeface="+mn-lt"/>
              </a:rPr>
              <a:t>输入短标题</a:t>
            </a:r>
            <a:endParaRPr lang="zh-CN" altLang="zh-CN" sz="1600" b="1" dirty="0">
              <a:solidFill>
                <a:schemeClr val="accent5">
                  <a:lumMod val="50000"/>
                </a:schemeClr>
              </a:solidFill>
              <a:cs typeface="+mn-ea"/>
              <a:sym typeface="+mn-lt"/>
            </a:endParaRPr>
          </a:p>
        </p:txBody>
      </p:sp>
      <p:sp>
        <p:nvSpPr>
          <p:cNvPr id="18" name="矩形 17"/>
          <p:cNvSpPr/>
          <p:nvPr/>
        </p:nvSpPr>
        <p:spPr>
          <a:xfrm>
            <a:off x="5083218" y="4328319"/>
            <a:ext cx="2032578" cy="599440"/>
          </a:xfrm>
          <a:prstGeom prst="rect">
            <a:avLst/>
          </a:prstGeom>
          <a:noFill/>
        </p:spPr>
        <p:txBody>
          <a:bodyPr wrap="square" lIns="0" tIns="0" r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000" dirty="0">
                <a:solidFill>
                  <a:schemeClr val="tx1">
                    <a:lumMod val="65000"/>
                    <a:lumOff val="35000"/>
                  </a:schemeClr>
                </a:solidFill>
                <a:cs typeface="+mn-ea"/>
                <a:sym typeface="+mn-lt"/>
              </a:rPr>
              <a:t>点击添加文字内容点击添加文字内容点击添加文字内容点击添加文字内容点击添加文字内容点击添加文字内容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sp>
        <p:nvSpPr>
          <p:cNvPr id="19" name="文本框 13"/>
          <p:cNvSpPr txBox="1"/>
          <p:nvPr/>
        </p:nvSpPr>
        <p:spPr>
          <a:xfrm>
            <a:off x="8350538" y="3946367"/>
            <a:ext cx="1639570" cy="3371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zh-CN" sz="1600" b="1" dirty="0">
                <a:solidFill>
                  <a:schemeClr val="accent5">
                    <a:lumMod val="50000"/>
                  </a:schemeClr>
                </a:solidFill>
                <a:cs typeface="+mn-ea"/>
                <a:sym typeface="+mn-lt"/>
              </a:rPr>
              <a:t>输入短标题</a:t>
            </a:r>
            <a:endParaRPr lang="zh-CN" altLang="zh-CN" sz="1600" b="1" dirty="0">
              <a:solidFill>
                <a:schemeClr val="accent5">
                  <a:lumMod val="50000"/>
                </a:schemeClr>
              </a:solidFill>
              <a:cs typeface="+mn-ea"/>
              <a:sym typeface="+mn-lt"/>
            </a:endParaRPr>
          </a:p>
        </p:txBody>
      </p:sp>
      <p:sp>
        <p:nvSpPr>
          <p:cNvPr id="20" name="矩形 19"/>
          <p:cNvSpPr/>
          <p:nvPr/>
        </p:nvSpPr>
        <p:spPr>
          <a:xfrm>
            <a:off x="8154034" y="4328319"/>
            <a:ext cx="2032578" cy="599440"/>
          </a:xfrm>
          <a:prstGeom prst="rect">
            <a:avLst/>
          </a:prstGeom>
          <a:noFill/>
        </p:spPr>
        <p:txBody>
          <a:bodyPr wrap="square" lIns="0" tIns="0" r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000" dirty="0">
                <a:solidFill>
                  <a:schemeClr val="tx1">
                    <a:lumMod val="65000"/>
                    <a:lumOff val="35000"/>
                  </a:schemeClr>
                </a:solidFill>
                <a:cs typeface="+mn-ea"/>
                <a:sym typeface="+mn-lt"/>
              </a:rPr>
              <a:t>点击添加文字内容点击添加文字内容点击添加文字内容点击添加文字内容点击添加文字内容点击添加文字内容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PA_矩形 33"/>
          <p:cNvSpPr/>
          <p:nvPr>
            <p:custDataLst>
              <p:tags r:id="rId1"/>
            </p:custDataLst>
          </p:nvPr>
        </p:nvSpPr>
        <p:spPr>
          <a:xfrm>
            <a:off x="4152900" y="0"/>
            <a:ext cx="3886200" cy="6858000"/>
          </a:xfrm>
          <a:prstGeom prst="rect">
            <a:avLst/>
          </a:pr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PA_矩形 34"/>
          <p:cNvSpPr/>
          <p:nvPr>
            <p:custDataLst>
              <p:tags r:id="rId2"/>
            </p:custDataLst>
          </p:nvPr>
        </p:nvSpPr>
        <p:spPr>
          <a:xfrm>
            <a:off x="911225" y="836613"/>
            <a:ext cx="10369550" cy="5184775"/>
          </a:xfrm>
          <a:prstGeom prst="rect">
            <a:avLst/>
          </a:prstGeom>
          <a:solidFill>
            <a:schemeClr val="bg1"/>
          </a:solidFill>
          <a:ln>
            <a:noFill/>
          </a:ln>
          <a:effectLst>
            <a:outerShdw blurRad="190500" dist="1016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6" name="PA_矩形 35"/>
          <p:cNvSpPr/>
          <p:nvPr>
            <p:custDataLst>
              <p:tags r:id="rId3"/>
            </p:custDataLst>
          </p:nvPr>
        </p:nvSpPr>
        <p:spPr>
          <a:xfrm>
            <a:off x="2133600" y="1987623"/>
            <a:ext cx="7924800" cy="2882753"/>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cs typeface="+mn-ea"/>
              <a:sym typeface="+mn-lt"/>
            </a:endParaRPr>
          </a:p>
        </p:txBody>
      </p:sp>
      <p:sp>
        <p:nvSpPr>
          <p:cNvPr id="2" name="等腰三角形 1"/>
          <p:cNvSpPr/>
          <p:nvPr/>
        </p:nvSpPr>
        <p:spPr>
          <a:xfrm rot="10800000">
            <a:off x="5642027" y="4710758"/>
            <a:ext cx="907945" cy="577924"/>
          </a:xfrm>
          <a:prstGeom prst="triangle">
            <a:avLst/>
          </a:prstGeom>
          <a:solidFill>
            <a:schemeClr val="accent5">
              <a:lumMod val="50000"/>
            </a:schemeClr>
          </a:solidFill>
          <a:ln>
            <a:noFill/>
          </a:ln>
          <a:effectLst>
            <a:outerShdw blurRad="635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4399510" y="2544083"/>
            <a:ext cx="3392275" cy="1015663"/>
          </a:xfrm>
          <a:prstGeom prst="rect">
            <a:avLst/>
          </a:prstGeom>
          <a:effectLst>
            <a:outerShdw blurRad="63500" sx="102000" sy="102000" algn="ctr" rotWithShape="0">
              <a:prstClr val="black">
                <a:alpha val="40000"/>
              </a:prstClr>
            </a:outerShdw>
          </a:effec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6000" b="1" dirty="0">
                <a:solidFill>
                  <a:schemeClr val="accent5">
                    <a:lumMod val="50000"/>
                  </a:schemeClr>
                </a:solidFill>
                <a:effectLst>
                  <a:outerShdw blurRad="50800" dist="38100" dir="5400000" algn="t" rotWithShape="0">
                    <a:prstClr val="black">
                      <a:alpha val="40000"/>
                    </a:prstClr>
                  </a:outerShdw>
                </a:effectLst>
                <a:cs typeface="+mn-ea"/>
                <a:sym typeface="+mn-lt"/>
              </a:rPr>
              <a:t>THANKS</a:t>
            </a:r>
            <a:endParaRPr lang="en-US" altLang="zh-CN" sz="6000" b="1" dirty="0">
              <a:solidFill>
                <a:schemeClr val="accent5">
                  <a:lumMod val="50000"/>
                </a:schemeClr>
              </a:solidFill>
              <a:effectLst>
                <a:outerShdw blurRad="50800" dist="38100" dir="5400000" algn="t" rotWithShape="0">
                  <a:prstClr val="black">
                    <a:alpha val="40000"/>
                  </a:prstClr>
                </a:outerShdw>
              </a:effectLst>
              <a:cs typeface="+mn-ea"/>
              <a:sym typeface="+mn-lt"/>
            </a:endParaRPr>
          </a:p>
        </p:txBody>
      </p:sp>
      <p:sp>
        <p:nvSpPr>
          <p:cNvPr id="10" name="文本框 21"/>
          <p:cNvSpPr txBox="1"/>
          <p:nvPr/>
        </p:nvSpPr>
        <p:spPr>
          <a:xfrm>
            <a:off x="3269159" y="3624187"/>
            <a:ext cx="567690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accent5">
                    <a:lumMod val="50000"/>
                  </a:schemeClr>
                </a:solidFill>
                <a:cs typeface="+mn-ea"/>
                <a:sym typeface="+mn-lt"/>
              </a:rPr>
              <a:t>点击此处填写融资企业名称</a:t>
            </a:r>
            <a:endParaRPr lang="zh-CN" altLang="en-US" dirty="0">
              <a:solidFill>
                <a:schemeClr val="accent5">
                  <a:lumMod val="50000"/>
                </a:schemeClr>
              </a:solidFill>
              <a:cs typeface="+mn-ea"/>
              <a:sym typeface="+mn-lt"/>
            </a:endParaRPr>
          </a:p>
        </p:txBody>
      </p:sp>
      <p:grpSp>
        <p:nvGrpSpPr>
          <p:cNvPr id="19" name="组合 18"/>
          <p:cNvGrpSpPr/>
          <p:nvPr/>
        </p:nvGrpSpPr>
        <p:grpSpPr>
          <a:xfrm>
            <a:off x="5413082" y="4176737"/>
            <a:ext cx="270712" cy="270713"/>
            <a:chOff x="5413082" y="4176737"/>
            <a:chExt cx="270712" cy="270713"/>
          </a:xfrm>
          <a:effectLst>
            <a:outerShdw blurRad="50800" dist="38100" dir="2700000" algn="tl" rotWithShape="0">
              <a:prstClr val="black">
                <a:alpha val="40000"/>
              </a:prstClr>
            </a:outerShdw>
          </a:effectLst>
        </p:grpSpPr>
        <p:sp>
          <p:nvSpPr>
            <p:cNvPr id="24" name="Oval 401"/>
            <p:cNvSpPr>
              <a:spLocks noChangeArrowheads="1"/>
            </p:cNvSpPr>
            <p:nvPr/>
          </p:nvSpPr>
          <p:spPr bwMode="auto">
            <a:xfrm>
              <a:off x="5413082" y="4176737"/>
              <a:ext cx="270712" cy="270713"/>
            </a:xfrm>
            <a:prstGeom prst="ellipse">
              <a:avLst/>
            </a:prstGeom>
            <a:noFill/>
            <a:ln w="9525">
              <a:solidFill>
                <a:schemeClr val="accent5">
                  <a:lumMod val="50000"/>
                </a:schemeClr>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284967"/>
                </a:solidFill>
                <a:cs typeface="+mn-ea"/>
                <a:sym typeface="+mn-lt"/>
              </a:endParaRPr>
            </a:p>
          </p:txBody>
        </p:sp>
        <p:sp>
          <p:nvSpPr>
            <p:cNvPr id="25" name="Freeform 402"/>
            <p:cNvSpPr/>
            <p:nvPr/>
          </p:nvSpPr>
          <p:spPr bwMode="auto">
            <a:xfrm>
              <a:off x="5519244" y="4248345"/>
              <a:ext cx="70260" cy="127910"/>
            </a:xfrm>
            <a:custGeom>
              <a:avLst/>
              <a:gdLst>
                <a:gd name="T0" fmla="*/ 21 w 33"/>
                <a:gd name="T1" fmla="*/ 8 h 60"/>
                <a:gd name="T2" fmla="*/ 27 w 33"/>
                <a:gd name="T3" fmla="*/ 8 h 60"/>
                <a:gd name="T4" fmla="*/ 33 w 33"/>
                <a:gd name="T5" fmla="*/ 1 h 60"/>
                <a:gd name="T6" fmla="*/ 21 w 33"/>
                <a:gd name="T7" fmla="*/ 1 h 60"/>
                <a:gd name="T8" fmla="*/ 10 w 33"/>
                <a:gd name="T9" fmla="*/ 12 h 60"/>
                <a:gd name="T10" fmla="*/ 10 w 33"/>
                <a:gd name="T11" fmla="*/ 18 h 60"/>
                <a:gd name="T12" fmla="*/ 5 w 33"/>
                <a:gd name="T13" fmla="*/ 18 h 60"/>
                <a:gd name="T14" fmla="*/ 2 w 33"/>
                <a:gd name="T15" fmla="*/ 24 h 60"/>
                <a:gd name="T16" fmla="*/ 10 w 33"/>
                <a:gd name="T17" fmla="*/ 24 h 60"/>
                <a:gd name="T18" fmla="*/ 10 w 33"/>
                <a:gd name="T19" fmla="*/ 48 h 60"/>
                <a:gd name="T20" fmla="*/ 6 w 33"/>
                <a:gd name="T21" fmla="*/ 53 h 60"/>
                <a:gd name="T22" fmla="*/ 0 w 33"/>
                <a:gd name="T23" fmla="*/ 53 h 60"/>
                <a:gd name="T24" fmla="*/ 5 w 33"/>
                <a:gd name="T25" fmla="*/ 60 h 60"/>
                <a:gd name="T26" fmla="*/ 12 w 33"/>
                <a:gd name="T27" fmla="*/ 60 h 60"/>
                <a:gd name="T28" fmla="*/ 18 w 33"/>
                <a:gd name="T29" fmla="*/ 48 h 60"/>
                <a:gd name="T30" fmla="*/ 18 w 33"/>
                <a:gd name="T31" fmla="*/ 24 h 60"/>
                <a:gd name="T32" fmla="*/ 22 w 33"/>
                <a:gd name="T33" fmla="*/ 24 h 60"/>
                <a:gd name="T34" fmla="*/ 26 w 33"/>
                <a:gd name="T35" fmla="*/ 18 h 60"/>
                <a:gd name="T36" fmla="*/ 18 w 33"/>
                <a:gd name="T37" fmla="*/ 18 h 60"/>
                <a:gd name="T38" fmla="*/ 18 w 33"/>
                <a:gd name="T39" fmla="*/ 11 h 60"/>
                <a:gd name="T40" fmla="*/ 21 w 33"/>
                <a:gd name="T4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60">
                  <a:moveTo>
                    <a:pt x="21" y="8"/>
                  </a:moveTo>
                  <a:cubicBezTo>
                    <a:pt x="27" y="8"/>
                    <a:pt x="27" y="8"/>
                    <a:pt x="27" y="8"/>
                  </a:cubicBezTo>
                  <a:cubicBezTo>
                    <a:pt x="33" y="1"/>
                    <a:pt x="33" y="1"/>
                    <a:pt x="33" y="1"/>
                  </a:cubicBezTo>
                  <a:cubicBezTo>
                    <a:pt x="21" y="1"/>
                    <a:pt x="21" y="1"/>
                    <a:pt x="21" y="1"/>
                  </a:cubicBezTo>
                  <a:cubicBezTo>
                    <a:pt x="21" y="1"/>
                    <a:pt x="10" y="0"/>
                    <a:pt x="10" y="12"/>
                  </a:cubicBezTo>
                  <a:cubicBezTo>
                    <a:pt x="10" y="13"/>
                    <a:pt x="10" y="16"/>
                    <a:pt x="10" y="18"/>
                  </a:cubicBezTo>
                  <a:cubicBezTo>
                    <a:pt x="5" y="18"/>
                    <a:pt x="5" y="18"/>
                    <a:pt x="5" y="18"/>
                  </a:cubicBezTo>
                  <a:cubicBezTo>
                    <a:pt x="2" y="24"/>
                    <a:pt x="2" y="24"/>
                    <a:pt x="2" y="24"/>
                  </a:cubicBezTo>
                  <a:cubicBezTo>
                    <a:pt x="10" y="24"/>
                    <a:pt x="10" y="24"/>
                    <a:pt x="10" y="24"/>
                  </a:cubicBezTo>
                  <a:cubicBezTo>
                    <a:pt x="10" y="35"/>
                    <a:pt x="10" y="48"/>
                    <a:pt x="10" y="48"/>
                  </a:cubicBezTo>
                  <a:cubicBezTo>
                    <a:pt x="10" y="48"/>
                    <a:pt x="11" y="53"/>
                    <a:pt x="6" y="53"/>
                  </a:cubicBezTo>
                  <a:cubicBezTo>
                    <a:pt x="1" y="53"/>
                    <a:pt x="0" y="53"/>
                    <a:pt x="0" y="53"/>
                  </a:cubicBezTo>
                  <a:cubicBezTo>
                    <a:pt x="5" y="60"/>
                    <a:pt x="5" y="60"/>
                    <a:pt x="5" y="60"/>
                  </a:cubicBezTo>
                  <a:cubicBezTo>
                    <a:pt x="12" y="60"/>
                    <a:pt x="12" y="60"/>
                    <a:pt x="12" y="60"/>
                  </a:cubicBezTo>
                  <a:cubicBezTo>
                    <a:pt x="12" y="60"/>
                    <a:pt x="18" y="59"/>
                    <a:pt x="18" y="48"/>
                  </a:cubicBezTo>
                  <a:cubicBezTo>
                    <a:pt x="18" y="42"/>
                    <a:pt x="18" y="32"/>
                    <a:pt x="18" y="24"/>
                  </a:cubicBezTo>
                  <a:cubicBezTo>
                    <a:pt x="22" y="24"/>
                    <a:pt x="22" y="24"/>
                    <a:pt x="22" y="24"/>
                  </a:cubicBezTo>
                  <a:cubicBezTo>
                    <a:pt x="26" y="18"/>
                    <a:pt x="26" y="18"/>
                    <a:pt x="26" y="18"/>
                  </a:cubicBezTo>
                  <a:cubicBezTo>
                    <a:pt x="18" y="18"/>
                    <a:pt x="18" y="18"/>
                    <a:pt x="18" y="18"/>
                  </a:cubicBezTo>
                  <a:cubicBezTo>
                    <a:pt x="18" y="14"/>
                    <a:pt x="18" y="11"/>
                    <a:pt x="18" y="11"/>
                  </a:cubicBezTo>
                  <a:cubicBezTo>
                    <a:pt x="18" y="8"/>
                    <a:pt x="21" y="8"/>
                    <a:pt x="21" y="8"/>
                  </a:cubicBezTo>
                  <a:close/>
                </a:path>
              </a:pathLst>
            </a:custGeom>
            <a:solidFill>
              <a:schemeClr val="accent5">
                <a:lumMod val="5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284967"/>
                </a:solidFill>
                <a:cs typeface="+mn-ea"/>
                <a:sym typeface="+mn-lt"/>
              </a:endParaRPr>
            </a:p>
          </p:txBody>
        </p:sp>
      </p:grpSp>
      <p:grpSp>
        <p:nvGrpSpPr>
          <p:cNvPr id="26" name="组合 25"/>
          <p:cNvGrpSpPr/>
          <p:nvPr/>
        </p:nvGrpSpPr>
        <p:grpSpPr>
          <a:xfrm>
            <a:off x="5959046" y="4174205"/>
            <a:ext cx="270712" cy="270713"/>
            <a:chOff x="5959046" y="4174205"/>
            <a:chExt cx="270712" cy="270713"/>
          </a:xfrm>
          <a:effectLst>
            <a:outerShdw blurRad="50800" dist="38100" dir="2700000" algn="tl" rotWithShape="0">
              <a:prstClr val="black">
                <a:alpha val="40000"/>
              </a:prstClr>
            </a:outerShdw>
          </a:effectLst>
        </p:grpSpPr>
        <p:sp>
          <p:nvSpPr>
            <p:cNvPr id="27" name="Oval 433"/>
            <p:cNvSpPr>
              <a:spLocks noChangeArrowheads="1"/>
            </p:cNvSpPr>
            <p:nvPr/>
          </p:nvSpPr>
          <p:spPr bwMode="auto">
            <a:xfrm>
              <a:off x="5959046" y="4174205"/>
              <a:ext cx="270712" cy="270713"/>
            </a:xfrm>
            <a:prstGeom prst="ellipse">
              <a:avLst/>
            </a:prstGeom>
            <a:noFill/>
            <a:ln w="9525">
              <a:solidFill>
                <a:schemeClr val="accent5">
                  <a:lumMod val="50000"/>
                </a:schemeClr>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284967"/>
                </a:solidFill>
                <a:cs typeface="+mn-ea"/>
                <a:sym typeface="+mn-lt"/>
              </a:endParaRPr>
            </a:p>
          </p:txBody>
        </p:sp>
        <p:sp>
          <p:nvSpPr>
            <p:cNvPr id="28" name="Freeform 434"/>
            <p:cNvSpPr/>
            <p:nvPr/>
          </p:nvSpPr>
          <p:spPr bwMode="auto">
            <a:xfrm>
              <a:off x="6084923" y="4231078"/>
              <a:ext cx="84171" cy="148627"/>
            </a:xfrm>
            <a:custGeom>
              <a:avLst/>
              <a:gdLst>
                <a:gd name="T0" fmla="*/ 5 w 47"/>
                <a:gd name="T1" fmla="*/ 68 h 83"/>
                <a:gd name="T2" fmla="*/ 44 w 47"/>
                <a:gd name="T3" fmla="*/ 1 h 83"/>
                <a:gd name="T4" fmla="*/ 44 w 47"/>
                <a:gd name="T5" fmla="*/ 1 h 83"/>
                <a:gd name="T6" fmla="*/ 15 w 47"/>
                <a:gd name="T7" fmla="*/ 47 h 83"/>
                <a:gd name="T8" fmla="*/ 16 w 47"/>
                <a:gd name="T9" fmla="*/ 51 h 83"/>
                <a:gd name="T10" fmla="*/ 44 w 47"/>
                <a:gd name="T11" fmla="*/ 2 h 83"/>
                <a:gd name="T12" fmla="*/ 46 w 47"/>
                <a:gd name="T13" fmla="*/ 0 h 83"/>
                <a:gd name="T14" fmla="*/ 46 w 47"/>
                <a:gd name="T15" fmla="*/ 0 h 83"/>
                <a:gd name="T16" fmla="*/ 42 w 47"/>
                <a:gd name="T17" fmla="*/ 31 h 83"/>
                <a:gd name="T18" fmla="*/ 33 w 47"/>
                <a:gd name="T19" fmla="*/ 34 h 83"/>
                <a:gd name="T20" fmla="*/ 41 w 47"/>
                <a:gd name="T21" fmla="*/ 34 h 83"/>
                <a:gd name="T22" fmla="*/ 38 w 47"/>
                <a:gd name="T23" fmla="*/ 41 h 83"/>
                <a:gd name="T24" fmla="*/ 28 w 47"/>
                <a:gd name="T25" fmla="*/ 44 h 83"/>
                <a:gd name="T26" fmla="*/ 37 w 47"/>
                <a:gd name="T27" fmla="*/ 44 h 83"/>
                <a:gd name="T28" fmla="*/ 14 w 47"/>
                <a:gd name="T29" fmla="*/ 70 h 83"/>
                <a:gd name="T30" fmla="*/ 8 w 47"/>
                <a:gd name="T31" fmla="*/ 70 h 83"/>
                <a:gd name="T32" fmla="*/ 4 w 47"/>
                <a:gd name="T33" fmla="*/ 81 h 83"/>
                <a:gd name="T34" fmla="*/ 2 w 47"/>
                <a:gd name="T35" fmla="*/ 83 h 83"/>
                <a:gd name="T36" fmla="*/ 0 w 47"/>
                <a:gd name="T37" fmla="*/ 80 h 83"/>
                <a:gd name="T38" fmla="*/ 5 w 47"/>
                <a:gd name="T39" fmla="*/ 6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83">
                  <a:moveTo>
                    <a:pt x="5" y="68"/>
                  </a:moveTo>
                  <a:cubicBezTo>
                    <a:pt x="4" y="26"/>
                    <a:pt x="35" y="6"/>
                    <a:pt x="44" y="1"/>
                  </a:cubicBezTo>
                  <a:cubicBezTo>
                    <a:pt x="44" y="1"/>
                    <a:pt x="44" y="1"/>
                    <a:pt x="44" y="1"/>
                  </a:cubicBezTo>
                  <a:cubicBezTo>
                    <a:pt x="35" y="11"/>
                    <a:pt x="24" y="27"/>
                    <a:pt x="15" y="47"/>
                  </a:cubicBezTo>
                  <a:cubicBezTo>
                    <a:pt x="16" y="51"/>
                    <a:pt x="16" y="51"/>
                    <a:pt x="16" y="51"/>
                  </a:cubicBezTo>
                  <a:cubicBezTo>
                    <a:pt x="28" y="26"/>
                    <a:pt x="38" y="11"/>
                    <a:pt x="44" y="2"/>
                  </a:cubicBezTo>
                  <a:cubicBezTo>
                    <a:pt x="45" y="1"/>
                    <a:pt x="45" y="1"/>
                    <a:pt x="46" y="0"/>
                  </a:cubicBezTo>
                  <a:cubicBezTo>
                    <a:pt x="46" y="0"/>
                    <a:pt x="46" y="0"/>
                    <a:pt x="46" y="0"/>
                  </a:cubicBezTo>
                  <a:cubicBezTo>
                    <a:pt x="46" y="0"/>
                    <a:pt x="47" y="14"/>
                    <a:pt x="42" y="31"/>
                  </a:cubicBezTo>
                  <a:cubicBezTo>
                    <a:pt x="33" y="34"/>
                    <a:pt x="33" y="34"/>
                    <a:pt x="33" y="34"/>
                  </a:cubicBezTo>
                  <a:cubicBezTo>
                    <a:pt x="41" y="34"/>
                    <a:pt x="41" y="34"/>
                    <a:pt x="41" y="34"/>
                  </a:cubicBezTo>
                  <a:cubicBezTo>
                    <a:pt x="40" y="36"/>
                    <a:pt x="39" y="39"/>
                    <a:pt x="38" y="41"/>
                  </a:cubicBezTo>
                  <a:cubicBezTo>
                    <a:pt x="28" y="44"/>
                    <a:pt x="28" y="44"/>
                    <a:pt x="28" y="44"/>
                  </a:cubicBezTo>
                  <a:cubicBezTo>
                    <a:pt x="37" y="44"/>
                    <a:pt x="37" y="44"/>
                    <a:pt x="37" y="44"/>
                  </a:cubicBezTo>
                  <a:cubicBezTo>
                    <a:pt x="32" y="54"/>
                    <a:pt x="25" y="63"/>
                    <a:pt x="14" y="70"/>
                  </a:cubicBezTo>
                  <a:cubicBezTo>
                    <a:pt x="8" y="70"/>
                    <a:pt x="8" y="70"/>
                    <a:pt x="8" y="70"/>
                  </a:cubicBezTo>
                  <a:cubicBezTo>
                    <a:pt x="4" y="81"/>
                    <a:pt x="4" y="81"/>
                    <a:pt x="4" y="81"/>
                  </a:cubicBezTo>
                  <a:cubicBezTo>
                    <a:pt x="4" y="82"/>
                    <a:pt x="3" y="83"/>
                    <a:pt x="2" y="83"/>
                  </a:cubicBezTo>
                  <a:cubicBezTo>
                    <a:pt x="1" y="82"/>
                    <a:pt x="0" y="81"/>
                    <a:pt x="0" y="80"/>
                  </a:cubicBezTo>
                  <a:lnTo>
                    <a:pt x="5" y="68"/>
                  </a:lnTo>
                  <a:close/>
                </a:path>
              </a:pathLst>
            </a:custGeom>
            <a:solidFill>
              <a:schemeClr val="accent5">
                <a:lumMod val="5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284967"/>
                </a:solidFill>
                <a:cs typeface="+mn-ea"/>
                <a:sym typeface="+mn-lt"/>
              </a:endParaRPr>
            </a:p>
          </p:txBody>
        </p:sp>
        <p:sp>
          <p:nvSpPr>
            <p:cNvPr id="29" name="Rectangle 435"/>
            <p:cNvSpPr>
              <a:spLocks noChangeArrowheads="1"/>
            </p:cNvSpPr>
            <p:nvPr/>
          </p:nvSpPr>
          <p:spPr bwMode="auto">
            <a:xfrm>
              <a:off x="6023501" y="4376671"/>
              <a:ext cx="57631" cy="6825"/>
            </a:xfrm>
            <a:prstGeom prst="rect">
              <a:avLst/>
            </a:prstGeom>
            <a:solidFill>
              <a:schemeClr val="accent5">
                <a:lumMod val="5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284967"/>
                </a:solidFill>
                <a:cs typeface="+mn-ea"/>
                <a:sym typeface="+mn-lt"/>
              </a:endParaRPr>
            </a:p>
          </p:txBody>
        </p:sp>
      </p:grpSp>
      <p:grpSp>
        <p:nvGrpSpPr>
          <p:cNvPr id="30" name="组合 29"/>
          <p:cNvGrpSpPr/>
          <p:nvPr/>
        </p:nvGrpSpPr>
        <p:grpSpPr>
          <a:xfrm>
            <a:off x="6517219" y="4177725"/>
            <a:ext cx="265440" cy="265441"/>
            <a:chOff x="6517219" y="4177725"/>
            <a:chExt cx="265440" cy="265441"/>
          </a:xfrm>
          <a:effectLst>
            <a:outerShdw blurRad="50800" dist="38100" dir="2700000" algn="tl" rotWithShape="0">
              <a:prstClr val="black">
                <a:alpha val="40000"/>
              </a:prstClr>
            </a:outerShdw>
          </a:effectLst>
        </p:grpSpPr>
        <p:sp>
          <p:nvSpPr>
            <p:cNvPr id="31" name="Oval 882"/>
            <p:cNvSpPr>
              <a:spLocks noChangeArrowheads="1"/>
            </p:cNvSpPr>
            <p:nvPr/>
          </p:nvSpPr>
          <p:spPr bwMode="auto">
            <a:xfrm>
              <a:off x="6517219" y="4177725"/>
              <a:ext cx="265440" cy="265441"/>
            </a:xfrm>
            <a:prstGeom prst="ellipse">
              <a:avLst/>
            </a:prstGeom>
            <a:noFill/>
            <a:ln w="9525">
              <a:solidFill>
                <a:schemeClr val="accent5">
                  <a:lumMod val="50000"/>
                </a:schemeClr>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284967"/>
                </a:solidFill>
                <a:cs typeface="+mn-ea"/>
                <a:sym typeface="+mn-lt"/>
              </a:endParaRPr>
            </a:p>
          </p:txBody>
        </p:sp>
        <p:sp>
          <p:nvSpPr>
            <p:cNvPr id="32" name="Freeform 883"/>
            <p:cNvSpPr/>
            <p:nvPr/>
          </p:nvSpPr>
          <p:spPr bwMode="auto">
            <a:xfrm>
              <a:off x="6589512" y="4240926"/>
              <a:ext cx="126401" cy="140528"/>
            </a:xfrm>
            <a:custGeom>
              <a:avLst/>
              <a:gdLst>
                <a:gd name="T0" fmla="*/ 85 w 170"/>
                <a:gd name="T1" fmla="*/ 0 h 189"/>
                <a:gd name="T2" fmla="*/ 0 w 170"/>
                <a:gd name="T3" fmla="*/ 189 h 189"/>
                <a:gd name="T4" fmla="*/ 64 w 170"/>
                <a:gd name="T5" fmla="*/ 137 h 189"/>
                <a:gd name="T6" fmla="*/ 106 w 170"/>
                <a:gd name="T7" fmla="*/ 137 h 189"/>
                <a:gd name="T8" fmla="*/ 170 w 170"/>
                <a:gd name="T9" fmla="*/ 189 h 189"/>
                <a:gd name="T10" fmla="*/ 85 w 170"/>
                <a:gd name="T11" fmla="*/ 0 h 189"/>
              </a:gdLst>
              <a:ahLst/>
              <a:cxnLst>
                <a:cxn ang="0">
                  <a:pos x="T0" y="T1"/>
                </a:cxn>
                <a:cxn ang="0">
                  <a:pos x="T2" y="T3"/>
                </a:cxn>
                <a:cxn ang="0">
                  <a:pos x="T4" y="T5"/>
                </a:cxn>
                <a:cxn ang="0">
                  <a:pos x="T6" y="T7"/>
                </a:cxn>
                <a:cxn ang="0">
                  <a:pos x="T8" y="T9"/>
                </a:cxn>
                <a:cxn ang="0">
                  <a:pos x="T10" y="T11"/>
                </a:cxn>
              </a:cxnLst>
              <a:rect l="0" t="0" r="r" b="b"/>
              <a:pathLst>
                <a:path w="170" h="189">
                  <a:moveTo>
                    <a:pt x="85" y="0"/>
                  </a:moveTo>
                  <a:lnTo>
                    <a:pt x="0" y="189"/>
                  </a:lnTo>
                  <a:lnTo>
                    <a:pt x="64" y="137"/>
                  </a:lnTo>
                  <a:lnTo>
                    <a:pt x="106" y="137"/>
                  </a:lnTo>
                  <a:lnTo>
                    <a:pt x="170" y="189"/>
                  </a:lnTo>
                  <a:lnTo>
                    <a:pt x="85" y="0"/>
                  </a:lnTo>
                  <a:close/>
                </a:path>
              </a:pathLst>
            </a:custGeom>
            <a:solidFill>
              <a:schemeClr val="accent5">
                <a:lumMod val="5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284967"/>
                </a:solidFill>
                <a:cs typeface="+mn-ea"/>
                <a:sym typeface="+mn-lt"/>
              </a:endParaRPr>
            </a:p>
          </p:txBody>
        </p:sp>
        <p:sp>
          <p:nvSpPr>
            <p:cNvPr id="33" name="Freeform 884"/>
            <p:cNvSpPr/>
            <p:nvPr/>
          </p:nvSpPr>
          <p:spPr bwMode="auto">
            <a:xfrm>
              <a:off x="6585624" y="4240926"/>
              <a:ext cx="126400" cy="140528"/>
            </a:xfrm>
            <a:custGeom>
              <a:avLst/>
              <a:gdLst>
                <a:gd name="T0" fmla="*/ 85 w 170"/>
                <a:gd name="T1" fmla="*/ 0 h 189"/>
                <a:gd name="T2" fmla="*/ 0 w 170"/>
                <a:gd name="T3" fmla="*/ 189 h 189"/>
                <a:gd name="T4" fmla="*/ 64 w 170"/>
                <a:gd name="T5" fmla="*/ 137 h 189"/>
                <a:gd name="T6" fmla="*/ 106 w 170"/>
                <a:gd name="T7" fmla="*/ 137 h 189"/>
                <a:gd name="T8" fmla="*/ 170 w 170"/>
                <a:gd name="T9" fmla="*/ 189 h 189"/>
                <a:gd name="T10" fmla="*/ 85 w 170"/>
                <a:gd name="T11" fmla="*/ 0 h 189"/>
              </a:gdLst>
              <a:ahLst/>
              <a:cxnLst>
                <a:cxn ang="0">
                  <a:pos x="T0" y="T1"/>
                </a:cxn>
                <a:cxn ang="0">
                  <a:pos x="T2" y="T3"/>
                </a:cxn>
                <a:cxn ang="0">
                  <a:pos x="T4" y="T5"/>
                </a:cxn>
                <a:cxn ang="0">
                  <a:pos x="T6" y="T7"/>
                </a:cxn>
                <a:cxn ang="0">
                  <a:pos x="T8" y="T9"/>
                </a:cxn>
                <a:cxn ang="0">
                  <a:pos x="T10" y="T11"/>
                </a:cxn>
              </a:cxnLst>
              <a:rect l="0" t="0" r="r" b="b"/>
              <a:pathLst>
                <a:path w="170" h="189">
                  <a:moveTo>
                    <a:pt x="85" y="0"/>
                  </a:moveTo>
                  <a:lnTo>
                    <a:pt x="0" y="189"/>
                  </a:lnTo>
                  <a:lnTo>
                    <a:pt x="64" y="137"/>
                  </a:lnTo>
                  <a:lnTo>
                    <a:pt x="106" y="137"/>
                  </a:lnTo>
                  <a:lnTo>
                    <a:pt x="170" y="189"/>
                  </a:lnTo>
                  <a:lnTo>
                    <a:pt x="85" y="0"/>
                  </a:lnTo>
                </a:path>
              </a:pathLst>
            </a:custGeom>
            <a:solidFill>
              <a:schemeClr val="accent5">
                <a:lumMod val="5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284967"/>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p14:dur="0" advTm="5500"/>
    </mc:Choice>
    <mc:Fallback>
      <p:transition advTm="55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52899" y="0"/>
            <a:ext cx="3886200" cy="6858000"/>
          </a:xfrm>
          <a:prstGeom prst="rect">
            <a:avLst/>
          </a:prstGeom>
          <a:solidFill>
            <a:schemeClr val="accent5">
              <a:lumMod val="50000"/>
            </a:schemeClr>
          </a:solidFill>
          <a:ln>
            <a:noFill/>
          </a:ln>
          <a:effectLst>
            <a:outerShdw blurRad="2540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 name="矩形 2"/>
          <p:cNvSpPr/>
          <p:nvPr/>
        </p:nvSpPr>
        <p:spPr>
          <a:xfrm>
            <a:off x="1667219" y="1881129"/>
            <a:ext cx="8857561" cy="3602515"/>
          </a:xfrm>
          <a:prstGeom prst="rect">
            <a:avLst/>
          </a:prstGeom>
          <a:solidFill>
            <a:schemeClr val="bg1"/>
          </a:solidFill>
          <a:ln>
            <a:noFill/>
          </a:ln>
          <a:effectLst>
            <a:outerShdw blurRad="2540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 name="PA_文本框 4"/>
          <p:cNvSpPr txBox="1"/>
          <p:nvPr/>
        </p:nvSpPr>
        <p:spPr>
          <a:xfrm>
            <a:off x="4072165" y="3064179"/>
            <a:ext cx="4073068" cy="768350"/>
          </a:xfrm>
          <a:prstGeom prst="rect">
            <a:avLst/>
          </a:prstGeom>
          <a:noFill/>
        </p:spPr>
        <p:txBody>
          <a:bodyPr rIns="36000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4800" dirty="0">
                <a:solidFill>
                  <a:schemeClr val="accent5">
                    <a:lumMod val="50000"/>
                  </a:schemeClr>
                </a:solidFill>
                <a:cs typeface="+mn-ea"/>
                <a:sym typeface="+mn-lt"/>
              </a:rPr>
              <a:t>项目背景</a:t>
            </a:r>
            <a:endParaRPr lang="zh-CN" altLang="en-US" sz="4800" dirty="0">
              <a:solidFill>
                <a:schemeClr val="accent5">
                  <a:lumMod val="50000"/>
                </a:schemeClr>
              </a:solidFill>
              <a:cs typeface="+mn-ea"/>
              <a:sym typeface="+mn-lt"/>
            </a:endParaRPr>
          </a:p>
        </p:txBody>
      </p:sp>
      <p:cxnSp>
        <p:nvCxnSpPr>
          <p:cNvPr id="10" name="PA_直接连接符 9"/>
          <p:cNvCxnSpPr/>
          <p:nvPr/>
        </p:nvCxnSpPr>
        <p:spPr>
          <a:xfrm>
            <a:off x="4072165" y="3830941"/>
            <a:ext cx="4073068" cy="0"/>
          </a:xfrm>
          <a:prstGeom prst="line">
            <a:avLst/>
          </a:prstGeom>
          <a:ln w="63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4072165" y="4189469"/>
            <a:ext cx="4073068" cy="608595"/>
            <a:chOff x="7663227" y="2842905"/>
            <a:chExt cx="4073068" cy="608595"/>
          </a:xfrm>
        </p:grpSpPr>
        <p:sp>
          <p:nvSpPr>
            <p:cNvPr id="11" name="矩形 10"/>
            <p:cNvSpPr/>
            <p:nvPr/>
          </p:nvSpPr>
          <p:spPr>
            <a:xfrm>
              <a:off x="7663227" y="2842906"/>
              <a:ext cx="1146468" cy="27699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Wingdings" panose="05000000000000000000" pitchFamily="2" charset="2"/>
                <a:buChar char="p"/>
                <a:defRPr/>
              </a:pPr>
              <a:r>
                <a:rPr lang="zh-CN" altLang="en-US" sz="1200" dirty="0">
                  <a:solidFill>
                    <a:schemeClr val="accent5">
                      <a:lumMod val="50000"/>
                    </a:schemeClr>
                  </a:solidFill>
                  <a:cs typeface="+mn-ea"/>
                  <a:sym typeface="+mn-lt"/>
                </a:rPr>
                <a:t>公司介绍</a:t>
              </a:r>
              <a:endParaRPr lang="zh-CN" altLang="en-US" sz="1200" dirty="0">
                <a:solidFill>
                  <a:schemeClr val="accent5">
                    <a:lumMod val="50000"/>
                  </a:schemeClr>
                </a:solidFill>
                <a:cs typeface="+mn-ea"/>
                <a:sym typeface="+mn-lt"/>
              </a:endParaRPr>
            </a:p>
          </p:txBody>
        </p:sp>
        <p:sp>
          <p:nvSpPr>
            <p:cNvPr id="12" name="矩形 11"/>
            <p:cNvSpPr/>
            <p:nvPr/>
          </p:nvSpPr>
          <p:spPr>
            <a:xfrm>
              <a:off x="9216254" y="2842905"/>
              <a:ext cx="1146468" cy="27699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Wingdings" panose="05000000000000000000" pitchFamily="2" charset="2"/>
                <a:buChar char="p"/>
                <a:defRPr/>
              </a:pPr>
              <a:r>
                <a:rPr lang="zh-CN" altLang="en-US" sz="1200" dirty="0">
                  <a:solidFill>
                    <a:schemeClr val="accent5">
                      <a:lumMod val="50000"/>
                    </a:schemeClr>
                  </a:solidFill>
                  <a:cs typeface="+mn-ea"/>
                  <a:sym typeface="+mn-lt"/>
                </a:rPr>
                <a:t>团队介绍</a:t>
              </a:r>
              <a:endParaRPr lang="zh-CN" altLang="en-US" sz="1200" dirty="0">
                <a:solidFill>
                  <a:schemeClr val="accent5">
                    <a:lumMod val="50000"/>
                  </a:schemeClr>
                </a:solidFill>
                <a:cs typeface="+mn-ea"/>
                <a:sym typeface="+mn-lt"/>
              </a:endParaRPr>
            </a:p>
          </p:txBody>
        </p:sp>
        <p:sp>
          <p:nvSpPr>
            <p:cNvPr id="13" name="矩形 12"/>
            <p:cNvSpPr/>
            <p:nvPr/>
          </p:nvSpPr>
          <p:spPr>
            <a:xfrm>
              <a:off x="7663227" y="3174501"/>
              <a:ext cx="1146468" cy="27699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Wingdings" panose="05000000000000000000" pitchFamily="2" charset="2"/>
                <a:buChar char="p"/>
                <a:defRPr/>
              </a:pPr>
              <a:r>
                <a:rPr lang="zh-CN" altLang="en-US" sz="1200" dirty="0">
                  <a:solidFill>
                    <a:schemeClr val="accent5">
                      <a:lumMod val="50000"/>
                    </a:schemeClr>
                  </a:solidFill>
                  <a:cs typeface="+mn-ea"/>
                  <a:sym typeface="+mn-lt"/>
                </a:rPr>
                <a:t>运营模式</a:t>
              </a:r>
              <a:endParaRPr lang="zh-CN" altLang="en-US" sz="1200" dirty="0">
                <a:solidFill>
                  <a:schemeClr val="accent5">
                    <a:lumMod val="50000"/>
                  </a:schemeClr>
                </a:solidFill>
                <a:cs typeface="+mn-ea"/>
                <a:sym typeface="+mn-lt"/>
              </a:endParaRPr>
            </a:p>
          </p:txBody>
        </p:sp>
        <p:sp>
          <p:nvSpPr>
            <p:cNvPr id="14" name="矩形 13"/>
            <p:cNvSpPr/>
            <p:nvPr/>
          </p:nvSpPr>
          <p:spPr>
            <a:xfrm>
              <a:off x="9216254" y="3172982"/>
              <a:ext cx="1146468" cy="27699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Wingdings" panose="05000000000000000000" pitchFamily="2" charset="2"/>
                <a:buChar char="p"/>
                <a:defRPr/>
              </a:pPr>
              <a:r>
                <a:rPr lang="zh-CN" altLang="en-US" sz="1200" dirty="0">
                  <a:solidFill>
                    <a:schemeClr val="accent5">
                      <a:lumMod val="50000"/>
                    </a:schemeClr>
                  </a:solidFill>
                  <a:cs typeface="+mn-ea"/>
                  <a:sym typeface="+mn-lt"/>
                </a:rPr>
                <a:t>盈利模式</a:t>
              </a:r>
              <a:endParaRPr lang="zh-CN" altLang="en-US" sz="1200" dirty="0">
                <a:solidFill>
                  <a:schemeClr val="accent5">
                    <a:lumMod val="50000"/>
                  </a:schemeClr>
                </a:solidFill>
                <a:cs typeface="+mn-ea"/>
                <a:sym typeface="+mn-lt"/>
              </a:endParaRPr>
            </a:p>
          </p:txBody>
        </p:sp>
        <p:sp>
          <p:nvSpPr>
            <p:cNvPr id="15" name="矩形 14"/>
            <p:cNvSpPr/>
            <p:nvPr/>
          </p:nvSpPr>
          <p:spPr>
            <a:xfrm>
              <a:off x="10589827" y="3151055"/>
              <a:ext cx="1146468" cy="27699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Wingdings" panose="05000000000000000000" pitchFamily="2" charset="2"/>
                <a:buChar char="p"/>
                <a:defRPr/>
              </a:pPr>
              <a:r>
                <a:rPr lang="zh-CN" altLang="en-US" sz="1200" dirty="0">
                  <a:solidFill>
                    <a:schemeClr val="accent5">
                      <a:lumMod val="50000"/>
                    </a:schemeClr>
                  </a:solidFill>
                  <a:cs typeface="+mn-ea"/>
                  <a:sym typeface="+mn-lt"/>
                </a:rPr>
                <a:t>项目优势</a:t>
              </a:r>
              <a:endParaRPr lang="zh-CN" altLang="en-US" sz="1200" dirty="0">
                <a:solidFill>
                  <a:schemeClr val="accent5">
                    <a:lumMod val="50000"/>
                  </a:schemeClr>
                </a:solidFill>
                <a:cs typeface="+mn-ea"/>
                <a:sym typeface="+mn-lt"/>
              </a:endParaRPr>
            </a:p>
          </p:txBody>
        </p:sp>
        <p:sp>
          <p:nvSpPr>
            <p:cNvPr id="16" name="矩形 15"/>
            <p:cNvSpPr/>
            <p:nvPr/>
          </p:nvSpPr>
          <p:spPr>
            <a:xfrm>
              <a:off x="10589827" y="2844148"/>
              <a:ext cx="1146468" cy="27699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Wingdings" panose="05000000000000000000" pitchFamily="2" charset="2"/>
                <a:buChar char="p"/>
                <a:defRPr/>
              </a:pPr>
              <a:r>
                <a:rPr lang="zh-CN" altLang="en-US" sz="1200" dirty="0">
                  <a:solidFill>
                    <a:schemeClr val="accent5">
                      <a:lumMod val="50000"/>
                    </a:schemeClr>
                  </a:solidFill>
                  <a:cs typeface="+mn-ea"/>
                  <a:sym typeface="+mn-lt"/>
                </a:rPr>
                <a:t>业务板块</a:t>
              </a:r>
              <a:endParaRPr lang="zh-CN" altLang="en-US" sz="1200" dirty="0">
                <a:solidFill>
                  <a:schemeClr val="accent5">
                    <a:lumMod val="50000"/>
                  </a:schemeClr>
                </a:solidFill>
                <a:cs typeface="+mn-ea"/>
                <a:sym typeface="+mn-lt"/>
              </a:endParaRPr>
            </a:p>
          </p:txBody>
        </p:sp>
      </p:grpSp>
      <p:sp>
        <p:nvSpPr>
          <p:cNvPr id="19" name="文本框 18"/>
          <p:cNvSpPr txBox="1"/>
          <p:nvPr/>
        </p:nvSpPr>
        <p:spPr>
          <a:xfrm>
            <a:off x="5561017" y="2668308"/>
            <a:ext cx="1095364"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accent5">
                    <a:lumMod val="50000"/>
                  </a:schemeClr>
                </a:solidFill>
                <a:cs typeface="+mn-ea"/>
                <a:sym typeface="+mn-lt"/>
              </a:rPr>
              <a:t>PART 01</a:t>
            </a:r>
            <a:endParaRPr lang="zh-CN" altLang="en-US" dirty="0">
              <a:solidFill>
                <a:schemeClr val="accent5">
                  <a:lumMod val="50000"/>
                </a:schemeClr>
              </a:solidFill>
              <a:cs typeface="+mn-ea"/>
              <a:sym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47127" y="780978"/>
            <a:ext cx="2497745" cy="461665"/>
          </a:xfrm>
          <a:prstGeom prst="rect">
            <a:avLst/>
          </a:prstGeom>
          <a:solidFill>
            <a:schemeClr val="accent5">
              <a:lumMod val="50000"/>
            </a:schemeClr>
          </a:solidFill>
          <a:ln>
            <a:noFill/>
          </a:ln>
          <a:effectLst>
            <a:outerShdw blurRad="50800" dist="38100" dir="5400000" algn="t"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2400" dirty="0">
                <a:solidFill>
                  <a:schemeClr val="bg1"/>
                </a:solidFill>
                <a:cs typeface="+mn-ea"/>
                <a:sym typeface="+mn-lt"/>
              </a:rPr>
              <a:t>公司介绍</a:t>
            </a:r>
            <a:endParaRPr lang="zh-CN" altLang="en-US" sz="2400" dirty="0">
              <a:solidFill>
                <a:schemeClr val="bg1"/>
              </a:solidFill>
              <a:cs typeface="+mn-ea"/>
              <a:sym typeface="+mn-lt"/>
            </a:endParaRPr>
          </a:p>
        </p:txBody>
      </p:sp>
      <p:pic>
        <p:nvPicPr>
          <p:cNvPr id="31" name="图片 3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77924" y="2014084"/>
            <a:ext cx="3467326" cy="3451076"/>
          </a:xfrm>
          <a:prstGeom prst="ellipse">
            <a:avLst/>
          </a:prstGeom>
          <a:solidFill>
            <a:srgbClr val="FFFFFF">
              <a:shade val="85000"/>
            </a:srgbClr>
          </a:solidFill>
          <a:ln w="88900" cap="sq">
            <a:noFill/>
            <a:miter lim="800000"/>
            <a:headEnd/>
            <a:tailEnd/>
          </a:ln>
          <a:effectLst>
            <a:outerShdw blurRad="152400" dist="63500" dir="2700000" algn="tl" rotWithShape="0">
              <a:prstClr val="black">
                <a:alpha val="40000"/>
              </a:prstClr>
            </a:outerShdw>
          </a:effectLst>
        </p:spPr>
      </p:pic>
      <p:sp>
        <p:nvSpPr>
          <p:cNvPr id="34" name="矩形 33"/>
          <p:cNvSpPr/>
          <p:nvPr/>
        </p:nvSpPr>
        <p:spPr>
          <a:xfrm>
            <a:off x="6595212" y="2589204"/>
            <a:ext cx="4225187" cy="599440"/>
          </a:xfrm>
          <a:prstGeom prst="rect">
            <a:avLst/>
          </a:prstGeom>
          <a:noFill/>
        </p:spPr>
        <p:txBody>
          <a:bodyPr wrap="square" lIns="0" tIns="0" r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000" dirty="0">
                <a:solidFill>
                  <a:schemeClr val="tx1">
                    <a:lumMod val="65000"/>
                    <a:lumOff val="35000"/>
                  </a:schemeClr>
                </a:solidFill>
                <a:cs typeface="+mn-ea"/>
                <a:sym typeface="+mn-lt"/>
              </a:rPr>
              <a:t>点击添加文字内容点击添加文字内容点击添加文字内容点击添加文字内容点击添加文字内容点击添加文字内容点击添加文字内容点击添加文字内容点击添加文字内容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grpSp>
        <p:nvGrpSpPr>
          <p:cNvPr id="67" name="组合 66"/>
          <p:cNvGrpSpPr/>
          <p:nvPr/>
        </p:nvGrpSpPr>
        <p:grpSpPr>
          <a:xfrm>
            <a:off x="5942986" y="2169382"/>
            <a:ext cx="535460" cy="535460"/>
            <a:chOff x="5984159" y="1925923"/>
            <a:chExt cx="535460" cy="535460"/>
          </a:xfrm>
        </p:grpSpPr>
        <p:sp>
          <p:nvSpPr>
            <p:cNvPr id="66" name="椭圆 65"/>
            <p:cNvSpPr/>
            <p:nvPr/>
          </p:nvSpPr>
          <p:spPr>
            <a:xfrm>
              <a:off x="5984159" y="1925923"/>
              <a:ext cx="535460" cy="535460"/>
            </a:xfrm>
            <a:prstGeom prst="ellipse">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nvGrpSpPr>
            <p:cNvPr id="36" name="组合 35"/>
            <p:cNvGrpSpPr/>
            <p:nvPr/>
          </p:nvGrpSpPr>
          <p:grpSpPr>
            <a:xfrm>
              <a:off x="6106085" y="2051918"/>
              <a:ext cx="291609" cy="283470"/>
              <a:chOff x="10113" y="5820"/>
              <a:chExt cx="880" cy="856"/>
            </a:xfrm>
          </p:grpSpPr>
          <p:sp>
            <p:nvSpPr>
              <p:cNvPr id="37" name="Rectangle 121"/>
              <p:cNvSpPr>
                <a:spLocks noChangeArrowheads="1"/>
              </p:cNvSpPr>
              <p:nvPr/>
            </p:nvSpPr>
            <p:spPr bwMode="auto">
              <a:xfrm>
                <a:off x="10113" y="6123"/>
                <a:ext cx="788" cy="553"/>
              </a:xfrm>
              <a:prstGeom prst="rect">
                <a:avLst/>
              </a:pr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chemeClr val="tx1">
                      <a:lumMod val="75000"/>
                      <a:lumOff val="25000"/>
                    </a:schemeClr>
                  </a:solidFill>
                  <a:cs typeface="+mn-ea"/>
                  <a:sym typeface="+mn-lt"/>
                </a:endParaRPr>
              </a:p>
            </p:txBody>
          </p:sp>
          <p:sp>
            <p:nvSpPr>
              <p:cNvPr id="38" name="Freeform 122"/>
              <p:cNvSpPr/>
              <p:nvPr/>
            </p:nvSpPr>
            <p:spPr bwMode="auto">
              <a:xfrm>
                <a:off x="10200" y="5820"/>
                <a:ext cx="793" cy="553"/>
              </a:xfrm>
              <a:custGeom>
                <a:avLst/>
                <a:gdLst>
                  <a:gd name="T0" fmla="*/ 0 w 317"/>
                  <a:gd name="T1" fmla="*/ 125 h 221"/>
                  <a:gd name="T2" fmla="*/ 0 w 317"/>
                  <a:gd name="T3" fmla="*/ 0 h 221"/>
                  <a:gd name="T4" fmla="*/ 317 w 317"/>
                  <a:gd name="T5" fmla="*/ 0 h 221"/>
                  <a:gd name="T6" fmla="*/ 317 w 317"/>
                  <a:gd name="T7" fmla="*/ 221 h 221"/>
                  <a:gd name="T8" fmla="*/ 280 w 317"/>
                  <a:gd name="T9" fmla="*/ 221 h 221"/>
                </a:gdLst>
                <a:ahLst/>
                <a:cxnLst>
                  <a:cxn ang="0">
                    <a:pos x="T0" y="T1"/>
                  </a:cxn>
                  <a:cxn ang="0">
                    <a:pos x="T2" y="T3"/>
                  </a:cxn>
                  <a:cxn ang="0">
                    <a:pos x="T4" y="T5"/>
                  </a:cxn>
                  <a:cxn ang="0">
                    <a:pos x="T6" y="T7"/>
                  </a:cxn>
                  <a:cxn ang="0">
                    <a:pos x="T8" y="T9"/>
                  </a:cxn>
                </a:cxnLst>
                <a:rect l="0" t="0" r="r" b="b"/>
                <a:pathLst>
                  <a:path w="317" h="221">
                    <a:moveTo>
                      <a:pt x="0" y="125"/>
                    </a:moveTo>
                    <a:lnTo>
                      <a:pt x="0" y="0"/>
                    </a:lnTo>
                    <a:lnTo>
                      <a:pt x="317" y="0"/>
                    </a:lnTo>
                    <a:lnTo>
                      <a:pt x="317" y="221"/>
                    </a:lnTo>
                    <a:lnTo>
                      <a:pt x="280" y="221"/>
                    </a:lnTo>
                  </a:path>
                </a:pathLst>
              </a:cu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chemeClr val="tx1">
                      <a:lumMod val="75000"/>
                      <a:lumOff val="25000"/>
                    </a:schemeClr>
                  </a:solidFill>
                  <a:cs typeface="+mn-ea"/>
                  <a:sym typeface="+mn-lt"/>
                </a:endParaRPr>
              </a:p>
            </p:txBody>
          </p:sp>
          <p:sp>
            <p:nvSpPr>
              <p:cNvPr id="39" name="Line 123"/>
              <p:cNvSpPr>
                <a:spLocks noChangeShapeType="1"/>
              </p:cNvSpPr>
              <p:nvPr/>
            </p:nvSpPr>
            <p:spPr bwMode="auto">
              <a:xfrm>
                <a:off x="10158" y="6495"/>
                <a:ext cx="693" cy="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cs typeface="+mn-ea"/>
                  <a:sym typeface="+mn-lt"/>
                </a:endParaRPr>
              </a:p>
            </p:txBody>
          </p:sp>
          <p:sp>
            <p:nvSpPr>
              <p:cNvPr id="40" name="Line 124"/>
              <p:cNvSpPr>
                <a:spLocks noChangeShapeType="1"/>
              </p:cNvSpPr>
              <p:nvPr/>
            </p:nvSpPr>
            <p:spPr bwMode="auto">
              <a:xfrm>
                <a:off x="10453" y="6215"/>
                <a:ext cx="380" cy="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cs typeface="+mn-ea"/>
                  <a:sym typeface="+mn-lt"/>
                </a:endParaRPr>
              </a:p>
            </p:txBody>
          </p:sp>
          <p:sp>
            <p:nvSpPr>
              <p:cNvPr id="41" name="Line 125"/>
              <p:cNvSpPr>
                <a:spLocks noChangeShapeType="1"/>
              </p:cNvSpPr>
              <p:nvPr/>
            </p:nvSpPr>
            <p:spPr bwMode="auto">
              <a:xfrm>
                <a:off x="10543" y="6320"/>
                <a:ext cx="273" cy="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cs typeface="+mn-ea"/>
                  <a:sym typeface="+mn-lt"/>
                </a:endParaRPr>
              </a:p>
            </p:txBody>
          </p:sp>
          <p:sp>
            <p:nvSpPr>
              <p:cNvPr id="42" name="Line 126"/>
              <p:cNvSpPr>
                <a:spLocks noChangeShapeType="1"/>
              </p:cNvSpPr>
              <p:nvPr/>
            </p:nvSpPr>
            <p:spPr bwMode="auto">
              <a:xfrm>
                <a:off x="10200" y="6588"/>
                <a:ext cx="195" cy="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cs typeface="+mn-ea"/>
                  <a:sym typeface="+mn-lt"/>
                </a:endParaRPr>
              </a:p>
            </p:txBody>
          </p:sp>
          <p:sp>
            <p:nvSpPr>
              <p:cNvPr id="43" name="Freeform 127"/>
              <p:cNvSpPr/>
              <p:nvPr/>
            </p:nvSpPr>
            <p:spPr bwMode="auto">
              <a:xfrm>
                <a:off x="10323" y="5925"/>
                <a:ext cx="235" cy="185"/>
              </a:xfrm>
              <a:custGeom>
                <a:avLst/>
                <a:gdLst>
                  <a:gd name="T0" fmla="*/ 0 w 94"/>
                  <a:gd name="T1" fmla="*/ 74 h 74"/>
                  <a:gd name="T2" fmla="*/ 0 w 94"/>
                  <a:gd name="T3" fmla="*/ 0 h 74"/>
                  <a:gd name="T4" fmla="*/ 94 w 94"/>
                  <a:gd name="T5" fmla="*/ 0 h 74"/>
                  <a:gd name="T6" fmla="*/ 94 w 94"/>
                  <a:gd name="T7" fmla="*/ 74 h 74"/>
                </a:gdLst>
                <a:ahLst/>
                <a:cxnLst>
                  <a:cxn ang="0">
                    <a:pos x="T0" y="T1"/>
                  </a:cxn>
                  <a:cxn ang="0">
                    <a:pos x="T2" y="T3"/>
                  </a:cxn>
                  <a:cxn ang="0">
                    <a:pos x="T4" y="T5"/>
                  </a:cxn>
                  <a:cxn ang="0">
                    <a:pos x="T6" y="T7"/>
                  </a:cxn>
                </a:cxnLst>
                <a:rect l="0" t="0" r="r" b="b"/>
                <a:pathLst>
                  <a:path w="94" h="74">
                    <a:moveTo>
                      <a:pt x="0" y="74"/>
                    </a:moveTo>
                    <a:lnTo>
                      <a:pt x="0" y="0"/>
                    </a:lnTo>
                    <a:lnTo>
                      <a:pt x="94" y="0"/>
                    </a:lnTo>
                    <a:lnTo>
                      <a:pt x="94" y="74"/>
                    </a:lnTo>
                  </a:path>
                </a:pathLst>
              </a:cu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chemeClr val="tx1">
                      <a:lumMod val="75000"/>
                      <a:lumOff val="25000"/>
                    </a:schemeClr>
                  </a:solidFill>
                  <a:cs typeface="+mn-ea"/>
                  <a:sym typeface="+mn-lt"/>
                </a:endParaRPr>
              </a:p>
            </p:txBody>
          </p:sp>
          <p:sp>
            <p:nvSpPr>
              <p:cNvPr id="44" name="Line 128"/>
              <p:cNvSpPr>
                <a:spLocks noChangeShapeType="1"/>
              </p:cNvSpPr>
              <p:nvPr/>
            </p:nvSpPr>
            <p:spPr bwMode="auto">
              <a:xfrm>
                <a:off x="10695" y="5990"/>
                <a:ext cx="205" cy="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cs typeface="+mn-ea"/>
                  <a:sym typeface="+mn-lt"/>
                </a:endParaRPr>
              </a:p>
            </p:txBody>
          </p:sp>
        </p:grpSp>
      </p:grpSp>
      <p:sp>
        <p:nvSpPr>
          <p:cNvPr id="54" name="文本框 13"/>
          <p:cNvSpPr txBox="1"/>
          <p:nvPr/>
        </p:nvSpPr>
        <p:spPr>
          <a:xfrm>
            <a:off x="6550487" y="2232467"/>
            <a:ext cx="1639570" cy="3371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accent5">
                    <a:lumMod val="50000"/>
                  </a:schemeClr>
                </a:solidFill>
                <a:cs typeface="+mn-ea"/>
                <a:sym typeface="+mn-lt"/>
              </a:rPr>
              <a:t>输入短标题</a:t>
            </a:r>
            <a:endParaRPr lang="zh-CN" altLang="en-US" sz="1600" b="1" dirty="0">
              <a:solidFill>
                <a:schemeClr val="accent5">
                  <a:lumMod val="50000"/>
                </a:schemeClr>
              </a:solidFill>
              <a:cs typeface="+mn-ea"/>
              <a:sym typeface="+mn-lt"/>
            </a:endParaRPr>
          </a:p>
        </p:txBody>
      </p:sp>
      <p:cxnSp>
        <p:nvCxnSpPr>
          <p:cNvPr id="56" name="直接连接符 55"/>
          <p:cNvCxnSpPr/>
          <p:nvPr/>
        </p:nvCxnSpPr>
        <p:spPr>
          <a:xfrm>
            <a:off x="6550487" y="2566857"/>
            <a:ext cx="1491674"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6595212" y="3747874"/>
            <a:ext cx="4225187" cy="599440"/>
          </a:xfrm>
          <a:prstGeom prst="rect">
            <a:avLst/>
          </a:prstGeom>
          <a:noFill/>
        </p:spPr>
        <p:txBody>
          <a:bodyPr wrap="square" lIns="0" tIns="0" r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000" dirty="0">
                <a:solidFill>
                  <a:schemeClr val="tx1">
                    <a:lumMod val="65000"/>
                    <a:lumOff val="35000"/>
                  </a:schemeClr>
                </a:solidFill>
                <a:cs typeface="+mn-ea"/>
                <a:sym typeface="+mn-lt"/>
              </a:rPr>
              <a:t>点击添加文字内容点击添加文字内容点击添加文字内容点击添加文字内容点击添加文字内容点击添加文字内容点击添加文字内容点击添加文字内容点击添加文字内容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grpSp>
        <p:nvGrpSpPr>
          <p:cNvPr id="70" name="组合 69"/>
          <p:cNvGrpSpPr/>
          <p:nvPr/>
        </p:nvGrpSpPr>
        <p:grpSpPr>
          <a:xfrm>
            <a:off x="5942986" y="3360744"/>
            <a:ext cx="535460" cy="535460"/>
            <a:chOff x="5951022" y="3362031"/>
            <a:chExt cx="535460" cy="535460"/>
          </a:xfrm>
        </p:grpSpPr>
        <p:sp>
          <p:nvSpPr>
            <p:cNvPr id="68" name="椭圆 67"/>
            <p:cNvSpPr/>
            <p:nvPr/>
          </p:nvSpPr>
          <p:spPr>
            <a:xfrm>
              <a:off x="5951022" y="3362031"/>
              <a:ext cx="535460" cy="535460"/>
            </a:xfrm>
            <a:prstGeom prst="ellipse">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nvGrpSpPr>
            <p:cNvPr id="45" name="组合 44"/>
            <p:cNvGrpSpPr/>
            <p:nvPr/>
          </p:nvGrpSpPr>
          <p:grpSpPr>
            <a:xfrm>
              <a:off x="6071017" y="3481169"/>
              <a:ext cx="295471" cy="297185"/>
              <a:chOff x="13895" y="2383"/>
              <a:chExt cx="873" cy="875"/>
            </a:xfrm>
          </p:grpSpPr>
          <p:sp>
            <p:nvSpPr>
              <p:cNvPr id="46" name="Freeform 22"/>
              <p:cNvSpPr/>
              <p:nvPr/>
            </p:nvSpPr>
            <p:spPr bwMode="auto">
              <a:xfrm>
                <a:off x="13895" y="2383"/>
                <a:ext cx="678" cy="875"/>
              </a:xfrm>
              <a:custGeom>
                <a:avLst/>
                <a:gdLst>
                  <a:gd name="T0" fmla="*/ 271 w 271"/>
                  <a:gd name="T1" fmla="*/ 260 h 350"/>
                  <a:gd name="T2" fmla="*/ 271 w 271"/>
                  <a:gd name="T3" fmla="*/ 350 h 350"/>
                  <a:gd name="T4" fmla="*/ 0 w 271"/>
                  <a:gd name="T5" fmla="*/ 350 h 350"/>
                  <a:gd name="T6" fmla="*/ 0 w 271"/>
                  <a:gd name="T7" fmla="*/ 0 h 350"/>
                  <a:gd name="T8" fmla="*/ 138 w 271"/>
                  <a:gd name="T9" fmla="*/ 0 h 350"/>
                  <a:gd name="T10" fmla="*/ 271 w 271"/>
                  <a:gd name="T11" fmla="*/ 91 h 350"/>
                  <a:gd name="T12" fmla="*/ 271 w 271"/>
                  <a:gd name="T13" fmla="*/ 175 h 350"/>
                </a:gdLst>
                <a:ahLst/>
                <a:cxnLst>
                  <a:cxn ang="0">
                    <a:pos x="T0" y="T1"/>
                  </a:cxn>
                  <a:cxn ang="0">
                    <a:pos x="T2" y="T3"/>
                  </a:cxn>
                  <a:cxn ang="0">
                    <a:pos x="T4" y="T5"/>
                  </a:cxn>
                  <a:cxn ang="0">
                    <a:pos x="T6" y="T7"/>
                  </a:cxn>
                  <a:cxn ang="0">
                    <a:pos x="T8" y="T9"/>
                  </a:cxn>
                  <a:cxn ang="0">
                    <a:pos x="T10" y="T11"/>
                  </a:cxn>
                  <a:cxn ang="0">
                    <a:pos x="T12" y="T13"/>
                  </a:cxn>
                </a:cxnLst>
                <a:rect l="0" t="0" r="r" b="b"/>
                <a:pathLst>
                  <a:path w="271" h="350">
                    <a:moveTo>
                      <a:pt x="271" y="260"/>
                    </a:moveTo>
                    <a:lnTo>
                      <a:pt x="271" y="350"/>
                    </a:lnTo>
                    <a:lnTo>
                      <a:pt x="0" y="350"/>
                    </a:lnTo>
                    <a:lnTo>
                      <a:pt x="0" y="0"/>
                    </a:lnTo>
                    <a:lnTo>
                      <a:pt x="138" y="0"/>
                    </a:lnTo>
                    <a:lnTo>
                      <a:pt x="271" y="91"/>
                    </a:lnTo>
                    <a:lnTo>
                      <a:pt x="271" y="175"/>
                    </a:lnTo>
                  </a:path>
                </a:pathLst>
              </a:cu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chemeClr val="tx1">
                      <a:lumMod val="75000"/>
                      <a:lumOff val="25000"/>
                    </a:schemeClr>
                  </a:solidFill>
                  <a:cs typeface="+mn-ea"/>
                  <a:sym typeface="+mn-lt"/>
                </a:endParaRPr>
              </a:p>
            </p:txBody>
          </p:sp>
          <p:sp>
            <p:nvSpPr>
              <p:cNvPr id="47" name="Freeform 23"/>
              <p:cNvSpPr/>
              <p:nvPr/>
            </p:nvSpPr>
            <p:spPr bwMode="auto">
              <a:xfrm>
                <a:off x="14240" y="2400"/>
                <a:ext cx="318" cy="233"/>
              </a:xfrm>
              <a:custGeom>
                <a:avLst/>
                <a:gdLst>
                  <a:gd name="T0" fmla="*/ 0 w 127"/>
                  <a:gd name="T1" fmla="*/ 0 h 93"/>
                  <a:gd name="T2" fmla="*/ 55 w 127"/>
                  <a:gd name="T3" fmla="*/ 93 h 93"/>
                  <a:gd name="T4" fmla="*/ 127 w 127"/>
                  <a:gd name="T5" fmla="*/ 88 h 93"/>
                </a:gdLst>
                <a:ahLst/>
                <a:cxnLst>
                  <a:cxn ang="0">
                    <a:pos x="T0" y="T1"/>
                  </a:cxn>
                  <a:cxn ang="0">
                    <a:pos x="T2" y="T3"/>
                  </a:cxn>
                  <a:cxn ang="0">
                    <a:pos x="T4" y="T5"/>
                  </a:cxn>
                </a:cxnLst>
                <a:rect l="0" t="0" r="r" b="b"/>
                <a:pathLst>
                  <a:path w="127" h="93">
                    <a:moveTo>
                      <a:pt x="0" y="0"/>
                    </a:moveTo>
                    <a:lnTo>
                      <a:pt x="55" y="93"/>
                    </a:lnTo>
                    <a:lnTo>
                      <a:pt x="127" y="88"/>
                    </a:lnTo>
                  </a:path>
                </a:pathLst>
              </a:cu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chemeClr val="tx1">
                      <a:lumMod val="75000"/>
                      <a:lumOff val="25000"/>
                    </a:schemeClr>
                  </a:solidFill>
                  <a:cs typeface="+mn-ea"/>
                  <a:sym typeface="+mn-lt"/>
                </a:endParaRPr>
              </a:p>
            </p:txBody>
          </p:sp>
          <p:sp>
            <p:nvSpPr>
              <p:cNvPr id="48" name="Line 24"/>
              <p:cNvSpPr>
                <a:spLocks noChangeShapeType="1"/>
              </p:cNvSpPr>
              <p:nvPr/>
            </p:nvSpPr>
            <p:spPr bwMode="auto">
              <a:xfrm>
                <a:off x="14013" y="2600"/>
                <a:ext cx="215" cy="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cs typeface="+mn-ea"/>
                  <a:sym typeface="+mn-lt"/>
                </a:endParaRPr>
              </a:p>
            </p:txBody>
          </p:sp>
          <p:sp>
            <p:nvSpPr>
              <p:cNvPr id="49" name="Line 25"/>
              <p:cNvSpPr>
                <a:spLocks noChangeShapeType="1"/>
              </p:cNvSpPr>
              <p:nvPr/>
            </p:nvSpPr>
            <p:spPr bwMode="auto">
              <a:xfrm>
                <a:off x="14013" y="2925"/>
                <a:ext cx="328" cy="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cs typeface="+mn-ea"/>
                  <a:sym typeface="+mn-lt"/>
                </a:endParaRPr>
              </a:p>
            </p:txBody>
          </p:sp>
          <p:sp>
            <p:nvSpPr>
              <p:cNvPr id="50" name="Line 26"/>
              <p:cNvSpPr>
                <a:spLocks noChangeShapeType="1"/>
              </p:cNvSpPr>
              <p:nvPr/>
            </p:nvSpPr>
            <p:spPr bwMode="auto">
              <a:xfrm>
                <a:off x="14013" y="3080"/>
                <a:ext cx="328" cy="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cs typeface="+mn-ea"/>
                  <a:sym typeface="+mn-lt"/>
                </a:endParaRPr>
              </a:p>
            </p:txBody>
          </p:sp>
          <p:sp>
            <p:nvSpPr>
              <p:cNvPr id="51" name="Line 27"/>
              <p:cNvSpPr>
                <a:spLocks noChangeShapeType="1"/>
              </p:cNvSpPr>
              <p:nvPr/>
            </p:nvSpPr>
            <p:spPr bwMode="auto">
              <a:xfrm>
                <a:off x="14013" y="2760"/>
                <a:ext cx="443" cy="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cs typeface="+mn-ea"/>
                  <a:sym typeface="+mn-lt"/>
                </a:endParaRPr>
              </a:p>
            </p:txBody>
          </p:sp>
          <p:sp>
            <p:nvSpPr>
              <p:cNvPr id="52" name="Freeform 28"/>
              <p:cNvSpPr/>
              <p:nvPr/>
            </p:nvSpPr>
            <p:spPr bwMode="auto">
              <a:xfrm>
                <a:off x="14463" y="2683"/>
                <a:ext cx="305" cy="410"/>
              </a:xfrm>
              <a:custGeom>
                <a:avLst/>
                <a:gdLst>
                  <a:gd name="T0" fmla="*/ 13 w 122"/>
                  <a:gd name="T1" fmla="*/ 102 h 164"/>
                  <a:gd name="T2" fmla="*/ 80 w 122"/>
                  <a:gd name="T3" fmla="*/ 0 h 164"/>
                  <a:gd name="T4" fmla="*/ 122 w 122"/>
                  <a:gd name="T5" fmla="*/ 27 h 164"/>
                  <a:gd name="T6" fmla="*/ 53 w 122"/>
                  <a:gd name="T7" fmla="*/ 133 h 164"/>
                  <a:gd name="T8" fmla="*/ 0 w 122"/>
                  <a:gd name="T9" fmla="*/ 164 h 164"/>
                  <a:gd name="T10" fmla="*/ 13 w 122"/>
                  <a:gd name="T11" fmla="*/ 102 h 164"/>
                </a:gdLst>
                <a:ahLst/>
                <a:cxnLst>
                  <a:cxn ang="0">
                    <a:pos x="T0" y="T1"/>
                  </a:cxn>
                  <a:cxn ang="0">
                    <a:pos x="T2" y="T3"/>
                  </a:cxn>
                  <a:cxn ang="0">
                    <a:pos x="T4" y="T5"/>
                  </a:cxn>
                  <a:cxn ang="0">
                    <a:pos x="T6" y="T7"/>
                  </a:cxn>
                  <a:cxn ang="0">
                    <a:pos x="T8" y="T9"/>
                  </a:cxn>
                  <a:cxn ang="0">
                    <a:pos x="T10" y="T11"/>
                  </a:cxn>
                </a:cxnLst>
                <a:rect l="0" t="0" r="r" b="b"/>
                <a:pathLst>
                  <a:path w="122" h="164">
                    <a:moveTo>
                      <a:pt x="13" y="102"/>
                    </a:moveTo>
                    <a:lnTo>
                      <a:pt x="80" y="0"/>
                    </a:lnTo>
                    <a:lnTo>
                      <a:pt x="122" y="27"/>
                    </a:lnTo>
                    <a:lnTo>
                      <a:pt x="53" y="133"/>
                    </a:lnTo>
                    <a:lnTo>
                      <a:pt x="0" y="164"/>
                    </a:lnTo>
                    <a:lnTo>
                      <a:pt x="13" y="102"/>
                    </a:lnTo>
                    <a:close/>
                  </a:path>
                </a:pathLst>
              </a:custGeom>
              <a:noFill/>
              <a:ln w="12700"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chemeClr val="tx1">
                      <a:lumMod val="75000"/>
                      <a:lumOff val="25000"/>
                    </a:schemeClr>
                  </a:solidFill>
                  <a:cs typeface="+mn-ea"/>
                  <a:sym typeface="+mn-lt"/>
                </a:endParaRPr>
              </a:p>
            </p:txBody>
          </p:sp>
          <p:sp>
            <p:nvSpPr>
              <p:cNvPr id="53" name="Freeform 29"/>
              <p:cNvSpPr/>
              <p:nvPr/>
            </p:nvSpPr>
            <p:spPr bwMode="auto">
              <a:xfrm>
                <a:off x="14508" y="2943"/>
                <a:ext cx="83" cy="68"/>
              </a:xfrm>
              <a:custGeom>
                <a:avLst/>
                <a:gdLst>
                  <a:gd name="T0" fmla="*/ 0 w 18"/>
                  <a:gd name="T1" fmla="*/ 0 h 15"/>
                  <a:gd name="T2" fmla="*/ 18 w 18"/>
                  <a:gd name="T3" fmla="*/ 15 h 15"/>
                </a:gdLst>
                <a:ahLst/>
                <a:cxnLst>
                  <a:cxn ang="0">
                    <a:pos x="T0" y="T1"/>
                  </a:cxn>
                  <a:cxn ang="0">
                    <a:pos x="T2" y="T3"/>
                  </a:cxn>
                </a:cxnLst>
                <a:rect l="0" t="0" r="r" b="b"/>
                <a:pathLst>
                  <a:path w="18" h="15">
                    <a:moveTo>
                      <a:pt x="0" y="0"/>
                    </a:moveTo>
                    <a:cubicBezTo>
                      <a:pt x="0" y="0"/>
                      <a:pt x="13" y="1"/>
                      <a:pt x="18" y="15"/>
                    </a:cubicBezTo>
                  </a:path>
                </a:pathLst>
              </a:custGeom>
              <a:noFill/>
              <a:ln w="12700"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chemeClr val="tx1">
                      <a:lumMod val="75000"/>
                      <a:lumOff val="25000"/>
                    </a:schemeClr>
                  </a:solidFill>
                  <a:cs typeface="+mn-ea"/>
                  <a:sym typeface="+mn-lt"/>
                </a:endParaRPr>
              </a:p>
            </p:txBody>
          </p:sp>
        </p:grpSp>
      </p:grpSp>
      <p:cxnSp>
        <p:nvCxnSpPr>
          <p:cNvPr id="57" name="直接连接符 56"/>
          <p:cNvCxnSpPr/>
          <p:nvPr/>
        </p:nvCxnSpPr>
        <p:spPr>
          <a:xfrm>
            <a:off x="6550487" y="3739622"/>
            <a:ext cx="1491674"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73" name="文本框 13"/>
          <p:cNvSpPr txBox="1"/>
          <p:nvPr/>
        </p:nvSpPr>
        <p:spPr>
          <a:xfrm>
            <a:off x="6550487" y="3414435"/>
            <a:ext cx="1639570" cy="3371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accent5">
                    <a:lumMod val="50000"/>
                  </a:schemeClr>
                </a:solidFill>
                <a:cs typeface="+mn-ea"/>
                <a:sym typeface="+mn-lt"/>
              </a:rPr>
              <a:t>输入短标题</a:t>
            </a:r>
            <a:endParaRPr lang="zh-CN" altLang="en-US" sz="1600" b="1" dirty="0">
              <a:solidFill>
                <a:schemeClr val="accent5">
                  <a:lumMod val="50000"/>
                </a:schemeClr>
              </a:solidFill>
              <a:cs typeface="+mn-ea"/>
              <a:sym typeface="+mn-lt"/>
            </a:endParaRPr>
          </a:p>
        </p:txBody>
      </p:sp>
      <p:sp>
        <p:nvSpPr>
          <p:cNvPr id="58" name="矩形 57"/>
          <p:cNvSpPr/>
          <p:nvPr/>
        </p:nvSpPr>
        <p:spPr>
          <a:xfrm>
            <a:off x="6637291" y="4871836"/>
            <a:ext cx="4225187" cy="599440"/>
          </a:xfrm>
          <a:prstGeom prst="rect">
            <a:avLst/>
          </a:prstGeom>
          <a:noFill/>
        </p:spPr>
        <p:txBody>
          <a:bodyPr wrap="square" lIns="0" tIns="0" r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000" dirty="0">
                <a:solidFill>
                  <a:schemeClr val="tx1">
                    <a:lumMod val="65000"/>
                    <a:lumOff val="35000"/>
                  </a:schemeClr>
                </a:solidFill>
                <a:cs typeface="+mn-ea"/>
                <a:sym typeface="+mn-lt"/>
              </a:rPr>
              <a:t>点击添加文字内容点击添加文字内容点击添加文字内容点击添加文字内容点击添加文字内容点击添加文字内容点击添加文字内容点击添加文字内容点击添加文字内容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cxnSp>
        <p:nvCxnSpPr>
          <p:cNvPr id="60" name="直接连接符 59"/>
          <p:cNvCxnSpPr/>
          <p:nvPr/>
        </p:nvCxnSpPr>
        <p:spPr>
          <a:xfrm>
            <a:off x="6550487" y="4849489"/>
            <a:ext cx="1491674"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a:off x="5942986" y="4526399"/>
            <a:ext cx="535460" cy="535460"/>
            <a:chOff x="5992941" y="4694407"/>
            <a:chExt cx="535460" cy="535460"/>
          </a:xfrm>
        </p:grpSpPr>
        <p:sp>
          <p:nvSpPr>
            <p:cNvPr id="71" name="椭圆 70"/>
            <p:cNvSpPr/>
            <p:nvPr/>
          </p:nvSpPr>
          <p:spPr>
            <a:xfrm>
              <a:off x="5992941" y="4694407"/>
              <a:ext cx="535460" cy="53546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nvGrpSpPr>
            <p:cNvPr id="61" name="组合 60"/>
            <p:cNvGrpSpPr/>
            <p:nvPr/>
          </p:nvGrpSpPr>
          <p:grpSpPr>
            <a:xfrm>
              <a:off x="6130337" y="4833295"/>
              <a:ext cx="285600" cy="283989"/>
              <a:chOff x="13833" y="5398"/>
              <a:chExt cx="532" cy="529"/>
            </a:xfrm>
            <a:solidFill>
              <a:schemeClr val="bg1"/>
            </a:solidFill>
          </p:grpSpPr>
          <p:sp>
            <p:nvSpPr>
              <p:cNvPr id="62" name="Freeform 182"/>
              <p:cNvSpPr/>
              <p:nvPr/>
            </p:nvSpPr>
            <p:spPr bwMode="auto">
              <a:xfrm>
                <a:off x="13833" y="5420"/>
                <a:ext cx="510" cy="507"/>
              </a:xfrm>
              <a:custGeom>
                <a:avLst/>
                <a:gdLst>
                  <a:gd name="T0" fmla="*/ 100 w 112"/>
                  <a:gd name="T1" fmla="*/ 112 h 112"/>
                  <a:gd name="T2" fmla="*/ 12 w 112"/>
                  <a:gd name="T3" fmla="*/ 112 h 112"/>
                  <a:gd name="T4" fmla="*/ 0 w 112"/>
                  <a:gd name="T5" fmla="*/ 100 h 112"/>
                  <a:gd name="T6" fmla="*/ 0 w 112"/>
                  <a:gd name="T7" fmla="*/ 12 h 112"/>
                  <a:gd name="T8" fmla="*/ 12 w 112"/>
                  <a:gd name="T9" fmla="*/ 0 h 112"/>
                  <a:gd name="T10" fmla="*/ 60 w 112"/>
                  <a:gd name="T11" fmla="*/ 0 h 112"/>
                  <a:gd name="T12" fmla="*/ 64 w 112"/>
                  <a:gd name="T13" fmla="*/ 4 h 112"/>
                  <a:gd name="T14" fmla="*/ 60 w 112"/>
                  <a:gd name="T15" fmla="*/ 8 h 112"/>
                  <a:gd name="T16" fmla="*/ 12 w 112"/>
                  <a:gd name="T17" fmla="*/ 8 h 112"/>
                  <a:gd name="T18" fmla="*/ 8 w 112"/>
                  <a:gd name="T19" fmla="*/ 12 h 112"/>
                  <a:gd name="T20" fmla="*/ 8 w 112"/>
                  <a:gd name="T21" fmla="*/ 100 h 112"/>
                  <a:gd name="T22" fmla="*/ 12 w 112"/>
                  <a:gd name="T23" fmla="*/ 104 h 112"/>
                  <a:gd name="T24" fmla="*/ 100 w 112"/>
                  <a:gd name="T25" fmla="*/ 104 h 112"/>
                  <a:gd name="T26" fmla="*/ 104 w 112"/>
                  <a:gd name="T27" fmla="*/ 100 h 112"/>
                  <a:gd name="T28" fmla="*/ 104 w 112"/>
                  <a:gd name="T29" fmla="*/ 52 h 112"/>
                  <a:gd name="T30" fmla="*/ 108 w 112"/>
                  <a:gd name="T31" fmla="*/ 48 h 112"/>
                  <a:gd name="T32" fmla="*/ 112 w 112"/>
                  <a:gd name="T33" fmla="*/ 52 h 112"/>
                  <a:gd name="T34" fmla="*/ 112 w 112"/>
                  <a:gd name="T35" fmla="*/ 100 h 112"/>
                  <a:gd name="T36" fmla="*/ 100 w 112"/>
                  <a:gd name="T3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112">
                    <a:moveTo>
                      <a:pt x="100" y="112"/>
                    </a:moveTo>
                    <a:cubicBezTo>
                      <a:pt x="12" y="112"/>
                      <a:pt x="12" y="112"/>
                      <a:pt x="12" y="112"/>
                    </a:cubicBezTo>
                    <a:cubicBezTo>
                      <a:pt x="5" y="112"/>
                      <a:pt x="0" y="107"/>
                      <a:pt x="0" y="100"/>
                    </a:cubicBezTo>
                    <a:cubicBezTo>
                      <a:pt x="0" y="12"/>
                      <a:pt x="0" y="12"/>
                      <a:pt x="0" y="12"/>
                    </a:cubicBezTo>
                    <a:cubicBezTo>
                      <a:pt x="0" y="6"/>
                      <a:pt x="5" y="0"/>
                      <a:pt x="12" y="0"/>
                    </a:cubicBezTo>
                    <a:cubicBezTo>
                      <a:pt x="60" y="0"/>
                      <a:pt x="60" y="0"/>
                      <a:pt x="60" y="0"/>
                    </a:cubicBezTo>
                    <a:cubicBezTo>
                      <a:pt x="62" y="0"/>
                      <a:pt x="64" y="2"/>
                      <a:pt x="64" y="4"/>
                    </a:cubicBezTo>
                    <a:cubicBezTo>
                      <a:pt x="64" y="6"/>
                      <a:pt x="62" y="8"/>
                      <a:pt x="60" y="8"/>
                    </a:cubicBezTo>
                    <a:cubicBezTo>
                      <a:pt x="12" y="8"/>
                      <a:pt x="12" y="8"/>
                      <a:pt x="12" y="8"/>
                    </a:cubicBezTo>
                    <a:cubicBezTo>
                      <a:pt x="9" y="8"/>
                      <a:pt x="8" y="10"/>
                      <a:pt x="8" y="12"/>
                    </a:cubicBezTo>
                    <a:cubicBezTo>
                      <a:pt x="8" y="100"/>
                      <a:pt x="8" y="100"/>
                      <a:pt x="8" y="100"/>
                    </a:cubicBezTo>
                    <a:cubicBezTo>
                      <a:pt x="8" y="102"/>
                      <a:pt x="9" y="104"/>
                      <a:pt x="12" y="104"/>
                    </a:cubicBezTo>
                    <a:cubicBezTo>
                      <a:pt x="100" y="104"/>
                      <a:pt x="100" y="104"/>
                      <a:pt x="100" y="104"/>
                    </a:cubicBezTo>
                    <a:cubicBezTo>
                      <a:pt x="102" y="104"/>
                      <a:pt x="104" y="102"/>
                      <a:pt x="104" y="100"/>
                    </a:cubicBezTo>
                    <a:cubicBezTo>
                      <a:pt x="104" y="52"/>
                      <a:pt x="104" y="52"/>
                      <a:pt x="104" y="52"/>
                    </a:cubicBezTo>
                    <a:cubicBezTo>
                      <a:pt x="104" y="50"/>
                      <a:pt x="105" y="48"/>
                      <a:pt x="108" y="48"/>
                    </a:cubicBezTo>
                    <a:cubicBezTo>
                      <a:pt x="110" y="48"/>
                      <a:pt x="112" y="50"/>
                      <a:pt x="112" y="52"/>
                    </a:cubicBezTo>
                    <a:cubicBezTo>
                      <a:pt x="112" y="100"/>
                      <a:pt x="112" y="100"/>
                      <a:pt x="112" y="100"/>
                    </a:cubicBezTo>
                    <a:cubicBezTo>
                      <a:pt x="112" y="107"/>
                      <a:pt x="106" y="112"/>
                      <a:pt x="100" y="112"/>
                    </a:cubicBez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cs typeface="+mn-ea"/>
                  <a:sym typeface="+mn-lt"/>
                </a:endParaRPr>
              </a:p>
            </p:txBody>
          </p:sp>
          <p:sp>
            <p:nvSpPr>
              <p:cNvPr id="63" name="Freeform 183"/>
              <p:cNvSpPr/>
              <p:nvPr/>
            </p:nvSpPr>
            <p:spPr bwMode="auto">
              <a:xfrm>
                <a:off x="13988" y="5398"/>
                <a:ext cx="377" cy="377"/>
              </a:xfrm>
              <a:custGeom>
                <a:avLst/>
                <a:gdLst>
                  <a:gd name="T0" fmla="*/ 26 w 83"/>
                  <a:gd name="T1" fmla="*/ 83 h 83"/>
                  <a:gd name="T2" fmla="*/ 23 w 83"/>
                  <a:gd name="T3" fmla="*/ 82 h 83"/>
                  <a:gd name="T4" fmla="*/ 23 w 83"/>
                  <a:gd name="T5" fmla="*/ 76 h 83"/>
                  <a:gd name="T6" fmla="*/ 73 w 83"/>
                  <a:gd name="T7" fmla="*/ 26 h 83"/>
                  <a:gd name="T8" fmla="*/ 73 w 83"/>
                  <a:gd name="T9" fmla="*/ 20 h 83"/>
                  <a:gd name="T10" fmla="*/ 63 w 83"/>
                  <a:gd name="T11" fmla="*/ 10 h 83"/>
                  <a:gd name="T12" fmla="*/ 57 w 83"/>
                  <a:gd name="T13" fmla="*/ 10 h 83"/>
                  <a:gd name="T14" fmla="*/ 7 w 83"/>
                  <a:gd name="T15" fmla="*/ 60 h 83"/>
                  <a:gd name="T16" fmla="*/ 1 w 83"/>
                  <a:gd name="T17" fmla="*/ 60 h 83"/>
                  <a:gd name="T18" fmla="*/ 1 w 83"/>
                  <a:gd name="T19" fmla="*/ 54 h 83"/>
                  <a:gd name="T20" fmla="*/ 51 w 83"/>
                  <a:gd name="T21" fmla="*/ 4 h 83"/>
                  <a:gd name="T22" fmla="*/ 68 w 83"/>
                  <a:gd name="T23" fmla="*/ 4 h 83"/>
                  <a:gd name="T24" fmla="*/ 79 w 83"/>
                  <a:gd name="T25" fmla="*/ 14 h 83"/>
                  <a:gd name="T26" fmla="*/ 79 w 83"/>
                  <a:gd name="T27" fmla="*/ 31 h 83"/>
                  <a:gd name="T28" fmla="*/ 29 w 83"/>
                  <a:gd name="T29" fmla="*/ 82 h 83"/>
                  <a:gd name="T30" fmla="*/ 26 w 83"/>
                  <a:gd name="T31"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83">
                    <a:moveTo>
                      <a:pt x="26" y="83"/>
                    </a:moveTo>
                    <a:cubicBezTo>
                      <a:pt x="25" y="83"/>
                      <a:pt x="24" y="82"/>
                      <a:pt x="23" y="82"/>
                    </a:cubicBezTo>
                    <a:cubicBezTo>
                      <a:pt x="21" y="80"/>
                      <a:pt x="21" y="78"/>
                      <a:pt x="23" y="76"/>
                    </a:cubicBezTo>
                    <a:cubicBezTo>
                      <a:pt x="73" y="26"/>
                      <a:pt x="73" y="26"/>
                      <a:pt x="73" y="26"/>
                    </a:cubicBezTo>
                    <a:cubicBezTo>
                      <a:pt x="75" y="24"/>
                      <a:pt x="75" y="22"/>
                      <a:pt x="73" y="20"/>
                    </a:cubicBezTo>
                    <a:cubicBezTo>
                      <a:pt x="63" y="10"/>
                      <a:pt x="63" y="10"/>
                      <a:pt x="63" y="10"/>
                    </a:cubicBezTo>
                    <a:cubicBezTo>
                      <a:pt x="61" y="8"/>
                      <a:pt x="59" y="8"/>
                      <a:pt x="57" y="10"/>
                    </a:cubicBezTo>
                    <a:cubicBezTo>
                      <a:pt x="7" y="60"/>
                      <a:pt x="7" y="60"/>
                      <a:pt x="7" y="60"/>
                    </a:cubicBezTo>
                    <a:cubicBezTo>
                      <a:pt x="5" y="62"/>
                      <a:pt x="3" y="62"/>
                      <a:pt x="1" y="60"/>
                    </a:cubicBezTo>
                    <a:cubicBezTo>
                      <a:pt x="0" y="58"/>
                      <a:pt x="0" y="56"/>
                      <a:pt x="1" y="54"/>
                    </a:cubicBezTo>
                    <a:cubicBezTo>
                      <a:pt x="51" y="4"/>
                      <a:pt x="51" y="4"/>
                      <a:pt x="51" y="4"/>
                    </a:cubicBezTo>
                    <a:cubicBezTo>
                      <a:pt x="56" y="0"/>
                      <a:pt x="64" y="0"/>
                      <a:pt x="68" y="4"/>
                    </a:cubicBezTo>
                    <a:cubicBezTo>
                      <a:pt x="79" y="14"/>
                      <a:pt x="79" y="14"/>
                      <a:pt x="79" y="14"/>
                    </a:cubicBezTo>
                    <a:cubicBezTo>
                      <a:pt x="83" y="19"/>
                      <a:pt x="83" y="27"/>
                      <a:pt x="79" y="31"/>
                    </a:cubicBezTo>
                    <a:cubicBezTo>
                      <a:pt x="29" y="82"/>
                      <a:pt x="29" y="82"/>
                      <a:pt x="29" y="82"/>
                    </a:cubicBezTo>
                    <a:cubicBezTo>
                      <a:pt x="28" y="82"/>
                      <a:pt x="27" y="83"/>
                      <a:pt x="26" y="83"/>
                    </a:cubicBez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cs typeface="+mn-ea"/>
                  <a:sym typeface="+mn-lt"/>
                </a:endParaRPr>
              </a:p>
            </p:txBody>
          </p:sp>
          <p:sp>
            <p:nvSpPr>
              <p:cNvPr id="64" name="Freeform 184"/>
              <p:cNvSpPr>
                <a:spLocks noEditPoints="1"/>
              </p:cNvSpPr>
              <p:nvPr/>
            </p:nvSpPr>
            <p:spPr bwMode="auto">
              <a:xfrm>
                <a:off x="13970" y="5638"/>
                <a:ext cx="155" cy="155"/>
              </a:xfrm>
              <a:custGeom>
                <a:avLst/>
                <a:gdLst>
                  <a:gd name="T0" fmla="*/ 4 w 34"/>
                  <a:gd name="T1" fmla="*/ 34 h 34"/>
                  <a:gd name="T2" fmla="*/ 1 w 34"/>
                  <a:gd name="T3" fmla="*/ 33 h 34"/>
                  <a:gd name="T4" fmla="*/ 0 w 34"/>
                  <a:gd name="T5" fmla="*/ 29 h 34"/>
                  <a:gd name="T6" fmla="*/ 4 w 34"/>
                  <a:gd name="T7" fmla="*/ 4 h 34"/>
                  <a:gd name="T8" fmla="*/ 7 w 34"/>
                  <a:gd name="T9" fmla="*/ 0 h 34"/>
                  <a:gd name="T10" fmla="*/ 11 w 34"/>
                  <a:gd name="T11" fmla="*/ 1 h 34"/>
                  <a:gd name="T12" fmla="*/ 33 w 34"/>
                  <a:gd name="T13" fmla="*/ 23 h 34"/>
                  <a:gd name="T14" fmla="*/ 34 w 34"/>
                  <a:gd name="T15" fmla="*/ 27 h 34"/>
                  <a:gd name="T16" fmla="*/ 30 w 34"/>
                  <a:gd name="T17" fmla="*/ 30 h 34"/>
                  <a:gd name="T18" fmla="*/ 5 w 34"/>
                  <a:gd name="T19" fmla="*/ 34 h 34"/>
                  <a:gd name="T20" fmla="*/ 4 w 34"/>
                  <a:gd name="T21" fmla="*/ 34 h 34"/>
                  <a:gd name="T22" fmla="*/ 11 w 34"/>
                  <a:gd name="T23" fmla="*/ 13 h 34"/>
                  <a:gd name="T24" fmla="*/ 9 w 34"/>
                  <a:gd name="T25" fmla="*/ 25 h 34"/>
                  <a:gd name="T26" fmla="*/ 21 w 34"/>
                  <a:gd name="T27" fmla="*/ 23 h 34"/>
                  <a:gd name="T28" fmla="*/ 11 w 34"/>
                  <a:gd name="T29"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34">
                    <a:moveTo>
                      <a:pt x="4" y="34"/>
                    </a:moveTo>
                    <a:cubicBezTo>
                      <a:pt x="3" y="34"/>
                      <a:pt x="2" y="33"/>
                      <a:pt x="1" y="33"/>
                    </a:cubicBezTo>
                    <a:cubicBezTo>
                      <a:pt x="0" y="32"/>
                      <a:pt x="0" y="30"/>
                      <a:pt x="0" y="29"/>
                    </a:cubicBezTo>
                    <a:cubicBezTo>
                      <a:pt x="4" y="4"/>
                      <a:pt x="4" y="4"/>
                      <a:pt x="4" y="4"/>
                    </a:cubicBezTo>
                    <a:cubicBezTo>
                      <a:pt x="4" y="2"/>
                      <a:pt x="5" y="1"/>
                      <a:pt x="7" y="0"/>
                    </a:cubicBezTo>
                    <a:cubicBezTo>
                      <a:pt x="8" y="0"/>
                      <a:pt x="10" y="0"/>
                      <a:pt x="11" y="1"/>
                    </a:cubicBezTo>
                    <a:cubicBezTo>
                      <a:pt x="33" y="23"/>
                      <a:pt x="33" y="23"/>
                      <a:pt x="33" y="23"/>
                    </a:cubicBezTo>
                    <a:cubicBezTo>
                      <a:pt x="34" y="24"/>
                      <a:pt x="34" y="26"/>
                      <a:pt x="34" y="27"/>
                    </a:cubicBezTo>
                    <a:cubicBezTo>
                      <a:pt x="33" y="29"/>
                      <a:pt x="32" y="30"/>
                      <a:pt x="30" y="30"/>
                    </a:cubicBezTo>
                    <a:cubicBezTo>
                      <a:pt x="5" y="34"/>
                      <a:pt x="5" y="34"/>
                      <a:pt x="5" y="34"/>
                    </a:cubicBezTo>
                    <a:cubicBezTo>
                      <a:pt x="5" y="34"/>
                      <a:pt x="4" y="34"/>
                      <a:pt x="4" y="34"/>
                    </a:cubicBezTo>
                    <a:close/>
                    <a:moveTo>
                      <a:pt x="11" y="13"/>
                    </a:moveTo>
                    <a:cubicBezTo>
                      <a:pt x="9" y="25"/>
                      <a:pt x="9" y="25"/>
                      <a:pt x="9" y="25"/>
                    </a:cubicBezTo>
                    <a:cubicBezTo>
                      <a:pt x="21" y="23"/>
                      <a:pt x="21" y="23"/>
                      <a:pt x="21" y="23"/>
                    </a:cubicBezTo>
                    <a:lnTo>
                      <a:pt x="11" y="13"/>
                    </a:ln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cs typeface="+mn-ea"/>
                  <a:sym typeface="+mn-lt"/>
                </a:endParaRPr>
              </a:p>
            </p:txBody>
          </p:sp>
          <p:sp>
            <p:nvSpPr>
              <p:cNvPr id="65" name="Freeform 185"/>
              <p:cNvSpPr/>
              <p:nvPr/>
            </p:nvSpPr>
            <p:spPr bwMode="auto">
              <a:xfrm>
                <a:off x="14033" y="5433"/>
                <a:ext cx="295" cy="292"/>
              </a:xfrm>
              <a:custGeom>
                <a:avLst/>
                <a:gdLst>
                  <a:gd name="T0" fmla="*/ 5 w 65"/>
                  <a:gd name="T1" fmla="*/ 64 h 64"/>
                  <a:gd name="T2" fmla="*/ 2 w 65"/>
                  <a:gd name="T3" fmla="*/ 63 h 64"/>
                  <a:gd name="T4" fmla="*/ 2 w 65"/>
                  <a:gd name="T5" fmla="*/ 57 h 64"/>
                  <a:gd name="T6" fmla="*/ 58 w 65"/>
                  <a:gd name="T7" fmla="*/ 1 h 64"/>
                  <a:gd name="T8" fmla="*/ 64 w 65"/>
                  <a:gd name="T9" fmla="*/ 1 h 64"/>
                  <a:gd name="T10" fmla="*/ 64 w 65"/>
                  <a:gd name="T11" fmla="*/ 7 h 64"/>
                  <a:gd name="T12" fmla="*/ 8 w 65"/>
                  <a:gd name="T13" fmla="*/ 63 h 64"/>
                  <a:gd name="T14" fmla="*/ 5 w 65"/>
                  <a:gd name="T15" fmla="*/ 64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4">
                    <a:moveTo>
                      <a:pt x="5" y="64"/>
                    </a:moveTo>
                    <a:cubicBezTo>
                      <a:pt x="4" y="64"/>
                      <a:pt x="3" y="64"/>
                      <a:pt x="2" y="63"/>
                    </a:cubicBezTo>
                    <a:cubicBezTo>
                      <a:pt x="0" y="61"/>
                      <a:pt x="0" y="59"/>
                      <a:pt x="2" y="57"/>
                    </a:cubicBezTo>
                    <a:cubicBezTo>
                      <a:pt x="58" y="1"/>
                      <a:pt x="58" y="1"/>
                      <a:pt x="58" y="1"/>
                    </a:cubicBezTo>
                    <a:cubicBezTo>
                      <a:pt x="60" y="0"/>
                      <a:pt x="62" y="0"/>
                      <a:pt x="64" y="1"/>
                    </a:cubicBezTo>
                    <a:cubicBezTo>
                      <a:pt x="65" y="3"/>
                      <a:pt x="65" y="5"/>
                      <a:pt x="64" y="7"/>
                    </a:cubicBezTo>
                    <a:cubicBezTo>
                      <a:pt x="8" y="63"/>
                      <a:pt x="8" y="63"/>
                      <a:pt x="8" y="63"/>
                    </a:cubicBezTo>
                    <a:cubicBezTo>
                      <a:pt x="7" y="64"/>
                      <a:pt x="6" y="64"/>
                      <a:pt x="5" y="64"/>
                    </a:cubicBez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cs typeface="+mn-ea"/>
                  <a:sym typeface="+mn-lt"/>
                </a:endParaRPr>
              </a:p>
            </p:txBody>
          </p:sp>
        </p:grpSp>
      </p:grpSp>
      <p:sp>
        <p:nvSpPr>
          <p:cNvPr id="74" name="文本框 13"/>
          <p:cNvSpPr txBox="1"/>
          <p:nvPr/>
        </p:nvSpPr>
        <p:spPr>
          <a:xfrm>
            <a:off x="6550487" y="4519414"/>
            <a:ext cx="1639570" cy="3371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accent5">
                    <a:lumMod val="50000"/>
                  </a:schemeClr>
                </a:solidFill>
                <a:cs typeface="+mn-ea"/>
                <a:sym typeface="+mn-lt"/>
              </a:rPr>
              <a:t>输入短标题</a:t>
            </a:r>
            <a:endParaRPr lang="zh-CN" altLang="en-US" sz="1600" b="1" dirty="0">
              <a:solidFill>
                <a:schemeClr val="accent5">
                  <a:lumMod val="50000"/>
                </a:schemeClr>
              </a:solidFill>
              <a:cs typeface="+mn-ea"/>
              <a:sym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47127" y="780978"/>
            <a:ext cx="2497745" cy="461665"/>
          </a:xfrm>
          <a:prstGeom prst="rect">
            <a:avLst/>
          </a:prstGeom>
          <a:solidFill>
            <a:schemeClr val="accent5">
              <a:lumMod val="50000"/>
            </a:schemeClr>
          </a:solidFill>
          <a:ln>
            <a:noFill/>
          </a:ln>
          <a:effectLst>
            <a:outerShdw blurRad="50800" dist="38100" dir="5400000" algn="t"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2400" dirty="0">
                <a:solidFill>
                  <a:schemeClr val="bg1"/>
                </a:solidFill>
                <a:cs typeface="+mn-ea"/>
                <a:sym typeface="+mn-lt"/>
              </a:rPr>
              <a:t>团队介绍</a:t>
            </a:r>
            <a:endParaRPr lang="zh-CN" altLang="en-US" sz="2400" dirty="0">
              <a:solidFill>
                <a:schemeClr val="bg1"/>
              </a:solidFill>
              <a:cs typeface="+mn-ea"/>
              <a:sym typeface="+mn-lt"/>
            </a:endParaRPr>
          </a:p>
        </p:txBody>
      </p:sp>
      <p:sp>
        <p:nvSpPr>
          <p:cNvPr id="9" name="对角圆角矩形 26"/>
          <p:cNvSpPr/>
          <p:nvPr/>
        </p:nvSpPr>
        <p:spPr bwMode="auto">
          <a:xfrm flipH="1">
            <a:off x="1701987" y="2209801"/>
            <a:ext cx="2232645" cy="3529400"/>
          </a:xfrm>
          <a:prstGeom prst="round2DiagRect">
            <a:avLst>
              <a:gd name="adj1" fmla="val 0"/>
              <a:gd name="adj2" fmla="val 0"/>
            </a:avLst>
          </a:prstGeom>
          <a:solidFill>
            <a:schemeClr val="bg1"/>
          </a:solidFill>
          <a:ln w="25400" cap="flat" cmpd="sng" algn="ctr">
            <a:solidFill>
              <a:schemeClr val="accent5">
                <a:lumMod val="50000"/>
              </a:schemeClr>
            </a:solidFill>
            <a:prstDash val="solid"/>
          </a:ln>
          <a:effectLst/>
        </p:spPr>
        <p:txBody>
          <a:bodyPr anchor="ctr"/>
          <a:lstStyle/>
          <a:p>
            <a:pPr defTabSz="866775">
              <a:defRPr/>
            </a:pPr>
            <a:endParaRPr lang="zh-CN" altLang="en-US" sz="1515" kern="0" dirty="0">
              <a:solidFill>
                <a:prstClr val="black">
                  <a:lumMod val="85000"/>
                  <a:lumOff val="15000"/>
                </a:prstClr>
              </a:solidFill>
              <a:cs typeface="+mn-ea"/>
              <a:sym typeface="+mn-lt"/>
            </a:endParaRPr>
          </a:p>
        </p:txBody>
      </p:sp>
      <p:pic>
        <p:nvPicPr>
          <p:cNvPr id="31" name="图片 30"/>
          <p:cNvPicPr>
            <a:picLocks noChangeAspect="1"/>
          </p:cNvPicPr>
          <p:nvPr/>
        </p:nvPicPr>
        <p:blipFill rotWithShape="1">
          <a:blip r:embed="rId1" cstate="print">
            <a:extLst>
              <a:ext uri="{BEBA8EAE-BF5A-486C-A8C5-ECC9F3942E4B}">
                <a14:imgProps xmlns:a14="http://schemas.microsoft.com/office/drawing/2010/main">
                  <a14:imgLayer r:embed="rId2">
                    <a14:imgEffect>
                      <a14:colorTemperature colorTemp="11200"/>
                    </a14:imgEffect>
                    <a14:imgEffect>
                      <a14:saturation sat="66000"/>
                    </a14:imgEffect>
                  </a14:imgLayer>
                </a14:imgProps>
              </a:ext>
              <a:ext uri="{28A0092B-C50C-407E-A947-70E740481C1C}">
                <a14:useLocalDpi xmlns:a14="http://schemas.microsoft.com/office/drawing/2010/main" val="0"/>
              </a:ext>
            </a:extLst>
          </a:blip>
          <a:srcRect l="21121"/>
          <a:stretch>
            <a:fillRect/>
          </a:stretch>
        </p:blipFill>
        <p:spPr>
          <a:xfrm>
            <a:off x="2292308" y="2458840"/>
            <a:ext cx="1052002" cy="970160"/>
          </a:xfrm>
          <a:prstGeom prst="ellipse">
            <a:avLst/>
          </a:prstGeom>
          <a:solidFill>
            <a:srgbClr val="FFFFFF">
              <a:shade val="85000"/>
            </a:srgbClr>
          </a:solidFill>
          <a:ln w="12700" cap="sq">
            <a:noFill/>
            <a:miter lim="800000"/>
            <a:headEnd/>
            <a:tailEnd/>
          </a:ln>
          <a:effectLst/>
        </p:spPr>
      </p:pic>
      <p:sp>
        <p:nvSpPr>
          <p:cNvPr id="34" name="文本框 14"/>
          <p:cNvSpPr txBox="1"/>
          <p:nvPr/>
        </p:nvSpPr>
        <p:spPr>
          <a:xfrm>
            <a:off x="1641012" y="3859514"/>
            <a:ext cx="2354595"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a:solidFill>
                  <a:schemeClr val="tx1">
                    <a:lumMod val="65000"/>
                    <a:lumOff val="35000"/>
                  </a:schemeClr>
                </a:solidFill>
                <a:cs typeface="+mn-ea"/>
                <a:sym typeface="+mn-lt"/>
              </a:rPr>
              <a:t>主要团队成员姓名</a:t>
            </a:r>
            <a:endParaRPr lang="zh-CN" altLang="en-US" sz="1600" b="1" dirty="0">
              <a:solidFill>
                <a:schemeClr val="tx1">
                  <a:lumMod val="65000"/>
                  <a:lumOff val="35000"/>
                </a:schemeClr>
              </a:solidFill>
              <a:cs typeface="+mn-ea"/>
              <a:sym typeface="+mn-lt"/>
            </a:endParaRPr>
          </a:p>
        </p:txBody>
      </p:sp>
      <p:sp>
        <p:nvSpPr>
          <p:cNvPr id="35" name="文本框 15"/>
          <p:cNvSpPr txBox="1"/>
          <p:nvPr/>
        </p:nvSpPr>
        <p:spPr>
          <a:xfrm>
            <a:off x="2018210" y="4188689"/>
            <a:ext cx="1600198"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a:solidFill>
                  <a:schemeClr val="tx1">
                    <a:lumMod val="65000"/>
                    <a:lumOff val="35000"/>
                  </a:schemeClr>
                </a:solidFill>
                <a:cs typeface="+mn-ea"/>
                <a:sym typeface="+mn-lt"/>
              </a:rPr>
              <a:t>职位</a:t>
            </a:r>
            <a:endParaRPr lang="zh-CN" altLang="en-US" sz="1600" b="1" dirty="0">
              <a:solidFill>
                <a:schemeClr val="tx1">
                  <a:lumMod val="65000"/>
                  <a:lumOff val="35000"/>
                </a:schemeClr>
              </a:solidFill>
              <a:cs typeface="+mn-ea"/>
              <a:sym typeface="+mn-lt"/>
            </a:endParaRPr>
          </a:p>
        </p:txBody>
      </p:sp>
      <p:sp>
        <p:nvSpPr>
          <p:cNvPr id="36" name="文本框 16"/>
          <p:cNvSpPr txBox="1"/>
          <p:nvPr/>
        </p:nvSpPr>
        <p:spPr>
          <a:xfrm>
            <a:off x="1792930" y="4589227"/>
            <a:ext cx="2050759"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tx1">
                    <a:lumMod val="65000"/>
                    <a:lumOff val="35000"/>
                  </a:schemeClr>
                </a:solidFill>
                <a:cs typeface="+mn-ea"/>
                <a:sym typeface="+mn-lt"/>
              </a:rPr>
              <a:t>点击此处填写团队成员主要经历</a:t>
            </a:r>
            <a:r>
              <a:rPr lang="en-US" altLang="zh-CN" sz="1000" dirty="0">
                <a:solidFill>
                  <a:schemeClr val="tx1">
                    <a:lumMod val="65000"/>
                    <a:lumOff val="35000"/>
                  </a:schemeClr>
                </a:solidFill>
                <a:cs typeface="+mn-ea"/>
                <a:sym typeface="+mn-lt"/>
              </a:rPr>
              <a:t>,</a:t>
            </a:r>
            <a:r>
              <a:rPr lang="zh-CN" altLang="en-US" sz="1000" dirty="0">
                <a:solidFill>
                  <a:schemeClr val="tx1">
                    <a:lumMod val="65000"/>
                    <a:lumOff val="35000"/>
                  </a:schemeClr>
                </a:solidFill>
                <a:cs typeface="+mn-ea"/>
                <a:sym typeface="+mn-lt"/>
              </a:rPr>
              <a:t>点击此处填写团队成员主要经历</a:t>
            </a:r>
            <a:r>
              <a:rPr lang="en-US" altLang="zh-CN" sz="1000" dirty="0">
                <a:solidFill>
                  <a:schemeClr val="tx1">
                    <a:lumMod val="65000"/>
                    <a:lumOff val="35000"/>
                  </a:schemeClr>
                </a:solidFill>
                <a:cs typeface="+mn-ea"/>
                <a:sym typeface="+mn-lt"/>
              </a:rPr>
              <a:t>,</a:t>
            </a:r>
            <a:r>
              <a:rPr lang="zh-CN" altLang="en-US" sz="1000" dirty="0">
                <a:solidFill>
                  <a:schemeClr val="tx1">
                    <a:lumMod val="65000"/>
                    <a:lumOff val="35000"/>
                  </a:schemeClr>
                </a:solidFill>
                <a:cs typeface="+mn-ea"/>
                <a:sym typeface="+mn-lt"/>
              </a:rPr>
              <a:t>点击此处填写团队成员主要经历</a:t>
            </a:r>
            <a:r>
              <a:rPr lang="en-US" altLang="zh-CN" sz="1000" dirty="0">
                <a:solidFill>
                  <a:schemeClr val="tx1">
                    <a:lumMod val="65000"/>
                    <a:lumOff val="35000"/>
                  </a:schemeClr>
                </a:solidFill>
                <a:cs typeface="+mn-ea"/>
                <a:sym typeface="+mn-lt"/>
              </a:rPr>
              <a:t>,</a:t>
            </a:r>
            <a:r>
              <a:rPr lang="zh-CN" altLang="en-US" sz="1000" dirty="0">
                <a:solidFill>
                  <a:schemeClr val="tx1">
                    <a:lumMod val="65000"/>
                    <a:lumOff val="35000"/>
                  </a:schemeClr>
                </a:solidFill>
                <a:cs typeface="+mn-ea"/>
                <a:sym typeface="+mn-lt"/>
              </a:rPr>
              <a:t>点击此处填写团队成员主要经历</a:t>
            </a:r>
            <a:endParaRPr lang="zh-CN" altLang="en-US" sz="1000" dirty="0">
              <a:solidFill>
                <a:schemeClr val="tx1">
                  <a:lumMod val="65000"/>
                  <a:lumOff val="35000"/>
                </a:schemeClr>
              </a:solidFill>
              <a:cs typeface="+mn-ea"/>
              <a:sym typeface="+mn-lt"/>
            </a:endParaRPr>
          </a:p>
        </p:txBody>
      </p:sp>
      <p:sp>
        <p:nvSpPr>
          <p:cNvPr id="10" name="对角圆角矩形 26"/>
          <p:cNvSpPr/>
          <p:nvPr/>
        </p:nvSpPr>
        <p:spPr bwMode="auto">
          <a:xfrm flipH="1">
            <a:off x="4737339" y="1714500"/>
            <a:ext cx="2734771" cy="4024700"/>
          </a:xfrm>
          <a:prstGeom prst="round2DiagRect">
            <a:avLst>
              <a:gd name="adj1" fmla="val 0"/>
              <a:gd name="adj2" fmla="val 0"/>
            </a:avLst>
          </a:prstGeom>
          <a:solidFill>
            <a:schemeClr val="accent5">
              <a:lumMod val="50000"/>
            </a:schemeClr>
          </a:solidFill>
          <a:ln w="25400" cap="flat" cmpd="sng" algn="ctr">
            <a:solidFill>
              <a:schemeClr val="accent5">
                <a:lumMod val="50000"/>
              </a:schemeClr>
            </a:solidFill>
            <a:prstDash val="solid"/>
          </a:ln>
          <a:effectLst/>
        </p:spPr>
        <p:txBody>
          <a:bodyPr anchor="ctr"/>
          <a:lstStyle/>
          <a:p>
            <a:pPr algn="ctr" defTabSz="866775">
              <a:defRPr/>
            </a:pPr>
            <a:endParaRPr lang="zh-CN" altLang="en-US" sz="2275" b="1" kern="0" dirty="0">
              <a:solidFill>
                <a:srgbClr val="00544A"/>
              </a:solidFill>
              <a:cs typeface="+mn-ea"/>
              <a:sym typeface="+mn-lt"/>
            </a:endParaRPr>
          </a:p>
        </p:txBody>
      </p:sp>
      <p:pic>
        <p:nvPicPr>
          <p:cNvPr id="32" name="图片 31"/>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b="35484"/>
          <a:stretch>
            <a:fillRect/>
          </a:stretch>
        </p:blipFill>
        <p:spPr>
          <a:xfrm>
            <a:off x="5578723" y="2458840"/>
            <a:ext cx="1052003" cy="972956"/>
          </a:xfrm>
          <a:prstGeom prst="ellipse">
            <a:avLst/>
          </a:prstGeom>
          <a:solidFill>
            <a:srgbClr val="FFFFFF">
              <a:shade val="85000"/>
            </a:srgbClr>
          </a:solidFill>
          <a:ln w="12700" cap="sq">
            <a:noFill/>
            <a:miter lim="800000"/>
            <a:headEnd/>
            <a:tailEnd/>
          </a:ln>
          <a:effectLst/>
        </p:spPr>
      </p:pic>
      <p:sp>
        <p:nvSpPr>
          <p:cNvPr id="37" name="文本框 17"/>
          <p:cNvSpPr txBox="1"/>
          <p:nvPr/>
        </p:nvSpPr>
        <p:spPr>
          <a:xfrm>
            <a:off x="4927427" y="3859514"/>
            <a:ext cx="2354595"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a:solidFill>
                  <a:schemeClr val="bg1"/>
                </a:solidFill>
                <a:cs typeface="+mn-ea"/>
                <a:sym typeface="+mn-lt"/>
              </a:rPr>
              <a:t>主要团队成员姓名</a:t>
            </a:r>
            <a:endParaRPr lang="zh-CN" altLang="en-US" sz="1600" b="1" dirty="0">
              <a:solidFill>
                <a:schemeClr val="bg1"/>
              </a:solidFill>
              <a:cs typeface="+mn-ea"/>
              <a:sym typeface="+mn-lt"/>
            </a:endParaRPr>
          </a:p>
        </p:txBody>
      </p:sp>
      <p:sp>
        <p:nvSpPr>
          <p:cNvPr id="38" name="文本框 18"/>
          <p:cNvSpPr txBox="1"/>
          <p:nvPr/>
        </p:nvSpPr>
        <p:spPr>
          <a:xfrm>
            <a:off x="5304625" y="4188689"/>
            <a:ext cx="1600198"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a:solidFill>
                  <a:schemeClr val="bg1"/>
                </a:solidFill>
                <a:cs typeface="+mn-ea"/>
                <a:sym typeface="+mn-lt"/>
              </a:rPr>
              <a:t>职位</a:t>
            </a:r>
            <a:endParaRPr lang="zh-CN" altLang="en-US" sz="1600" b="1" dirty="0">
              <a:solidFill>
                <a:schemeClr val="bg1"/>
              </a:solidFill>
              <a:cs typeface="+mn-ea"/>
              <a:sym typeface="+mn-lt"/>
            </a:endParaRPr>
          </a:p>
        </p:txBody>
      </p:sp>
      <p:sp>
        <p:nvSpPr>
          <p:cNvPr id="39" name="文本框 19"/>
          <p:cNvSpPr txBox="1"/>
          <p:nvPr/>
        </p:nvSpPr>
        <p:spPr>
          <a:xfrm>
            <a:off x="5117753" y="4646008"/>
            <a:ext cx="1973943" cy="86177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bg1"/>
                </a:solidFill>
                <a:cs typeface="+mn-ea"/>
                <a:sym typeface="+mn-lt"/>
              </a:rPr>
              <a:t>点击此处填写团队成员主要经历</a:t>
            </a:r>
            <a:r>
              <a:rPr lang="en-US" altLang="zh-CN" sz="1000" dirty="0">
                <a:solidFill>
                  <a:schemeClr val="bg1"/>
                </a:solidFill>
                <a:cs typeface="+mn-ea"/>
                <a:sym typeface="+mn-lt"/>
              </a:rPr>
              <a:t>,</a:t>
            </a:r>
            <a:r>
              <a:rPr lang="zh-CN" altLang="en-US" sz="1000" dirty="0">
                <a:solidFill>
                  <a:schemeClr val="bg1"/>
                </a:solidFill>
                <a:cs typeface="+mn-ea"/>
                <a:sym typeface="+mn-lt"/>
              </a:rPr>
              <a:t>点击此处填写团队成员主要经历</a:t>
            </a:r>
            <a:r>
              <a:rPr lang="en-US" altLang="zh-CN" sz="1000" dirty="0">
                <a:solidFill>
                  <a:schemeClr val="bg1"/>
                </a:solidFill>
                <a:cs typeface="+mn-ea"/>
                <a:sym typeface="+mn-lt"/>
              </a:rPr>
              <a:t>,</a:t>
            </a:r>
            <a:r>
              <a:rPr lang="zh-CN" altLang="en-US" sz="1000" dirty="0">
                <a:solidFill>
                  <a:schemeClr val="bg1"/>
                </a:solidFill>
                <a:cs typeface="+mn-ea"/>
                <a:sym typeface="+mn-lt"/>
              </a:rPr>
              <a:t>点击此处填写团队成员主要经历</a:t>
            </a:r>
            <a:r>
              <a:rPr lang="en-US" altLang="zh-CN" sz="1000" dirty="0">
                <a:solidFill>
                  <a:schemeClr val="bg1"/>
                </a:solidFill>
                <a:cs typeface="+mn-ea"/>
                <a:sym typeface="+mn-lt"/>
              </a:rPr>
              <a:t>,</a:t>
            </a:r>
            <a:r>
              <a:rPr lang="zh-CN" altLang="en-US" sz="1000" dirty="0">
                <a:solidFill>
                  <a:schemeClr val="bg1"/>
                </a:solidFill>
                <a:cs typeface="+mn-ea"/>
                <a:sym typeface="+mn-lt"/>
              </a:rPr>
              <a:t>点击此处填写团队成员主要经历</a:t>
            </a:r>
            <a:endParaRPr lang="zh-CN" altLang="en-US" sz="1000" dirty="0">
              <a:solidFill>
                <a:schemeClr val="bg1"/>
              </a:solidFill>
              <a:cs typeface="+mn-ea"/>
              <a:sym typeface="+mn-lt"/>
            </a:endParaRPr>
          </a:p>
        </p:txBody>
      </p:sp>
      <p:sp>
        <p:nvSpPr>
          <p:cNvPr id="11" name="对角圆角矩形 26"/>
          <p:cNvSpPr/>
          <p:nvPr/>
        </p:nvSpPr>
        <p:spPr bwMode="auto">
          <a:xfrm flipH="1">
            <a:off x="8274816" y="2209800"/>
            <a:ext cx="2232645" cy="3529400"/>
          </a:xfrm>
          <a:prstGeom prst="round2DiagRect">
            <a:avLst>
              <a:gd name="adj1" fmla="val 0"/>
              <a:gd name="adj2" fmla="val 0"/>
            </a:avLst>
          </a:prstGeom>
          <a:solidFill>
            <a:schemeClr val="bg1"/>
          </a:solidFill>
          <a:ln w="25400" cap="flat" cmpd="sng" algn="ctr">
            <a:solidFill>
              <a:schemeClr val="accent5">
                <a:lumMod val="50000"/>
              </a:schemeClr>
            </a:solidFill>
            <a:prstDash val="solid"/>
          </a:ln>
          <a:effectLst/>
        </p:spPr>
        <p:txBody>
          <a:bodyPr anchor="ctr"/>
          <a:lstStyle/>
          <a:p>
            <a:pPr algn="ctr" defTabSz="866775">
              <a:defRPr/>
            </a:pPr>
            <a:endParaRPr lang="zh-CN" altLang="en-US" sz="2275" b="1" kern="0" dirty="0">
              <a:solidFill>
                <a:srgbClr val="00544A"/>
              </a:solidFill>
              <a:cs typeface="+mn-ea"/>
              <a:sym typeface="+mn-lt"/>
            </a:endParaRPr>
          </a:p>
        </p:txBody>
      </p:sp>
      <p:pic>
        <p:nvPicPr>
          <p:cNvPr id="33" name="图片 32"/>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val="0"/>
              </a:ext>
            </a:extLst>
          </a:blip>
          <a:srcRect l="23749" t="4369" r="24775" b="66515"/>
          <a:stretch>
            <a:fillRect/>
          </a:stretch>
        </p:blipFill>
        <p:spPr>
          <a:xfrm>
            <a:off x="8865136" y="2458840"/>
            <a:ext cx="1052004" cy="972956"/>
          </a:xfrm>
          <a:prstGeom prst="ellipse">
            <a:avLst/>
          </a:prstGeom>
          <a:solidFill>
            <a:srgbClr val="FFFFFF">
              <a:shade val="85000"/>
            </a:srgbClr>
          </a:solidFill>
          <a:ln w="12700" cap="sq">
            <a:noFill/>
            <a:miter lim="800000"/>
            <a:headEnd/>
            <a:tailEnd/>
          </a:ln>
          <a:effectLst/>
        </p:spPr>
      </p:pic>
      <p:sp>
        <p:nvSpPr>
          <p:cNvPr id="40" name="文本框 20"/>
          <p:cNvSpPr txBox="1"/>
          <p:nvPr/>
        </p:nvSpPr>
        <p:spPr>
          <a:xfrm>
            <a:off x="8213841" y="3859514"/>
            <a:ext cx="2354595"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a:solidFill>
                  <a:schemeClr val="tx1">
                    <a:lumMod val="65000"/>
                    <a:lumOff val="35000"/>
                  </a:schemeClr>
                </a:solidFill>
                <a:cs typeface="+mn-ea"/>
                <a:sym typeface="+mn-lt"/>
              </a:rPr>
              <a:t>主要团队成员姓名</a:t>
            </a:r>
            <a:endParaRPr lang="zh-CN" altLang="en-US" sz="1600" b="1" dirty="0">
              <a:solidFill>
                <a:schemeClr val="tx1">
                  <a:lumMod val="65000"/>
                  <a:lumOff val="35000"/>
                </a:schemeClr>
              </a:solidFill>
              <a:cs typeface="+mn-ea"/>
              <a:sym typeface="+mn-lt"/>
            </a:endParaRPr>
          </a:p>
        </p:txBody>
      </p:sp>
      <p:sp>
        <p:nvSpPr>
          <p:cNvPr id="41" name="文本框 21"/>
          <p:cNvSpPr txBox="1"/>
          <p:nvPr/>
        </p:nvSpPr>
        <p:spPr>
          <a:xfrm>
            <a:off x="8591039" y="4188689"/>
            <a:ext cx="1600198"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a:solidFill>
                  <a:schemeClr val="tx1">
                    <a:lumMod val="65000"/>
                    <a:lumOff val="35000"/>
                  </a:schemeClr>
                </a:solidFill>
                <a:cs typeface="+mn-ea"/>
                <a:sym typeface="+mn-lt"/>
              </a:rPr>
              <a:t>职位</a:t>
            </a:r>
            <a:endParaRPr lang="zh-CN" altLang="en-US" sz="1600" b="1" dirty="0">
              <a:solidFill>
                <a:schemeClr val="tx1">
                  <a:lumMod val="65000"/>
                  <a:lumOff val="35000"/>
                </a:schemeClr>
              </a:solidFill>
              <a:cs typeface="+mn-ea"/>
              <a:sym typeface="+mn-lt"/>
            </a:endParaRPr>
          </a:p>
        </p:txBody>
      </p:sp>
      <p:sp>
        <p:nvSpPr>
          <p:cNvPr id="42" name="文本框 22"/>
          <p:cNvSpPr txBox="1"/>
          <p:nvPr/>
        </p:nvSpPr>
        <p:spPr>
          <a:xfrm>
            <a:off x="8365759" y="4646008"/>
            <a:ext cx="2050759"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tx1">
                    <a:lumMod val="65000"/>
                    <a:lumOff val="35000"/>
                  </a:schemeClr>
                </a:solidFill>
                <a:cs typeface="+mn-ea"/>
                <a:sym typeface="+mn-lt"/>
              </a:rPr>
              <a:t>点击此处填写团队成员主要经历</a:t>
            </a:r>
            <a:r>
              <a:rPr lang="en-US" altLang="zh-CN" sz="1000" dirty="0">
                <a:solidFill>
                  <a:schemeClr val="tx1">
                    <a:lumMod val="65000"/>
                    <a:lumOff val="35000"/>
                  </a:schemeClr>
                </a:solidFill>
                <a:cs typeface="+mn-ea"/>
                <a:sym typeface="+mn-lt"/>
              </a:rPr>
              <a:t>,</a:t>
            </a:r>
            <a:r>
              <a:rPr lang="zh-CN" altLang="en-US" sz="1000" dirty="0">
                <a:solidFill>
                  <a:schemeClr val="tx1">
                    <a:lumMod val="65000"/>
                    <a:lumOff val="35000"/>
                  </a:schemeClr>
                </a:solidFill>
                <a:cs typeface="+mn-ea"/>
                <a:sym typeface="+mn-lt"/>
              </a:rPr>
              <a:t>点击此处填写团队成员主要经历</a:t>
            </a:r>
            <a:r>
              <a:rPr lang="en-US" altLang="zh-CN" sz="1000" dirty="0">
                <a:solidFill>
                  <a:schemeClr val="tx1">
                    <a:lumMod val="65000"/>
                    <a:lumOff val="35000"/>
                  </a:schemeClr>
                </a:solidFill>
                <a:cs typeface="+mn-ea"/>
                <a:sym typeface="+mn-lt"/>
              </a:rPr>
              <a:t>,</a:t>
            </a:r>
            <a:r>
              <a:rPr lang="zh-CN" altLang="en-US" sz="1000" dirty="0">
                <a:solidFill>
                  <a:schemeClr val="tx1">
                    <a:lumMod val="65000"/>
                    <a:lumOff val="35000"/>
                  </a:schemeClr>
                </a:solidFill>
                <a:cs typeface="+mn-ea"/>
                <a:sym typeface="+mn-lt"/>
              </a:rPr>
              <a:t>点击此处填写团队成员主要经历</a:t>
            </a:r>
            <a:r>
              <a:rPr lang="en-US" altLang="zh-CN" sz="1000" dirty="0">
                <a:solidFill>
                  <a:schemeClr val="tx1">
                    <a:lumMod val="65000"/>
                    <a:lumOff val="35000"/>
                  </a:schemeClr>
                </a:solidFill>
                <a:cs typeface="+mn-ea"/>
                <a:sym typeface="+mn-lt"/>
              </a:rPr>
              <a:t>,</a:t>
            </a:r>
            <a:r>
              <a:rPr lang="zh-CN" altLang="en-US" sz="1000" dirty="0">
                <a:solidFill>
                  <a:schemeClr val="tx1">
                    <a:lumMod val="65000"/>
                    <a:lumOff val="35000"/>
                  </a:schemeClr>
                </a:solidFill>
                <a:cs typeface="+mn-ea"/>
                <a:sym typeface="+mn-lt"/>
              </a:rPr>
              <a:t>点击此处填写团队成员主要经历</a:t>
            </a:r>
            <a:endParaRPr lang="zh-CN" altLang="en-US" sz="1000" dirty="0">
              <a:solidFill>
                <a:schemeClr val="tx1">
                  <a:lumMod val="65000"/>
                  <a:lumOff val="35000"/>
                </a:schemeClr>
              </a:solidFill>
              <a:cs typeface="+mn-ea"/>
              <a:sym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47127" y="780978"/>
            <a:ext cx="2497745" cy="461665"/>
          </a:xfrm>
          <a:prstGeom prst="rect">
            <a:avLst/>
          </a:prstGeom>
          <a:solidFill>
            <a:schemeClr val="accent5">
              <a:lumMod val="50000"/>
            </a:schemeClr>
          </a:solidFill>
          <a:ln>
            <a:noFill/>
          </a:ln>
          <a:effectLst>
            <a:outerShdw blurRad="50800" dist="38100" dir="5400000" algn="t"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2400" dirty="0">
                <a:solidFill>
                  <a:schemeClr val="bg1"/>
                </a:solidFill>
                <a:cs typeface="+mn-ea"/>
                <a:sym typeface="+mn-lt"/>
              </a:rPr>
              <a:t>业务板块</a:t>
            </a:r>
            <a:endParaRPr lang="zh-CN" altLang="en-US" sz="2400" dirty="0">
              <a:solidFill>
                <a:schemeClr val="bg1"/>
              </a:solidFill>
              <a:cs typeface="+mn-ea"/>
              <a:sym typeface="+mn-lt"/>
            </a:endParaRPr>
          </a:p>
        </p:txBody>
      </p:sp>
      <p:grpSp>
        <p:nvGrpSpPr>
          <p:cNvPr id="23" name="组合 22"/>
          <p:cNvGrpSpPr/>
          <p:nvPr/>
        </p:nvGrpSpPr>
        <p:grpSpPr>
          <a:xfrm>
            <a:off x="1952411" y="2312775"/>
            <a:ext cx="900548" cy="900548"/>
            <a:chOff x="2505053" y="2080547"/>
            <a:chExt cx="900548" cy="900548"/>
          </a:xfrm>
        </p:grpSpPr>
        <p:sp>
          <p:nvSpPr>
            <p:cNvPr id="3" name="圆角矩形 3"/>
            <p:cNvSpPr>
              <a:spLocks noChangeAspect="1"/>
            </p:cNvSpPr>
            <p:nvPr/>
          </p:nvSpPr>
          <p:spPr bwMode="auto">
            <a:xfrm>
              <a:off x="2505053" y="2080547"/>
              <a:ext cx="900548" cy="900548"/>
            </a:xfrm>
            <a:prstGeom prst="roundRect">
              <a:avLst>
                <a:gd name="adj" fmla="val 16667"/>
              </a:avLst>
            </a:prstGeom>
            <a:solidFill>
              <a:schemeClr val="accent5">
                <a:lumMod val="50000"/>
              </a:schemeClr>
            </a:solidFill>
            <a:ln w="19050" cmpd="sng">
              <a:solidFill>
                <a:schemeClr val="bg1"/>
              </a:solidFill>
              <a:round/>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latin typeface="+mn-lt"/>
                <a:ea typeface="+mn-ea"/>
                <a:cs typeface="+mn-ea"/>
                <a:sym typeface="+mn-lt"/>
              </a:endParaRPr>
            </a:p>
          </p:txBody>
        </p:sp>
        <p:sp>
          <p:nvSpPr>
            <p:cNvPr id="7" name="KSO_Shape"/>
            <p:cNvSpPr>
              <a:spLocks noChangeAspect="1"/>
            </p:cNvSpPr>
            <p:nvPr/>
          </p:nvSpPr>
          <p:spPr bwMode="auto">
            <a:xfrm>
              <a:off x="2654703" y="2232845"/>
              <a:ext cx="601249" cy="595951"/>
            </a:xfrm>
            <a:custGeom>
              <a:avLst/>
              <a:gdLst>
                <a:gd name="T0" fmla="*/ 1420802 w 2262188"/>
                <a:gd name="T1" fmla="*/ 2155372 h 2241550"/>
                <a:gd name="T2" fmla="*/ 0 w 2262188"/>
                <a:gd name="T3" fmla="*/ 1901959 h 2241550"/>
                <a:gd name="T4" fmla="*/ 966787 w 2262188"/>
                <a:gd name="T5" fmla="*/ 2002745 h 2241550"/>
                <a:gd name="T6" fmla="*/ 463550 w 2262188"/>
                <a:gd name="T7" fmla="*/ 1799189 h 2241550"/>
                <a:gd name="T8" fmla="*/ 1920875 w 2262188"/>
                <a:gd name="T9" fmla="*/ 1721932 h 2241550"/>
                <a:gd name="T10" fmla="*/ 1920875 w 2262188"/>
                <a:gd name="T11" fmla="*/ 1643063 h 2241550"/>
                <a:gd name="T12" fmla="*/ 1920875 w 2262188"/>
                <a:gd name="T13" fmla="*/ 1520825 h 2241550"/>
                <a:gd name="T14" fmla="*/ 1437365 w 2262188"/>
                <a:gd name="T15" fmla="*/ 1781511 h 2241550"/>
                <a:gd name="T16" fmla="*/ 0 w 2262188"/>
                <a:gd name="T17" fmla="*/ 1470217 h 2241550"/>
                <a:gd name="T18" fmla="*/ 1304860 w 2262188"/>
                <a:gd name="T19" fmla="*/ 1658938 h 2241550"/>
                <a:gd name="T20" fmla="*/ 1333924 w 2262188"/>
                <a:gd name="T21" fmla="*/ 1648052 h 2241550"/>
                <a:gd name="T22" fmla="*/ 1395684 w 2262188"/>
                <a:gd name="T23" fmla="*/ 1641022 h 2241550"/>
                <a:gd name="T24" fmla="*/ 1448362 w 2262188"/>
                <a:gd name="T25" fmla="*/ 1646011 h 2241550"/>
                <a:gd name="T26" fmla="*/ 1677920 w 2262188"/>
                <a:gd name="T27" fmla="*/ 1506991 h 2241550"/>
                <a:gd name="T28" fmla="*/ 1657031 w 2262188"/>
                <a:gd name="T29" fmla="*/ 1492023 h 2241550"/>
                <a:gd name="T30" fmla="*/ 1654306 w 2262188"/>
                <a:gd name="T31" fmla="*/ 1479097 h 2241550"/>
                <a:gd name="T32" fmla="*/ 1663843 w 2262188"/>
                <a:gd name="T33" fmla="*/ 1466170 h 2241550"/>
                <a:gd name="T34" fmla="*/ 995838 w 2262188"/>
                <a:gd name="T35" fmla="*/ 1258888 h 2241550"/>
                <a:gd name="T36" fmla="*/ 489738 w 2262188"/>
                <a:gd name="T37" fmla="*/ 1130300 h 2241550"/>
                <a:gd name="T38" fmla="*/ 594035 w 2262188"/>
                <a:gd name="T39" fmla="*/ 1213404 h 2241550"/>
                <a:gd name="T40" fmla="*/ 555491 w 2262188"/>
                <a:gd name="T41" fmla="*/ 1222487 h 2241550"/>
                <a:gd name="T42" fmla="*/ 486564 w 2262188"/>
                <a:gd name="T43" fmla="*/ 1223168 h 2241550"/>
                <a:gd name="T44" fmla="*/ 211086 w 2262188"/>
                <a:gd name="T45" fmla="*/ 1351684 h 2241550"/>
                <a:gd name="T46" fmla="*/ 251218 w 2262188"/>
                <a:gd name="T47" fmla="*/ 1368941 h 2241550"/>
                <a:gd name="T48" fmla="*/ 259153 w 2262188"/>
                <a:gd name="T49" fmla="*/ 1381429 h 2241550"/>
                <a:gd name="T50" fmla="*/ 255072 w 2262188"/>
                <a:gd name="T51" fmla="*/ 1394599 h 2241550"/>
                <a:gd name="T52" fmla="*/ 240561 w 2262188"/>
                <a:gd name="T53" fmla="*/ 1405498 h 2241550"/>
                <a:gd name="T54" fmla="*/ 810075 w 2262188"/>
                <a:gd name="T55" fmla="*/ 1021049 h 2241550"/>
                <a:gd name="T56" fmla="*/ 341312 w 2262188"/>
                <a:gd name="T57" fmla="*/ 771297 h 2241550"/>
                <a:gd name="T58" fmla="*/ 2262188 w 2262188"/>
                <a:gd name="T59" fmla="*/ 687389 h 2241550"/>
                <a:gd name="T60" fmla="*/ 830949 w 2262188"/>
                <a:gd name="T61" fmla="*/ 982664 h 2241550"/>
                <a:gd name="T62" fmla="*/ 1797050 w 2262188"/>
                <a:gd name="T63" fmla="*/ 752476 h 2241550"/>
                <a:gd name="T64" fmla="*/ 1295400 w 2262188"/>
                <a:gd name="T65" fmla="*/ 660174 h 2241550"/>
                <a:gd name="T66" fmla="*/ 2262188 w 2262188"/>
                <a:gd name="T67" fmla="*/ 462607 h 2241550"/>
                <a:gd name="T68" fmla="*/ 824823 w 2262188"/>
                <a:gd name="T69" fmla="*/ 651157 h 2241550"/>
                <a:gd name="T70" fmla="*/ 341312 w 2262188"/>
                <a:gd name="T71" fmla="*/ 390526 h 2241550"/>
                <a:gd name="T72" fmla="*/ 786730 w 2262188"/>
                <a:gd name="T73" fmla="*/ 233363 h 2241550"/>
                <a:gd name="T74" fmla="*/ 600403 w 2262188"/>
                <a:gd name="T75" fmla="*/ 336703 h 2241550"/>
                <a:gd name="T76" fmla="*/ 608110 w 2262188"/>
                <a:gd name="T77" fmla="*/ 349677 h 2241550"/>
                <a:gd name="T78" fmla="*/ 603350 w 2262188"/>
                <a:gd name="T79" fmla="*/ 362651 h 2241550"/>
                <a:gd name="T80" fmla="*/ 576602 w 2262188"/>
                <a:gd name="T81" fmla="*/ 378585 h 2241550"/>
                <a:gd name="T82" fmla="*/ 820278 w 2262188"/>
                <a:gd name="T83" fmla="*/ 514246 h 2241550"/>
                <a:gd name="T84" fmla="*/ 878761 w 2262188"/>
                <a:gd name="T85" fmla="*/ 510831 h 2241550"/>
                <a:gd name="T86" fmla="*/ 932710 w 2262188"/>
                <a:gd name="T87" fmla="*/ 519026 h 2241550"/>
                <a:gd name="T88" fmla="*/ 1216508 w 2262188"/>
                <a:gd name="T89" fmla="*/ 466218 h 2241550"/>
                <a:gd name="T90" fmla="*/ 1749425 w 2262188"/>
                <a:gd name="T91" fmla="*/ 883986 h 2241550"/>
                <a:gd name="T92" fmla="*/ 1798297 w 2262188"/>
                <a:gd name="T93" fmla="*/ 374650 h 2241550"/>
                <a:gd name="T94" fmla="*/ 2012784 w 2262188"/>
                <a:gd name="T95" fmla="*/ 269585 h 2241550"/>
                <a:gd name="T96" fmla="*/ 2003262 w 2262188"/>
                <a:gd name="T97" fmla="*/ 256650 h 2241550"/>
                <a:gd name="T98" fmla="*/ 2006209 w 2262188"/>
                <a:gd name="T99" fmla="*/ 243943 h 2241550"/>
                <a:gd name="T100" fmla="*/ 2027068 w 2262188"/>
                <a:gd name="T101" fmla="*/ 228966 h 2241550"/>
                <a:gd name="T102" fmla="*/ 1797843 w 2262188"/>
                <a:gd name="T103" fmla="*/ 89635 h 2241550"/>
                <a:gd name="T104" fmla="*/ 1745015 w 2262188"/>
                <a:gd name="T105" fmla="*/ 94400 h 2241550"/>
                <a:gd name="T106" fmla="*/ 1683571 w 2262188"/>
                <a:gd name="T107" fmla="*/ 87820 h 2241550"/>
                <a:gd name="T108" fmla="*/ 1651602 w 2262188"/>
                <a:gd name="T109" fmla="*/ 75112 h 224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2188" h="2241550">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cs typeface="+mn-ea"/>
                <a:sym typeface="+mn-lt"/>
              </a:endParaRPr>
            </a:p>
          </p:txBody>
        </p:sp>
      </p:grpSp>
      <p:grpSp>
        <p:nvGrpSpPr>
          <p:cNvPr id="22" name="组合 21"/>
          <p:cNvGrpSpPr/>
          <p:nvPr/>
        </p:nvGrpSpPr>
        <p:grpSpPr>
          <a:xfrm>
            <a:off x="4523185" y="2312775"/>
            <a:ext cx="900548" cy="900548"/>
            <a:chOff x="4628709" y="2080547"/>
            <a:chExt cx="900548" cy="900548"/>
          </a:xfrm>
        </p:grpSpPr>
        <p:sp>
          <p:nvSpPr>
            <p:cNvPr id="4" name="圆角矩形 5"/>
            <p:cNvSpPr>
              <a:spLocks noChangeAspect="1"/>
            </p:cNvSpPr>
            <p:nvPr/>
          </p:nvSpPr>
          <p:spPr bwMode="auto">
            <a:xfrm>
              <a:off x="4628709" y="2080547"/>
              <a:ext cx="900548" cy="900548"/>
            </a:xfrm>
            <a:prstGeom prst="roundRect">
              <a:avLst>
                <a:gd name="adj" fmla="val 16667"/>
              </a:avLst>
            </a:prstGeom>
            <a:solidFill>
              <a:schemeClr val="accent5">
                <a:lumMod val="50000"/>
              </a:schemeClr>
            </a:solidFill>
            <a:ln w="19050" cmpd="sng">
              <a:solidFill>
                <a:schemeClr val="bg1"/>
              </a:solidFill>
              <a:round/>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latin typeface="+mn-lt"/>
                <a:ea typeface="+mn-ea"/>
                <a:cs typeface="+mn-ea"/>
                <a:sym typeface="+mn-lt"/>
              </a:endParaRPr>
            </a:p>
          </p:txBody>
        </p:sp>
        <p:sp>
          <p:nvSpPr>
            <p:cNvPr id="8" name="KSO_Shape"/>
            <p:cNvSpPr>
              <a:spLocks noChangeAspect="1"/>
            </p:cNvSpPr>
            <p:nvPr/>
          </p:nvSpPr>
          <p:spPr bwMode="auto">
            <a:xfrm>
              <a:off x="4857819" y="2231521"/>
              <a:ext cx="441004" cy="601248"/>
            </a:xfrm>
            <a:custGeom>
              <a:avLst/>
              <a:gdLst>
                <a:gd name="T0" fmla="*/ 659720 w 1122363"/>
                <a:gd name="T1" fmla="*/ 1061049 h 1531938"/>
                <a:gd name="T2" fmla="*/ 657679 w 1122363"/>
                <a:gd name="T3" fmla="*/ 1105186 h 1531938"/>
                <a:gd name="T4" fmla="*/ 613002 w 1122363"/>
                <a:gd name="T5" fmla="*/ 1132121 h 1531938"/>
                <a:gd name="T6" fmla="*/ 496276 w 1122363"/>
                <a:gd name="T7" fmla="*/ 860262 h 1531938"/>
                <a:gd name="T8" fmla="*/ 478065 w 1122363"/>
                <a:gd name="T9" fmla="*/ 820434 h 1531938"/>
                <a:gd name="T10" fmla="*/ 495593 w 1122363"/>
                <a:gd name="T11" fmla="*/ 792738 h 1531938"/>
                <a:gd name="T12" fmla="*/ 513236 w 1122363"/>
                <a:gd name="T13" fmla="*/ 692440 h 1531938"/>
                <a:gd name="T14" fmla="*/ 428226 w 1122363"/>
                <a:gd name="T15" fmla="*/ 723969 h 1531938"/>
                <a:gd name="T16" fmla="*/ 379486 w 1122363"/>
                <a:gd name="T17" fmla="*/ 771377 h 1531938"/>
                <a:gd name="T18" fmla="*/ 359537 w 1122363"/>
                <a:gd name="T19" fmla="*/ 859614 h 1531938"/>
                <a:gd name="T20" fmla="*/ 388554 w 1122363"/>
                <a:gd name="T21" fmla="*/ 929250 h 1531938"/>
                <a:gd name="T22" fmla="*/ 452482 w 1122363"/>
                <a:gd name="T23" fmla="*/ 975751 h 1531938"/>
                <a:gd name="T24" fmla="*/ 515503 w 1122363"/>
                <a:gd name="T25" fmla="*/ 1131583 h 1531938"/>
                <a:gd name="T26" fmla="*/ 419611 w 1122363"/>
                <a:gd name="T27" fmla="*/ 1093929 h 1531938"/>
                <a:gd name="T28" fmla="*/ 452255 w 1122363"/>
                <a:gd name="T29" fmla="*/ 1208705 h 1531938"/>
                <a:gd name="T30" fmla="*/ 616608 w 1122363"/>
                <a:gd name="T31" fmla="*/ 1227305 h 1531938"/>
                <a:gd name="T32" fmla="*/ 701392 w 1122363"/>
                <a:gd name="T33" fmla="*/ 1200993 h 1531938"/>
                <a:gd name="T34" fmla="*/ 755799 w 1122363"/>
                <a:gd name="T35" fmla="*/ 1155627 h 1531938"/>
                <a:gd name="T36" fmla="*/ 783682 w 1122363"/>
                <a:gd name="T37" fmla="*/ 1087805 h 1531938"/>
                <a:gd name="T38" fmla="*/ 769174 w 1122363"/>
                <a:gd name="T39" fmla="*/ 1001156 h 1531938"/>
                <a:gd name="T40" fmla="*/ 693004 w 1122363"/>
                <a:gd name="T41" fmla="*/ 932199 h 1531938"/>
                <a:gd name="T42" fmla="*/ 624543 w 1122363"/>
                <a:gd name="T43" fmla="*/ 792018 h 1531938"/>
                <a:gd name="T44" fmla="*/ 756025 w 1122363"/>
                <a:gd name="T45" fmla="*/ 858933 h 1531938"/>
                <a:gd name="T46" fmla="*/ 653106 w 1122363"/>
                <a:gd name="T47" fmla="*/ 698791 h 1531938"/>
                <a:gd name="T48" fmla="*/ 617515 w 1122363"/>
                <a:gd name="T49" fmla="*/ 373743 h 1531938"/>
                <a:gd name="T50" fmla="*/ 768267 w 1122363"/>
                <a:gd name="T51" fmla="*/ 414573 h 1531938"/>
                <a:gd name="T52" fmla="*/ 889095 w 1122363"/>
                <a:gd name="T53" fmla="*/ 508707 h 1531938"/>
                <a:gd name="T54" fmla="*/ 986347 w 1122363"/>
                <a:gd name="T55" fmla="*/ 659549 h 1531938"/>
                <a:gd name="T56" fmla="*/ 1066143 w 1122363"/>
                <a:gd name="T57" fmla="*/ 870048 h 1531938"/>
                <a:gd name="T58" fmla="*/ 1122136 w 1122363"/>
                <a:gd name="T59" fmla="*/ 1120922 h 1531938"/>
                <a:gd name="T60" fmla="*/ 1088812 w 1122363"/>
                <a:gd name="T61" fmla="*/ 1284920 h 1531938"/>
                <a:gd name="T62" fmla="*/ 987253 w 1122363"/>
                <a:gd name="T63" fmla="*/ 1407408 h 1531938"/>
                <a:gd name="T64" fmla="*/ 836275 w 1122363"/>
                <a:gd name="T65" fmla="*/ 1488160 h 1531938"/>
                <a:gd name="T66" fmla="*/ 653786 w 1122363"/>
                <a:gd name="T67" fmla="*/ 1527401 h 1531938"/>
                <a:gd name="T68" fmla="*/ 459056 w 1122363"/>
                <a:gd name="T69" fmla="*/ 1525133 h 1531938"/>
                <a:gd name="T70" fmla="*/ 274754 w 1122363"/>
                <a:gd name="T71" fmla="*/ 1477952 h 1531938"/>
                <a:gd name="T72" fmla="*/ 122868 w 1122363"/>
                <a:gd name="T73" fmla="*/ 1387674 h 1531938"/>
                <a:gd name="T74" fmla="*/ 25163 w 1122363"/>
                <a:gd name="T75" fmla="*/ 1257020 h 1531938"/>
                <a:gd name="T76" fmla="*/ 2947 w 1122363"/>
                <a:gd name="T77" fmla="*/ 1087805 h 1531938"/>
                <a:gd name="T78" fmla="*/ 101785 w 1122363"/>
                <a:gd name="T79" fmla="*/ 770469 h 1531938"/>
                <a:gd name="T80" fmla="*/ 185436 w 1122363"/>
                <a:gd name="T81" fmla="*/ 597625 h 1531938"/>
                <a:gd name="T82" fmla="*/ 291076 w 1122363"/>
                <a:gd name="T83" fmla="*/ 468105 h 1531938"/>
                <a:gd name="T84" fmla="*/ 429359 w 1122363"/>
                <a:gd name="T85" fmla="*/ 390529 h 1531938"/>
                <a:gd name="T86" fmla="*/ 479174 w 1122363"/>
                <a:gd name="T87" fmla="*/ 1591 h 1531938"/>
                <a:gd name="T88" fmla="*/ 551894 w 1122363"/>
                <a:gd name="T89" fmla="*/ 29995 h 1531938"/>
                <a:gd name="T90" fmla="*/ 625293 w 1122363"/>
                <a:gd name="T91" fmla="*/ 25905 h 1531938"/>
                <a:gd name="T92" fmla="*/ 709340 w 1122363"/>
                <a:gd name="T93" fmla="*/ 227 h 1531938"/>
                <a:gd name="T94" fmla="*/ 758726 w 1122363"/>
                <a:gd name="T95" fmla="*/ 27496 h 1531938"/>
                <a:gd name="T96" fmla="*/ 796785 w 1122363"/>
                <a:gd name="T97" fmla="*/ 126571 h 1531938"/>
                <a:gd name="T98" fmla="*/ 842547 w 1122363"/>
                <a:gd name="T99" fmla="*/ 132706 h 1531938"/>
                <a:gd name="T100" fmla="*/ 877887 w 1122363"/>
                <a:gd name="T101" fmla="*/ 128389 h 1531938"/>
                <a:gd name="T102" fmla="*/ 854327 w 1122363"/>
                <a:gd name="T103" fmla="*/ 210421 h 1531938"/>
                <a:gd name="T104" fmla="*/ 786364 w 1122363"/>
                <a:gd name="T105" fmla="*/ 279955 h 1531938"/>
                <a:gd name="T106" fmla="*/ 671961 w 1122363"/>
                <a:gd name="T107" fmla="*/ 339492 h 1531938"/>
                <a:gd name="T108" fmla="*/ 528333 w 1122363"/>
                <a:gd name="T109" fmla="*/ 325403 h 1531938"/>
                <a:gd name="T110" fmla="*/ 445646 w 1122363"/>
                <a:gd name="T111" fmla="*/ 337219 h 1531938"/>
                <a:gd name="T112" fmla="*/ 251726 w 1122363"/>
                <a:gd name="T113" fmla="*/ 176563 h 1531938"/>
                <a:gd name="T114" fmla="*/ 329656 w 1122363"/>
                <a:gd name="T115" fmla="*/ 137024 h 1531938"/>
                <a:gd name="T116" fmla="*/ 389916 w 1122363"/>
                <a:gd name="T117" fmla="*/ 127934 h 1531938"/>
                <a:gd name="T118" fmla="*/ 417101 w 1122363"/>
                <a:gd name="T119" fmla="*/ 43857 h 153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cs typeface="+mn-ea"/>
                <a:sym typeface="+mn-lt"/>
              </a:endParaRPr>
            </a:p>
          </p:txBody>
        </p:sp>
      </p:grpSp>
      <p:grpSp>
        <p:nvGrpSpPr>
          <p:cNvPr id="21" name="组合 20"/>
          <p:cNvGrpSpPr/>
          <p:nvPr/>
        </p:nvGrpSpPr>
        <p:grpSpPr>
          <a:xfrm>
            <a:off x="7073260" y="2312775"/>
            <a:ext cx="900548" cy="900548"/>
            <a:chOff x="6697322" y="2080547"/>
            <a:chExt cx="900548" cy="900548"/>
          </a:xfrm>
        </p:grpSpPr>
        <p:sp>
          <p:nvSpPr>
            <p:cNvPr id="6" name="圆角矩形 8"/>
            <p:cNvSpPr>
              <a:spLocks noChangeAspect="1"/>
            </p:cNvSpPr>
            <p:nvPr/>
          </p:nvSpPr>
          <p:spPr bwMode="auto">
            <a:xfrm>
              <a:off x="6697322" y="2080547"/>
              <a:ext cx="900548" cy="900548"/>
            </a:xfrm>
            <a:prstGeom prst="roundRect">
              <a:avLst>
                <a:gd name="adj" fmla="val 16667"/>
              </a:avLst>
            </a:prstGeom>
            <a:solidFill>
              <a:schemeClr val="accent5">
                <a:lumMod val="50000"/>
              </a:schemeClr>
            </a:solidFill>
            <a:ln w="19050" cmpd="sng">
              <a:solidFill>
                <a:schemeClr val="bg1"/>
              </a:solidFill>
              <a:round/>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latin typeface="+mn-lt"/>
                <a:ea typeface="+mn-ea"/>
                <a:cs typeface="+mn-ea"/>
                <a:sym typeface="+mn-lt"/>
              </a:endParaRPr>
            </a:p>
          </p:txBody>
        </p:sp>
        <p:sp>
          <p:nvSpPr>
            <p:cNvPr id="9" name="KSO_Shape"/>
            <p:cNvSpPr>
              <a:spLocks noChangeAspect="1"/>
            </p:cNvSpPr>
            <p:nvPr/>
          </p:nvSpPr>
          <p:spPr bwMode="auto">
            <a:xfrm>
              <a:off x="6925108" y="2228873"/>
              <a:ext cx="444977" cy="601248"/>
            </a:xfrm>
            <a:custGeom>
              <a:avLst/>
              <a:gdLst>
                <a:gd name="T0" fmla="*/ 1114659 w 1125538"/>
                <a:gd name="T1" fmla="*/ 1446451 h 1516063"/>
                <a:gd name="T2" fmla="*/ 1124632 w 1125538"/>
                <a:gd name="T3" fmla="*/ 1455581 h 1516063"/>
                <a:gd name="T4" fmla="*/ 1123952 w 1125538"/>
                <a:gd name="T5" fmla="*/ 1506706 h 1516063"/>
                <a:gd name="T6" fmla="*/ 1112619 w 1125538"/>
                <a:gd name="T7" fmla="*/ 1514922 h 1516063"/>
                <a:gd name="T8" fmla="*/ 14959 w 1125538"/>
                <a:gd name="T9" fmla="*/ 1515379 h 1516063"/>
                <a:gd name="T10" fmla="*/ 2720 w 1125538"/>
                <a:gd name="T11" fmla="*/ 1508075 h 1516063"/>
                <a:gd name="T12" fmla="*/ 453 w 1125538"/>
                <a:gd name="T13" fmla="*/ 1456950 h 1516063"/>
                <a:gd name="T14" fmla="*/ 9292 w 1125538"/>
                <a:gd name="T15" fmla="*/ 1447136 h 1516063"/>
                <a:gd name="T16" fmla="*/ 202628 w 1125538"/>
                <a:gd name="T17" fmla="*/ 1074964 h 1516063"/>
                <a:gd name="T18" fmla="*/ 218423 w 1125538"/>
                <a:gd name="T19" fmla="*/ 1080869 h 1516063"/>
                <a:gd name="T20" fmla="*/ 223838 w 1125538"/>
                <a:gd name="T21" fmla="*/ 1377473 h 1516063"/>
                <a:gd name="T22" fmla="*/ 216843 w 1125538"/>
                <a:gd name="T23" fmla="*/ 1389056 h 1516063"/>
                <a:gd name="T24" fmla="*/ 200146 w 1125538"/>
                <a:gd name="T25" fmla="*/ 1393825 h 1516063"/>
                <a:gd name="T26" fmla="*/ 8574 w 1125538"/>
                <a:gd name="T27" fmla="*/ 1390191 h 1516063"/>
                <a:gd name="T28" fmla="*/ 225 w 1125538"/>
                <a:gd name="T29" fmla="*/ 1379063 h 1516063"/>
                <a:gd name="T30" fmla="*/ 4287 w 1125538"/>
                <a:gd name="T31" fmla="*/ 1082005 h 1516063"/>
                <a:gd name="T32" fmla="*/ 18954 w 1125538"/>
                <a:gd name="T33" fmla="*/ 1075191 h 1516063"/>
                <a:gd name="T34" fmla="*/ 494553 w 1125538"/>
                <a:gd name="T35" fmla="*/ 906007 h 1516063"/>
                <a:gd name="T36" fmla="*/ 508443 w 1125538"/>
                <a:gd name="T37" fmla="*/ 918225 h 1516063"/>
                <a:gd name="T38" fmla="*/ 510720 w 1125538"/>
                <a:gd name="T39" fmla="*/ 1373688 h 1516063"/>
                <a:gd name="T40" fmla="*/ 500929 w 1125538"/>
                <a:gd name="T41" fmla="*/ 1389526 h 1516063"/>
                <a:gd name="T42" fmla="*/ 307154 w 1125538"/>
                <a:gd name="T43" fmla="*/ 1393599 h 1516063"/>
                <a:gd name="T44" fmla="*/ 291215 w 1125538"/>
                <a:gd name="T45" fmla="*/ 1384549 h 1516063"/>
                <a:gd name="T46" fmla="*/ 285750 w 1125538"/>
                <a:gd name="T47" fmla="*/ 930216 h 1516063"/>
                <a:gd name="T48" fmla="*/ 292581 w 1125538"/>
                <a:gd name="T49" fmla="*/ 912342 h 1516063"/>
                <a:gd name="T50" fmla="*/ 614065 w 1125538"/>
                <a:gd name="T51" fmla="*/ 754062 h 1516063"/>
                <a:gd name="T52" fmla="*/ 807605 w 1125538"/>
                <a:gd name="T53" fmla="*/ 758598 h 1516063"/>
                <a:gd name="T54" fmla="*/ 814388 w 1125538"/>
                <a:gd name="T55" fmla="*/ 776968 h 1516063"/>
                <a:gd name="T56" fmla="*/ 808962 w 1125538"/>
                <a:gd name="T57" fmla="*/ 1387929 h 1516063"/>
                <a:gd name="T58" fmla="*/ 790874 w 1125538"/>
                <a:gd name="T59" fmla="*/ 1393825 h 1516063"/>
                <a:gd name="T60" fmla="*/ 597559 w 1125538"/>
                <a:gd name="T61" fmla="*/ 1389290 h 1516063"/>
                <a:gd name="T62" fmla="*/ 590550 w 1125538"/>
                <a:gd name="T63" fmla="*/ 1370920 h 1516063"/>
                <a:gd name="T64" fmla="*/ 595977 w 1125538"/>
                <a:gd name="T65" fmla="*/ 759959 h 1516063"/>
                <a:gd name="T66" fmla="*/ 614065 w 1125538"/>
                <a:gd name="T67" fmla="*/ 754062 h 1516063"/>
                <a:gd name="T68" fmla="*/ 1117173 w 1125538"/>
                <a:gd name="T69" fmla="*/ 374198 h 1516063"/>
                <a:gd name="T70" fmla="*/ 1125538 w 1125538"/>
                <a:gd name="T71" fmla="*/ 395525 h 1516063"/>
                <a:gd name="T72" fmla="*/ 1121695 w 1125538"/>
                <a:gd name="T73" fmla="*/ 1383617 h 1516063"/>
                <a:gd name="T74" fmla="*/ 1106998 w 1125538"/>
                <a:gd name="T75" fmla="*/ 1390650 h 1516063"/>
                <a:gd name="T76" fmla="*/ 910292 w 1125538"/>
                <a:gd name="T77" fmla="*/ 1388381 h 1516063"/>
                <a:gd name="T78" fmla="*/ 901926 w 1125538"/>
                <a:gd name="T79" fmla="*/ 1366827 h 1516063"/>
                <a:gd name="T80" fmla="*/ 905544 w 1125538"/>
                <a:gd name="T81" fmla="*/ 378509 h 1516063"/>
                <a:gd name="T82" fmla="*/ 920466 w 1125538"/>
                <a:gd name="T83" fmla="*/ 371702 h 1516063"/>
                <a:gd name="T84" fmla="*/ 871862 w 1125538"/>
                <a:gd name="T85" fmla="*/ 250077 h 1516063"/>
                <a:gd name="T86" fmla="*/ 834181 w 1125538"/>
                <a:gd name="T87" fmla="*/ 369107 h 1516063"/>
                <a:gd name="T88" fmla="*/ 785151 w 1125538"/>
                <a:gd name="T89" fmla="*/ 471133 h 1516063"/>
                <a:gd name="T90" fmla="*/ 726588 w 1125538"/>
                <a:gd name="T91" fmla="*/ 557062 h 1516063"/>
                <a:gd name="T92" fmla="*/ 660533 w 1125538"/>
                <a:gd name="T93" fmla="*/ 628934 h 1516063"/>
                <a:gd name="T94" fmla="*/ 589258 w 1125538"/>
                <a:gd name="T95" fmla="*/ 687429 h 1516063"/>
                <a:gd name="T96" fmla="*/ 514351 w 1125538"/>
                <a:gd name="T97" fmla="*/ 733907 h 1516063"/>
                <a:gd name="T98" fmla="*/ 419015 w 1125538"/>
                <a:gd name="T99" fmla="*/ 777438 h 1516063"/>
                <a:gd name="T100" fmla="*/ 271244 w 1125538"/>
                <a:gd name="T101" fmla="*/ 819382 h 1516063"/>
                <a:gd name="T102" fmla="*/ 143448 w 1125538"/>
                <a:gd name="T103" fmla="*/ 835933 h 1516063"/>
                <a:gd name="T104" fmla="*/ 29499 w 1125538"/>
                <a:gd name="T105" fmla="*/ 836840 h 1516063"/>
                <a:gd name="T106" fmla="*/ 97823 w 1125538"/>
                <a:gd name="T107" fmla="*/ 823690 h 1516063"/>
                <a:gd name="T108" fmla="*/ 204055 w 1125538"/>
                <a:gd name="T109" fmla="*/ 801017 h 1516063"/>
                <a:gd name="T110" fmla="*/ 299618 w 1125538"/>
                <a:gd name="T111" fmla="*/ 770863 h 1516063"/>
                <a:gd name="T112" fmla="*/ 404715 w 1125538"/>
                <a:gd name="T113" fmla="*/ 724838 h 1516063"/>
                <a:gd name="T114" fmla="*/ 542725 w 1125538"/>
                <a:gd name="T115" fmla="*/ 635962 h 1516063"/>
                <a:gd name="T116" fmla="*/ 647822 w 1125538"/>
                <a:gd name="T117" fmla="*/ 535296 h 1516063"/>
                <a:gd name="T118" fmla="*/ 724091 w 1125538"/>
                <a:gd name="T119" fmla="*/ 431683 h 1516063"/>
                <a:gd name="T120" fmla="*/ 776299 w 1125538"/>
                <a:gd name="T121" fmla="*/ 333285 h 1516063"/>
                <a:gd name="T122" fmla="*/ 814206 w 1125538"/>
                <a:gd name="T123" fmla="*/ 229445 h 1516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5538" h="1516063">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cs typeface="+mn-ea"/>
                <a:sym typeface="+mn-lt"/>
              </a:endParaRPr>
            </a:p>
          </p:txBody>
        </p:sp>
      </p:grpSp>
      <p:grpSp>
        <p:nvGrpSpPr>
          <p:cNvPr id="20" name="组合 19"/>
          <p:cNvGrpSpPr/>
          <p:nvPr/>
        </p:nvGrpSpPr>
        <p:grpSpPr>
          <a:xfrm>
            <a:off x="9531430" y="2312775"/>
            <a:ext cx="900548" cy="900548"/>
            <a:chOff x="8767259" y="2080547"/>
            <a:chExt cx="900548" cy="900548"/>
          </a:xfrm>
        </p:grpSpPr>
        <p:sp>
          <p:nvSpPr>
            <p:cNvPr id="5" name="圆角矩形 7"/>
            <p:cNvSpPr>
              <a:spLocks noChangeAspect="1"/>
            </p:cNvSpPr>
            <p:nvPr/>
          </p:nvSpPr>
          <p:spPr bwMode="auto">
            <a:xfrm>
              <a:off x="8767259" y="2080547"/>
              <a:ext cx="900548" cy="900548"/>
            </a:xfrm>
            <a:prstGeom prst="roundRect">
              <a:avLst>
                <a:gd name="adj" fmla="val 16667"/>
              </a:avLst>
            </a:prstGeom>
            <a:solidFill>
              <a:schemeClr val="accent5">
                <a:lumMod val="50000"/>
              </a:schemeClr>
            </a:solidFill>
            <a:ln w="19050" cmpd="sng">
              <a:solidFill>
                <a:schemeClr val="bg1"/>
              </a:solidFill>
              <a:round/>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latin typeface="+mn-lt"/>
                <a:ea typeface="+mn-ea"/>
                <a:cs typeface="+mn-ea"/>
                <a:sym typeface="+mn-lt"/>
              </a:endParaRPr>
            </a:p>
          </p:txBody>
        </p:sp>
        <p:sp>
          <p:nvSpPr>
            <p:cNvPr id="10" name="KSO_Shape"/>
            <p:cNvSpPr>
              <a:spLocks noChangeAspect="1"/>
            </p:cNvSpPr>
            <p:nvPr/>
          </p:nvSpPr>
          <p:spPr bwMode="auto">
            <a:xfrm>
              <a:off x="8918233" y="2228873"/>
              <a:ext cx="597276" cy="601248"/>
            </a:xfrm>
            <a:custGeom>
              <a:avLst/>
              <a:gdLst>
                <a:gd name="T0" fmla="*/ 1295082 w 2109787"/>
                <a:gd name="T1" fmla="*/ 1930537 h 2125662"/>
                <a:gd name="T2" fmla="*/ 1378267 w 2109787"/>
                <a:gd name="T3" fmla="*/ 1684248 h 2125662"/>
                <a:gd name="T4" fmla="*/ 1361122 w 2109787"/>
                <a:gd name="T5" fmla="*/ 1545055 h 2125662"/>
                <a:gd name="T6" fmla="*/ 1566862 w 2109787"/>
                <a:gd name="T7" fmla="*/ 1567300 h 2125662"/>
                <a:gd name="T8" fmla="*/ 1528445 w 2109787"/>
                <a:gd name="T9" fmla="*/ 2041129 h 2125662"/>
                <a:gd name="T10" fmla="*/ 1651000 w 2109787"/>
                <a:gd name="T11" fmla="*/ 1844733 h 2125662"/>
                <a:gd name="T12" fmla="*/ 1901190 w 2109787"/>
                <a:gd name="T13" fmla="*/ 1450988 h 2125662"/>
                <a:gd name="T14" fmla="*/ 2088197 w 2109787"/>
                <a:gd name="T15" fmla="*/ 1575563 h 2125662"/>
                <a:gd name="T16" fmla="*/ 2077720 w 2109787"/>
                <a:gd name="T17" fmla="*/ 2010939 h 2125662"/>
                <a:gd name="T18" fmla="*/ 1755457 w 2109787"/>
                <a:gd name="T19" fmla="*/ 2109455 h 2125662"/>
                <a:gd name="T20" fmla="*/ 1116012 w 2109787"/>
                <a:gd name="T21" fmla="*/ 2102146 h 2125662"/>
                <a:gd name="T22" fmla="*/ 824229 w 2109787"/>
                <a:gd name="T23" fmla="*/ 1996956 h 2125662"/>
                <a:gd name="T24" fmla="*/ 842327 w 2109787"/>
                <a:gd name="T25" fmla="*/ 1547597 h 2125662"/>
                <a:gd name="T26" fmla="*/ 1079500 w 2109787"/>
                <a:gd name="T27" fmla="*/ 1446221 h 2125662"/>
                <a:gd name="T28" fmla="*/ 1156856 w 2109787"/>
                <a:gd name="T29" fmla="*/ 894212 h 2125662"/>
                <a:gd name="T30" fmla="*/ 1181274 w 2109787"/>
                <a:gd name="T31" fmla="*/ 1123523 h 2125662"/>
                <a:gd name="T32" fmla="*/ 1403890 w 2109787"/>
                <a:gd name="T33" fmla="*/ 1350929 h 2125662"/>
                <a:gd name="T34" fmla="*/ 1555473 w 2109787"/>
                <a:gd name="T35" fmla="*/ 1330602 h 2125662"/>
                <a:gd name="T36" fmla="*/ 1746695 w 2109787"/>
                <a:gd name="T37" fmla="*/ 1088269 h 2125662"/>
                <a:gd name="T38" fmla="*/ 1634435 w 2109787"/>
                <a:gd name="T39" fmla="*/ 939629 h 2125662"/>
                <a:gd name="T40" fmla="*/ 1329051 w 2109787"/>
                <a:gd name="T41" fmla="*/ 834184 h 2125662"/>
                <a:gd name="T42" fmla="*/ 1487609 w 2109787"/>
                <a:gd name="T43" fmla="*/ 501650 h 2125662"/>
                <a:gd name="T44" fmla="*/ 1685808 w 2109787"/>
                <a:gd name="T45" fmla="*/ 588039 h 2125662"/>
                <a:gd name="T46" fmla="*/ 1817729 w 2109787"/>
                <a:gd name="T47" fmla="*/ 779556 h 2125662"/>
                <a:gd name="T48" fmla="*/ 1848490 w 2109787"/>
                <a:gd name="T49" fmla="*/ 1036817 h 2125662"/>
                <a:gd name="T50" fmla="*/ 1748915 w 2109787"/>
                <a:gd name="T51" fmla="*/ 1271528 h 2125662"/>
                <a:gd name="T52" fmla="*/ 1576403 w 2109787"/>
                <a:gd name="T53" fmla="*/ 1417309 h 2125662"/>
                <a:gd name="T54" fmla="*/ 1403573 w 2109787"/>
                <a:gd name="T55" fmla="*/ 1442082 h 2125662"/>
                <a:gd name="T56" fmla="*/ 1224085 w 2109787"/>
                <a:gd name="T57" fmla="*/ 1336319 h 2125662"/>
                <a:gd name="T58" fmla="*/ 1088992 w 2109787"/>
                <a:gd name="T59" fmla="*/ 1130193 h 2125662"/>
                <a:gd name="T60" fmla="*/ 1072185 w 2109787"/>
                <a:gd name="T61" fmla="*/ 867850 h 2125662"/>
                <a:gd name="T62" fmla="*/ 1171443 w 2109787"/>
                <a:gd name="T63" fmla="*/ 647432 h 2125662"/>
                <a:gd name="T64" fmla="*/ 1349029 w 2109787"/>
                <a:gd name="T65" fmla="*/ 518483 h 2125662"/>
                <a:gd name="T66" fmla="*/ 894842 w 2109787"/>
                <a:gd name="T67" fmla="*/ 389721 h 2125662"/>
                <a:gd name="T68" fmla="*/ 783863 w 2109787"/>
                <a:gd name="T69" fmla="*/ 461707 h 2125662"/>
                <a:gd name="T70" fmla="*/ 646249 w 2109787"/>
                <a:gd name="T71" fmla="*/ 519107 h 2125662"/>
                <a:gd name="T72" fmla="*/ 649737 w 2109787"/>
                <a:gd name="T73" fmla="*/ 631367 h 2125662"/>
                <a:gd name="T74" fmla="*/ 859963 w 2109787"/>
                <a:gd name="T75" fmla="*/ 751873 h 2125662"/>
                <a:gd name="T76" fmla="*/ 989016 w 2109787"/>
                <a:gd name="T77" fmla="*/ 914873 h 2125662"/>
                <a:gd name="T78" fmla="*/ 926551 w 2109787"/>
                <a:gd name="T79" fmla="*/ 1110219 h 2125662"/>
                <a:gd name="T80" fmla="*/ 637054 w 2109787"/>
                <a:gd name="T81" fmla="*/ 1172057 h 2125662"/>
                <a:gd name="T82" fmla="*/ 648152 w 2109787"/>
                <a:gd name="T83" fmla="*/ 1081995 h 2125662"/>
                <a:gd name="T84" fmla="*/ 837450 w 2109787"/>
                <a:gd name="T85" fmla="*/ 1055674 h 2125662"/>
                <a:gd name="T86" fmla="*/ 874549 w 2109787"/>
                <a:gd name="T87" fmla="*/ 927557 h 2125662"/>
                <a:gd name="T88" fmla="*/ 734081 w 2109787"/>
                <a:gd name="T89" fmla="*/ 811174 h 2125662"/>
                <a:gd name="T90" fmla="*/ 535588 w 2109787"/>
                <a:gd name="T91" fmla="*/ 662762 h 2125662"/>
                <a:gd name="T92" fmla="*/ 561905 w 2109787"/>
                <a:gd name="T93" fmla="*/ 464879 h 2125662"/>
                <a:gd name="T94" fmla="*/ 832750 w 2109787"/>
                <a:gd name="T95" fmla="*/ 1588 h 2125662"/>
                <a:gd name="T96" fmla="*/ 1300854 w 2109787"/>
                <a:gd name="T97" fmla="*/ 193714 h 2125662"/>
                <a:gd name="T98" fmla="*/ 1132654 w 2109787"/>
                <a:gd name="T99" fmla="*/ 241031 h 2125662"/>
                <a:gd name="T100" fmla="*/ 735320 w 2109787"/>
                <a:gd name="T101" fmla="*/ 141316 h 2125662"/>
                <a:gd name="T102" fmla="*/ 411297 w 2109787"/>
                <a:gd name="T103" fmla="*/ 258815 h 2125662"/>
                <a:gd name="T104" fmla="*/ 196445 w 2109787"/>
                <a:gd name="T105" fmla="*/ 520171 h 2125662"/>
                <a:gd name="T106" fmla="*/ 143129 w 2109787"/>
                <a:gd name="T107" fmla="*/ 858378 h 2125662"/>
                <a:gd name="T108" fmla="*/ 247857 w 2109787"/>
                <a:gd name="T109" fmla="*/ 1145456 h 2125662"/>
                <a:gd name="T110" fmla="*/ 469056 w 2109787"/>
                <a:gd name="T111" fmla="*/ 1349968 h 2125662"/>
                <a:gd name="T112" fmla="*/ 542684 w 2109787"/>
                <a:gd name="T113" fmla="*/ 1533202 h 2125662"/>
                <a:gd name="T114" fmla="*/ 227229 w 2109787"/>
                <a:gd name="T115" fmla="*/ 1339170 h 2125662"/>
                <a:gd name="T116" fmla="*/ 37131 w 2109787"/>
                <a:gd name="T117" fmla="*/ 1025417 h 2125662"/>
                <a:gd name="T118" fmla="*/ 15868 w 2109787"/>
                <a:gd name="T119" fmla="*/ 627508 h 2125662"/>
                <a:gd name="T120" fmla="*/ 204062 w 2109787"/>
                <a:gd name="T121" fmla="*/ 257545 h 2125662"/>
                <a:gd name="T122" fmla="*/ 551570 w 2109787"/>
                <a:gd name="T123" fmla="*/ 35567 h 2125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9787" h="2125662">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cs typeface="+mn-ea"/>
                <a:sym typeface="+mn-lt"/>
              </a:endParaRPr>
            </a:p>
          </p:txBody>
        </p:sp>
      </p:grpSp>
      <p:sp>
        <p:nvSpPr>
          <p:cNvPr id="11" name="文本框 10"/>
          <p:cNvSpPr txBox="1"/>
          <p:nvPr/>
        </p:nvSpPr>
        <p:spPr>
          <a:xfrm>
            <a:off x="1279463" y="3864199"/>
            <a:ext cx="2246445" cy="1610327"/>
          </a:xfrm>
          <a:prstGeom prst="rect">
            <a:avLst/>
          </a:prstGeom>
          <a:noFill/>
          <a:ln>
            <a:solidFill>
              <a:schemeClr val="accent5">
                <a:lumMod val="50000"/>
              </a:schemeClr>
            </a:solidFill>
            <a:prstDash val="solid"/>
          </a:ln>
        </p:spPr>
        <p:txBody>
          <a:bodyPr wrap="square" rtlCol="0" anchor="ctr">
            <a:noAutofit/>
          </a:bodyPr>
          <a:lstStyle/>
          <a:p>
            <a:pPr>
              <a:lnSpc>
                <a:spcPct val="150000"/>
              </a:lnSpc>
            </a:pPr>
            <a:r>
              <a:rPr lang="zh-CN" altLang="en-US" sz="1000" dirty="0">
                <a:solidFill>
                  <a:schemeClr val="tx1">
                    <a:lumMod val="65000"/>
                    <a:lumOff val="35000"/>
                  </a:schemeClr>
                </a:solidFill>
                <a:cs typeface="+mn-ea"/>
                <a:sym typeface="+mn-lt"/>
              </a:rPr>
              <a:t>点击此处添加内容点击此处添加内容点击此处添加内容点击此处添加内容点击此处添加内容点击此处添加内容</a:t>
            </a:r>
            <a:endParaRPr lang="zh-CN" altLang="en-US" sz="1000" dirty="0">
              <a:solidFill>
                <a:schemeClr val="tx1">
                  <a:lumMod val="65000"/>
                  <a:lumOff val="35000"/>
                </a:schemeClr>
              </a:solidFill>
              <a:cs typeface="+mn-ea"/>
              <a:sym typeface="+mn-lt"/>
            </a:endParaRPr>
          </a:p>
        </p:txBody>
      </p:sp>
      <p:sp>
        <p:nvSpPr>
          <p:cNvPr id="12" name="文本框 11"/>
          <p:cNvSpPr txBox="1"/>
          <p:nvPr/>
        </p:nvSpPr>
        <p:spPr>
          <a:xfrm>
            <a:off x="3850918" y="3891733"/>
            <a:ext cx="2245082" cy="1598159"/>
          </a:xfrm>
          <a:prstGeom prst="rect">
            <a:avLst/>
          </a:prstGeom>
          <a:noFill/>
          <a:ln>
            <a:solidFill>
              <a:schemeClr val="accent5">
                <a:lumMod val="50000"/>
              </a:schemeClr>
            </a:solidFill>
            <a:prstDash val="solid"/>
          </a:ln>
        </p:spPr>
        <p:txBody>
          <a:bodyPr wrap="square" rtlCol="0" anchor="ctr">
            <a:noAutofit/>
          </a:bodyPr>
          <a:lstStyle/>
          <a:p>
            <a:pPr>
              <a:lnSpc>
                <a:spcPct val="150000"/>
              </a:lnSpc>
            </a:pPr>
            <a:r>
              <a:rPr lang="zh-CN" altLang="en-US" sz="1000" dirty="0">
                <a:solidFill>
                  <a:schemeClr val="tx1">
                    <a:lumMod val="65000"/>
                    <a:lumOff val="35000"/>
                  </a:schemeClr>
                </a:solidFill>
                <a:cs typeface="+mn-ea"/>
                <a:sym typeface="+mn-lt"/>
              </a:rPr>
              <a:t>点击此处添加内容点击此处添加内容点击此处添加内容点击此处添加内容点击此处添加内容点击此处添加内容</a:t>
            </a:r>
            <a:endParaRPr lang="zh-CN" altLang="en-US" sz="1000" dirty="0">
              <a:solidFill>
                <a:schemeClr val="tx1">
                  <a:lumMod val="65000"/>
                  <a:lumOff val="35000"/>
                </a:schemeClr>
              </a:solidFill>
              <a:cs typeface="+mn-ea"/>
              <a:sym typeface="+mn-lt"/>
            </a:endParaRPr>
          </a:p>
        </p:txBody>
      </p:sp>
      <p:sp>
        <p:nvSpPr>
          <p:cNvPr id="13" name="文本框 12"/>
          <p:cNvSpPr txBox="1"/>
          <p:nvPr/>
        </p:nvSpPr>
        <p:spPr>
          <a:xfrm>
            <a:off x="6400993" y="3885648"/>
            <a:ext cx="2245082" cy="1598159"/>
          </a:xfrm>
          <a:prstGeom prst="rect">
            <a:avLst/>
          </a:prstGeom>
          <a:noFill/>
          <a:ln>
            <a:solidFill>
              <a:schemeClr val="accent5">
                <a:lumMod val="50000"/>
              </a:schemeClr>
            </a:solidFill>
            <a:prstDash val="solid"/>
          </a:ln>
        </p:spPr>
        <p:txBody>
          <a:bodyPr wrap="square" rtlCol="0" anchor="ctr">
            <a:noAutofit/>
          </a:bodyPr>
          <a:lstStyle/>
          <a:p>
            <a:pPr>
              <a:lnSpc>
                <a:spcPct val="150000"/>
              </a:lnSpc>
            </a:pPr>
            <a:r>
              <a:rPr lang="zh-CN" altLang="en-US" sz="1000" dirty="0">
                <a:solidFill>
                  <a:schemeClr val="tx1">
                    <a:lumMod val="65000"/>
                    <a:lumOff val="35000"/>
                  </a:schemeClr>
                </a:solidFill>
                <a:cs typeface="+mn-ea"/>
                <a:sym typeface="+mn-lt"/>
              </a:rPr>
              <a:t>点击此处添加内容点击此处添加内容点击此处添加内容点击此处添加内容点击此处添加内容点击此处添加内容</a:t>
            </a:r>
            <a:endParaRPr lang="zh-CN" altLang="en-US" sz="1000" dirty="0">
              <a:solidFill>
                <a:schemeClr val="tx1">
                  <a:lumMod val="65000"/>
                  <a:lumOff val="35000"/>
                </a:schemeClr>
              </a:solidFill>
              <a:cs typeface="+mn-ea"/>
              <a:sym typeface="+mn-lt"/>
            </a:endParaRPr>
          </a:p>
        </p:txBody>
      </p:sp>
      <p:sp>
        <p:nvSpPr>
          <p:cNvPr id="14" name="文本框 13"/>
          <p:cNvSpPr txBox="1"/>
          <p:nvPr/>
        </p:nvSpPr>
        <p:spPr>
          <a:xfrm>
            <a:off x="8859163" y="3879562"/>
            <a:ext cx="2245082" cy="1610329"/>
          </a:xfrm>
          <a:prstGeom prst="rect">
            <a:avLst/>
          </a:prstGeom>
          <a:noFill/>
          <a:ln>
            <a:solidFill>
              <a:schemeClr val="accent5">
                <a:lumMod val="50000"/>
              </a:schemeClr>
            </a:solidFill>
            <a:prstDash val="solid"/>
          </a:ln>
        </p:spPr>
        <p:txBody>
          <a:bodyPr wrap="square" rtlCol="0" anchor="ctr">
            <a:noAutofit/>
          </a:bodyPr>
          <a:lstStyle/>
          <a:p>
            <a:pPr>
              <a:lnSpc>
                <a:spcPct val="150000"/>
              </a:lnSpc>
            </a:pPr>
            <a:r>
              <a:rPr lang="zh-CN" altLang="en-US" sz="1000" dirty="0">
                <a:solidFill>
                  <a:schemeClr val="tx1">
                    <a:lumMod val="65000"/>
                    <a:lumOff val="35000"/>
                  </a:schemeClr>
                </a:solidFill>
                <a:cs typeface="+mn-ea"/>
                <a:sym typeface="+mn-lt"/>
              </a:rPr>
              <a:t>点击此处添加内容点击此处添加内容点击此处添加内容点击此处添加内容点击此处添加内容点击此处添加内容</a:t>
            </a:r>
            <a:endParaRPr lang="zh-CN" altLang="en-US" sz="1000" dirty="0">
              <a:solidFill>
                <a:schemeClr val="tx1">
                  <a:lumMod val="65000"/>
                  <a:lumOff val="35000"/>
                </a:schemeClr>
              </a:solidFill>
              <a:cs typeface="+mn-ea"/>
              <a:sym typeface="+mn-lt"/>
            </a:endParaRPr>
          </a:p>
        </p:txBody>
      </p:sp>
      <p:sp>
        <p:nvSpPr>
          <p:cNvPr id="15" name="文本框 14"/>
          <p:cNvSpPr txBox="1"/>
          <p:nvPr/>
        </p:nvSpPr>
        <p:spPr>
          <a:xfrm>
            <a:off x="4368165" y="3686904"/>
            <a:ext cx="1210588" cy="338554"/>
          </a:xfrm>
          <a:prstGeom prst="rect">
            <a:avLst/>
          </a:prstGeom>
          <a:solidFill>
            <a:schemeClr val="accent5">
              <a:lumMod val="50000"/>
            </a:schemeClr>
          </a:solidFill>
        </p:spPr>
        <p:txBody>
          <a:bodyPr wrap="none" rtlCol="0">
            <a:spAutoFit/>
          </a:bodyPr>
          <a:lstStyle/>
          <a:p>
            <a:r>
              <a:rPr lang="zh-CN" altLang="en-US" sz="1600" b="1" dirty="0">
                <a:solidFill>
                  <a:schemeClr val="bg1"/>
                </a:solidFill>
                <a:cs typeface="+mn-ea"/>
                <a:sym typeface="+mn-lt"/>
              </a:rPr>
              <a:t>输入短标题</a:t>
            </a:r>
            <a:endParaRPr lang="zh-CN" altLang="en-US" sz="1600" b="1" dirty="0">
              <a:solidFill>
                <a:schemeClr val="bg1"/>
              </a:solidFill>
              <a:cs typeface="+mn-ea"/>
              <a:sym typeface="+mn-lt"/>
            </a:endParaRPr>
          </a:p>
        </p:txBody>
      </p:sp>
      <p:sp>
        <p:nvSpPr>
          <p:cNvPr id="16" name="文本框 15"/>
          <p:cNvSpPr txBox="1"/>
          <p:nvPr/>
        </p:nvSpPr>
        <p:spPr>
          <a:xfrm>
            <a:off x="1797391" y="3686904"/>
            <a:ext cx="1210588" cy="338554"/>
          </a:xfrm>
          <a:prstGeom prst="rect">
            <a:avLst/>
          </a:prstGeom>
          <a:solidFill>
            <a:schemeClr val="accent5">
              <a:lumMod val="50000"/>
            </a:schemeClr>
          </a:solidFill>
        </p:spPr>
        <p:txBody>
          <a:bodyPr wrap="none" rtlCol="0">
            <a:spAutoFit/>
          </a:bodyPr>
          <a:lstStyle/>
          <a:p>
            <a:r>
              <a:rPr lang="zh-CN" altLang="en-US" sz="1600" b="1" dirty="0">
                <a:solidFill>
                  <a:schemeClr val="bg1"/>
                </a:solidFill>
                <a:cs typeface="+mn-ea"/>
                <a:sym typeface="+mn-lt"/>
              </a:rPr>
              <a:t>输入短标题</a:t>
            </a:r>
            <a:endParaRPr lang="zh-CN" altLang="en-US" sz="1600" b="1" dirty="0">
              <a:solidFill>
                <a:schemeClr val="bg1"/>
              </a:solidFill>
              <a:cs typeface="+mn-ea"/>
              <a:sym typeface="+mn-lt"/>
            </a:endParaRPr>
          </a:p>
        </p:txBody>
      </p:sp>
      <p:sp>
        <p:nvSpPr>
          <p:cNvPr id="17" name="文本框 16"/>
          <p:cNvSpPr txBox="1"/>
          <p:nvPr/>
        </p:nvSpPr>
        <p:spPr>
          <a:xfrm>
            <a:off x="9376410" y="3686904"/>
            <a:ext cx="1210588" cy="338554"/>
          </a:xfrm>
          <a:prstGeom prst="rect">
            <a:avLst/>
          </a:prstGeom>
          <a:solidFill>
            <a:schemeClr val="accent5">
              <a:lumMod val="50000"/>
            </a:schemeClr>
          </a:solidFill>
        </p:spPr>
        <p:txBody>
          <a:bodyPr wrap="none" rtlCol="0">
            <a:spAutoFit/>
          </a:bodyPr>
          <a:lstStyle/>
          <a:p>
            <a:r>
              <a:rPr lang="zh-CN" altLang="en-US" sz="1600" b="1" dirty="0">
                <a:solidFill>
                  <a:schemeClr val="bg1"/>
                </a:solidFill>
                <a:cs typeface="+mn-ea"/>
                <a:sym typeface="+mn-lt"/>
              </a:rPr>
              <a:t>输入短标题</a:t>
            </a:r>
            <a:endParaRPr lang="zh-CN" altLang="en-US" sz="1600" b="1" dirty="0">
              <a:solidFill>
                <a:schemeClr val="bg1"/>
              </a:solidFill>
              <a:cs typeface="+mn-ea"/>
              <a:sym typeface="+mn-lt"/>
            </a:endParaRPr>
          </a:p>
        </p:txBody>
      </p:sp>
      <p:sp>
        <p:nvSpPr>
          <p:cNvPr id="18" name="文本框 17"/>
          <p:cNvSpPr txBox="1"/>
          <p:nvPr/>
        </p:nvSpPr>
        <p:spPr>
          <a:xfrm>
            <a:off x="6918240" y="3686904"/>
            <a:ext cx="1210588" cy="338554"/>
          </a:xfrm>
          <a:prstGeom prst="rect">
            <a:avLst/>
          </a:prstGeom>
          <a:solidFill>
            <a:schemeClr val="accent5">
              <a:lumMod val="50000"/>
            </a:schemeClr>
          </a:solidFill>
        </p:spPr>
        <p:txBody>
          <a:bodyPr wrap="none" rtlCol="0">
            <a:spAutoFit/>
          </a:bodyPr>
          <a:lstStyle/>
          <a:p>
            <a:r>
              <a:rPr lang="zh-CN" altLang="en-US" sz="1600" b="1" dirty="0">
                <a:solidFill>
                  <a:schemeClr val="bg1"/>
                </a:solidFill>
                <a:cs typeface="+mn-ea"/>
                <a:sym typeface="+mn-lt"/>
              </a:rPr>
              <a:t>输入短标题</a:t>
            </a:r>
            <a:endParaRPr lang="zh-CN" altLang="en-US" sz="1600" b="1" dirty="0">
              <a:solidFill>
                <a:schemeClr val="bg1"/>
              </a:solidFill>
              <a:cs typeface="+mn-ea"/>
              <a:sym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47127" y="780978"/>
            <a:ext cx="2497745" cy="461665"/>
          </a:xfrm>
          <a:prstGeom prst="rect">
            <a:avLst/>
          </a:prstGeom>
          <a:solidFill>
            <a:schemeClr val="accent5">
              <a:lumMod val="50000"/>
            </a:schemeClr>
          </a:solidFill>
          <a:ln>
            <a:noFill/>
          </a:ln>
          <a:effectLst>
            <a:outerShdw blurRad="50800" dist="38100" dir="5400000" algn="t"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2400" dirty="0">
                <a:solidFill>
                  <a:schemeClr val="bg1"/>
                </a:solidFill>
                <a:cs typeface="+mn-ea"/>
                <a:sym typeface="+mn-lt"/>
              </a:rPr>
              <a:t>运营模式</a:t>
            </a:r>
            <a:endParaRPr lang="zh-CN" altLang="en-US" sz="2400" dirty="0">
              <a:solidFill>
                <a:schemeClr val="bg1"/>
              </a:solidFill>
              <a:cs typeface="+mn-ea"/>
              <a:sym typeface="+mn-lt"/>
            </a:endParaRPr>
          </a:p>
        </p:txBody>
      </p:sp>
      <p:cxnSp>
        <p:nvCxnSpPr>
          <p:cNvPr id="3" name="直接连接符 2"/>
          <p:cNvCxnSpPr/>
          <p:nvPr/>
        </p:nvCxnSpPr>
        <p:spPr>
          <a:xfrm>
            <a:off x="539750" y="3373755"/>
            <a:ext cx="1111250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2695257" y="2538730"/>
            <a:ext cx="469900" cy="469900"/>
          </a:xfrm>
          <a:prstGeom prst="ellipse">
            <a:avLst/>
          </a:prstGeom>
          <a:solidFill>
            <a:schemeClr val="accent5">
              <a:lumMod val="50000"/>
            </a:schemeClr>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a:solidFill>
                  <a:schemeClr val="bg1">
                    <a:lumMod val="85000"/>
                  </a:schemeClr>
                </a:solidFill>
                <a:cs typeface="+mn-ea"/>
                <a:sym typeface="+mn-lt"/>
              </a:rPr>
              <a:t>1</a:t>
            </a:r>
            <a:endParaRPr lang="zh-CN" altLang="en-US" b="1" dirty="0">
              <a:solidFill>
                <a:schemeClr val="bg1">
                  <a:lumMod val="85000"/>
                </a:schemeClr>
              </a:solidFill>
              <a:cs typeface="+mn-ea"/>
              <a:sym typeface="+mn-lt"/>
            </a:endParaRPr>
          </a:p>
        </p:txBody>
      </p:sp>
      <p:sp>
        <p:nvSpPr>
          <p:cNvPr id="6" name="矩形: 圆角 5"/>
          <p:cNvSpPr/>
          <p:nvPr/>
        </p:nvSpPr>
        <p:spPr>
          <a:xfrm>
            <a:off x="2873057" y="3322955"/>
            <a:ext cx="116840" cy="11684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a:solidFill>
                <a:schemeClr val="tx1">
                  <a:lumMod val="65000"/>
                  <a:lumOff val="35000"/>
                </a:schemeClr>
              </a:solidFill>
              <a:cs typeface="+mn-ea"/>
              <a:sym typeface="+mn-lt"/>
            </a:endParaRPr>
          </a:p>
        </p:txBody>
      </p:sp>
      <p:sp>
        <p:nvSpPr>
          <p:cNvPr id="7" name="椭圆 6"/>
          <p:cNvSpPr/>
          <p:nvPr/>
        </p:nvSpPr>
        <p:spPr>
          <a:xfrm>
            <a:off x="5855652" y="2538730"/>
            <a:ext cx="469900" cy="469900"/>
          </a:xfrm>
          <a:prstGeom prst="ellipse">
            <a:avLst/>
          </a:prstGeom>
          <a:solidFill>
            <a:schemeClr val="accent5">
              <a:lumMod val="50000"/>
            </a:schemeClr>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a:solidFill>
                  <a:schemeClr val="bg1">
                    <a:lumMod val="85000"/>
                  </a:schemeClr>
                </a:solidFill>
                <a:cs typeface="+mn-ea"/>
                <a:sym typeface="+mn-lt"/>
              </a:rPr>
              <a:t>2</a:t>
            </a:r>
            <a:endParaRPr lang="zh-CN" altLang="en-US" b="1" dirty="0">
              <a:solidFill>
                <a:schemeClr val="bg1">
                  <a:lumMod val="85000"/>
                </a:schemeClr>
              </a:solidFill>
              <a:cs typeface="+mn-ea"/>
              <a:sym typeface="+mn-lt"/>
            </a:endParaRPr>
          </a:p>
        </p:txBody>
      </p:sp>
      <p:sp>
        <p:nvSpPr>
          <p:cNvPr id="8" name="矩形: 圆角 7"/>
          <p:cNvSpPr/>
          <p:nvPr/>
        </p:nvSpPr>
        <p:spPr>
          <a:xfrm>
            <a:off x="6033452" y="3322955"/>
            <a:ext cx="116840" cy="11684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a:solidFill>
                <a:schemeClr val="tx1">
                  <a:lumMod val="65000"/>
                  <a:lumOff val="35000"/>
                </a:schemeClr>
              </a:solidFill>
              <a:cs typeface="+mn-ea"/>
              <a:sym typeface="+mn-lt"/>
            </a:endParaRPr>
          </a:p>
        </p:txBody>
      </p:sp>
      <p:sp>
        <p:nvSpPr>
          <p:cNvPr id="9" name="椭圆 8"/>
          <p:cNvSpPr/>
          <p:nvPr/>
        </p:nvSpPr>
        <p:spPr>
          <a:xfrm>
            <a:off x="9016047" y="2510155"/>
            <a:ext cx="469900" cy="469900"/>
          </a:xfrm>
          <a:prstGeom prst="ellipse">
            <a:avLst/>
          </a:prstGeom>
          <a:solidFill>
            <a:schemeClr val="accent5">
              <a:lumMod val="50000"/>
            </a:schemeClr>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a:solidFill>
                  <a:schemeClr val="bg1">
                    <a:lumMod val="85000"/>
                  </a:schemeClr>
                </a:solidFill>
                <a:cs typeface="+mn-ea"/>
                <a:sym typeface="+mn-lt"/>
              </a:rPr>
              <a:t>3</a:t>
            </a:r>
            <a:endParaRPr lang="zh-CN" altLang="en-US" b="1" dirty="0">
              <a:solidFill>
                <a:schemeClr val="bg1">
                  <a:lumMod val="85000"/>
                </a:schemeClr>
              </a:solidFill>
              <a:cs typeface="+mn-ea"/>
              <a:sym typeface="+mn-lt"/>
            </a:endParaRPr>
          </a:p>
        </p:txBody>
      </p:sp>
      <p:sp>
        <p:nvSpPr>
          <p:cNvPr id="10" name="矩形: 圆角 9"/>
          <p:cNvSpPr/>
          <p:nvPr/>
        </p:nvSpPr>
        <p:spPr>
          <a:xfrm>
            <a:off x="9193847" y="3322955"/>
            <a:ext cx="116840" cy="11684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a:solidFill>
                <a:schemeClr val="tx1">
                  <a:lumMod val="65000"/>
                  <a:lumOff val="35000"/>
                </a:schemeClr>
              </a:solidFill>
              <a:cs typeface="+mn-ea"/>
              <a:sym typeface="+mn-lt"/>
            </a:endParaRPr>
          </a:p>
        </p:txBody>
      </p:sp>
      <p:sp>
        <p:nvSpPr>
          <p:cNvPr id="11" name="矩形 10"/>
          <p:cNvSpPr/>
          <p:nvPr/>
        </p:nvSpPr>
        <p:spPr>
          <a:xfrm>
            <a:off x="1991745" y="4141671"/>
            <a:ext cx="1996304" cy="1200329"/>
          </a:xfrm>
          <a:prstGeom prst="rect">
            <a:avLst/>
          </a:prstGeom>
          <a:noFill/>
        </p:spPr>
        <p:txBody>
          <a:bodyPr wrap="square" lIns="0" tIns="0" r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000" dirty="0">
                <a:solidFill>
                  <a:schemeClr val="tx1">
                    <a:lumMod val="65000"/>
                    <a:lumOff val="35000"/>
                  </a:schemeClr>
                </a:solidFill>
                <a:cs typeface="+mn-ea"/>
                <a:sym typeface="+mn-lt"/>
              </a:rPr>
              <a:t>点击添加文字内容点击添加文字内容点击添加文字内容点击添加文字内容点击添加文字内容点击添加文字内容点击添加文字内容点击添加文字内容点击添加文字内容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sp>
        <p:nvSpPr>
          <p:cNvPr id="12" name="文本框 13"/>
          <p:cNvSpPr txBox="1"/>
          <p:nvPr/>
        </p:nvSpPr>
        <p:spPr>
          <a:xfrm>
            <a:off x="2140267" y="3662233"/>
            <a:ext cx="1639570" cy="3371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zh-CN" sz="1600" b="1" dirty="0">
                <a:solidFill>
                  <a:schemeClr val="accent5">
                    <a:lumMod val="50000"/>
                  </a:schemeClr>
                </a:solidFill>
                <a:cs typeface="+mn-ea"/>
                <a:sym typeface="+mn-lt"/>
              </a:rPr>
              <a:t>输入短标题</a:t>
            </a:r>
            <a:endParaRPr lang="zh-CN" altLang="zh-CN" sz="1600" b="1" dirty="0">
              <a:solidFill>
                <a:schemeClr val="accent5">
                  <a:lumMod val="50000"/>
                </a:schemeClr>
              </a:solidFill>
              <a:cs typeface="+mn-ea"/>
              <a:sym typeface="+mn-lt"/>
            </a:endParaRPr>
          </a:p>
        </p:txBody>
      </p:sp>
      <p:sp>
        <p:nvSpPr>
          <p:cNvPr id="13" name="矩形 12"/>
          <p:cNvSpPr/>
          <p:nvPr/>
        </p:nvSpPr>
        <p:spPr>
          <a:xfrm>
            <a:off x="5127692" y="4141671"/>
            <a:ext cx="1996304" cy="1200329"/>
          </a:xfrm>
          <a:prstGeom prst="rect">
            <a:avLst/>
          </a:prstGeom>
          <a:noFill/>
        </p:spPr>
        <p:txBody>
          <a:bodyPr wrap="square" lIns="0" tIns="0" r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000" dirty="0">
                <a:solidFill>
                  <a:schemeClr val="tx1">
                    <a:lumMod val="65000"/>
                    <a:lumOff val="35000"/>
                  </a:schemeClr>
                </a:solidFill>
                <a:cs typeface="+mn-ea"/>
                <a:sym typeface="+mn-lt"/>
              </a:rPr>
              <a:t>点击添加文字内容点击添加文字内容点击添加文字内容点击添加文字内容点击添加文字内容点击添加文字内容点击添加文字内容点击添加文字内容点击添加文字内容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sp>
        <p:nvSpPr>
          <p:cNvPr id="14" name="文本框 13"/>
          <p:cNvSpPr txBox="1"/>
          <p:nvPr/>
        </p:nvSpPr>
        <p:spPr>
          <a:xfrm>
            <a:off x="5276214" y="3662233"/>
            <a:ext cx="1639570" cy="3371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zh-CN" sz="1600" b="1" dirty="0">
                <a:solidFill>
                  <a:schemeClr val="accent5">
                    <a:lumMod val="50000"/>
                  </a:schemeClr>
                </a:solidFill>
                <a:cs typeface="+mn-ea"/>
                <a:sym typeface="+mn-lt"/>
              </a:rPr>
              <a:t>输入短标题</a:t>
            </a:r>
            <a:endParaRPr lang="zh-CN" altLang="zh-CN" sz="1600" b="1" dirty="0">
              <a:solidFill>
                <a:schemeClr val="accent5">
                  <a:lumMod val="50000"/>
                </a:schemeClr>
              </a:solidFill>
              <a:cs typeface="+mn-ea"/>
              <a:sym typeface="+mn-lt"/>
            </a:endParaRPr>
          </a:p>
        </p:txBody>
      </p:sp>
      <p:sp>
        <p:nvSpPr>
          <p:cNvPr id="15" name="矩形 14"/>
          <p:cNvSpPr/>
          <p:nvPr/>
        </p:nvSpPr>
        <p:spPr>
          <a:xfrm>
            <a:off x="8263640" y="4141671"/>
            <a:ext cx="1996304" cy="1200329"/>
          </a:xfrm>
          <a:prstGeom prst="rect">
            <a:avLst/>
          </a:prstGeom>
          <a:noFill/>
        </p:spPr>
        <p:txBody>
          <a:bodyPr wrap="square" lIns="0" tIns="0" r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000" dirty="0">
                <a:solidFill>
                  <a:schemeClr val="tx1">
                    <a:lumMod val="65000"/>
                    <a:lumOff val="35000"/>
                  </a:schemeClr>
                </a:solidFill>
                <a:cs typeface="+mn-ea"/>
                <a:sym typeface="+mn-lt"/>
              </a:rPr>
              <a:t>点击添加文字内容点击添加文字内容点击添加文字内容点击添加文字内容点击添加文字内容点击添加文字内容点击添加文字内容点击添加文字内容点击添加文字内容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sp>
        <p:nvSpPr>
          <p:cNvPr id="16" name="文本框 13"/>
          <p:cNvSpPr txBox="1"/>
          <p:nvPr/>
        </p:nvSpPr>
        <p:spPr>
          <a:xfrm>
            <a:off x="8412162" y="3662233"/>
            <a:ext cx="1639570" cy="3371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zh-CN" sz="1600" b="1" dirty="0">
                <a:solidFill>
                  <a:schemeClr val="accent5">
                    <a:lumMod val="50000"/>
                  </a:schemeClr>
                </a:solidFill>
                <a:cs typeface="+mn-ea"/>
                <a:sym typeface="+mn-lt"/>
              </a:rPr>
              <a:t>输入短标题</a:t>
            </a:r>
            <a:endParaRPr lang="zh-CN" altLang="zh-CN" sz="1600" b="1" dirty="0">
              <a:solidFill>
                <a:schemeClr val="accent5">
                  <a:lumMod val="50000"/>
                </a:schemeClr>
              </a:solidFill>
              <a:cs typeface="+mn-ea"/>
              <a:sym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47127" y="780978"/>
            <a:ext cx="2497745" cy="461665"/>
          </a:xfrm>
          <a:prstGeom prst="rect">
            <a:avLst/>
          </a:prstGeom>
          <a:solidFill>
            <a:schemeClr val="accent5">
              <a:lumMod val="50000"/>
            </a:schemeClr>
          </a:solidFill>
          <a:ln>
            <a:noFill/>
          </a:ln>
          <a:effectLst>
            <a:outerShdw blurRad="50800" dist="38100" dir="5400000" algn="t"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2400" dirty="0">
                <a:solidFill>
                  <a:schemeClr val="bg1"/>
                </a:solidFill>
                <a:cs typeface="+mn-ea"/>
                <a:sym typeface="+mn-lt"/>
              </a:rPr>
              <a:t>盈利模式</a:t>
            </a:r>
            <a:endParaRPr lang="zh-CN" altLang="en-US" sz="2400" dirty="0">
              <a:solidFill>
                <a:schemeClr val="bg1"/>
              </a:solidFill>
              <a:cs typeface="+mn-ea"/>
              <a:sym typeface="+mn-lt"/>
            </a:endParaRPr>
          </a:p>
        </p:txBody>
      </p:sp>
      <p:sp>
        <p:nvSpPr>
          <p:cNvPr id="4" name="流程图: 文档 3"/>
          <p:cNvSpPr/>
          <p:nvPr/>
        </p:nvSpPr>
        <p:spPr>
          <a:xfrm>
            <a:off x="1724023" y="2453587"/>
            <a:ext cx="653969" cy="438159"/>
          </a:xfrm>
          <a:prstGeom prst="flowChartDocument">
            <a:avLst/>
          </a:prstGeom>
          <a:solidFill>
            <a:schemeClr val="accent5">
              <a:lumMod val="50000"/>
            </a:schemeClr>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lumMod val="85000"/>
                  </a:schemeClr>
                </a:solidFill>
                <a:cs typeface="+mn-ea"/>
                <a:sym typeface="+mn-lt"/>
              </a:rPr>
              <a:t>1</a:t>
            </a:r>
            <a:endParaRPr lang="zh-CN" altLang="en-US" dirty="0">
              <a:solidFill>
                <a:schemeClr val="bg1">
                  <a:lumMod val="85000"/>
                </a:schemeClr>
              </a:solidFill>
              <a:cs typeface="+mn-ea"/>
              <a:sym typeface="+mn-lt"/>
            </a:endParaRPr>
          </a:p>
        </p:txBody>
      </p:sp>
      <p:sp>
        <p:nvSpPr>
          <p:cNvPr id="5" name="流程图: 文档 4"/>
          <p:cNvSpPr/>
          <p:nvPr/>
        </p:nvSpPr>
        <p:spPr>
          <a:xfrm rot="10800000">
            <a:off x="1724023" y="2657935"/>
            <a:ext cx="2510629" cy="2280732"/>
          </a:xfrm>
          <a:prstGeom prst="flowChartDocument">
            <a:avLst/>
          </a:prstGeom>
          <a:solidFill>
            <a:schemeClr val="bg1">
              <a:lumMod val="95000"/>
            </a:schemeClr>
          </a:solidFill>
          <a:ln>
            <a:noFill/>
          </a:ln>
          <a:effectLst>
            <a:outerShdw blurRad="76200" dist="38100" dir="13500000" sx="99000" sy="99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流程图: 文档 5"/>
          <p:cNvSpPr/>
          <p:nvPr/>
        </p:nvSpPr>
        <p:spPr>
          <a:xfrm>
            <a:off x="4853385" y="2453587"/>
            <a:ext cx="653969" cy="438159"/>
          </a:xfrm>
          <a:prstGeom prst="flowChartDocument">
            <a:avLst/>
          </a:prstGeom>
          <a:solidFill>
            <a:schemeClr val="accent5">
              <a:lumMod val="50000"/>
            </a:schemeClr>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lumMod val="85000"/>
                  </a:schemeClr>
                </a:solidFill>
                <a:cs typeface="+mn-ea"/>
                <a:sym typeface="+mn-lt"/>
              </a:rPr>
              <a:t>2</a:t>
            </a:r>
            <a:endParaRPr lang="zh-CN" altLang="en-US" dirty="0">
              <a:solidFill>
                <a:schemeClr val="bg1">
                  <a:lumMod val="85000"/>
                </a:schemeClr>
              </a:solidFill>
              <a:cs typeface="+mn-ea"/>
              <a:sym typeface="+mn-lt"/>
            </a:endParaRPr>
          </a:p>
        </p:txBody>
      </p:sp>
      <p:sp>
        <p:nvSpPr>
          <p:cNvPr id="7" name="流程图: 文档 6"/>
          <p:cNvSpPr/>
          <p:nvPr/>
        </p:nvSpPr>
        <p:spPr>
          <a:xfrm rot="10800000">
            <a:off x="4853385" y="2657935"/>
            <a:ext cx="2510629" cy="2280732"/>
          </a:xfrm>
          <a:prstGeom prst="flowChartDocument">
            <a:avLst/>
          </a:prstGeom>
          <a:solidFill>
            <a:schemeClr val="bg1">
              <a:lumMod val="95000"/>
            </a:schemeClr>
          </a:solidFill>
          <a:ln>
            <a:noFill/>
          </a:ln>
          <a:effectLst>
            <a:outerShdw blurRad="76200" dist="38100" dir="13500000" sx="99000" sy="99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流程图: 文档 7"/>
          <p:cNvSpPr/>
          <p:nvPr/>
        </p:nvSpPr>
        <p:spPr>
          <a:xfrm>
            <a:off x="7982745" y="2441761"/>
            <a:ext cx="653969" cy="438159"/>
          </a:xfrm>
          <a:prstGeom prst="flowChartDocument">
            <a:avLst/>
          </a:prstGeom>
          <a:solidFill>
            <a:schemeClr val="accent5">
              <a:lumMod val="50000"/>
            </a:schemeClr>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lumMod val="85000"/>
                  </a:schemeClr>
                </a:solidFill>
                <a:cs typeface="+mn-ea"/>
                <a:sym typeface="+mn-lt"/>
              </a:rPr>
              <a:t>3</a:t>
            </a:r>
            <a:endParaRPr lang="zh-CN" altLang="en-US" dirty="0">
              <a:solidFill>
                <a:schemeClr val="bg1">
                  <a:lumMod val="85000"/>
                </a:schemeClr>
              </a:solidFill>
              <a:cs typeface="+mn-ea"/>
              <a:sym typeface="+mn-lt"/>
            </a:endParaRPr>
          </a:p>
        </p:txBody>
      </p:sp>
      <p:sp>
        <p:nvSpPr>
          <p:cNvPr id="9" name="流程图: 文档 8"/>
          <p:cNvSpPr/>
          <p:nvPr/>
        </p:nvSpPr>
        <p:spPr>
          <a:xfrm rot="10800000">
            <a:off x="7982745" y="2646110"/>
            <a:ext cx="2510629" cy="2280732"/>
          </a:xfrm>
          <a:prstGeom prst="flowChartDocument">
            <a:avLst/>
          </a:prstGeom>
          <a:solidFill>
            <a:schemeClr val="bg1">
              <a:lumMod val="95000"/>
            </a:schemeClr>
          </a:solidFill>
          <a:ln>
            <a:noFill/>
          </a:ln>
          <a:effectLst>
            <a:outerShdw blurRad="76200" dist="38100" dir="13500000" sx="99000" sy="99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1895781" y="3839044"/>
            <a:ext cx="2186540" cy="969496"/>
          </a:xfrm>
          <a:prstGeom prst="rect">
            <a:avLst/>
          </a:prstGeom>
          <a:noFill/>
        </p:spPr>
        <p:txBody>
          <a:bodyPr wrap="square" lIns="0" tIns="0" r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000" dirty="0">
                <a:solidFill>
                  <a:schemeClr val="tx1">
                    <a:lumMod val="65000"/>
                    <a:lumOff val="35000"/>
                  </a:schemeClr>
                </a:solidFill>
                <a:cs typeface="+mn-ea"/>
                <a:sym typeface="+mn-lt"/>
              </a:rPr>
              <a:t>点击添加文字内容点击添加文字内容点击添加文字内容点击添加文字内容点击添加文字内容点击添加文字内容点击添加文字内容点击添加文字内容点击添加文字内容点击添加文字内容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sp>
        <p:nvSpPr>
          <p:cNvPr id="11" name="文本框 13"/>
          <p:cNvSpPr txBox="1"/>
          <p:nvPr/>
        </p:nvSpPr>
        <p:spPr>
          <a:xfrm>
            <a:off x="1824389" y="3422966"/>
            <a:ext cx="1536124"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zh-CN" sz="1600" b="1" dirty="0">
                <a:solidFill>
                  <a:schemeClr val="accent5">
                    <a:lumMod val="50000"/>
                  </a:schemeClr>
                </a:solidFill>
                <a:cs typeface="+mn-ea"/>
                <a:sym typeface="+mn-lt"/>
              </a:rPr>
              <a:t>输入短标题</a:t>
            </a:r>
            <a:endParaRPr lang="zh-CN" altLang="zh-CN" sz="1600" b="1" dirty="0">
              <a:solidFill>
                <a:schemeClr val="accent5">
                  <a:lumMod val="50000"/>
                </a:schemeClr>
              </a:solidFill>
              <a:cs typeface="+mn-ea"/>
              <a:sym typeface="+mn-lt"/>
            </a:endParaRPr>
          </a:p>
        </p:txBody>
      </p:sp>
      <p:sp>
        <p:nvSpPr>
          <p:cNvPr id="12" name="矩形 11"/>
          <p:cNvSpPr/>
          <p:nvPr/>
        </p:nvSpPr>
        <p:spPr>
          <a:xfrm>
            <a:off x="5057604" y="3839044"/>
            <a:ext cx="2186540" cy="969496"/>
          </a:xfrm>
          <a:prstGeom prst="rect">
            <a:avLst/>
          </a:prstGeom>
          <a:noFill/>
        </p:spPr>
        <p:txBody>
          <a:bodyPr wrap="square" lIns="0" tIns="0" r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000" dirty="0">
                <a:solidFill>
                  <a:schemeClr val="tx1">
                    <a:lumMod val="65000"/>
                    <a:lumOff val="35000"/>
                  </a:schemeClr>
                </a:solidFill>
                <a:cs typeface="+mn-ea"/>
                <a:sym typeface="+mn-lt"/>
              </a:rPr>
              <a:t>点击添加文字内容点击添加文字内容点击添加文字内容点击添加文字内容点击添加文字内容点击添加文字内容点击添加文字内容点击添加文字内容点击添加文字内容点击添加文字内容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sp>
        <p:nvSpPr>
          <p:cNvPr id="13" name="文本框 13"/>
          <p:cNvSpPr txBox="1"/>
          <p:nvPr/>
        </p:nvSpPr>
        <p:spPr>
          <a:xfrm>
            <a:off x="4986212" y="3422966"/>
            <a:ext cx="1536124"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zh-CN" sz="1600" b="1" dirty="0">
                <a:solidFill>
                  <a:schemeClr val="accent5">
                    <a:lumMod val="50000"/>
                  </a:schemeClr>
                </a:solidFill>
                <a:cs typeface="+mn-ea"/>
                <a:sym typeface="+mn-lt"/>
              </a:rPr>
              <a:t>输入短标题</a:t>
            </a:r>
            <a:endParaRPr lang="zh-CN" altLang="zh-CN" sz="1600" b="1" dirty="0">
              <a:solidFill>
                <a:schemeClr val="accent5">
                  <a:lumMod val="50000"/>
                </a:schemeClr>
              </a:solidFill>
              <a:cs typeface="+mn-ea"/>
              <a:sym typeface="+mn-lt"/>
            </a:endParaRPr>
          </a:p>
        </p:txBody>
      </p:sp>
      <p:sp>
        <p:nvSpPr>
          <p:cNvPr id="14" name="矩形 13"/>
          <p:cNvSpPr/>
          <p:nvPr/>
        </p:nvSpPr>
        <p:spPr>
          <a:xfrm>
            <a:off x="8140020" y="3839044"/>
            <a:ext cx="2186540" cy="969496"/>
          </a:xfrm>
          <a:prstGeom prst="rect">
            <a:avLst/>
          </a:prstGeom>
          <a:noFill/>
        </p:spPr>
        <p:txBody>
          <a:bodyPr wrap="square" lIns="0" tIns="0" r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000" dirty="0">
                <a:solidFill>
                  <a:schemeClr val="tx1">
                    <a:lumMod val="65000"/>
                    <a:lumOff val="35000"/>
                  </a:schemeClr>
                </a:solidFill>
                <a:cs typeface="+mn-ea"/>
                <a:sym typeface="+mn-lt"/>
              </a:rPr>
              <a:t>点击添加文字内容点击添加文字内容点击添加文字内容点击添加文字内容点击添加文字内容点击添加文字内容点击添加文字内容点击添加文字内容点击添加文字内容点击添加文字内容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sp>
        <p:nvSpPr>
          <p:cNvPr id="15" name="文本框 13"/>
          <p:cNvSpPr txBox="1"/>
          <p:nvPr/>
        </p:nvSpPr>
        <p:spPr>
          <a:xfrm>
            <a:off x="8068628" y="3422966"/>
            <a:ext cx="1536124"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zh-CN" sz="1600" b="1" dirty="0">
                <a:solidFill>
                  <a:schemeClr val="accent5">
                    <a:lumMod val="50000"/>
                  </a:schemeClr>
                </a:solidFill>
                <a:cs typeface="+mn-ea"/>
                <a:sym typeface="+mn-lt"/>
              </a:rPr>
              <a:t>输入短标题</a:t>
            </a:r>
            <a:endParaRPr lang="zh-CN" altLang="zh-CN" sz="1600" b="1" dirty="0">
              <a:solidFill>
                <a:schemeClr val="accent5">
                  <a:lumMod val="50000"/>
                </a:schemeClr>
              </a:solidFill>
              <a:cs typeface="+mn-ea"/>
              <a:sym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47127" y="780978"/>
            <a:ext cx="2497745" cy="461665"/>
          </a:xfrm>
          <a:prstGeom prst="rect">
            <a:avLst/>
          </a:prstGeom>
          <a:solidFill>
            <a:schemeClr val="accent5">
              <a:lumMod val="50000"/>
            </a:schemeClr>
          </a:solidFill>
          <a:ln>
            <a:noFill/>
          </a:ln>
          <a:effectLst>
            <a:outerShdw blurRad="50800" dist="38100" dir="5400000" algn="t"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2400" dirty="0">
                <a:solidFill>
                  <a:schemeClr val="bg1"/>
                </a:solidFill>
                <a:cs typeface="+mn-ea"/>
                <a:sym typeface="+mn-lt"/>
              </a:rPr>
              <a:t>项目优势</a:t>
            </a:r>
            <a:endParaRPr lang="zh-CN" altLang="en-US" sz="2400" dirty="0">
              <a:solidFill>
                <a:schemeClr val="bg1"/>
              </a:solidFill>
              <a:cs typeface="+mn-ea"/>
              <a:sym typeface="+mn-lt"/>
            </a:endParaRPr>
          </a:p>
        </p:txBody>
      </p:sp>
      <p:sp>
        <p:nvSpPr>
          <p:cNvPr id="3" name="矩形: 圆角 2"/>
          <p:cNvSpPr/>
          <p:nvPr/>
        </p:nvSpPr>
        <p:spPr>
          <a:xfrm>
            <a:off x="2070100" y="2286000"/>
            <a:ext cx="1893454" cy="3073400"/>
          </a:xfrm>
          <a:prstGeom prst="roundRect">
            <a:avLst/>
          </a:prstGeom>
          <a:solidFill>
            <a:schemeClr val="bg1">
              <a:lumMod val="9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cs typeface="+mn-ea"/>
              <a:sym typeface="+mn-lt"/>
            </a:endParaRPr>
          </a:p>
        </p:txBody>
      </p:sp>
      <p:sp>
        <p:nvSpPr>
          <p:cNvPr id="4" name="矩形: 圆角 3"/>
          <p:cNvSpPr/>
          <p:nvPr/>
        </p:nvSpPr>
        <p:spPr>
          <a:xfrm>
            <a:off x="6182594" y="2286000"/>
            <a:ext cx="1893454" cy="3073400"/>
          </a:xfrm>
          <a:prstGeom prst="roundRect">
            <a:avLst/>
          </a:prstGeom>
          <a:solidFill>
            <a:schemeClr val="bg1">
              <a:lumMod val="9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cs typeface="+mn-ea"/>
              <a:sym typeface="+mn-lt"/>
            </a:endParaRPr>
          </a:p>
        </p:txBody>
      </p:sp>
      <p:sp>
        <p:nvSpPr>
          <p:cNvPr id="5" name="矩形: 圆角 4"/>
          <p:cNvSpPr/>
          <p:nvPr/>
        </p:nvSpPr>
        <p:spPr>
          <a:xfrm>
            <a:off x="4126347" y="2286000"/>
            <a:ext cx="1893454" cy="3073400"/>
          </a:xfrm>
          <a:prstGeom prst="roundRect">
            <a:avLst/>
          </a:prstGeom>
          <a:solidFill>
            <a:schemeClr val="accent5">
              <a:lumMod val="5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圆角 5"/>
          <p:cNvSpPr/>
          <p:nvPr/>
        </p:nvSpPr>
        <p:spPr>
          <a:xfrm>
            <a:off x="8238841" y="2286000"/>
            <a:ext cx="1893454" cy="3073400"/>
          </a:xfrm>
          <a:prstGeom prst="roundRect">
            <a:avLst/>
          </a:prstGeom>
          <a:solidFill>
            <a:schemeClr val="accent5">
              <a:lumMod val="5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2800458" y="2607072"/>
            <a:ext cx="526106" cy="707886"/>
          </a:xfrm>
          <a:prstGeom prst="rect">
            <a:avLst/>
          </a:prstGeom>
          <a:noFill/>
          <a:ln>
            <a:noFill/>
          </a:ln>
        </p:spPr>
        <p:txBody>
          <a:bodyPr wrap="none" rtlCol="0">
            <a:spAutoFit/>
          </a:bodyPr>
          <a:lstStyle/>
          <a:p>
            <a:r>
              <a:rPr lang="en-US" altLang="zh-CN" sz="4000" b="1" dirty="0">
                <a:solidFill>
                  <a:schemeClr val="accent5">
                    <a:lumMod val="50000"/>
                  </a:schemeClr>
                </a:solidFill>
                <a:cs typeface="+mn-ea"/>
                <a:sym typeface="+mn-lt"/>
              </a:rPr>
              <a:t>S</a:t>
            </a:r>
            <a:endParaRPr lang="zh-CN" altLang="en-US" sz="4000" b="1" dirty="0">
              <a:solidFill>
                <a:schemeClr val="accent5">
                  <a:lumMod val="50000"/>
                </a:schemeClr>
              </a:solidFill>
              <a:cs typeface="+mn-ea"/>
              <a:sym typeface="+mn-lt"/>
            </a:endParaRPr>
          </a:p>
        </p:txBody>
      </p:sp>
      <p:sp>
        <p:nvSpPr>
          <p:cNvPr id="8" name="文本框 7"/>
          <p:cNvSpPr txBox="1"/>
          <p:nvPr/>
        </p:nvSpPr>
        <p:spPr>
          <a:xfrm>
            <a:off x="4733077" y="2607072"/>
            <a:ext cx="668773" cy="707886"/>
          </a:xfrm>
          <a:prstGeom prst="rect">
            <a:avLst/>
          </a:prstGeom>
          <a:noFill/>
          <a:ln>
            <a:noFill/>
          </a:ln>
        </p:spPr>
        <p:txBody>
          <a:bodyPr wrap="none" rtlCol="0">
            <a:spAutoFit/>
          </a:bodyPr>
          <a:lstStyle/>
          <a:p>
            <a:r>
              <a:rPr lang="en-US" altLang="zh-CN" sz="4000" b="1" dirty="0">
                <a:solidFill>
                  <a:schemeClr val="bg1"/>
                </a:solidFill>
                <a:cs typeface="+mn-ea"/>
                <a:sym typeface="+mn-lt"/>
              </a:rPr>
              <a:t>W</a:t>
            </a:r>
            <a:endParaRPr lang="zh-CN" altLang="en-US" sz="4000" b="1" dirty="0">
              <a:solidFill>
                <a:schemeClr val="bg1"/>
              </a:solidFill>
              <a:cs typeface="+mn-ea"/>
              <a:sym typeface="+mn-lt"/>
            </a:endParaRPr>
          </a:p>
        </p:txBody>
      </p:sp>
      <p:sp>
        <p:nvSpPr>
          <p:cNvPr id="9" name="文本框 8"/>
          <p:cNvSpPr txBox="1"/>
          <p:nvPr/>
        </p:nvSpPr>
        <p:spPr>
          <a:xfrm>
            <a:off x="6897527" y="2607072"/>
            <a:ext cx="604653" cy="707886"/>
          </a:xfrm>
          <a:prstGeom prst="rect">
            <a:avLst/>
          </a:prstGeom>
          <a:noFill/>
          <a:ln>
            <a:noFill/>
          </a:ln>
        </p:spPr>
        <p:txBody>
          <a:bodyPr wrap="none" rtlCol="0">
            <a:spAutoFit/>
          </a:bodyPr>
          <a:lstStyle/>
          <a:p>
            <a:r>
              <a:rPr lang="en-US" altLang="zh-CN" sz="4000" b="1" dirty="0">
                <a:solidFill>
                  <a:schemeClr val="accent5">
                    <a:lumMod val="50000"/>
                  </a:schemeClr>
                </a:solidFill>
                <a:cs typeface="+mn-ea"/>
                <a:sym typeface="+mn-lt"/>
              </a:rPr>
              <a:t>O</a:t>
            </a:r>
            <a:endParaRPr lang="zh-CN" altLang="en-US" sz="4000" b="1" dirty="0">
              <a:solidFill>
                <a:schemeClr val="accent5">
                  <a:lumMod val="50000"/>
                </a:schemeClr>
              </a:solidFill>
              <a:cs typeface="+mn-ea"/>
              <a:sym typeface="+mn-lt"/>
            </a:endParaRPr>
          </a:p>
        </p:txBody>
      </p:sp>
      <p:sp>
        <p:nvSpPr>
          <p:cNvPr id="10" name="文本框 9"/>
          <p:cNvSpPr txBox="1"/>
          <p:nvPr/>
        </p:nvSpPr>
        <p:spPr>
          <a:xfrm>
            <a:off x="8951369" y="2607072"/>
            <a:ext cx="505267" cy="707886"/>
          </a:xfrm>
          <a:prstGeom prst="rect">
            <a:avLst/>
          </a:prstGeom>
          <a:noFill/>
          <a:ln>
            <a:noFill/>
          </a:ln>
        </p:spPr>
        <p:txBody>
          <a:bodyPr wrap="none" rtlCol="0">
            <a:spAutoFit/>
          </a:bodyPr>
          <a:lstStyle/>
          <a:p>
            <a:r>
              <a:rPr lang="en-US" altLang="zh-CN" sz="4000" b="1" dirty="0">
                <a:solidFill>
                  <a:schemeClr val="bg1"/>
                </a:solidFill>
                <a:cs typeface="+mn-ea"/>
                <a:sym typeface="+mn-lt"/>
              </a:rPr>
              <a:t>T</a:t>
            </a:r>
            <a:endParaRPr lang="zh-CN" altLang="en-US" sz="4000" b="1" dirty="0">
              <a:solidFill>
                <a:schemeClr val="bg1"/>
              </a:solidFill>
              <a:cs typeface="+mn-ea"/>
              <a:sym typeface="+mn-lt"/>
            </a:endParaRPr>
          </a:p>
        </p:txBody>
      </p:sp>
      <p:sp>
        <p:nvSpPr>
          <p:cNvPr id="11" name="矩形 10"/>
          <p:cNvSpPr/>
          <p:nvPr/>
        </p:nvSpPr>
        <p:spPr>
          <a:xfrm>
            <a:off x="2353887" y="3508063"/>
            <a:ext cx="1325880" cy="368300"/>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zh-CN" altLang="zh-CN" sz="1800" b="1" dirty="0">
                <a:solidFill>
                  <a:schemeClr val="tx1">
                    <a:lumMod val="65000"/>
                    <a:lumOff val="35000"/>
                  </a:schemeClr>
                </a:solidFill>
                <a:cs typeface="+mn-ea"/>
                <a:sym typeface="+mn-lt"/>
              </a:rPr>
              <a:t>输入短标题</a:t>
            </a:r>
            <a:endParaRPr lang="zh-CN" altLang="zh-CN" sz="1800" b="1" dirty="0">
              <a:solidFill>
                <a:schemeClr val="tx1">
                  <a:lumMod val="65000"/>
                  <a:lumOff val="35000"/>
                </a:schemeClr>
              </a:solidFill>
              <a:cs typeface="+mn-ea"/>
              <a:sym typeface="+mn-lt"/>
            </a:endParaRPr>
          </a:p>
        </p:txBody>
      </p:sp>
      <p:sp>
        <p:nvSpPr>
          <p:cNvPr id="12" name="文本框 66"/>
          <p:cNvSpPr txBox="1">
            <a:spLocks noChangeArrowheads="1"/>
          </p:cNvSpPr>
          <p:nvPr/>
        </p:nvSpPr>
        <p:spPr bwMode="auto">
          <a:xfrm>
            <a:off x="2070101" y="3876363"/>
            <a:ext cx="1893454" cy="892552"/>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eaLnBrk="0" fontAlgn="base" hangingPunct="0">
              <a:lnSpc>
                <a:spcPct val="130000"/>
              </a:lnSpc>
              <a:spcBef>
                <a:spcPct val="0"/>
              </a:spcBef>
              <a:spcAft>
                <a:spcPct val="0"/>
              </a:spcAft>
            </a:pPr>
            <a:r>
              <a:rPr lang="zh-CN" altLang="en-US" sz="1000" dirty="0">
                <a:solidFill>
                  <a:schemeClr val="tx1">
                    <a:lumMod val="65000"/>
                    <a:lumOff val="35000"/>
                  </a:schemeClr>
                </a:solidFill>
                <a:cs typeface="+mn-ea"/>
                <a:sym typeface="+mn-lt"/>
              </a:rPr>
              <a:t>点击添加文字内容点击添加文字内容点击添加文字内容点击添加文字内容点击添加文字内容点击添加文字内容点</a:t>
            </a:r>
            <a:endParaRPr lang="zh-CN" altLang="en-US" sz="1000" dirty="0">
              <a:solidFill>
                <a:schemeClr val="tx1">
                  <a:lumMod val="65000"/>
                  <a:lumOff val="35000"/>
                </a:schemeClr>
              </a:solidFill>
              <a:cs typeface="+mn-ea"/>
              <a:sym typeface="+mn-lt"/>
            </a:endParaRPr>
          </a:p>
        </p:txBody>
      </p:sp>
      <p:sp>
        <p:nvSpPr>
          <p:cNvPr id="13" name="矩形 12"/>
          <p:cNvSpPr/>
          <p:nvPr/>
        </p:nvSpPr>
        <p:spPr>
          <a:xfrm>
            <a:off x="4399741" y="3508063"/>
            <a:ext cx="1325880" cy="368300"/>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zh-CN" altLang="zh-CN" sz="1800" b="1" dirty="0">
                <a:solidFill>
                  <a:schemeClr val="bg1"/>
                </a:solidFill>
                <a:cs typeface="+mn-ea"/>
                <a:sym typeface="+mn-lt"/>
              </a:rPr>
              <a:t>输入短标题</a:t>
            </a:r>
            <a:endParaRPr lang="zh-CN" altLang="zh-CN" sz="1800" b="1" dirty="0">
              <a:solidFill>
                <a:schemeClr val="bg1"/>
              </a:solidFill>
              <a:cs typeface="+mn-ea"/>
              <a:sym typeface="+mn-lt"/>
            </a:endParaRPr>
          </a:p>
        </p:txBody>
      </p:sp>
      <p:sp>
        <p:nvSpPr>
          <p:cNvPr id="14" name="文本框 66"/>
          <p:cNvSpPr txBox="1">
            <a:spLocks noChangeArrowheads="1"/>
          </p:cNvSpPr>
          <p:nvPr/>
        </p:nvSpPr>
        <p:spPr bwMode="auto">
          <a:xfrm>
            <a:off x="4115955" y="3876363"/>
            <a:ext cx="1893454" cy="892552"/>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eaLnBrk="0" fontAlgn="base" hangingPunct="0">
              <a:lnSpc>
                <a:spcPct val="130000"/>
              </a:lnSpc>
              <a:spcBef>
                <a:spcPct val="0"/>
              </a:spcBef>
              <a:spcAft>
                <a:spcPct val="0"/>
              </a:spcAft>
            </a:pPr>
            <a:r>
              <a:rPr lang="zh-CN" altLang="en-US" sz="1000" dirty="0">
                <a:solidFill>
                  <a:schemeClr val="bg1"/>
                </a:solidFill>
                <a:cs typeface="+mn-ea"/>
                <a:sym typeface="+mn-lt"/>
              </a:rPr>
              <a:t>点击添加文字内容点击添加文字内容点击添加文字内容点击添加文字内容点击添加文字内容点击添加文字内容点</a:t>
            </a:r>
            <a:endParaRPr lang="zh-CN" altLang="en-US" sz="1000" dirty="0">
              <a:solidFill>
                <a:schemeClr val="bg1"/>
              </a:solidFill>
              <a:cs typeface="+mn-ea"/>
              <a:sym typeface="+mn-lt"/>
            </a:endParaRPr>
          </a:p>
        </p:txBody>
      </p:sp>
      <p:sp>
        <p:nvSpPr>
          <p:cNvPr id="15" name="矩形 14"/>
          <p:cNvSpPr/>
          <p:nvPr/>
        </p:nvSpPr>
        <p:spPr>
          <a:xfrm>
            <a:off x="6484277" y="3510926"/>
            <a:ext cx="1325880" cy="368300"/>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zh-CN" altLang="zh-CN" sz="1800" b="1" dirty="0">
                <a:solidFill>
                  <a:schemeClr val="tx1">
                    <a:lumMod val="65000"/>
                    <a:lumOff val="35000"/>
                  </a:schemeClr>
                </a:solidFill>
                <a:cs typeface="+mn-ea"/>
                <a:sym typeface="+mn-lt"/>
              </a:rPr>
              <a:t>输入短标题</a:t>
            </a:r>
            <a:endParaRPr lang="zh-CN" altLang="zh-CN" sz="1800" b="1" dirty="0">
              <a:solidFill>
                <a:schemeClr val="tx1">
                  <a:lumMod val="65000"/>
                  <a:lumOff val="35000"/>
                </a:schemeClr>
              </a:solidFill>
              <a:cs typeface="+mn-ea"/>
              <a:sym typeface="+mn-lt"/>
            </a:endParaRPr>
          </a:p>
        </p:txBody>
      </p:sp>
      <p:sp>
        <p:nvSpPr>
          <p:cNvPr id="16" name="文本框 66"/>
          <p:cNvSpPr txBox="1">
            <a:spLocks noChangeArrowheads="1"/>
          </p:cNvSpPr>
          <p:nvPr/>
        </p:nvSpPr>
        <p:spPr bwMode="auto">
          <a:xfrm>
            <a:off x="6200490" y="3876363"/>
            <a:ext cx="1893454" cy="892552"/>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eaLnBrk="0" fontAlgn="base" hangingPunct="0">
              <a:lnSpc>
                <a:spcPct val="130000"/>
              </a:lnSpc>
              <a:spcBef>
                <a:spcPct val="0"/>
              </a:spcBef>
              <a:spcAft>
                <a:spcPct val="0"/>
              </a:spcAft>
            </a:pPr>
            <a:r>
              <a:rPr lang="zh-CN" altLang="en-US" sz="1000" dirty="0">
                <a:solidFill>
                  <a:schemeClr val="tx1">
                    <a:lumMod val="65000"/>
                    <a:lumOff val="35000"/>
                  </a:schemeClr>
                </a:solidFill>
                <a:cs typeface="+mn-ea"/>
                <a:sym typeface="+mn-lt"/>
              </a:rPr>
              <a:t>点击添加文字内容点击添加文字内容点击添加文字内容点击添加文字内容点击添加文字内容点击添加文字内容点</a:t>
            </a:r>
            <a:endParaRPr lang="zh-CN" altLang="en-US" sz="1000" dirty="0">
              <a:solidFill>
                <a:schemeClr val="tx1">
                  <a:lumMod val="65000"/>
                  <a:lumOff val="35000"/>
                </a:schemeClr>
              </a:solidFill>
              <a:cs typeface="+mn-ea"/>
              <a:sym typeface="+mn-lt"/>
            </a:endParaRPr>
          </a:p>
        </p:txBody>
      </p:sp>
      <p:sp>
        <p:nvSpPr>
          <p:cNvPr id="17" name="矩形 16"/>
          <p:cNvSpPr/>
          <p:nvPr/>
        </p:nvSpPr>
        <p:spPr>
          <a:xfrm>
            <a:off x="8540523" y="3508063"/>
            <a:ext cx="1325880" cy="368300"/>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zh-CN" altLang="zh-CN" sz="1800" b="1" dirty="0">
                <a:solidFill>
                  <a:schemeClr val="bg1"/>
                </a:solidFill>
                <a:cs typeface="+mn-ea"/>
                <a:sym typeface="+mn-lt"/>
              </a:rPr>
              <a:t>输入短标题</a:t>
            </a:r>
            <a:endParaRPr lang="zh-CN" altLang="zh-CN" sz="1800" b="1" dirty="0">
              <a:solidFill>
                <a:schemeClr val="bg1"/>
              </a:solidFill>
              <a:cs typeface="+mn-ea"/>
              <a:sym typeface="+mn-lt"/>
            </a:endParaRPr>
          </a:p>
        </p:txBody>
      </p:sp>
      <p:sp>
        <p:nvSpPr>
          <p:cNvPr id="18" name="文本框 66"/>
          <p:cNvSpPr txBox="1">
            <a:spLocks noChangeArrowheads="1"/>
          </p:cNvSpPr>
          <p:nvPr/>
        </p:nvSpPr>
        <p:spPr bwMode="auto">
          <a:xfrm>
            <a:off x="8256737" y="3876363"/>
            <a:ext cx="1893454" cy="892552"/>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eaLnBrk="0" fontAlgn="base" hangingPunct="0">
              <a:lnSpc>
                <a:spcPct val="130000"/>
              </a:lnSpc>
              <a:spcBef>
                <a:spcPct val="0"/>
              </a:spcBef>
              <a:spcAft>
                <a:spcPct val="0"/>
              </a:spcAft>
            </a:pPr>
            <a:r>
              <a:rPr lang="zh-CN" altLang="en-US" sz="1000" dirty="0">
                <a:solidFill>
                  <a:schemeClr val="bg1"/>
                </a:solidFill>
                <a:cs typeface="+mn-ea"/>
                <a:sym typeface="+mn-lt"/>
              </a:rPr>
              <a:t>点击添加文字内容点击添加文字内容点击添加文字内容点击添加文字内容点击添加文字内容点击添加文字内容点</a:t>
            </a:r>
            <a:endParaRPr lang="zh-CN" altLang="en-US" sz="1000" dirty="0">
              <a:solidFill>
                <a:schemeClr val="bg1"/>
              </a:solidFill>
              <a:cs typeface="+mn-ea"/>
              <a:sym typeface="+mn-lt"/>
            </a:endParaRPr>
          </a:p>
        </p:txBody>
      </p:sp>
    </p:spTree>
  </p:cSld>
  <p:clrMapOvr>
    <a:masterClrMapping/>
  </p:clrMapOvr>
</p:sld>
</file>

<file path=ppt/tags/tag1.xml><?xml version="1.0" encoding="utf-8"?>
<p:tagLst xmlns:p="http://schemas.openxmlformats.org/presentationml/2006/main">
  <p:tag name="PA" val="v4.0.0"/>
</p:tagLst>
</file>

<file path=ppt/tags/tag2.xml><?xml version="1.0" encoding="utf-8"?>
<p:tagLst xmlns:p="http://schemas.openxmlformats.org/presentationml/2006/main">
  <p:tag name="PA" val="v4.0.0"/>
</p:tagLst>
</file>

<file path=ppt/tags/tag3.xml><?xml version="1.0" encoding="utf-8"?>
<p:tagLst xmlns:p="http://schemas.openxmlformats.org/presentationml/2006/main">
  <p:tag name="PA" val="v4.0.0"/>
</p:tagLst>
</file>

<file path=ppt/tags/tag4.xml><?xml version="1.0" encoding="utf-8"?>
<p:tagLst xmlns:p="http://schemas.openxmlformats.org/presentationml/2006/main">
  <p:tag name="PA" val="v4.0.0"/>
</p:tagLst>
</file>

<file path=ppt/tags/tag5.xml><?xml version="1.0" encoding="utf-8"?>
<p:tagLst xmlns:p="http://schemas.openxmlformats.org/presentationml/2006/main">
  <p:tag name="PA" val="v4.0.0"/>
</p:tagLst>
</file>

<file path=ppt/tags/tag6.xml><?xml version="1.0" encoding="utf-8"?>
<p:tagLst xmlns:p="http://schemas.openxmlformats.org/presentationml/2006/main">
  <p:tag name="PA" val="v4.0.0"/>
</p:tagLst>
</file>

<file path=ppt/tags/tag7.xml><?xml version="1.0" encoding="utf-8"?>
<p:tagLst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i40e3la">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i40e3la">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3665</Words>
  <Application>WPS 演示</Application>
  <PresentationFormat>宽屏</PresentationFormat>
  <Paragraphs>415</Paragraphs>
  <Slides>23</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23</vt:i4>
      </vt:variant>
    </vt:vector>
  </HeadingPairs>
  <TitlesOfParts>
    <vt:vector size="32" baseType="lpstr">
      <vt:lpstr>Arial</vt:lpstr>
      <vt:lpstr>宋体</vt:lpstr>
      <vt:lpstr>Wingdings</vt:lpstr>
      <vt:lpstr>Segoe UI</vt:lpstr>
      <vt:lpstr>微软雅黑</vt:lpstr>
      <vt:lpstr>Arial Unicode MS</vt:lpstr>
      <vt:lpstr>Calibri</vt:lpstr>
      <vt:lpstr>Office 主题​​</vt:lpstr>
      <vt:lpstr>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My</dc:creator>
  <cp:lastModifiedBy>南蛮姑娘</cp:lastModifiedBy>
  <cp:revision>21</cp:revision>
  <dcterms:created xsi:type="dcterms:W3CDTF">2018-03-26T06:08:00Z</dcterms:created>
  <dcterms:modified xsi:type="dcterms:W3CDTF">2021-09-17T06:45:33Z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1712DFD51A724410B436A25FF5355DAE</vt:lpwstr>
  </property>
  <property fmtid="{D5CDD505-2E9C-101B-9397-08002B2CF9AE}" pid="3" name="KSOProductBuildVer">
    <vt:lpwstr>2052-11.1.0.10700</vt:lpwstr>
  </property>
</Properties>
</file>