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88" r:id="rId4"/>
    <p:sldId id="289" r:id="rId6"/>
    <p:sldId id="295" r:id="rId7"/>
    <p:sldId id="303" r:id="rId8"/>
    <p:sldId id="302" r:id="rId9"/>
    <p:sldId id="309" r:id="rId10"/>
    <p:sldId id="306" r:id="rId11"/>
    <p:sldId id="305" r:id="rId12"/>
    <p:sldId id="296" r:id="rId13"/>
    <p:sldId id="304" r:id="rId14"/>
    <p:sldId id="310" r:id="rId15"/>
    <p:sldId id="308" r:id="rId16"/>
    <p:sldId id="307" r:id="rId17"/>
    <p:sldId id="312" r:id="rId18"/>
    <p:sldId id="297" r:id="rId19"/>
    <p:sldId id="313" r:id="rId20"/>
    <p:sldId id="315" r:id="rId21"/>
    <p:sldId id="299" r:id="rId22"/>
    <p:sldId id="300" r:id="rId23"/>
    <p:sldId id="298" r:id="rId24"/>
    <p:sldId id="301" r:id="rId25"/>
    <p:sldId id="311" r:id="rId26"/>
    <p:sldId id="314" r:id="rId27"/>
    <p:sldId id="317" r:id="rId28"/>
    <p:sldId id="318" r:id="rId29"/>
    <p:sldId id="319" r:id="rId30"/>
  </p:sldIdLst>
  <p:sldSz cx="9144000" cy="5143500" type="screen16x9"/>
  <p:notesSz cx="6858000" cy="9144000"/>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336" y="10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17.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userDrawn="1"/>
        </p:nvSpPr>
        <p:spPr>
          <a:xfrm>
            <a:off x="0" y="482600"/>
            <a:ext cx="9144000" cy="45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254000" y="113268"/>
            <a:ext cx="2492990" cy="369332"/>
          </a:xfrm>
          <a:prstGeom prst="rect">
            <a:avLst/>
          </a:prstGeom>
          <a:noFill/>
        </p:spPr>
        <p:txBody>
          <a:bodyPr wrap="none" rtlCol="0">
            <a:spAutoFit/>
          </a:bodyPr>
          <a:lstStyle/>
          <a:p>
            <a:r>
              <a:rPr lang="zh-CN" altLang="en-US" sz="1800" dirty="0" smtClean="0"/>
              <a:t>单击此处添加文字标题</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3" Type="http://schemas.openxmlformats.org/officeDocument/2006/relationships/theme" Target="../theme/theme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7.xml"/><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0" Type="http://schemas.openxmlformats.org/officeDocument/2006/relationships/notesSlide" Target="../notesSlides/notesSlide15.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tags" Target="../tags/tag1.xml"/><Relationship Id="rId7" Type="http://schemas.openxmlformats.org/officeDocument/2006/relationships/slide" Target="slide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0" Type="http://schemas.openxmlformats.org/officeDocument/2006/relationships/notesSlide" Target="../notesSlides/notesSlide2.xml"/><Relationship Id="rId2" Type="http://schemas.microsoft.com/office/2007/relationships/hdphoto" Target="../media/image2.wdp"/><Relationship Id="rId19" Type="http://schemas.openxmlformats.org/officeDocument/2006/relationships/slideLayout" Target="../slideLayouts/slideLayout7.xml"/><Relationship Id="rId18" Type="http://schemas.openxmlformats.org/officeDocument/2006/relationships/tags" Target="../tags/tag8.xml"/><Relationship Id="rId17" Type="http://schemas.openxmlformats.org/officeDocument/2006/relationships/tags" Target="../tags/tag7.xml"/><Relationship Id="rId16" Type="http://schemas.openxmlformats.org/officeDocument/2006/relationships/slide" Target="slide5.xml"/><Relationship Id="rId15" Type="http://schemas.openxmlformats.org/officeDocument/2006/relationships/tags" Target="../tags/tag6.xml"/><Relationship Id="rId14" Type="http://schemas.openxmlformats.org/officeDocument/2006/relationships/tags" Target="../tags/tag5.xml"/><Relationship Id="rId13" Type="http://schemas.openxmlformats.org/officeDocument/2006/relationships/slide" Target="slide4.xml"/><Relationship Id="rId12" Type="http://schemas.openxmlformats.org/officeDocument/2006/relationships/tags" Target="../tags/tag4.xml"/><Relationship Id="rId11" Type="http://schemas.openxmlformats.org/officeDocument/2006/relationships/tags" Target="../tags/tag3.xml"/><Relationship Id="rId10" Type="http://schemas.openxmlformats.org/officeDocument/2006/relationships/slide" Target="slide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0" Type="http://schemas.openxmlformats.org/officeDocument/2006/relationships/notesSlide" Target="../notesSlides/notesSlide20.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0" Type="http://schemas.openxmlformats.org/officeDocument/2006/relationships/notesSlide" Target="../notesSlides/notesSlide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0" Type="http://schemas.openxmlformats.org/officeDocument/2006/relationships/notesSlide" Target="../notesSlides/notesSlide9.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86"/>
            <a:ext cx="2740288" cy="393609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42833"/>
          <a:stretch>
            <a:fillRect/>
          </a:stretch>
        </p:blipFill>
        <p:spPr>
          <a:xfrm>
            <a:off x="6241085" y="3021750"/>
            <a:ext cx="2886235" cy="212175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8" y="4080303"/>
            <a:ext cx="1480593" cy="1063197"/>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128" y="467767"/>
            <a:ext cx="1331018" cy="385100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664" y="2902282"/>
            <a:ext cx="2026400" cy="2241218"/>
          </a:xfrm>
          <a:prstGeom prst="rect">
            <a:avLst/>
          </a:prstGeom>
        </p:spPr>
      </p:pic>
      <p:sp>
        <p:nvSpPr>
          <p:cNvPr id="17" name="文本框 16"/>
          <p:cNvSpPr txBox="1"/>
          <p:nvPr/>
        </p:nvSpPr>
        <p:spPr>
          <a:xfrm>
            <a:off x="2146813" y="1543189"/>
            <a:ext cx="5695790" cy="646331"/>
          </a:xfrm>
          <a:prstGeom prst="rect">
            <a:avLst/>
          </a:prstGeom>
          <a:noFill/>
        </p:spPr>
        <p:txBody>
          <a:bodyPr wrap="none" rtlCol="0">
            <a:spAutoFit/>
          </a:bodyPr>
          <a:lstStyle/>
          <a:p>
            <a:r>
              <a:rPr lang="zh-CN" altLang="en-US" sz="3600" b="1" dirty="0" smtClean="0">
                <a:latin typeface="微软雅黑" panose="020B0503020204020204" charset="-122"/>
                <a:ea typeface="微软雅黑" panose="020B0503020204020204" charset="-122"/>
              </a:rPr>
              <a:t>炫彩社团招新通用</a:t>
            </a:r>
            <a:r>
              <a:rPr lang="en-US" altLang="zh-CN" sz="3600" b="1" dirty="0" smtClean="0">
                <a:latin typeface="微软雅黑" panose="020B0503020204020204" charset="-122"/>
                <a:ea typeface="微软雅黑" panose="020B0503020204020204" charset="-122"/>
              </a:rPr>
              <a:t>PPT</a:t>
            </a:r>
            <a:r>
              <a:rPr lang="zh-CN" altLang="en-US" sz="3600" b="1" dirty="0" smtClean="0">
                <a:latin typeface="微软雅黑" panose="020B0503020204020204" charset="-122"/>
                <a:ea typeface="微软雅黑" panose="020B0503020204020204" charset="-122"/>
              </a:rPr>
              <a:t>模板</a:t>
            </a:r>
            <a:endParaRPr lang="zh-CN" altLang="en-US" sz="3600" b="1" dirty="0">
              <a:latin typeface="微软雅黑" panose="020B0503020204020204" charset="-122"/>
              <a:ea typeface="微软雅黑" panose="020B0503020204020204" charset="-122"/>
            </a:endParaRPr>
          </a:p>
        </p:txBody>
      </p:sp>
      <p:sp>
        <p:nvSpPr>
          <p:cNvPr id="20" name="文本框 19"/>
          <p:cNvSpPr txBox="1"/>
          <p:nvPr/>
        </p:nvSpPr>
        <p:spPr>
          <a:xfrm>
            <a:off x="2873458" y="2233196"/>
            <a:ext cx="3371850" cy="337185"/>
          </a:xfrm>
          <a:prstGeom prst="rect">
            <a:avLst/>
          </a:prstGeom>
          <a:noFill/>
        </p:spPr>
        <p:txBody>
          <a:bodyPr wrap="none" rtlCol="0">
            <a:spAutoFit/>
          </a:bodyPr>
          <a:lstStyle/>
          <a:p>
            <a:r>
              <a:rPr lang="zh-CN" altLang="en-US" sz="1600" dirty="0">
                <a:latin typeface="微软雅黑" panose="020B0503020204020204" charset="-122"/>
                <a:ea typeface="微软雅黑" panose="020B0503020204020204" charset="-122"/>
              </a:rPr>
              <a:t>汇报</a:t>
            </a:r>
            <a:r>
              <a:rPr lang="zh-CN" altLang="en-US" sz="1600" dirty="0" smtClean="0">
                <a:latin typeface="微软雅黑" panose="020B0503020204020204" charset="-122"/>
                <a:ea typeface="微软雅黑" panose="020B0503020204020204" charset="-122"/>
              </a:rPr>
              <a:t>：</a:t>
            </a:r>
            <a:r>
              <a:rPr lang="en-US" altLang="zh-CN" sz="1600" dirty="0" smtClean="0">
                <a:latin typeface="微软雅黑" panose="020B0503020204020204" charset="-122"/>
                <a:ea typeface="微软雅黑" panose="020B0503020204020204" charset="-122"/>
              </a:rPr>
              <a:t>XXX</a:t>
            </a:r>
            <a:r>
              <a:rPr lang="en-US" altLang="zh-CN" sz="1600" dirty="0" smtClean="0">
                <a:latin typeface="微软雅黑" panose="020B0503020204020204" charset="-122"/>
                <a:ea typeface="微软雅黑" panose="020B0503020204020204" charset="-122"/>
              </a:rPr>
              <a:t>    </a:t>
            </a:r>
            <a:r>
              <a:rPr lang="zh-CN" altLang="en-US" sz="1600" dirty="0" smtClean="0">
                <a:latin typeface="微软雅黑" panose="020B0503020204020204" charset="-122"/>
                <a:ea typeface="微软雅黑" panose="020B0503020204020204" charset="-122"/>
              </a:rPr>
              <a:t>汇报时间：</a:t>
            </a:r>
            <a:r>
              <a:rPr lang="en-US" altLang="zh-CN" sz="1600" dirty="0" smtClean="0">
                <a:latin typeface="微软雅黑" panose="020B0503020204020204" charset="-122"/>
                <a:ea typeface="微软雅黑" panose="020B0503020204020204" charset="-122"/>
              </a:rPr>
              <a:t>XX</a:t>
            </a:r>
            <a:r>
              <a:rPr lang="zh-CN" altLang="en-US" sz="1600" dirty="0" smtClean="0">
                <a:latin typeface="微软雅黑" panose="020B0503020204020204" charset="-122"/>
                <a:ea typeface="微软雅黑" panose="020B0503020204020204" charset="-122"/>
              </a:rPr>
              <a:t>年</a:t>
            </a:r>
            <a:r>
              <a:rPr lang="en-US" altLang="zh-CN" sz="1600" dirty="0" smtClean="0">
                <a:latin typeface="微软雅黑" panose="020B0503020204020204" charset="-122"/>
                <a:ea typeface="微软雅黑" panose="020B0503020204020204" charset="-122"/>
              </a:rPr>
              <a:t>XX</a:t>
            </a:r>
            <a:r>
              <a:rPr lang="zh-CN" altLang="en-US" sz="1600" dirty="0" smtClean="0">
                <a:latin typeface="微软雅黑" panose="020B0503020204020204" charset="-122"/>
                <a:ea typeface="微软雅黑" panose="020B0503020204020204" charset="-122"/>
              </a:rPr>
              <a:t>月</a:t>
            </a:r>
            <a:endParaRPr lang="zh-CN" altLang="en-US" sz="16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500"/>
                                        <p:tgtEl>
                                          <p:spTgt spid="3"/>
                                        </p:tgtEl>
                                      </p:cBhvr>
                                    </p:animEffect>
                                    <p:anim calcmode="lin" valueType="num">
                                      <p:cBhvr>
                                        <p:cTn id="19" dur="1500" fill="hold"/>
                                        <p:tgtEl>
                                          <p:spTgt spid="3"/>
                                        </p:tgtEl>
                                        <p:attrNameLst>
                                          <p:attrName>ppt_w</p:attrName>
                                        </p:attrNameLst>
                                      </p:cBhvr>
                                      <p:tavLst>
                                        <p:tav tm="0" fmla="#ppt_w*sin(2.5*pi*$)">
                                          <p:val>
                                            <p:fltVal val="0"/>
                                          </p:val>
                                        </p:tav>
                                        <p:tav tm="100000">
                                          <p:val>
                                            <p:fltVal val="1"/>
                                          </p:val>
                                        </p:tav>
                                      </p:tavLst>
                                    </p:anim>
                                    <p:anim calcmode="lin" valueType="num">
                                      <p:cBhvr>
                                        <p:cTn id="20" dur="1500" fill="hold"/>
                                        <p:tgtEl>
                                          <p:spTgt spid="3"/>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2" presetClass="entr" presetSubtype="4" fill="hold" grpId="0" nodeType="afterEffect">
                                  <p:stCondLst>
                                    <p:cond delay="0"/>
                                  </p:stCondLst>
                                  <p:iterate type="lt">
                                    <p:tmPct val="13000"/>
                                  </p:iterate>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par>
                          <p:cTn id="37" fill="hold">
                            <p:stCondLst>
                              <p:cond delay="4279"/>
                            </p:stCondLst>
                            <p:childTnLst>
                              <p:par>
                                <p:cTn id="38" presetID="16" presetClass="entr" presetSubtype="21" fill="hold" nodeType="after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barn(inVertical)">
                                      <p:cBhvr>
                                        <p:cTn id="40" dur="75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4317207" y="3208794"/>
            <a:ext cx="1839516" cy="159798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2" name="Freeform 5"/>
          <p:cNvSpPr/>
          <p:nvPr/>
        </p:nvSpPr>
        <p:spPr bwMode="auto">
          <a:xfrm>
            <a:off x="2905126" y="798302"/>
            <a:ext cx="1684735" cy="146393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40964" name="组合 1"/>
          <p:cNvGrpSpPr/>
          <p:nvPr/>
        </p:nvGrpSpPr>
        <p:grpSpPr bwMode="auto">
          <a:xfrm>
            <a:off x="5672137" y="872381"/>
            <a:ext cx="1622823" cy="1411019"/>
            <a:chOff x="7562320" y="897326"/>
            <a:chExt cx="2164994" cy="1905223"/>
          </a:xfrm>
        </p:grpSpPr>
        <p:sp>
          <p:nvSpPr>
            <p:cNvPr id="11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3"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41024" name="组合 72"/>
            <p:cNvGrpSpPr/>
            <p:nvPr/>
          </p:nvGrpSpPr>
          <p:grpSpPr bwMode="auto">
            <a:xfrm>
              <a:off x="8227424" y="1384273"/>
              <a:ext cx="1328649" cy="1223201"/>
              <a:chOff x="5722963" y="2742165"/>
              <a:chExt cx="500063" cy="460375"/>
            </a:xfrm>
          </p:grpSpPr>
          <p:sp>
            <p:nvSpPr>
              <p:cNvPr id="8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0965" name="组合 2"/>
          <p:cNvGrpSpPr/>
          <p:nvPr/>
        </p:nvGrpSpPr>
        <p:grpSpPr bwMode="auto">
          <a:xfrm>
            <a:off x="4352925" y="1650794"/>
            <a:ext cx="1622823" cy="1411019"/>
            <a:chOff x="5803300" y="1948400"/>
            <a:chExt cx="2164994" cy="1905223"/>
          </a:xfrm>
        </p:grpSpPr>
        <p:sp>
          <p:nvSpPr>
            <p:cNvPr id="111"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2"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0966" name="组合 3"/>
          <p:cNvGrpSpPr/>
          <p:nvPr/>
        </p:nvGrpSpPr>
        <p:grpSpPr bwMode="auto">
          <a:xfrm>
            <a:off x="3033712" y="2429207"/>
            <a:ext cx="1622823" cy="1412194"/>
            <a:chOff x="4044280" y="2999474"/>
            <a:chExt cx="2164994" cy="1905223"/>
          </a:xfrm>
        </p:grpSpPr>
        <p:sp>
          <p:nvSpPr>
            <p:cNvPr id="112"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4"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41000" name="组合 74"/>
            <p:cNvGrpSpPr/>
            <p:nvPr/>
          </p:nvGrpSpPr>
          <p:grpSpPr bwMode="auto">
            <a:xfrm>
              <a:off x="4742518" y="3572999"/>
              <a:ext cx="1329665" cy="1197525"/>
              <a:chOff x="5405438" y="6815138"/>
              <a:chExt cx="511175" cy="460375"/>
            </a:xfrm>
          </p:grpSpPr>
          <p:sp>
            <p:nvSpPr>
              <p:cNvPr id="8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005"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0967" name="组合 4"/>
          <p:cNvGrpSpPr/>
          <p:nvPr/>
        </p:nvGrpSpPr>
        <p:grpSpPr bwMode="auto">
          <a:xfrm>
            <a:off x="1714500" y="3208794"/>
            <a:ext cx="1622823" cy="1411019"/>
            <a:chOff x="2285260" y="4050548"/>
            <a:chExt cx="2164994" cy="1905223"/>
          </a:xfrm>
        </p:grpSpPr>
        <p:sp>
          <p:nvSpPr>
            <p:cNvPr id="113"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5"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40988" name="组合 75"/>
            <p:cNvGrpSpPr/>
            <p:nvPr/>
          </p:nvGrpSpPr>
          <p:grpSpPr bwMode="auto">
            <a:xfrm>
              <a:off x="2970142" y="4598630"/>
              <a:ext cx="1348095" cy="1199681"/>
              <a:chOff x="688976" y="7240588"/>
              <a:chExt cx="519113" cy="461963"/>
            </a:xfrm>
          </p:grpSpPr>
          <p:sp>
            <p:nvSpPr>
              <p:cNvPr id="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sp>
        <p:nvSpPr>
          <p:cNvPr id="114" name="Freeform 5"/>
          <p:cNvSpPr/>
          <p:nvPr/>
        </p:nvSpPr>
        <p:spPr bwMode="auto">
          <a:xfrm>
            <a:off x="3271838" y="3961337"/>
            <a:ext cx="973931" cy="84543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5" name="Freeform 5"/>
          <p:cNvSpPr/>
          <p:nvPr/>
        </p:nvSpPr>
        <p:spPr bwMode="auto">
          <a:xfrm>
            <a:off x="4931570" y="824171"/>
            <a:ext cx="823912" cy="71609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9" name="矩形 47"/>
          <p:cNvSpPr>
            <a:spLocks noChangeArrowheads="1"/>
          </p:cNvSpPr>
          <p:nvPr/>
        </p:nvSpPr>
        <p:spPr bwMode="auto">
          <a:xfrm>
            <a:off x="1257300" y="2297511"/>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120" name="文本框 48"/>
          <p:cNvSpPr>
            <a:spLocks noChangeArrowheads="1"/>
          </p:cNvSpPr>
          <p:nvPr/>
        </p:nvSpPr>
        <p:spPr bwMode="auto">
          <a:xfrm>
            <a:off x="1271588" y="1973240"/>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sym typeface="宋体" panose="02010600030101010101" pitchFamily="2" charset="-122"/>
            </a:endParaRPr>
          </a:p>
        </p:txBody>
      </p:sp>
      <p:sp>
        <p:nvSpPr>
          <p:cNvPr id="121" name="Freeform 21"/>
          <p:cNvSpPr/>
          <p:nvPr/>
        </p:nvSpPr>
        <p:spPr bwMode="auto">
          <a:xfrm flipH="1" flipV="1">
            <a:off x="1701404" y="2268114"/>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22" name="矩形 47"/>
          <p:cNvSpPr>
            <a:spLocks noChangeArrowheads="1"/>
          </p:cNvSpPr>
          <p:nvPr/>
        </p:nvSpPr>
        <p:spPr bwMode="auto">
          <a:xfrm>
            <a:off x="71438" y="314764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123" name="文本框 48"/>
          <p:cNvSpPr>
            <a:spLocks noChangeArrowheads="1"/>
          </p:cNvSpPr>
          <p:nvPr/>
        </p:nvSpPr>
        <p:spPr bwMode="auto">
          <a:xfrm>
            <a:off x="84535" y="2853704"/>
            <a:ext cx="189904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24" name="Freeform 21"/>
          <p:cNvSpPr/>
          <p:nvPr/>
        </p:nvSpPr>
        <p:spPr bwMode="auto">
          <a:xfrm flipH="1" flipV="1">
            <a:off x="514351" y="3118253"/>
            <a:ext cx="1946672"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25" name="矩形 47"/>
          <p:cNvSpPr>
            <a:spLocks noChangeArrowheads="1"/>
          </p:cNvSpPr>
          <p:nvPr/>
        </p:nvSpPr>
        <p:spPr bwMode="auto">
          <a:xfrm>
            <a:off x="7059216" y="243978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126" name="文本框 48"/>
          <p:cNvSpPr>
            <a:spLocks noChangeArrowheads="1"/>
          </p:cNvSpPr>
          <p:nvPr/>
        </p:nvSpPr>
        <p:spPr bwMode="auto">
          <a:xfrm>
            <a:off x="7073504" y="2108696"/>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27" name="Freeform 23"/>
          <p:cNvSpPr/>
          <p:nvPr/>
        </p:nvSpPr>
        <p:spPr bwMode="auto">
          <a:xfrm flipV="1">
            <a:off x="6613923" y="1976503"/>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28" name="矩形 47"/>
          <p:cNvSpPr>
            <a:spLocks noChangeArrowheads="1"/>
          </p:cNvSpPr>
          <p:nvPr/>
        </p:nvSpPr>
        <p:spPr bwMode="auto">
          <a:xfrm>
            <a:off x="5916217" y="3168814"/>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129" name="文本框 48"/>
          <p:cNvSpPr>
            <a:spLocks noChangeArrowheads="1"/>
          </p:cNvSpPr>
          <p:nvPr/>
        </p:nvSpPr>
        <p:spPr bwMode="auto">
          <a:xfrm>
            <a:off x="5930504" y="2853704"/>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30" name="Freeform 23"/>
          <p:cNvSpPr/>
          <p:nvPr/>
        </p:nvSpPr>
        <p:spPr bwMode="auto">
          <a:xfrm flipV="1">
            <a:off x="5470922" y="2704354"/>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250"/>
                                        <p:tgtEl>
                                          <p:spTgt spid="40964"/>
                                        </p:tgtEl>
                                      </p:cBhvr>
                                    </p:animEffect>
                                    <p:anim calcmode="lin" valueType="num">
                                      <p:cBhvr>
                                        <p:cTn id="8" dur="250" fill="hold"/>
                                        <p:tgtEl>
                                          <p:spTgt spid="40964"/>
                                        </p:tgtEl>
                                        <p:attrNameLst>
                                          <p:attrName>ppt_x</p:attrName>
                                        </p:attrNameLst>
                                      </p:cBhvr>
                                      <p:tavLst>
                                        <p:tav tm="0">
                                          <p:val>
                                            <p:strVal val="#ppt_x"/>
                                          </p:val>
                                        </p:tav>
                                        <p:tav tm="100000">
                                          <p:val>
                                            <p:strVal val="#ppt_x"/>
                                          </p:val>
                                        </p:tav>
                                      </p:tavLst>
                                    </p:anim>
                                    <p:anim calcmode="lin" valueType="num">
                                      <p:cBhvr>
                                        <p:cTn id="9" dur="250" fill="hold"/>
                                        <p:tgtEl>
                                          <p:spTgt spid="4096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wipe(left)">
                                      <p:cBhvr>
                                        <p:cTn id="13" dur="250"/>
                                        <p:tgtEl>
                                          <p:spTgt spid="1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left)">
                                      <p:cBhvr>
                                        <p:cTn id="17" dur="250"/>
                                        <p:tgtEl>
                                          <p:spTgt spid="12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wipe(left)">
                                      <p:cBhvr>
                                        <p:cTn id="21" dur="250"/>
                                        <p:tgtEl>
                                          <p:spTgt spid="125"/>
                                        </p:tgtEl>
                                      </p:cBhvr>
                                    </p:animEffect>
                                  </p:childTnLst>
                                </p:cTn>
                              </p:par>
                              <p:par>
                                <p:cTn id="22" presetID="47" presetClass="entr" presetSubtype="0" fill="hold" nodeType="withEffect">
                                  <p:stCondLst>
                                    <p:cond delay="0"/>
                                  </p:stCondLst>
                                  <p:childTnLst>
                                    <p:set>
                                      <p:cBhvr>
                                        <p:cTn id="23" dur="1" fill="hold">
                                          <p:stCondLst>
                                            <p:cond delay="0"/>
                                          </p:stCondLst>
                                        </p:cTn>
                                        <p:tgtEl>
                                          <p:spTgt spid="40965"/>
                                        </p:tgtEl>
                                        <p:attrNameLst>
                                          <p:attrName>style.visibility</p:attrName>
                                        </p:attrNameLst>
                                      </p:cBhvr>
                                      <p:to>
                                        <p:strVal val="visible"/>
                                      </p:to>
                                    </p:set>
                                    <p:animEffect transition="in" filter="fade">
                                      <p:cBhvr>
                                        <p:cTn id="24" dur="250"/>
                                        <p:tgtEl>
                                          <p:spTgt spid="40965"/>
                                        </p:tgtEl>
                                      </p:cBhvr>
                                    </p:animEffect>
                                    <p:anim calcmode="lin" valueType="num">
                                      <p:cBhvr>
                                        <p:cTn id="25" dur="250" fill="hold"/>
                                        <p:tgtEl>
                                          <p:spTgt spid="40965"/>
                                        </p:tgtEl>
                                        <p:attrNameLst>
                                          <p:attrName>ppt_x</p:attrName>
                                        </p:attrNameLst>
                                      </p:cBhvr>
                                      <p:tavLst>
                                        <p:tav tm="0">
                                          <p:val>
                                            <p:strVal val="#ppt_x"/>
                                          </p:val>
                                        </p:tav>
                                        <p:tav tm="100000">
                                          <p:val>
                                            <p:strVal val="#ppt_x"/>
                                          </p:val>
                                        </p:tav>
                                      </p:tavLst>
                                    </p:anim>
                                    <p:anim calcmode="lin" valueType="num">
                                      <p:cBhvr>
                                        <p:cTn id="26" dur="250" fill="hold"/>
                                        <p:tgtEl>
                                          <p:spTgt spid="4096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wipe(left)">
                                      <p:cBhvr>
                                        <p:cTn id="30" dur="250"/>
                                        <p:tgtEl>
                                          <p:spTgt spid="130"/>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wipe(left)">
                                      <p:cBhvr>
                                        <p:cTn id="34" dur="250"/>
                                        <p:tgtEl>
                                          <p:spTgt spid="129"/>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left)">
                                      <p:cBhvr>
                                        <p:cTn id="38" dur="250"/>
                                        <p:tgtEl>
                                          <p:spTgt spid="128"/>
                                        </p:tgtEl>
                                      </p:cBhvr>
                                    </p:animEffect>
                                  </p:childTnLst>
                                </p:cTn>
                              </p:par>
                              <p:par>
                                <p:cTn id="39" presetID="47" presetClass="entr" presetSubtype="0" fill="hold" nodeType="withEffect">
                                  <p:stCondLst>
                                    <p:cond delay="0"/>
                                  </p:stCondLst>
                                  <p:childTnLst>
                                    <p:set>
                                      <p:cBhvr>
                                        <p:cTn id="40" dur="1" fill="hold">
                                          <p:stCondLst>
                                            <p:cond delay="0"/>
                                          </p:stCondLst>
                                        </p:cTn>
                                        <p:tgtEl>
                                          <p:spTgt spid="40966"/>
                                        </p:tgtEl>
                                        <p:attrNameLst>
                                          <p:attrName>style.visibility</p:attrName>
                                        </p:attrNameLst>
                                      </p:cBhvr>
                                      <p:to>
                                        <p:strVal val="visible"/>
                                      </p:to>
                                    </p:set>
                                    <p:animEffect transition="in" filter="fade">
                                      <p:cBhvr>
                                        <p:cTn id="41" dur="250"/>
                                        <p:tgtEl>
                                          <p:spTgt spid="40966"/>
                                        </p:tgtEl>
                                      </p:cBhvr>
                                    </p:animEffect>
                                    <p:anim calcmode="lin" valueType="num">
                                      <p:cBhvr>
                                        <p:cTn id="42" dur="250" fill="hold"/>
                                        <p:tgtEl>
                                          <p:spTgt spid="40966"/>
                                        </p:tgtEl>
                                        <p:attrNameLst>
                                          <p:attrName>ppt_x</p:attrName>
                                        </p:attrNameLst>
                                      </p:cBhvr>
                                      <p:tavLst>
                                        <p:tav tm="0">
                                          <p:val>
                                            <p:strVal val="#ppt_x"/>
                                          </p:val>
                                        </p:tav>
                                        <p:tav tm="100000">
                                          <p:val>
                                            <p:strVal val="#ppt_x"/>
                                          </p:val>
                                        </p:tav>
                                      </p:tavLst>
                                    </p:anim>
                                    <p:anim calcmode="lin" valueType="num">
                                      <p:cBhvr>
                                        <p:cTn id="43" dur="250" fill="hold"/>
                                        <p:tgtEl>
                                          <p:spTgt spid="4096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wipe(right)">
                                      <p:cBhvr>
                                        <p:cTn id="47" dur="250"/>
                                        <p:tgtEl>
                                          <p:spTgt spid="121"/>
                                        </p:tgtEl>
                                      </p:cBhvr>
                                    </p:animEffect>
                                  </p:childTnLst>
                                </p:cTn>
                              </p:par>
                            </p:childTnLst>
                          </p:cTn>
                        </p:par>
                        <p:par>
                          <p:cTn id="48" fill="hold">
                            <p:stCondLst>
                              <p:cond delay="4000"/>
                            </p:stCondLst>
                            <p:childTnLst>
                              <p:par>
                                <p:cTn id="49" presetID="22" presetClass="entr" presetSubtype="2"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right)">
                                      <p:cBhvr>
                                        <p:cTn id="51" dur="250"/>
                                        <p:tgtEl>
                                          <p:spTgt spid="120"/>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right)">
                                      <p:cBhvr>
                                        <p:cTn id="55" dur="250"/>
                                        <p:tgtEl>
                                          <p:spTgt spid="119"/>
                                        </p:tgtEl>
                                      </p:cBhvr>
                                    </p:animEffect>
                                  </p:childTnLst>
                                </p:cTn>
                              </p:par>
                              <p:par>
                                <p:cTn id="56" presetID="47" presetClass="entr" presetSubtype="0" fill="hold" nodeType="withEffect">
                                  <p:stCondLst>
                                    <p:cond delay="0"/>
                                  </p:stCondLst>
                                  <p:childTnLst>
                                    <p:set>
                                      <p:cBhvr>
                                        <p:cTn id="57" dur="1" fill="hold">
                                          <p:stCondLst>
                                            <p:cond delay="0"/>
                                          </p:stCondLst>
                                        </p:cTn>
                                        <p:tgtEl>
                                          <p:spTgt spid="40967"/>
                                        </p:tgtEl>
                                        <p:attrNameLst>
                                          <p:attrName>style.visibility</p:attrName>
                                        </p:attrNameLst>
                                      </p:cBhvr>
                                      <p:to>
                                        <p:strVal val="visible"/>
                                      </p:to>
                                    </p:set>
                                    <p:animEffect transition="in" filter="fade">
                                      <p:cBhvr>
                                        <p:cTn id="58" dur="250"/>
                                        <p:tgtEl>
                                          <p:spTgt spid="40967"/>
                                        </p:tgtEl>
                                      </p:cBhvr>
                                    </p:animEffect>
                                    <p:anim calcmode="lin" valueType="num">
                                      <p:cBhvr>
                                        <p:cTn id="59" dur="250" fill="hold"/>
                                        <p:tgtEl>
                                          <p:spTgt spid="40967"/>
                                        </p:tgtEl>
                                        <p:attrNameLst>
                                          <p:attrName>ppt_x</p:attrName>
                                        </p:attrNameLst>
                                      </p:cBhvr>
                                      <p:tavLst>
                                        <p:tav tm="0">
                                          <p:val>
                                            <p:strVal val="#ppt_x"/>
                                          </p:val>
                                        </p:tav>
                                        <p:tav tm="100000">
                                          <p:val>
                                            <p:strVal val="#ppt_x"/>
                                          </p:val>
                                        </p:tav>
                                      </p:tavLst>
                                    </p:anim>
                                    <p:anim calcmode="lin" valueType="num">
                                      <p:cBhvr>
                                        <p:cTn id="60" dur="250" fill="hold"/>
                                        <p:tgtEl>
                                          <p:spTgt spid="40967"/>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wipe(right)">
                                      <p:cBhvr>
                                        <p:cTn id="64" dur="250"/>
                                        <p:tgtEl>
                                          <p:spTgt spid="124"/>
                                        </p:tgtEl>
                                      </p:cBhvr>
                                    </p:animEffect>
                                  </p:childTnLst>
                                </p:cTn>
                              </p:par>
                            </p:childTnLst>
                          </p:cTn>
                        </p:par>
                        <p:par>
                          <p:cTn id="65" fill="hold">
                            <p:stCondLst>
                              <p:cond delay="5500"/>
                            </p:stCondLst>
                            <p:childTnLst>
                              <p:par>
                                <p:cTn id="66" presetID="22" presetClass="entr" presetSubtype="2" fill="hold" grpId="0" nodeType="afterEffect">
                                  <p:stCondLst>
                                    <p:cond delay="0"/>
                                  </p:stCondLst>
                                  <p:childTnLst>
                                    <p:set>
                                      <p:cBhvr>
                                        <p:cTn id="67" dur="1" fill="hold">
                                          <p:stCondLst>
                                            <p:cond delay="0"/>
                                          </p:stCondLst>
                                        </p:cTn>
                                        <p:tgtEl>
                                          <p:spTgt spid="123"/>
                                        </p:tgtEl>
                                        <p:attrNameLst>
                                          <p:attrName>style.visibility</p:attrName>
                                        </p:attrNameLst>
                                      </p:cBhvr>
                                      <p:to>
                                        <p:strVal val="visible"/>
                                      </p:to>
                                    </p:set>
                                    <p:animEffect transition="in" filter="wipe(right)">
                                      <p:cBhvr>
                                        <p:cTn id="68" dur="250"/>
                                        <p:tgtEl>
                                          <p:spTgt spid="123"/>
                                        </p:tgtEl>
                                      </p:cBhvr>
                                    </p:animEffect>
                                  </p:childTnLst>
                                </p:cTn>
                              </p:par>
                            </p:childTnLst>
                          </p:cTn>
                        </p:par>
                        <p:par>
                          <p:cTn id="69" fill="hold">
                            <p:stCondLst>
                              <p:cond delay="6000"/>
                            </p:stCondLst>
                            <p:childTnLst>
                              <p:par>
                                <p:cTn id="70" presetID="22" presetClass="entr" presetSubtype="2" fill="hold" grpId="0" nodeType="after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wipe(right)">
                                      <p:cBhvr>
                                        <p:cTn id="72" dur="250"/>
                                        <p:tgtEl>
                                          <p:spTgt spid="1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250"/>
                                        <p:tgtEl>
                                          <p:spTgt spid="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5"/>
                                        </p:tgtEl>
                                        <p:attrNameLst>
                                          <p:attrName>style.visibility</p:attrName>
                                        </p:attrNameLst>
                                      </p:cBhvr>
                                      <p:to>
                                        <p:strVal val="visible"/>
                                      </p:to>
                                    </p:set>
                                    <p:animEffect transition="in" filter="fade">
                                      <p:cBhvr>
                                        <p:cTn id="78" dur="250"/>
                                        <p:tgtEl>
                                          <p:spTgt spid="1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25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animEffect transition="in" filter="fade">
                                      <p:cBhvr>
                                        <p:cTn id="84"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pic>
          <p:nvPicPr>
            <p:cNvPr id="34" name="Picture 2"/>
            <p:cNvPicPr>
              <a:picLocks noChangeAspect="1" noChangeArrowheads="1"/>
            </p:cNvPicPr>
            <p:nvPr/>
          </p:nvPicPr>
          <p:blipFill>
            <a:blip r:embed="rId1"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pic>
          <p:nvPicPr>
            <p:cNvPr id="37" name="Picture 2"/>
            <p:cNvPicPr>
              <a:picLocks noChangeAspect="1" noChangeArrowheads="1"/>
            </p:cNvPicPr>
            <p:nvPr/>
          </p:nvPicPr>
          <p:blipFill>
            <a:blip r:embed="rId2"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rPr>
                <a:t>文本</a:t>
              </a:r>
              <a:endPar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endParaRP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rPr>
                <a:t>文本</a:t>
              </a:r>
              <a:endPar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endParaRP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rPr>
                <a:t>文本</a:t>
              </a:r>
              <a:endPar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endParaRP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rPr>
                <a:t>文本</a:t>
              </a:r>
              <a:endParaRPr kumimoji="0" lang="zh-CN" altLang="en-US" sz="2255" b="1" i="0" u="none" strike="noStrike" kern="1200" cap="none" spc="0" normalizeH="0" baseline="0" noProof="0">
                <a:ln>
                  <a:noFill/>
                </a:ln>
                <a:solidFill>
                  <a:prstClr val="white"/>
                </a:solidFill>
                <a:effectLst/>
                <a:uLnTx/>
                <a:uFillTx/>
                <a:latin typeface="Arial Rounded MT Bold" pitchFamily="34" charset="0"/>
                <a:ea typeface="微软雅黑" panose="020B0503020204020204" charset="-122"/>
                <a:cs typeface="Times New Roman" panose="02020603050405020304" pitchFamily="18" charset="0"/>
              </a:endParaRP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9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单击填加标题</a:t>
            </a:r>
            <a:endParaRPr kumimoji="0" lang="en-US" sz="169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85800"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5" normalizeH="0" baseline="0" noProof="0" dirty="0">
                <a:ln w="3175">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单击填加文字内容单击填加文字内容</a:t>
            </a:r>
            <a:endParaRPr kumimoji="0" lang="en-US" altLang="zh-CN" sz="1130" b="0" i="0" u="none" strike="noStrike" kern="1200" cap="none" spc="-75" normalizeH="0" baseline="0" noProof="0" dirty="0">
              <a:ln w="3175">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685800"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5" normalizeH="0" baseline="0" noProof="0" dirty="0">
                <a:ln w="3175">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单击填加文字内容单击填加文字内容</a:t>
            </a:r>
            <a:endParaRPr kumimoji="0" lang="zh-CN" altLang="en-US" sz="1130" b="0" i="0" u="none" strike="noStrike" kern="1200" cap="none" spc="-75" normalizeH="0" baseline="0" noProof="0" dirty="0">
              <a:ln w="3175">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685800" rtl="0" eaLnBrk="1" fontAlgn="auto" latinLnBrk="0" hangingPunct="1">
              <a:lnSpc>
                <a:spcPct val="150000"/>
              </a:lnSpc>
              <a:spcBef>
                <a:spcPct val="0"/>
              </a:spcBef>
              <a:spcAft>
                <a:spcPts val="0"/>
              </a:spcAft>
              <a:buClrTx/>
              <a:buSzTx/>
              <a:buFontTx/>
              <a:buNone/>
              <a:defRPr/>
            </a:pPr>
            <a:endParaRPr kumimoji="0" lang="zh-CN" altLang="en-US" sz="1130" b="0" i="0" u="none" strike="noStrike" kern="1200" cap="none" spc="-75" normalizeH="0" baseline="0" noProof="0" dirty="0">
              <a:ln w="3175">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86"/>
            <a:ext cx="2740288" cy="393609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42833"/>
          <a:stretch>
            <a:fillRect/>
          </a:stretch>
        </p:blipFill>
        <p:spPr>
          <a:xfrm>
            <a:off x="6241085" y="3021750"/>
            <a:ext cx="2886235" cy="212175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8" y="4080303"/>
            <a:ext cx="1480593" cy="1063197"/>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128" y="467767"/>
            <a:ext cx="1331018" cy="3851008"/>
          </a:xfrm>
          <a:prstGeom prst="rect">
            <a:avLst/>
          </a:prstGeom>
        </p:spPr>
      </p:pic>
      <p:sp>
        <p:nvSpPr>
          <p:cNvPr id="2" name="文本框 1"/>
          <p:cNvSpPr txBox="1"/>
          <p:nvPr/>
        </p:nvSpPr>
        <p:spPr>
          <a:xfrm>
            <a:off x="547558" y="296979"/>
            <a:ext cx="1667701" cy="954107"/>
          </a:xfrm>
          <a:prstGeom prst="rect">
            <a:avLst/>
          </a:prstGeom>
          <a:noFill/>
        </p:spPr>
        <p:txBody>
          <a:bodyPr wrap="none" rtlCol="0">
            <a:spAutoFit/>
          </a:bodyPr>
          <a:lstStyle/>
          <a:p>
            <a:pPr algn="ctr"/>
            <a:r>
              <a:rPr lang="zh-CN" altLang="en-US" sz="2800" dirty="0">
                <a:solidFill>
                  <a:srgbClr val="FF0000"/>
                </a:solidFill>
                <a:latin typeface="微软雅黑" panose="020B0503020204020204" charset="-122"/>
                <a:ea typeface="微软雅黑" panose="020B0503020204020204" charset="-122"/>
              </a:rPr>
              <a:t>目录</a:t>
            </a:r>
            <a:endParaRPr lang="zh-CN" altLang="en-US" sz="2800" dirty="0">
              <a:solidFill>
                <a:srgbClr val="FF0000"/>
              </a:solidFill>
              <a:latin typeface="微软雅黑" panose="020B0503020204020204" charset="-122"/>
              <a:ea typeface="微软雅黑" panose="020B0503020204020204" charset="-122"/>
            </a:endParaRPr>
          </a:p>
          <a:p>
            <a:pPr algn="ctr"/>
            <a:r>
              <a:rPr lang="en-US" altLang="zh-CN" sz="2800" dirty="0">
                <a:solidFill>
                  <a:srgbClr val="FF0000"/>
                </a:solidFill>
                <a:latin typeface="微软雅黑" panose="020B0503020204020204" charset="-122"/>
                <a:ea typeface="微软雅黑" panose="020B0503020204020204" charset="-122"/>
              </a:rPr>
              <a:t>contents</a:t>
            </a:r>
            <a:endParaRPr lang="zh-CN" altLang="en-US" sz="2800" dirty="0">
              <a:solidFill>
                <a:srgbClr val="FF0000"/>
              </a:solidFill>
              <a:latin typeface="微软雅黑" panose="020B0503020204020204" charset="-122"/>
              <a:ea typeface="微软雅黑" panose="020B0503020204020204" charset="-122"/>
            </a:endParaRPr>
          </a:p>
        </p:txBody>
      </p:sp>
      <p:sp>
        <p:nvSpPr>
          <p:cNvPr id="20" name="MH_Title"/>
          <p:cNvSpPr/>
          <p:nvPr>
            <p:custDataLst>
              <p:tags r:id="rId7"/>
            </p:custDataLst>
          </p:nvPr>
        </p:nvSpPr>
        <p:spPr>
          <a:xfrm>
            <a:off x="3053602" y="2262919"/>
            <a:ext cx="3631672" cy="499415"/>
          </a:xfrm>
          <a:prstGeom prst="rect">
            <a:avLst/>
          </a:prstGeom>
          <a:solidFill>
            <a:srgbClr val="C677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2100" b="1" dirty="0">
                <a:solidFill>
                  <a:srgbClr val="FFFFFF"/>
                </a:solidFill>
                <a:latin typeface="Arial Black" panose="020B0A04020102020204" pitchFamily="34" charset="0"/>
                <a:ea typeface="华文细黑" panose="02010600040101010101" pitchFamily="2" charset="-122"/>
              </a:rPr>
              <a:t>请在此处输入您的文本</a:t>
            </a:r>
            <a:endParaRPr lang="zh-CN" altLang="en-US" sz="2100" b="1" dirty="0">
              <a:solidFill>
                <a:srgbClr val="FFFFFF"/>
              </a:solidFill>
              <a:latin typeface="Arial Black" panose="020B0A04020102020204" pitchFamily="34" charset="0"/>
              <a:ea typeface="华文细黑" panose="02010600040101010101" pitchFamily="2" charset="-122"/>
            </a:endParaRPr>
          </a:p>
        </p:txBody>
      </p:sp>
      <p:sp>
        <p:nvSpPr>
          <p:cNvPr id="25" name="MH_Number"/>
          <p:cNvSpPr/>
          <p:nvPr>
            <p:custDataLst>
              <p:tags r:id="rId8"/>
            </p:custDataLst>
          </p:nvPr>
        </p:nvSpPr>
        <p:spPr>
          <a:xfrm>
            <a:off x="6104982" y="2088907"/>
            <a:ext cx="580291" cy="673426"/>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983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dirty="0" smtClean="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3</a:t>
            </a:r>
            <a:endParaRPr lang="zh-CN" altLang="en-US" sz="3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750"/>
                                        <p:tgtEl>
                                          <p:spTgt spid="25"/>
                                        </p:tgtEl>
                                      </p:cBhvr>
                                    </p:animEffect>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01529" y="9123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fr-FR"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4" name="文本框 43"/>
            <p:cNvSpPr txBox="1"/>
            <p:nvPr/>
          </p:nvSpPr>
          <p:spPr>
            <a:xfrm>
              <a:off x="4507024" y="2975250"/>
              <a:ext cx="814676" cy="473466"/>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45" b="0" i="0" u="none" strike="noStrike" kern="1200" cap="none" spc="0" normalizeH="0" baseline="0" noProof="0" dirty="0" smtClean="0">
                  <a:ln>
                    <a:noFill/>
                  </a:ln>
                  <a:solidFill>
                    <a:prstClr val="black">
                      <a:lumMod val="65000"/>
                      <a:lumOff val="35000"/>
                    </a:prstClr>
                  </a:solidFill>
                  <a:effectLst/>
                  <a:uLnTx/>
                  <a:uFillTx/>
                  <a:latin typeface="等线" panose="02010600030101010101" charset="-122"/>
                  <a:ea typeface="微软雅黑" panose="020B0503020204020204" charset="-122"/>
                  <a:cs typeface="+mn-cs"/>
                </a:rPr>
                <a:t>标题</a:t>
              </a:r>
              <a:endParaRPr kumimoji="0" lang="zh-CN" altLang="en-US" sz="273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微软雅黑" panose="020B0503020204020204" charset="-122"/>
                <a:cs typeface="+mn-cs"/>
              </a:endParaRPr>
            </a:p>
          </p:txBody>
        </p:sp>
      </p:grpSp>
      <p:grpSp>
        <p:nvGrpSpPr>
          <p:cNvPr id="5" name="组合 4"/>
          <p:cNvGrpSpPr/>
          <p:nvPr/>
        </p:nvGrpSpPr>
        <p:grpSpPr>
          <a:xfrm>
            <a:off x="2799436" y="10264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9" name="组合 8"/>
          <p:cNvGrpSpPr/>
          <p:nvPr/>
        </p:nvGrpSpPr>
        <p:grpSpPr>
          <a:xfrm>
            <a:off x="4950895" y="31312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7" name="组合 6"/>
          <p:cNvGrpSpPr/>
          <p:nvPr/>
        </p:nvGrpSpPr>
        <p:grpSpPr>
          <a:xfrm>
            <a:off x="4950895" y="10264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11" name="组合 10"/>
          <p:cNvGrpSpPr/>
          <p:nvPr/>
        </p:nvGrpSpPr>
        <p:grpSpPr>
          <a:xfrm>
            <a:off x="2799436" y="31312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39047" y="1251031"/>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18949" y="3901381"/>
            <a:ext cx="3275409" cy="474306"/>
          </a:xfrm>
          <a:prstGeom prst="rect">
            <a:avLst/>
          </a:prstGeom>
          <a:noFill/>
          <a:ln w="3175">
            <a:noFill/>
          </a:ln>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56935" y="3959914"/>
            <a:ext cx="3275409" cy="474306"/>
          </a:xfrm>
          <a:prstGeom prst="rect">
            <a:avLst/>
          </a:prstGeom>
          <a:noFill/>
          <a:ln w="3175">
            <a:noFill/>
          </a:ln>
        </p:spPr>
        <p:txBody>
          <a:bodyPr lIns="68271" tIns="34136" rIns="68271" bIns="3413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39047" y="3510026"/>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46" name="文本框 36"/>
          <p:cNvSpPr txBox="1"/>
          <p:nvPr/>
        </p:nvSpPr>
        <p:spPr>
          <a:xfrm>
            <a:off x="6550917" y="1251031"/>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47" name="文本框 36"/>
          <p:cNvSpPr txBox="1"/>
          <p:nvPr/>
        </p:nvSpPr>
        <p:spPr>
          <a:xfrm>
            <a:off x="6550917" y="3510026"/>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微软雅黑" panose="020B0503020204020204" charset="-122"/>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pic>
          <p:nvPicPr>
            <p:cNvPr id="49" name="图片 48"/>
            <p:cNvPicPr>
              <a:picLocks noChangeAspect="1"/>
            </p:cNvPicPr>
            <p:nvPr/>
          </p:nvPicPr>
          <p:blipFill>
            <a:blip r:embed="rId1"/>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65542" name="文本框 77"/>
            <p:cNvSpPr txBox="1">
              <a:spLocks noChangeArrowheads="1"/>
            </p:cNvSpPr>
            <p:nvPr/>
          </p:nvSpPr>
          <p:spPr bwMode="auto">
            <a:xfrm>
              <a:off x="1721711" y="3295412"/>
              <a:ext cx="712417"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标题</a:t>
              </a:r>
              <a:endParaRPr kumimoji="0" lang="zh-CN" altLang="en-US" sz="207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微软雅黑" panose="020B0503020204020204" charset="-122"/>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1"/>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65543" name="文本框 75"/>
            <p:cNvSpPr txBox="1">
              <a:spLocks noChangeArrowheads="1"/>
            </p:cNvSpPr>
            <p:nvPr/>
          </p:nvSpPr>
          <p:spPr bwMode="auto">
            <a:xfrm>
              <a:off x="1683735" y="1957745"/>
              <a:ext cx="712417"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标题</a:t>
              </a:r>
              <a:endParaRPr kumimoji="0" lang="zh-CN" altLang="en-US" sz="207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微软雅黑" panose="020B0503020204020204" charset="-122"/>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1"/>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65544" name="文本框 79"/>
            <p:cNvSpPr txBox="1">
              <a:spLocks noChangeArrowheads="1"/>
            </p:cNvSpPr>
            <p:nvPr/>
          </p:nvSpPr>
          <p:spPr bwMode="auto">
            <a:xfrm>
              <a:off x="7105438" y="3295411"/>
              <a:ext cx="712417"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标题</a:t>
              </a:r>
              <a:endParaRPr kumimoji="0" lang="zh-CN" altLang="en-US" sz="207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微软雅黑" panose="020B0503020204020204" charset="-122"/>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1"/>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65545" name="文本框 78"/>
            <p:cNvSpPr txBox="1">
              <a:spLocks noChangeArrowheads="1"/>
            </p:cNvSpPr>
            <p:nvPr/>
          </p:nvSpPr>
          <p:spPr bwMode="auto">
            <a:xfrm>
              <a:off x="7105438" y="1957745"/>
              <a:ext cx="712417"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标题</a:t>
              </a:r>
              <a:endParaRPr kumimoji="0" lang="zh-CN" altLang="en-US" sz="207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02719" y="976125"/>
            <a:ext cx="1943100" cy="1653244"/>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26658" name="文本框 226"/>
            <p:cNvSpPr txBox="1">
              <a:spLocks noChangeArrowheads="1"/>
            </p:cNvSpPr>
            <p:nvPr/>
          </p:nvSpPr>
          <p:spPr bwMode="auto">
            <a:xfrm>
              <a:off x="3179855" y="2270284"/>
              <a:ext cx="555621"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smtClean="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标题</a:t>
              </a:r>
              <a:endParaRPr kumimoji="0" lang="zh-CN" altLang="en-US" sz="1505" b="0" i="0" u="none" strike="noStrike" kern="1200" cap="none" spc="0" normalizeH="0" baseline="0" noProof="0" dirty="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 name="组合 6"/>
          <p:cNvGrpSpPr/>
          <p:nvPr/>
        </p:nvGrpSpPr>
        <p:grpSpPr>
          <a:xfrm>
            <a:off x="4687492" y="983179"/>
            <a:ext cx="1672828" cy="1918986"/>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26659" name="文本框 227"/>
            <p:cNvSpPr txBox="1">
              <a:spLocks noChangeArrowheads="1"/>
            </p:cNvSpPr>
            <p:nvPr/>
          </p:nvSpPr>
          <p:spPr bwMode="auto">
            <a:xfrm>
              <a:off x="5321700" y="2270284"/>
              <a:ext cx="555621"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smtClean="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标题</a:t>
              </a:r>
              <a:endParaRPr kumimoji="0" lang="zh-CN" altLang="en-US" sz="1505" b="0" i="0" u="none" strike="noStrike" kern="1200" cap="none" spc="0" normalizeH="0" baseline="0" noProof="0" dirty="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9" name="组合 8"/>
          <p:cNvGrpSpPr/>
          <p:nvPr/>
        </p:nvGrpSpPr>
        <p:grpSpPr>
          <a:xfrm>
            <a:off x="2643189" y="2678753"/>
            <a:ext cx="1674018" cy="1918986"/>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26660" name="文本框 228"/>
            <p:cNvSpPr txBox="1">
              <a:spLocks noChangeArrowheads="1"/>
            </p:cNvSpPr>
            <p:nvPr/>
          </p:nvSpPr>
          <p:spPr bwMode="auto">
            <a:xfrm>
              <a:off x="3179855" y="4441806"/>
              <a:ext cx="555621"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smtClean="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标题</a:t>
              </a:r>
              <a:endParaRPr kumimoji="0" lang="zh-CN" altLang="en-US" sz="1505" b="0" i="0" u="none" strike="noStrike" kern="1200" cap="none" spc="0" normalizeH="0" baseline="0" noProof="0" dirty="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8" name="组合 7"/>
          <p:cNvGrpSpPr/>
          <p:nvPr/>
        </p:nvGrpSpPr>
        <p:grpSpPr>
          <a:xfrm>
            <a:off x="4417219" y="2948023"/>
            <a:ext cx="1943100" cy="1653244"/>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grpSp>
        <p:sp>
          <p:nvSpPr>
            <p:cNvPr id="26661" name="文本框 229"/>
            <p:cNvSpPr txBox="1">
              <a:spLocks noChangeArrowheads="1"/>
            </p:cNvSpPr>
            <p:nvPr/>
          </p:nvSpPr>
          <p:spPr bwMode="auto">
            <a:xfrm>
              <a:off x="5321700" y="4441806"/>
              <a:ext cx="555621"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smtClean="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标题</a:t>
              </a:r>
              <a:endParaRPr kumimoji="0" lang="zh-CN" altLang="en-US" sz="1505" b="0" i="0" u="none" strike="noStrike" kern="1200" cap="none" spc="0" normalizeH="0" baseline="0" noProof="0" dirty="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 name="组合 1"/>
          <p:cNvGrpSpPr/>
          <p:nvPr/>
        </p:nvGrpSpPr>
        <p:grpSpPr>
          <a:xfrm>
            <a:off x="2239126" y="1388353"/>
            <a:ext cx="867216" cy="836686"/>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3" name="组合 2"/>
          <p:cNvGrpSpPr/>
          <p:nvPr/>
        </p:nvGrpSpPr>
        <p:grpSpPr>
          <a:xfrm>
            <a:off x="5905868" y="1388353"/>
            <a:ext cx="877124" cy="836686"/>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 name="组合 3"/>
          <p:cNvGrpSpPr/>
          <p:nvPr/>
        </p:nvGrpSpPr>
        <p:grpSpPr>
          <a:xfrm>
            <a:off x="5902310" y="3354935"/>
            <a:ext cx="847344" cy="836686"/>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5" name="组合 4"/>
          <p:cNvGrpSpPr/>
          <p:nvPr/>
        </p:nvGrpSpPr>
        <p:grpSpPr>
          <a:xfrm>
            <a:off x="2276651" y="3373550"/>
            <a:ext cx="895175" cy="836686"/>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sp>
        <p:nvSpPr>
          <p:cNvPr id="79" name="文本框 20"/>
          <p:cNvSpPr txBox="1"/>
          <p:nvPr/>
        </p:nvSpPr>
        <p:spPr>
          <a:xfrm>
            <a:off x="1071335" y="1420375"/>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0" name="矩形 47"/>
          <p:cNvSpPr>
            <a:spLocks noChangeArrowheads="1"/>
          </p:cNvSpPr>
          <p:nvPr/>
        </p:nvSpPr>
        <p:spPr bwMode="auto">
          <a:xfrm>
            <a:off x="555692"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81" name="文本框 20"/>
          <p:cNvSpPr txBox="1"/>
          <p:nvPr/>
        </p:nvSpPr>
        <p:spPr>
          <a:xfrm>
            <a:off x="1071335" y="3496775"/>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2" name="矩形 47"/>
          <p:cNvSpPr>
            <a:spLocks noChangeArrowheads="1"/>
          </p:cNvSpPr>
          <p:nvPr/>
        </p:nvSpPr>
        <p:spPr bwMode="auto">
          <a:xfrm>
            <a:off x="555692"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83" name="文本框 20"/>
          <p:cNvSpPr txBox="1"/>
          <p:nvPr/>
        </p:nvSpPr>
        <p:spPr>
          <a:xfrm>
            <a:off x="6887823" y="1420375"/>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4" name="矩形 47"/>
          <p:cNvSpPr>
            <a:spLocks noChangeArrowheads="1"/>
          </p:cNvSpPr>
          <p:nvPr/>
        </p:nvSpPr>
        <p:spPr bwMode="auto">
          <a:xfrm>
            <a:off x="6786665"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85" name="文本框 20"/>
          <p:cNvSpPr txBox="1"/>
          <p:nvPr/>
        </p:nvSpPr>
        <p:spPr>
          <a:xfrm>
            <a:off x="6887823" y="3496775"/>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6" name="矩形 47"/>
          <p:cNvSpPr>
            <a:spLocks noChangeArrowheads="1"/>
          </p:cNvSpPr>
          <p:nvPr/>
        </p:nvSpPr>
        <p:spPr bwMode="auto">
          <a:xfrm>
            <a:off x="6786665"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25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250"/>
                                        <p:tgtEl>
                                          <p:spTgt spid="80"/>
                                        </p:tgtEl>
                                      </p:cBhvr>
                                    </p:animEffect>
                                  </p:childTnLst>
                                </p:cTn>
                              </p:par>
                            </p:childTnLst>
                          </p:cTn>
                        </p:par>
                        <p:par>
                          <p:cTn id="17" fill="hold">
                            <p:stCondLst>
                              <p:cond delay="1000"/>
                            </p:stCondLst>
                            <p:childTnLst>
                              <p:par>
                                <p:cTn id="18" presetID="12" presetClass="entr" presetSubtype="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50"/>
                                        <p:tgtEl>
                                          <p:spTgt spid="6"/>
                                        </p:tgtEl>
                                        <p:attrNameLst>
                                          <p:attrName>ppt_x</p:attrName>
                                        </p:attrNameLst>
                                      </p:cBhvr>
                                      <p:tavLst>
                                        <p:tav tm="0">
                                          <p:val>
                                            <p:strVal val="#ppt_x+#ppt_w*1.125000"/>
                                          </p:val>
                                        </p:tav>
                                        <p:tav tm="100000">
                                          <p:val>
                                            <p:strVal val="#ppt_x"/>
                                          </p:val>
                                        </p:tav>
                                      </p:tavLst>
                                    </p:anim>
                                    <p:animEffect transition="in" filter="wipe(left)">
                                      <p:cBhvr>
                                        <p:cTn id="21" dur="25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250"/>
                                        <p:tgtEl>
                                          <p:spTgt spid="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250"/>
                                        <p:tgtEl>
                                          <p:spTgt spid="83"/>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250"/>
                                        <p:tgtEl>
                                          <p:spTgt spid="7"/>
                                        </p:tgtEl>
                                        <p:attrNameLst>
                                          <p:attrName>ppt_y</p:attrName>
                                        </p:attrNameLst>
                                      </p:cBhvr>
                                      <p:tavLst>
                                        <p:tav tm="0">
                                          <p:val>
                                            <p:strVal val="#ppt_y+#ppt_h*1.125000"/>
                                          </p:val>
                                        </p:tav>
                                        <p:tav tm="100000">
                                          <p:val>
                                            <p:strVal val="#ppt_y"/>
                                          </p:val>
                                        </p:tav>
                                      </p:tavLst>
                                    </p:anim>
                                    <p:animEffect transition="in" filter="wipe(up)">
                                      <p:cBhvr>
                                        <p:cTn id="39" dur="250"/>
                                        <p:tgtEl>
                                          <p:spTgt spid="7"/>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250" fill="hold"/>
                                        <p:tgtEl>
                                          <p:spTgt spid="4"/>
                                        </p:tgtEl>
                                        <p:attrNameLst>
                                          <p:attrName>ppt_w</p:attrName>
                                        </p:attrNameLst>
                                      </p:cBhvr>
                                      <p:tavLst>
                                        <p:tav tm="0">
                                          <p:val>
                                            <p:fltVal val="0"/>
                                          </p:val>
                                        </p:tav>
                                        <p:tav tm="100000">
                                          <p:val>
                                            <p:strVal val="#ppt_w"/>
                                          </p:val>
                                        </p:tav>
                                      </p:tavLst>
                                    </p:anim>
                                    <p:anim calcmode="lin" valueType="num">
                                      <p:cBhvr>
                                        <p:cTn id="44" dur="250" fill="hold"/>
                                        <p:tgtEl>
                                          <p:spTgt spid="4"/>
                                        </p:tgtEl>
                                        <p:attrNameLst>
                                          <p:attrName>ppt_h</p:attrName>
                                        </p:attrNameLst>
                                      </p:cBhvr>
                                      <p:tavLst>
                                        <p:tav tm="0">
                                          <p:val>
                                            <p:fltVal val="0"/>
                                          </p:val>
                                        </p:tav>
                                        <p:tav tm="100000">
                                          <p:val>
                                            <p:strVal val="#ppt_h"/>
                                          </p:val>
                                        </p:tav>
                                      </p:tavLst>
                                    </p:anim>
                                    <p:animEffect transition="in" filter="fade">
                                      <p:cBhvr>
                                        <p:cTn id="45" dur="250"/>
                                        <p:tgtEl>
                                          <p:spTgt spid="4"/>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250"/>
                                        <p:tgtEl>
                                          <p:spTgt spid="8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250"/>
                                        <p:tgtEl>
                                          <p:spTgt spid="86"/>
                                        </p:tgtEl>
                                      </p:cBhvr>
                                    </p:animEffect>
                                  </p:childTnLst>
                                </p:cTn>
                              </p:par>
                            </p:childTnLst>
                          </p:cTn>
                        </p:par>
                        <p:par>
                          <p:cTn id="53" fill="hold">
                            <p:stCondLst>
                              <p:cond delay="4000"/>
                            </p:stCondLst>
                            <p:childTnLst>
                              <p:par>
                                <p:cTn id="54" presetID="12" presetClass="entr" presetSubtype="8"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250"/>
                                        <p:tgtEl>
                                          <p:spTgt spid="8"/>
                                        </p:tgtEl>
                                        <p:attrNameLst>
                                          <p:attrName>ppt_x</p:attrName>
                                        </p:attrNameLst>
                                      </p:cBhvr>
                                      <p:tavLst>
                                        <p:tav tm="0">
                                          <p:val>
                                            <p:strVal val="#ppt_x-#ppt_w*1.125000"/>
                                          </p:val>
                                        </p:tav>
                                        <p:tav tm="100000">
                                          <p:val>
                                            <p:strVal val="#ppt_x"/>
                                          </p:val>
                                        </p:tav>
                                      </p:tavLst>
                                    </p:anim>
                                    <p:animEffect transition="in" filter="wipe(right)">
                                      <p:cBhvr>
                                        <p:cTn id="57" dur="250"/>
                                        <p:tgtEl>
                                          <p:spTgt spid="8"/>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250"/>
                                        <p:tgtEl>
                                          <p:spTgt spid="8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250"/>
                                        <p:tgtEl>
                                          <p:spTgt spid="82"/>
                                        </p:tgtEl>
                                      </p:cBhvr>
                                    </p:animEffect>
                                  </p:childTnLst>
                                </p:cTn>
                              </p:par>
                            </p:childTnLst>
                          </p:cTn>
                        </p:par>
                        <p:par>
                          <p:cTn id="71" fill="hold">
                            <p:stCondLst>
                              <p:cond delay="5500"/>
                            </p:stCondLst>
                            <p:childTnLst>
                              <p:par>
                                <p:cTn id="72" presetID="12" presetClass="entr" presetSubtype="1"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250"/>
                                        <p:tgtEl>
                                          <p:spTgt spid="9"/>
                                        </p:tgtEl>
                                        <p:attrNameLst>
                                          <p:attrName>ppt_y</p:attrName>
                                        </p:attrNameLst>
                                      </p:cBhvr>
                                      <p:tavLst>
                                        <p:tav tm="0">
                                          <p:val>
                                            <p:strVal val="#ppt_y-#ppt_h*1.125000"/>
                                          </p:val>
                                        </p:tav>
                                        <p:tav tm="100000">
                                          <p:val>
                                            <p:strVal val="#ppt_y"/>
                                          </p:val>
                                        </p:tav>
                                      </p:tavLst>
                                    </p:anim>
                                    <p:animEffect transition="in" filter="wipe(down)">
                                      <p:cBhvr>
                                        <p:cTn id="7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3385" b="1"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① </a:t>
              </a:r>
              <a:endParaRPr kumimoji="0" lang="en-US" altLang="zh-CN" sz="3385" b="1"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255" b="1"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您的标题</a:t>
              </a:r>
              <a:endParaRPr kumimoji="0" lang="zh-CN" altLang="en-US" sz="2255"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73AA1"/>
                  </a:solidFill>
                  <a:effectLst/>
                  <a:uLnTx/>
                  <a:uFillTx/>
                  <a:latin typeface="等线" panose="02010600030101010101" charset="-122"/>
                  <a:ea typeface="微软雅黑" panose="020B0503020204020204" charset="-122"/>
                  <a:cs typeface="+mn-cs"/>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② </a:t>
              </a:r>
              <a:endParaRPr kumimoji="0" lang="en-US" altLang="zh-CN" sz="2635" b="1"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您的标题</a:t>
              </a:r>
              <a:endParaRPr kumimoji="0" lang="zh-CN" altLang="en-US" sz="1695"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③ </a:t>
              </a:r>
              <a:endPar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您的标题</a:t>
              </a:r>
              <a:endParaRPr kumimoji="0" lang="zh-CN" altLang="en-US" sz="1695"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单击填加标题</a:t>
            </a:r>
            <a:endParaRPr kumimoji="0" lang="en-US" altLang="zh-CN"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单击填加标题</a:t>
            </a:r>
            <a:endParaRPr kumimoji="0" lang="en-US" altLang="zh-CN"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单击填加标题</a:t>
            </a:r>
            <a:endParaRPr kumimoji="0" lang="en-US" altLang="zh-CN"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86"/>
            <a:ext cx="2740288" cy="393609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42833"/>
          <a:stretch>
            <a:fillRect/>
          </a:stretch>
        </p:blipFill>
        <p:spPr>
          <a:xfrm>
            <a:off x="6241085" y="3021750"/>
            <a:ext cx="2886235" cy="212175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8" y="4080303"/>
            <a:ext cx="1480593" cy="1063197"/>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128" y="467767"/>
            <a:ext cx="1331018" cy="3851008"/>
          </a:xfrm>
          <a:prstGeom prst="rect">
            <a:avLst/>
          </a:prstGeom>
        </p:spPr>
      </p:pic>
      <p:sp>
        <p:nvSpPr>
          <p:cNvPr id="2" name="文本框 1"/>
          <p:cNvSpPr txBox="1"/>
          <p:nvPr/>
        </p:nvSpPr>
        <p:spPr>
          <a:xfrm>
            <a:off x="547558" y="296979"/>
            <a:ext cx="1667701" cy="954107"/>
          </a:xfrm>
          <a:prstGeom prst="rect">
            <a:avLst/>
          </a:prstGeom>
          <a:noFill/>
        </p:spPr>
        <p:txBody>
          <a:bodyPr wrap="none" rtlCol="0">
            <a:spAutoFit/>
          </a:bodyPr>
          <a:lstStyle/>
          <a:p>
            <a:pPr algn="ctr"/>
            <a:r>
              <a:rPr lang="zh-CN" altLang="en-US" sz="2800" dirty="0">
                <a:solidFill>
                  <a:srgbClr val="FF0000"/>
                </a:solidFill>
                <a:latin typeface="微软雅黑" panose="020B0503020204020204" charset="-122"/>
                <a:ea typeface="微软雅黑" panose="020B0503020204020204" charset="-122"/>
              </a:rPr>
              <a:t>目录</a:t>
            </a:r>
            <a:endParaRPr lang="zh-CN" altLang="en-US" sz="2800" dirty="0">
              <a:solidFill>
                <a:srgbClr val="FF0000"/>
              </a:solidFill>
              <a:latin typeface="微软雅黑" panose="020B0503020204020204" charset="-122"/>
              <a:ea typeface="微软雅黑" panose="020B0503020204020204" charset="-122"/>
            </a:endParaRPr>
          </a:p>
          <a:p>
            <a:pPr algn="ctr"/>
            <a:r>
              <a:rPr lang="en-US" altLang="zh-CN" sz="2800" dirty="0">
                <a:solidFill>
                  <a:srgbClr val="FF0000"/>
                </a:solidFill>
                <a:latin typeface="微软雅黑" panose="020B0503020204020204" charset="-122"/>
                <a:ea typeface="微软雅黑" panose="020B0503020204020204" charset="-122"/>
              </a:rPr>
              <a:t>contents</a:t>
            </a:r>
            <a:endParaRPr lang="zh-CN" altLang="en-US" sz="2800" dirty="0">
              <a:solidFill>
                <a:srgbClr val="FF0000"/>
              </a:solidFill>
              <a:latin typeface="微软雅黑" panose="020B0503020204020204" charset="-122"/>
              <a:ea typeface="微软雅黑" panose="020B0503020204020204" charset="-122"/>
            </a:endParaRPr>
          </a:p>
        </p:txBody>
      </p:sp>
      <p:grpSp>
        <p:nvGrpSpPr>
          <p:cNvPr id="5" name="组合 4"/>
          <p:cNvGrpSpPr/>
          <p:nvPr/>
        </p:nvGrpSpPr>
        <p:grpSpPr>
          <a:xfrm>
            <a:off x="2687593" y="1251086"/>
            <a:ext cx="3046748" cy="490653"/>
            <a:chOff x="2687593" y="1251086"/>
            <a:chExt cx="3046748" cy="490653"/>
          </a:xfrm>
        </p:grpSpPr>
        <p:sp>
          <p:nvSpPr>
            <p:cNvPr id="15" name="MH_Entry_1">
              <a:hlinkClick r:id="rId7" action="ppaction://hlinksldjump"/>
            </p:cNvPr>
            <p:cNvSpPr/>
            <p:nvPr>
              <p:custDataLst>
                <p:tags r:id="rId8"/>
              </p:custDataLst>
            </p:nvPr>
          </p:nvSpPr>
          <p:spPr>
            <a:xfrm>
              <a:off x="2687593" y="1377867"/>
              <a:ext cx="3046748" cy="363871"/>
            </a:xfrm>
            <a:prstGeom prst="rect">
              <a:avLst/>
            </a:prstGeom>
            <a:solidFill>
              <a:srgbClr val="DAA7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1800" dirty="0">
                  <a:solidFill>
                    <a:srgbClr val="FFFFFF"/>
                  </a:solidFill>
                  <a:latin typeface="华文细黑" panose="02010600040101010101" pitchFamily="2" charset="-122"/>
                  <a:ea typeface="华文细黑" panose="02010600040101010101" pitchFamily="2" charset="-122"/>
                </a:rPr>
                <a:t>此处输入您的文本</a:t>
              </a:r>
              <a:endParaRPr lang="zh-CN" altLang="en-US" sz="1800" dirty="0">
                <a:solidFill>
                  <a:srgbClr val="FFFFFF"/>
                </a:solidFill>
                <a:latin typeface="华文细黑" panose="02010600040101010101" pitchFamily="2" charset="-122"/>
                <a:ea typeface="华文细黑" panose="02010600040101010101" pitchFamily="2" charset="-122"/>
              </a:endParaRPr>
            </a:p>
          </p:txBody>
        </p:sp>
        <p:sp>
          <p:nvSpPr>
            <p:cNvPr id="16" name="MH_Number_1">
              <a:hlinkClick r:id="rId7" action="ppaction://hlinksldjump"/>
            </p:cNvPr>
            <p:cNvSpPr/>
            <p:nvPr>
              <p:custDataLst>
                <p:tags r:id="rId9"/>
              </p:custDataLst>
            </p:nvPr>
          </p:nvSpPr>
          <p:spPr>
            <a:xfrm>
              <a:off x="5222892" y="1251086"/>
              <a:ext cx="511449" cy="49065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983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01</a:t>
              </a:r>
              <a:endParaRPr lang="zh-CN" altLang="en-US" sz="18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grpSp>
        <p:nvGrpSpPr>
          <p:cNvPr id="6" name="组合 5"/>
          <p:cNvGrpSpPr/>
          <p:nvPr/>
        </p:nvGrpSpPr>
        <p:grpSpPr>
          <a:xfrm>
            <a:off x="3247032" y="1969593"/>
            <a:ext cx="3046748" cy="490653"/>
            <a:chOff x="3247032" y="1969593"/>
            <a:chExt cx="3046748" cy="490653"/>
          </a:xfrm>
        </p:grpSpPr>
        <p:sp>
          <p:nvSpPr>
            <p:cNvPr id="18" name="MH_Entry_2">
              <a:hlinkClick r:id="rId10" action="ppaction://hlinksldjump"/>
            </p:cNvPr>
            <p:cNvSpPr/>
            <p:nvPr>
              <p:custDataLst>
                <p:tags r:id="rId11"/>
              </p:custDataLst>
            </p:nvPr>
          </p:nvSpPr>
          <p:spPr>
            <a:xfrm>
              <a:off x="3247032" y="2096375"/>
              <a:ext cx="3046748" cy="363871"/>
            </a:xfrm>
            <a:prstGeom prst="rect">
              <a:avLst/>
            </a:prstGeom>
            <a:solidFill>
              <a:srgbClr val="DAA7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1800" dirty="0">
                  <a:solidFill>
                    <a:srgbClr val="FFFFFF"/>
                  </a:solidFill>
                  <a:latin typeface="华文细黑" panose="02010600040101010101" pitchFamily="2" charset="-122"/>
                  <a:ea typeface="华文细黑" panose="02010600040101010101" pitchFamily="2" charset="-122"/>
                </a:rPr>
                <a:t>此处输入您的文本</a:t>
              </a:r>
              <a:endParaRPr lang="zh-CN" altLang="en-US" sz="1800" dirty="0">
                <a:solidFill>
                  <a:srgbClr val="FFFFFF"/>
                </a:solidFill>
                <a:latin typeface="华文细黑" panose="02010600040101010101" pitchFamily="2" charset="-122"/>
                <a:ea typeface="华文细黑" panose="02010600040101010101" pitchFamily="2" charset="-122"/>
              </a:endParaRPr>
            </a:p>
          </p:txBody>
        </p:sp>
        <p:sp>
          <p:nvSpPr>
            <p:cNvPr id="19" name="MH_Number_2">
              <a:hlinkClick r:id="rId10" action="ppaction://hlinksldjump"/>
            </p:cNvPr>
            <p:cNvSpPr/>
            <p:nvPr>
              <p:custDataLst>
                <p:tags r:id="rId12"/>
              </p:custDataLst>
            </p:nvPr>
          </p:nvSpPr>
          <p:spPr>
            <a:xfrm>
              <a:off x="5782331" y="1969593"/>
              <a:ext cx="511449" cy="49065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983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02</a:t>
              </a:r>
              <a:endParaRPr lang="zh-CN" altLang="en-US" sz="18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grpSp>
        <p:nvGrpSpPr>
          <p:cNvPr id="7" name="组合 6"/>
          <p:cNvGrpSpPr/>
          <p:nvPr/>
        </p:nvGrpSpPr>
        <p:grpSpPr>
          <a:xfrm>
            <a:off x="2687593" y="2688101"/>
            <a:ext cx="3046748" cy="490653"/>
            <a:chOff x="2687593" y="2688101"/>
            <a:chExt cx="3046748" cy="490653"/>
          </a:xfrm>
        </p:grpSpPr>
        <p:sp>
          <p:nvSpPr>
            <p:cNvPr id="21" name="MH_Entry_3">
              <a:hlinkClick r:id="rId13" action="ppaction://hlinksldjump"/>
            </p:cNvPr>
            <p:cNvSpPr/>
            <p:nvPr>
              <p:custDataLst>
                <p:tags r:id="rId14"/>
              </p:custDataLst>
            </p:nvPr>
          </p:nvSpPr>
          <p:spPr>
            <a:xfrm>
              <a:off x="2687593" y="2814882"/>
              <a:ext cx="3046748" cy="363871"/>
            </a:xfrm>
            <a:prstGeom prst="rect">
              <a:avLst/>
            </a:prstGeom>
            <a:solidFill>
              <a:srgbClr val="DAA7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1800" dirty="0">
                  <a:solidFill>
                    <a:srgbClr val="FFFFFF"/>
                  </a:solidFill>
                  <a:latin typeface="华文细黑" panose="02010600040101010101" pitchFamily="2" charset="-122"/>
                  <a:ea typeface="华文细黑" panose="02010600040101010101" pitchFamily="2" charset="-122"/>
                </a:rPr>
                <a:t>此处输入您的文本</a:t>
              </a:r>
              <a:endParaRPr lang="zh-CN" altLang="en-US" sz="1800" dirty="0">
                <a:solidFill>
                  <a:srgbClr val="FFFFFF"/>
                </a:solidFill>
                <a:latin typeface="华文细黑" panose="02010600040101010101" pitchFamily="2" charset="-122"/>
                <a:ea typeface="华文细黑" panose="02010600040101010101" pitchFamily="2" charset="-122"/>
              </a:endParaRPr>
            </a:p>
          </p:txBody>
        </p:sp>
        <p:sp>
          <p:nvSpPr>
            <p:cNvPr id="22" name="MH_Number_3">
              <a:hlinkClick r:id="rId13" action="ppaction://hlinksldjump"/>
            </p:cNvPr>
            <p:cNvSpPr/>
            <p:nvPr>
              <p:custDataLst>
                <p:tags r:id="rId15"/>
              </p:custDataLst>
            </p:nvPr>
          </p:nvSpPr>
          <p:spPr>
            <a:xfrm>
              <a:off x="5222892" y="2688101"/>
              <a:ext cx="511449" cy="49065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983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03</a:t>
              </a:r>
              <a:endParaRPr lang="zh-CN" altLang="en-US" sz="18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grpSp>
        <p:nvGrpSpPr>
          <p:cNvPr id="9" name="组合 8"/>
          <p:cNvGrpSpPr/>
          <p:nvPr/>
        </p:nvGrpSpPr>
        <p:grpSpPr>
          <a:xfrm>
            <a:off x="3247032" y="3406608"/>
            <a:ext cx="3046748" cy="490653"/>
            <a:chOff x="3247032" y="3406608"/>
            <a:chExt cx="3046748" cy="490653"/>
          </a:xfrm>
        </p:grpSpPr>
        <p:sp>
          <p:nvSpPr>
            <p:cNvPr id="23" name="MH_Entry_4">
              <a:hlinkClick r:id="rId16" action="ppaction://hlinksldjump"/>
            </p:cNvPr>
            <p:cNvSpPr/>
            <p:nvPr>
              <p:custDataLst>
                <p:tags r:id="rId17"/>
              </p:custDataLst>
            </p:nvPr>
          </p:nvSpPr>
          <p:spPr>
            <a:xfrm>
              <a:off x="3247032" y="3533390"/>
              <a:ext cx="3046748" cy="363871"/>
            </a:xfrm>
            <a:prstGeom prst="rect">
              <a:avLst/>
            </a:prstGeom>
            <a:solidFill>
              <a:srgbClr val="DAA7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1800" dirty="0">
                  <a:solidFill>
                    <a:srgbClr val="FFFFFF"/>
                  </a:solidFill>
                  <a:latin typeface="华文细黑" panose="02010600040101010101" pitchFamily="2" charset="-122"/>
                  <a:ea typeface="华文细黑" panose="02010600040101010101" pitchFamily="2" charset="-122"/>
                </a:rPr>
                <a:t>此处输入您的文本</a:t>
              </a:r>
              <a:endParaRPr lang="zh-CN" altLang="en-US" sz="1800" dirty="0">
                <a:solidFill>
                  <a:srgbClr val="FFFFFF"/>
                </a:solidFill>
                <a:latin typeface="华文细黑" panose="02010600040101010101" pitchFamily="2" charset="-122"/>
                <a:ea typeface="华文细黑" panose="02010600040101010101" pitchFamily="2" charset="-122"/>
              </a:endParaRPr>
            </a:p>
          </p:txBody>
        </p:sp>
        <p:sp>
          <p:nvSpPr>
            <p:cNvPr id="24" name="MH_Number_4">
              <a:hlinkClick r:id="rId16" action="ppaction://hlinksldjump"/>
            </p:cNvPr>
            <p:cNvSpPr/>
            <p:nvPr>
              <p:custDataLst>
                <p:tags r:id="rId18"/>
              </p:custDataLst>
            </p:nvPr>
          </p:nvSpPr>
          <p:spPr>
            <a:xfrm>
              <a:off x="5782331" y="3406608"/>
              <a:ext cx="511449" cy="49065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983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04</a:t>
              </a:r>
              <a:endParaRPr lang="zh-CN" altLang="en-US" sz="18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1+#ppt_w/2"/>
                                          </p:val>
                                        </p:tav>
                                        <p:tav tm="100000">
                                          <p:val>
                                            <p:strVal val="#ppt_x"/>
                                          </p:val>
                                        </p:tav>
                                      </p:tavLst>
                                    </p:anim>
                                    <p:anim calcmode="lin" valueType="num">
                                      <p:cBhvr additive="base">
                                        <p:cTn id="14" dur="75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1+#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750" fill="hold"/>
                                        <p:tgtEl>
                                          <p:spTgt spid="9"/>
                                        </p:tgtEl>
                                        <p:attrNameLst>
                                          <p:attrName>ppt_x</p:attrName>
                                        </p:attrNameLst>
                                      </p:cBhvr>
                                      <p:tavLst>
                                        <p:tav tm="0">
                                          <p:val>
                                            <p:strVal val="1+#ppt_w/2"/>
                                          </p:val>
                                        </p:tav>
                                        <p:tav tm="100000">
                                          <p:val>
                                            <p:strVal val="#ppt_x"/>
                                          </p:val>
                                        </p:tav>
                                      </p:tavLst>
                                    </p:anim>
                                    <p:anim calcmode="lin" valueType="num">
                                      <p:cBhvr additive="base">
                                        <p:cTn id="29"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86"/>
            <a:ext cx="2740288" cy="393609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42833"/>
          <a:stretch>
            <a:fillRect/>
          </a:stretch>
        </p:blipFill>
        <p:spPr>
          <a:xfrm>
            <a:off x="6241085" y="3021750"/>
            <a:ext cx="2886235" cy="212175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8" y="4080303"/>
            <a:ext cx="1480593" cy="1063197"/>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128" y="467767"/>
            <a:ext cx="1331018" cy="3851008"/>
          </a:xfrm>
          <a:prstGeom prst="rect">
            <a:avLst/>
          </a:prstGeom>
        </p:spPr>
      </p:pic>
      <p:sp>
        <p:nvSpPr>
          <p:cNvPr id="2" name="文本框 1"/>
          <p:cNvSpPr txBox="1"/>
          <p:nvPr/>
        </p:nvSpPr>
        <p:spPr>
          <a:xfrm>
            <a:off x="547558" y="296979"/>
            <a:ext cx="1667701" cy="954107"/>
          </a:xfrm>
          <a:prstGeom prst="rect">
            <a:avLst/>
          </a:prstGeom>
          <a:noFill/>
        </p:spPr>
        <p:txBody>
          <a:bodyPr wrap="none" rtlCol="0">
            <a:spAutoFit/>
          </a:bodyPr>
          <a:lstStyle/>
          <a:p>
            <a:pPr algn="ctr"/>
            <a:r>
              <a:rPr lang="zh-CN" altLang="en-US" sz="2800" dirty="0">
                <a:solidFill>
                  <a:srgbClr val="FF0000"/>
                </a:solidFill>
                <a:latin typeface="微软雅黑" panose="020B0503020204020204" charset="-122"/>
                <a:ea typeface="微软雅黑" panose="020B0503020204020204" charset="-122"/>
              </a:rPr>
              <a:t>目录</a:t>
            </a:r>
            <a:endParaRPr lang="zh-CN" altLang="en-US" sz="2800" dirty="0">
              <a:solidFill>
                <a:srgbClr val="FF0000"/>
              </a:solidFill>
              <a:latin typeface="微软雅黑" panose="020B0503020204020204" charset="-122"/>
              <a:ea typeface="微软雅黑" panose="020B0503020204020204" charset="-122"/>
            </a:endParaRPr>
          </a:p>
          <a:p>
            <a:pPr algn="ctr"/>
            <a:r>
              <a:rPr lang="en-US" altLang="zh-CN" sz="2800" dirty="0">
                <a:solidFill>
                  <a:srgbClr val="FF0000"/>
                </a:solidFill>
                <a:latin typeface="微软雅黑" panose="020B0503020204020204" charset="-122"/>
                <a:ea typeface="微软雅黑" panose="020B0503020204020204" charset="-122"/>
              </a:rPr>
              <a:t>contents</a:t>
            </a:r>
            <a:endParaRPr lang="zh-CN" altLang="en-US" sz="2800" dirty="0">
              <a:solidFill>
                <a:srgbClr val="FF0000"/>
              </a:solidFill>
              <a:latin typeface="微软雅黑" panose="020B0503020204020204" charset="-122"/>
              <a:ea typeface="微软雅黑" panose="020B0503020204020204" charset="-122"/>
            </a:endParaRPr>
          </a:p>
        </p:txBody>
      </p:sp>
      <p:sp>
        <p:nvSpPr>
          <p:cNvPr id="20" name="MH_Title"/>
          <p:cNvSpPr/>
          <p:nvPr>
            <p:custDataLst>
              <p:tags r:id="rId7"/>
            </p:custDataLst>
          </p:nvPr>
        </p:nvSpPr>
        <p:spPr>
          <a:xfrm>
            <a:off x="3053602" y="2262919"/>
            <a:ext cx="3631672" cy="499415"/>
          </a:xfrm>
          <a:prstGeom prst="rect">
            <a:avLst/>
          </a:prstGeom>
          <a:solidFill>
            <a:srgbClr val="C677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2100" b="1" dirty="0">
                <a:solidFill>
                  <a:srgbClr val="FFFFFF"/>
                </a:solidFill>
                <a:latin typeface="Arial Black" panose="020B0A04020102020204" pitchFamily="34" charset="0"/>
                <a:ea typeface="华文细黑" panose="02010600040101010101" pitchFamily="2" charset="-122"/>
              </a:rPr>
              <a:t>请在此处输入您的文本</a:t>
            </a:r>
            <a:endParaRPr lang="zh-CN" altLang="en-US" sz="2100" b="1" dirty="0">
              <a:solidFill>
                <a:srgbClr val="FFFFFF"/>
              </a:solidFill>
              <a:latin typeface="Arial Black" panose="020B0A04020102020204" pitchFamily="34" charset="0"/>
              <a:ea typeface="华文细黑" panose="02010600040101010101" pitchFamily="2" charset="-122"/>
            </a:endParaRPr>
          </a:p>
        </p:txBody>
      </p:sp>
      <p:sp>
        <p:nvSpPr>
          <p:cNvPr id="25" name="MH_Number"/>
          <p:cNvSpPr/>
          <p:nvPr>
            <p:custDataLst>
              <p:tags r:id="rId8"/>
            </p:custDataLst>
          </p:nvPr>
        </p:nvSpPr>
        <p:spPr>
          <a:xfrm>
            <a:off x="6104982" y="2088907"/>
            <a:ext cx="580291" cy="673426"/>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983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dirty="0" smtClean="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4</a:t>
            </a:r>
            <a:endParaRPr lang="zh-CN" altLang="en-US" sz="3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750"/>
                                        <p:tgtEl>
                                          <p:spTgt spid="25"/>
                                        </p:tgtEl>
                                      </p:cBhvr>
                                    </p:animEffect>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69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en-US"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30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23" name="文本框 122"/>
            <p:cNvSpPr txBox="1"/>
            <p:nvPr/>
          </p:nvSpPr>
          <p:spPr>
            <a:xfrm>
              <a:off x="6271860" y="2603170"/>
              <a:ext cx="814676" cy="473466"/>
            </a:xfrm>
            <a:prstGeom prst="rect">
              <a:avLst/>
            </a:prstGeom>
            <a:noFill/>
          </p:spPr>
          <p:txBody>
            <a:bodyPr wrap="non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45" b="0" i="0" u="none" strike="noStrike" kern="1200" cap="none" spc="0" normalizeH="0" baseline="0" noProof="0" dirty="0" smtClean="0">
                  <a:ln>
                    <a:noFill/>
                  </a:ln>
                  <a:solidFill>
                    <a:prstClr val="black">
                      <a:lumMod val="65000"/>
                      <a:lumOff val="35000"/>
                    </a:prstClr>
                  </a:solidFill>
                  <a:effectLst/>
                  <a:uLnTx/>
                  <a:uFillTx/>
                  <a:latin typeface="等线" panose="02010600030101010101" charset="-122"/>
                  <a:ea typeface="微软雅黑" panose="020B0503020204020204" charset="-122"/>
                  <a:cs typeface="+mn-cs"/>
                </a:rPr>
                <a:t>标题</a:t>
              </a:r>
              <a:endParaRPr kumimoji="0" lang="zh-CN" altLang="en-US" sz="273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微软雅黑" panose="020B0503020204020204" charset="-122"/>
                <a:cs typeface="+mn-cs"/>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a:t>
              </a:r>
              <a:endParaRPr kumimoji="0" lang="zh-CN" altLang="en-US" sz="131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标题</a:t>
            </a:r>
            <a:endParaRPr kumimoji="0" lang="zh-CN" altLang="en-US" sz="150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请输入您的文字请输入您的文字</a:t>
            </a:r>
            <a:endParaRPr kumimoji="0" lang="en-US" altLang="zh-CN"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请输入您的文字请输入您的文字</a:t>
            </a:r>
            <a:endPar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请输入您的文字请输入您的文字</a:t>
            </a:r>
            <a:endParaRPr kumimoji="0" lang="en-US" altLang="zh-CN"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请输入您的文字请输入您的文字</a:t>
            </a:r>
            <a:endPar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请输入您的文字请输入您的文字</a:t>
            </a:r>
            <a:endParaRPr kumimoji="0" lang="en-US" altLang="zh-CN"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请输入您的文字请输入您的文字</a:t>
            </a:r>
            <a:endPar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请输入您的文字请输入您的文字</a:t>
            </a:r>
            <a:endParaRPr kumimoji="0" lang="en-US" altLang="zh-CN"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请输入您的文字请输入您的文字</a:t>
            </a:r>
            <a:endParaRPr kumimoji="0" lang="zh-CN" altLang="en-US" sz="1315"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5494" y="10610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prstClr val="white"/>
                </a:solidFill>
                <a:effectLst/>
                <a:uLnTx/>
                <a:uFillTx/>
                <a:latin typeface="等线 Light" panose="02010600030101010101" charset="-122"/>
                <a:ea typeface="方正超粗黑简体" panose="03000509000000000000" pitchFamily="65" charset="-122"/>
                <a:cs typeface="+mn-cs"/>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等线 Light" panose="02010600030101010101" charset="-122"/>
                <a:ea typeface="方正超粗黑简体" panose="03000509000000000000" pitchFamily="65" charset="-122"/>
                <a:cs typeface="+mn-cs"/>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charset="-122"/>
                  <a:cs typeface="+mn-cs"/>
                </a:rPr>
                <a:t>01</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charset="-122"/>
                <a:cs typeface="+mn-cs"/>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4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3" name="组合 2"/>
          <p:cNvGrpSpPr/>
          <p:nvPr/>
        </p:nvGrpSpPr>
        <p:grpSpPr>
          <a:xfrm>
            <a:off x="2808852" y="10610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等线 Light" panose="02010600030101010101" charset="-122"/>
                <a:ea typeface="方正超粗黑简体" panose="03000509000000000000" pitchFamily="65" charset="-122"/>
                <a:cs typeface="+mn-cs"/>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charset="-122"/>
                  <a:cs typeface="+mn-cs"/>
                </a:rPr>
                <a:t>02</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charset="-122"/>
                <a:cs typeface="+mn-cs"/>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4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4" name="组合 3"/>
          <p:cNvGrpSpPr/>
          <p:nvPr/>
        </p:nvGrpSpPr>
        <p:grpSpPr>
          <a:xfrm>
            <a:off x="4522210" y="10610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等线 Light" panose="02010600030101010101" charset="-122"/>
                <a:ea typeface="方正超粗黑简体" panose="03000509000000000000" pitchFamily="65" charset="-122"/>
                <a:cs typeface="+mn-cs"/>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charset="-122"/>
                  <a:cs typeface="+mn-cs"/>
                </a:rPr>
                <a:t>03</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charset="-122"/>
                <a:cs typeface="+mn-cs"/>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4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5" name="组合 4"/>
          <p:cNvGrpSpPr/>
          <p:nvPr/>
        </p:nvGrpSpPr>
        <p:grpSpPr>
          <a:xfrm>
            <a:off x="6235569" y="10610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等线 Light" panose="02010600030101010101" charset="-122"/>
                <a:ea typeface="方正超粗黑简体" panose="03000509000000000000" pitchFamily="65" charset="-122"/>
                <a:cs typeface="+mn-cs"/>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charset="-122"/>
                  <a:cs typeface="+mn-cs"/>
                </a:rPr>
                <a:t>04</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charset="-122"/>
                <a:cs typeface="+mn-cs"/>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4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dirty="0">
                <a:ln>
                  <a:noFill/>
                </a:ln>
                <a:solidFill>
                  <a:prstClr val="white"/>
                </a:solidFill>
                <a:effectLst/>
                <a:uLnTx/>
                <a:uFillTx/>
                <a:latin typeface="等线 Light" panose="02010600030101010101" charset="-122"/>
                <a:ea typeface="方正超粗黑简体" panose="03000509000000000000" pitchFamily="65" charset="-122"/>
                <a:cs typeface="+mn-cs"/>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250"/>
                                        <p:tgtEl>
                                          <p:spTgt spid="35"/>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50" fill="hold"/>
                                        <p:tgtEl>
                                          <p:spTgt spid="3"/>
                                        </p:tgtEl>
                                        <p:attrNameLst>
                                          <p:attrName>ppt_w</p:attrName>
                                        </p:attrNameLst>
                                      </p:cBhvr>
                                      <p:tavLst>
                                        <p:tav tm="0">
                                          <p:val>
                                            <p:fltVal val="0"/>
                                          </p:val>
                                        </p:tav>
                                        <p:tav tm="100000">
                                          <p:val>
                                            <p:strVal val="#ppt_w"/>
                                          </p:val>
                                        </p:tav>
                                      </p:tavLst>
                                    </p:anim>
                                    <p:anim calcmode="lin" valueType="num">
                                      <p:cBhvr>
                                        <p:cTn id="17" dur="25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randombar(horizontal)">
                                      <p:cBhvr>
                                        <p:cTn id="21" dur="250"/>
                                        <p:tgtEl>
                                          <p:spTgt spid="53"/>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50" fill="hold"/>
                                        <p:tgtEl>
                                          <p:spTgt spid="4"/>
                                        </p:tgtEl>
                                        <p:attrNameLst>
                                          <p:attrName>ppt_w</p:attrName>
                                        </p:attrNameLst>
                                      </p:cBhvr>
                                      <p:tavLst>
                                        <p:tav tm="0">
                                          <p:val>
                                            <p:fltVal val="0"/>
                                          </p:val>
                                        </p:tav>
                                        <p:tav tm="100000">
                                          <p:val>
                                            <p:strVal val="#ppt_w"/>
                                          </p:val>
                                        </p:tav>
                                      </p:tavLst>
                                    </p:anim>
                                    <p:anim calcmode="lin" valueType="num">
                                      <p:cBhvr>
                                        <p:cTn id="26" dur="25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250"/>
                                        <p:tgtEl>
                                          <p:spTgt spid="50"/>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50" fill="hold"/>
                                        <p:tgtEl>
                                          <p:spTgt spid="5"/>
                                        </p:tgtEl>
                                        <p:attrNameLst>
                                          <p:attrName>ppt_w</p:attrName>
                                        </p:attrNameLst>
                                      </p:cBhvr>
                                      <p:tavLst>
                                        <p:tav tm="0">
                                          <p:val>
                                            <p:fltVal val="0"/>
                                          </p:val>
                                        </p:tav>
                                        <p:tav tm="100000">
                                          <p:val>
                                            <p:strVal val="#ppt_w"/>
                                          </p:val>
                                        </p:tav>
                                      </p:tavLst>
                                    </p:anim>
                                    <p:anim calcmode="lin" valueType="num">
                                      <p:cBhvr>
                                        <p:cTn id="35" dur="250" fill="hold"/>
                                        <p:tgtEl>
                                          <p:spTgt spid="5"/>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randombar(horizontal)">
                                      <p:cBhvr>
                                        <p:cTn id="3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此处添加标题文字</a:t>
            </a: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此处添加标题文字</a:t>
            </a: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685800" rtl="0" eaLnBrk="1" fontAlgn="auto" latinLnBrk="0" hangingPunct="1">
              <a:lnSpc>
                <a:spcPts val="1200"/>
              </a:lnSpc>
              <a:spcBef>
                <a:spcPts val="0"/>
              </a:spcBef>
              <a:spcAft>
                <a:spcPts val="0"/>
              </a:spcAft>
              <a:buClrTx/>
              <a:buSzTx/>
              <a:buFontTx/>
              <a:buNone/>
              <a:defRPr/>
            </a:pPr>
            <a:r>
              <a:rPr kumimoji="0" lang="zh-CN" altLang="en-US"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这里填写小标题</a:t>
            </a:r>
            <a:endParaRPr kumimoji="0" lang="en-US" altLang="zh-CN"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此处添加标题文字</a:t>
            </a: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此处添加标题文字</a:t>
            </a: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685800" rtl="0" eaLnBrk="1" fontAlgn="auto" latinLnBrk="0" hangingPunct="1">
              <a:lnSpc>
                <a:spcPts val="1200"/>
              </a:lnSpc>
              <a:spcBef>
                <a:spcPts val="0"/>
              </a:spcBef>
              <a:spcAft>
                <a:spcPts val="0"/>
              </a:spcAft>
              <a:buClrTx/>
              <a:buSzTx/>
              <a:buFontTx/>
              <a:buNone/>
              <a:defRPr/>
            </a:pPr>
            <a:r>
              <a:rPr kumimoji="0" lang="zh-CN" altLang="en-US"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这里填写小标题</a:t>
            </a:r>
            <a:endParaRPr kumimoji="0" lang="en-US" altLang="zh-CN"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此处添加标题文字</a:t>
            </a: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此处添加标题文字</a:t>
            </a: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685800" rtl="0" eaLnBrk="1" fontAlgn="auto" latinLnBrk="0" hangingPunct="1">
              <a:lnSpc>
                <a:spcPts val="1200"/>
              </a:lnSpc>
              <a:spcBef>
                <a:spcPts val="0"/>
              </a:spcBef>
              <a:spcAft>
                <a:spcPts val="0"/>
              </a:spcAft>
              <a:buClrTx/>
              <a:buSzTx/>
              <a:buFontTx/>
              <a:buNone/>
              <a:defRPr/>
            </a:pPr>
            <a:r>
              <a:rPr kumimoji="0" lang="zh-CN" altLang="en-US" sz="1035"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这里填写小标题</a:t>
            </a:r>
            <a:endParaRPr kumimoji="0" lang="en-US" altLang="zh-CN" sz="1035"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此处添加标题文字</a:t>
            </a: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此处添加标题文字</a:t>
            </a:r>
            <a:endParaRPr kumimoji="0" lang="en-US" altLang="zh-CN" sz="113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685800" rtl="0" eaLnBrk="1" fontAlgn="auto" latinLnBrk="0" hangingPunct="1">
              <a:lnSpc>
                <a:spcPts val="1200"/>
              </a:lnSpc>
              <a:spcBef>
                <a:spcPts val="0"/>
              </a:spcBef>
              <a:spcAft>
                <a:spcPts val="0"/>
              </a:spcAft>
              <a:buClrTx/>
              <a:buSzTx/>
              <a:buFontTx/>
              <a:buNone/>
              <a:defRPr/>
            </a:pPr>
            <a:r>
              <a:rPr kumimoji="0" lang="zh-CN" altLang="en-US"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这里填写小标题</a:t>
            </a:r>
            <a:endParaRPr kumimoji="0" lang="en-US" altLang="zh-CN"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86"/>
            <a:ext cx="2740288" cy="393609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42833"/>
          <a:stretch>
            <a:fillRect/>
          </a:stretch>
        </p:blipFill>
        <p:spPr>
          <a:xfrm>
            <a:off x="6241085" y="3021750"/>
            <a:ext cx="2886235" cy="212175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8" y="4080303"/>
            <a:ext cx="1480593" cy="1063197"/>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128" y="467767"/>
            <a:ext cx="1331018" cy="385100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664" y="2902282"/>
            <a:ext cx="2026400" cy="2241218"/>
          </a:xfrm>
          <a:prstGeom prst="rect">
            <a:avLst/>
          </a:prstGeom>
        </p:spPr>
      </p:pic>
      <p:sp>
        <p:nvSpPr>
          <p:cNvPr id="17" name="文本框 16"/>
          <p:cNvSpPr txBox="1"/>
          <p:nvPr/>
        </p:nvSpPr>
        <p:spPr>
          <a:xfrm>
            <a:off x="3500450" y="1548470"/>
            <a:ext cx="2441694"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感谢</a:t>
            </a:r>
            <a:r>
              <a:rPr kumimoji="0" lang="zh-CN" altLang="en-US" sz="4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观看</a:t>
            </a:r>
            <a:endParaRPr kumimoji="0" lang="zh-CN" altLang="en-US" sz="4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500"/>
                                        <p:tgtEl>
                                          <p:spTgt spid="3"/>
                                        </p:tgtEl>
                                      </p:cBhvr>
                                    </p:animEffect>
                                    <p:anim calcmode="lin" valueType="num">
                                      <p:cBhvr>
                                        <p:cTn id="19" dur="1500" fill="hold"/>
                                        <p:tgtEl>
                                          <p:spTgt spid="3"/>
                                        </p:tgtEl>
                                        <p:attrNameLst>
                                          <p:attrName>ppt_w</p:attrName>
                                        </p:attrNameLst>
                                      </p:cBhvr>
                                      <p:tavLst>
                                        <p:tav tm="0" fmla="#ppt_w*sin(2.5*pi*$)">
                                          <p:val>
                                            <p:fltVal val="0"/>
                                          </p:val>
                                        </p:tav>
                                        <p:tav tm="100000">
                                          <p:val>
                                            <p:fltVal val="1"/>
                                          </p:val>
                                        </p:tav>
                                      </p:tavLst>
                                    </p:anim>
                                    <p:anim calcmode="lin" valueType="num">
                                      <p:cBhvr>
                                        <p:cTn id="20" dur="1500" fill="hold"/>
                                        <p:tgtEl>
                                          <p:spTgt spid="3"/>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2" presetClass="entr" presetSubtype="4" fill="hold" grpId="0" nodeType="afterEffect">
                                  <p:stCondLst>
                                    <p:cond delay="0"/>
                                  </p:stCondLst>
                                  <p:iterate type="lt">
                                    <p:tmPct val="13000"/>
                                  </p:iterate>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86"/>
            <a:ext cx="2740288" cy="393609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42833"/>
          <a:stretch>
            <a:fillRect/>
          </a:stretch>
        </p:blipFill>
        <p:spPr>
          <a:xfrm>
            <a:off x="6241085" y="3021750"/>
            <a:ext cx="2886235" cy="212175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8" y="4080303"/>
            <a:ext cx="1480593" cy="1063197"/>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128" y="467767"/>
            <a:ext cx="1331018" cy="3851008"/>
          </a:xfrm>
          <a:prstGeom prst="rect">
            <a:avLst/>
          </a:prstGeom>
        </p:spPr>
      </p:pic>
      <p:sp>
        <p:nvSpPr>
          <p:cNvPr id="2" name="文本框 1"/>
          <p:cNvSpPr txBox="1"/>
          <p:nvPr/>
        </p:nvSpPr>
        <p:spPr>
          <a:xfrm>
            <a:off x="547558" y="296979"/>
            <a:ext cx="1667701" cy="954107"/>
          </a:xfrm>
          <a:prstGeom prst="rect">
            <a:avLst/>
          </a:prstGeom>
          <a:noFill/>
        </p:spPr>
        <p:txBody>
          <a:bodyPr wrap="none" rtlCol="0">
            <a:spAutoFit/>
          </a:bodyPr>
          <a:lstStyle/>
          <a:p>
            <a:pPr algn="ctr"/>
            <a:r>
              <a:rPr lang="zh-CN" altLang="en-US" sz="2800" dirty="0">
                <a:solidFill>
                  <a:srgbClr val="FF0000"/>
                </a:solidFill>
                <a:latin typeface="微软雅黑" panose="020B0503020204020204" charset="-122"/>
                <a:ea typeface="微软雅黑" panose="020B0503020204020204" charset="-122"/>
              </a:rPr>
              <a:t>目录</a:t>
            </a:r>
            <a:endParaRPr lang="zh-CN" altLang="en-US" sz="2800" dirty="0">
              <a:solidFill>
                <a:srgbClr val="FF0000"/>
              </a:solidFill>
              <a:latin typeface="微软雅黑" panose="020B0503020204020204" charset="-122"/>
              <a:ea typeface="微软雅黑" panose="020B0503020204020204" charset="-122"/>
            </a:endParaRPr>
          </a:p>
          <a:p>
            <a:pPr algn="ctr"/>
            <a:r>
              <a:rPr lang="en-US" altLang="zh-CN" sz="2800" dirty="0">
                <a:solidFill>
                  <a:srgbClr val="FF0000"/>
                </a:solidFill>
                <a:latin typeface="微软雅黑" panose="020B0503020204020204" charset="-122"/>
                <a:ea typeface="微软雅黑" panose="020B0503020204020204" charset="-122"/>
              </a:rPr>
              <a:t>contents</a:t>
            </a:r>
            <a:endParaRPr lang="zh-CN" altLang="en-US" sz="2800" dirty="0">
              <a:solidFill>
                <a:srgbClr val="FF0000"/>
              </a:solidFill>
              <a:latin typeface="微软雅黑" panose="020B0503020204020204" charset="-122"/>
              <a:ea typeface="微软雅黑" panose="020B0503020204020204" charset="-122"/>
            </a:endParaRPr>
          </a:p>
        </p:txBody>
      </p:sp>
      <p:sp>
        <p:nvSpPr>
          <p:cNvPr id="20" name="MH_Title"/>
          <p:cNvSpPr/>
          <p:nvPr>
            <p:custDataLst>
              <p:tags r:id="rId7"/>
            </p:custDataLst>
          </p:nvPr>
        </p:nvSpPr>
        <p:spPr>
          <a:xfrm>
            <a:off x="3053602" y="2262919"/>
            <a:ext cx="3631672" cy="499415"/>
          </a:xfrm>
          <a:prstGeom prst="rect">
            <a:avLst/>
          </a:prstGeom>
          <a:solidFill>
            <a:srgbClr val="C677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2100" b="1" dirty="0">
                <a:solidFill>
                  <a:srgbClr val="FFFFFF"/>
                </a:solidFill>
                <a:latin typeface="Arial Black" panose="020B0A04020102020204" pitchFamily="34" charset="0"/>
                <a:ea typeface="华文细黑" panose="02010600040101010101" pitchFamily="2" charset="-122"/>
              </a:rPr>
              <a:t>请在此处输入您的文本</a:t>
            </a:r>
            <a:endParaRPr lang="zh-CN" altLang="en-US" sz="2100" b="1" dirty="0">
              <a:solidFill>
                <a:srgbClr val="FFFFFF"/>
              </a:solidFill>
              <a:latin typeface="Arial Black" panose="020B0A04020102020204" pitchFamily="34" charset="0"/>
              <a:ea typeface="华文细黑" panose="02010600040101010101" pitchFamily="2" charset="-122"/>
            </a:endParaRPr>
          </a:p>
        </p:txBody>
      </p:sp>
      <p:sp>
        <p:nvSpPr>
          <p:cNvPr id="25" name="MH_Number"/>
          <p:cNvSpPr/>
          <p:nvPr>
            <p:custDataLst>
              <p:tags r:id="rId8"/>
            </p:custDataLst>
          </p:nvPr>
        </p:nvSpPr>
        <p:spPr>
          <a:xfrm>
            <a:off x="6104982" y="2088907"/>
            <a:ext cx="580291" cy="673426"/>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983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1</a:t>
            </a:r>
            <a:endParaRPr lang="zh-CN" altLang="en-US" sz="36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750"/>
                                        <p:tgtEl>
                                          <p:spTgt spid="25"/>
                                        </p:tgtEl>
                                      </p:cBhvr>
                                    </p:animEffect>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27" name="矩形 26"/>
          <p:cNvSpPr/>
          <p:nvPr/>
        </p:nvSpPr>
        <p:spPr>
          <a:xfrm>
            <a:off x="1065900" y="3766984"/>
            <a:ext cx="1677445" cy="658578"/>
          </a:xfrm>
          <a:prstGeom prst="rect">
            <a:avLst/>
          </a:prstGeom>
        </p:spPr>
        <p:txBody>
          <a:bodyPr wrap="square">
            <a:spAutoFit/>
          </a:bodyPr>
          <a:lstStyle/>
          <a:p>
            <a:pPr marL="0" marR="0" lvl="0" indent="0" algn="ctr" defTabSz="685800" rtl="0" eaLnBrk="1" fontAlgn="auto" latinLnBrk="0" hangingPunct="1">
              <a:lnSpc>
                <a:spcPct val="130000"/>
              </a:lnSpc>
              <a:spcBef>
                <a:spcPts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endParaRPr>
          </a:p>
        </p:txBody>
      </p:sp>
      <p:sp>
        <p:nvSpPr>
          <p:cNvPr id="28" name="矩形 27"/>
          <p:cNvSpPr/>
          <p:nvPr/>
        </p:nvSpPr>
        <p:spPr>
          <a:xfrm>
            <a:off x="2691371" y="3766984"/>
            <a:ext cx="1677445" cy="658578"/>
          </a:xfrm>
          <a:prstGeom prst="rect">
            <a:avLst/>
          </a:prstGeom>
        </p:spPr>
        <p:txBody>
          <a:bodyPr wrap="square">
            <a:spAutoFit/>
          </a:bodyPr>
          <a:lstStyle/>
          <a:p>
            <a:pPr marL="0" marR="0" lvl="0" indent="0" algn="ctr" defTabSz="685800" rtl="0" eaLnBrk="1" fontAlgn="auto" latinLnBrk="0" hangingPunct="1">
              <a:lnSpc>
                <a:spcPct val="130000"/>
              </a:lnSpc>
              <a:spcBef>
                <a:spcPts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4390683" y="3766984"/>
            <a:ext cx="1677445" cy="658578"/>
          </a:xfrm>
          <a:prstGeom prst="rect">
            <a:avLst/>
          </a:prstGeom>
        </p:spPr>
        <p:txBody>
          <a:bodyPr wrap="square">
            <a:spAutoFit/>
          </a:bodyPr>
          <a:lstStyle/>
          <a:p>
            <a:pPr marL="0" marR="0" lvl="0" indent="0" algn="ctr" defTabSz="685800" rtl="0" eaLnBrk="1" fontAlgn="auto" latinLnBrk="0" hangingPunct="1">
              <a:lnSpc>
                <a:spcPct val="130000"/>
              </a:lnSpc>
              <a:spcBef>
                <a:spcPts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endParaRPr>
          </a:p>
        </p:txBody>
      </p:sp>
      <p:sp>
        <p:nvSpPr>
          <p:cNvPr id="30" name="矩形 29"/>
          <p:cNvSpPr/>
          <p:nvPr/>
        </p:nvSpPr>
        <p:spPr>
          <a:xfrm>
            <a:off x="6074947" y="3766984"/>
            <a:ext cx="1677445" cy="658578"/>
          </a:xfrm>
          <a:prstGeom prst="rect">
            <a:avLst/>
          </a:prstGeom>
        </p:spPr>
        <p:txBody>
          <a:bodyPr wrap="square">
            <a:spAutoFit/>
          </a:bodyPr>
          <a:lstStyle/>
          <a:p>
            <a:pPr marL="0" marR="0" lvl="0" indent="0" algn="ctr" defTabSz="685800" rtl="0" eaLnBrk="1" fontAlgn="auto" latinLnBrk="0" hangingPunct="1">
              <a:lnSpc>
                <a:spcPct val="130000"/>
              </a:lnSpc>
              <a:spcBef>
                <a:spcPts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a:ln>
                  <a:noFill/>
                </a:ln>
                <a:solidFill>
                  <a:prstClr val="white"/>
                </a:solidFill>
                <a:effectLst/>
                <a:uLnTx/>
                <a:uFillTx/>
                <a:latin typeface="等线 Light" panose="02010600030101010101" charset="-122"/>
                <a:ea typeface="方正超粗黑简体" panose="03000509000000000000" pitchFamily="65" charset="-122"/>
                <a:cs typeface="+mn-cs"/>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20" name="文本框 19"/>
            <p:cNvSpPr txBox="1"/>
            <p:nvPr/>
          </p:nvSpPr>
          <p:spPr>
            <a:xfrm>
              <a:off x="1465529" y="3020378"/>
              <a:ext cx="593116"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rPr>
                <a:t>STEP</a:t>
              </a:r>
              <a:endParaRPr kumimoji="0" lang="en-US" altLang="zh-CN"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charset="-122"/>
                  <a:cs typeface="+mn-cs"/>
                </a:rPr>
                <a:t>01</a:t>
              </a:r>
              <a:endParaRPr kumimoji="0" lang="zh-CN" altLang="en-US" sz="3575" b="0"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charset="-122"/>
                <a:cs typeface="+mn-cs"/>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0" name="文本框 29"/>
            <p:cNvSpPr txBox="1"/>
            <p:nvPr/>
          </p:nvSpPr>
          <p:spPr>
            <a:xfrm>
              <a:off x="3374377" y="3020378"/>
              <a:ext cx="652767"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rPr>
                <a:t>STEP</a:t>
              </a:r>
              <a:endParaRPr kumimoji="0" lang="en-US" altLang="zh-CN"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charset="-122"/>
                  <a:cs typeface="+mn-cs"/>
                </a:rPr>
                <a:t>02</a:t>
              </a:r>
              <a:endParaRPr kumimoji="0" lang="zh-CN" altLang="en-US" sz="3575" b="0"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charset="-122"/>
                <a:cs typeface="+mn-cs"/>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1" name="文本框 30"/>
            <p:cNvSpPr txBox="1"/>
            <p:nvPr/>
          </p:nvSpPr>
          <p:spPr>
            <a:xfrm>
              <a:off x="5344209" y="3020378"/>
              <a:ext cx="666402"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rPr>
                <a:t>STEP</a:t>
              </a:r>
              <a:endParaRPr kumimoji="0" lang="en-US" altLang="zh-CN"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charset="-122"/>
                  <a:cs typeface="+mn-cs"/>
                </a:rPr>
                <a:t>03</a:t>
              </a:r>
              <a:endParaRPr kumimoji="0" lang="zh-CN" altLang="en-US" sz="3575" b="0"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charset="-122"/>
                <a:cs typeface="+mn-cs"/>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2" name="文本框 31"/>
            <p:cNvSpPr txBox="1"/>
            <p:nvPr/>
          </p:nvSpPr>
          <p:spPr>
            <a:xfrm>
              <a:off x="7326628" y="3020378"/>
              <a:ext cx="651063"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rPr>
                <a:t>STEP</a:t>
              </a:r>
              <a:endParaRPr kumimoji="0" lang="en-US" altLang="zh-CN" sz="150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charset="-122"/>
                  <a:cs typeface="+mn-cs"/>
                </a:rPr>
                <a:t>04</a:t>
              </a:r>
              <a:endParaRPr kumimoji="0" lang="zh-CN" altLang="en-US" sz="3575" b="0"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charset="-122"/>
                <a:cs typeface="+mn-cs"/>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dirty="0" smtClean="0">
                    <a:ln>
                      <a:noFill/>
                    </a:ln>
                    <a:solidFill>
                      <a:prstClr val="white"/>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rPr>
                  <a:t>标题</a:t>
                </a:r>
                <a:endParaRPr kumimoji="0" lang="zh-CN" altLang="en-US" sz="2255"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dirty="0" smtClean="0">
                    <a:ln>
                      <a:noFill/>
                    </a:ln>
                    <a:solidFill>
                      <a:prstClr val="white"/>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rPr>
                  <a:t>标题</a:t>
                </a:r>
                <a:endParaRPr kumimoji="0" lang="zh-CN" altLang="en-US" sz="2255"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dirty="0" smtClean="0">
                    <a:ln>
                      <a:noFill/>
                    </a:ln>
                    <a:solidFill>
                      <a:prstClr val="white"/>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rPr>
                  <a:t>标题</a:t>
                </a:r>
                <a:endParaRPr kumimoji="0" lang="zh-CN" altLang="en-US" sz="2255"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dirty="0" smtClean="0">
                    <a:ln>
                      <a:noFill/>
                    </a:ln>
                    <a:solidFill>
                      <a:prstClr val="white"/>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rPr>
                  <a:t>标题</a:t>
                </a:r>
                <a:endParaRPr kumimoji="0" lang="zh-CN" altLang="en-US" sz="2255"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210" b="1" i="0" u="none" strike="noStrike" kern="1200" cap="none" spc="0" normalizeH="0" baseline="0" noProof="0" dirty="0">
                  <a:ln>
                    <a:noFill/>
                  </a:ln>
                  <a:solidFill>
                    <a:srgbClr val="CF137C"/>
                  </a:solidFill>
                  <a:effectLst/>
                  <a:uLnTx/>
                  <a:uFillTx/>
                  <a:latin typeface="Calibri" panose="020F0502020204030204" pitchFamily="34" charset="0"/>
                  <a:ea typeface="微软雅黑" panose="020B0503020204020204" charset="-122"/>
                  <a:cs typeface="+mn-cs"/>
                </a:rPr>
                <a:t>1</a:t>
              </a:r>
              <a:endParaRPr kumimoji="0" lang="en-US" altLang="zh-CN" sz="6210" b="1" i="0" u="none" strike="noStrike" kern="1200" cap="none" spc="0" normalizeH="0" baseline="0" noProof="0" dirty="0">
                <a:ln>
                  <a:noFill/>
                </a:ln>
                <a:solidFill>
                  <a:srgbClr val="CF137C"/>
                </a:solidFill>
                <a:effectLst/>
                <a:uLnTx/>
                <a:uFillTx/>
                <a:latin typeface="Calibri" panose="020F0502020204030204" pitchFamily="34" charset="0"/>
                <a:ea typeface="微软雅黑" panose="020B0503020204020204" charset="-122"/>
                <a:cs typeface="+mn-cs"/>
              </a:endParaRPr>
            </a:p>
          </p:txBody>
        </p:sp>
        <p:sp>
          <p:nvSpPr>
            <p:cNvPr id="22" name="TextBox 80"/>
            <p:cNvSpPr txBox="1"/>
            <p:nvPr/>
          </p:nvSpPr>
          <p:spPr>
            <a:xfrm>
              <a:off x="1374776" y="4021857"/>
              <a:ext cx="707627" cy="405897"/>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small" spc="0" normalizeH="0" baseline="0" noProof="0" dirty="0" smtClean="0">
                  <a:ln>
                    <a:noFill/>
                  </a:ln>
                  <a:solidFill>
                    <a:srgbClr val="CF137C"/>
                  </a:solidFill>
                  <a:effectLst/>
                  <a:uLnTx/>
                  <a:uFillTx/>
                  <a:latin typeface="等线" panose="02010600030101010101" charset="-122"/>
                  <a:ea typeface="微软雅黑" panose="020B0503020204020204" charset="-122"/>
                  <a:cs typeface="+mn-cs"/>
                </a:rPr>
                <a:t>优势</a:t>
              </a:r>
              <a:endParaRPr kumimoji="0" lang="en-US" sz="5645" b="0" i="0" u="none" strike="noStrike" kern="1200" cap="small" spc="0" normalizeH="0" baseline="0" noProof="0" dirty="0">
                <a:ln>
                  <a:noFill/>
                </a:ln>
                <a:solidFill>
                  <a:srgbClr val="CF137C"/>
                </a:solidFill>
                <a:effectLst/>
                <a:uLnTx/>
                <a:uFillTx/>
                <a:latin typeface="等线" panose="02010600030101010101" charset="-122"/>
                <a:ea typeface="微软雅黑" panose="020B0503020204020204" charset="-122"/>
                <a:cs typeface="+mn-cs"/>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210" b="1" i="0" u="none" strike="noStrike" kern="1200" cap="none" spc="0" normalizeH="0" baseline="0" noProof="0" dirty="0">
                  <a:ln>
                    <a:noFill/>
                  </a:ln>
                  <a:solidFill>
                    <a:srgbClr val="7C10E4"/>
                  </a:solidFill>
                  <a:effectLst/>
                  <a:uLnTx/>
                  <a:uFillTx/>
                  <a:latin typeface="Calibri" panose="020F0502020204030204" pitchFamily="34" charset="0"/>
                  <a:ea typeface="微软雅黑" panose="020B0503020204020204" charset="-122"/>
                  <a:cs typeface="+mn-cs"/>
                </a:rPr>
                <a:t>2</a:t>
              </a:r>
              <a:endParaRPr kumimoji="0" lang="en-US" altLang="zh-CN" sz="6210" b="1" i="0" u="none" strike="noStrike" kern="1200" cap="none" spc="0" normalizeH="0" baseline="0" noProof="0" dirty="0">
                <a:ln>
                  <a:noFill/>
                </a:ln>
                <a:solidFill>
                  <a:srgbClr val="7C10E4"/>
                </a:solidFill>
                <a:effectLst/>
                <a:uLnTx/>
                <a:uFillTx/>
                <a:latin typeface="Calibri" panose="020F0502020204030204" pitchFamily="34" charset="0"/>
                <a:ea typeface="微软雅黑" panose="020B0503020204020204" charset="-122"/>
                <a:cs typeface="+mn-cs"/>
              </a:endParaRPr>
            </a:p>
          </p:txBody>
        </p:sp>
        <p:sp>
          <p:nvSpPr>
            <p:cNvPr id="26" name="TextBox 146"/>
            <p:cNvSpPr txBox="1"/>
            <p:nvPr/>
          </p:nvSpPr>
          <p:spPr>
            <a:xfrm>
              <a:off x="3496470" y="4021857"/>
              <a:ext cx="707627" cy="405897"/>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small" spc="0" normalizeH="0" baseline="0" noProof="0" dirty="0" smtClean="0">
                  <a:ln>
                    <a:noFill/>
                  </a:ln>
                  <a:solidFill>
                    <a:srgbClr val="7C10E4"/>
                  </a:solidFill>
                  <a:effectLst/>
                  <a:uLnTx/>
                  <a:uFillTx/>
                  <a:latin typeface="等线" panose="02010600030101010101" charset="-122"/>
                  <a:ea typeface="微软雅黑" panose="020B0503020204020204" charset="-122"/>
                  <a:cs typeface="+mn-cs"/>
                </a:rPr>
                <a:t>劣势</a:t>
              </a:r>
              <a:endParaRPr kumimoji="0" lang="en-US" sz="5645" b="0" i="0" u="none" strike="noStrike" kern="1200" cap="small" spc="0" normalizeH="0" baseline="0" noProof="0" dirty="0">
                <a:ln>
                  <a:noFill/>
                </a:ln>
                <a:solidFill>
                  <a:srgbClr val="7C10E4"/>
                </a:solidFill>
                <a:effectLst/>
                <a:uLnTx/>
                <a:uFillTx/>
                <a:latin typeface="等线" panose="02010600030101010101" charset="-122"/>
                <a:ea typeface="微软雅黑" panose="020B0503020204020204" charset="-122"/>
                <a:cs typeface="+mn-cs"/>
              </a:endParaRPr>
            </a:p>
          </p:txBody>
        </p:sp>
      </p:grpSp>
      <p:grpSp>
        <p:nvGrpSpPr>
          <p:cNvPr id="12" name="组合 11"/>
          <p:cNvGrpSpPr/>
          <p:nvPr/>
        </p:nvGrpSpPr>
        <p:grpSpPr>
          <a:xfrm>
            <a:off x="4770821" y="2910299"/>
            <a:ext cx="1693199" cy="1693199"/>
            <a:chOff x="5072310" y="3060280"/>
            <a:chExt cx="1800200"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210" b="1" i="0" u="none" strike="noStrike" kern="1200" cap="none" spc="0" normalizeH="0" baseline="0" noProof="0" dirty="0">
                    <a:ln>
                      <a:noFill/>
                    </a:ln>
                    <a:solidFill>
                      <a:srgbClr val="2E76F1"/>
                    </a:solidFill>
                    <a:effectLst/>
                    <a:uLnTx/>
                    <a:uFillTx/>
                    <a:latin typeface="Calibri" panose="020F0502020204030204" pitchFamily="34" charset="0"/>
                    <a:ea typeface="微软雅黑" panose="020B0503020204020204" charset="-122"/>
                    <a:cs typeface="+mn-cs"/>
                  </a:rPr>
                  <a:t>3</a:t>
                </a:r>
                <a:endParaRPr kumimoji="0" lang="en-US" altLang="zh-CN" sz="6210" b="1" i="0" u="none" strike="noStrike" kern="1200" cap="none" spc="0" normalizeH="0" baseline="0" noProof="0" dirty="0">
                  <a:ln>
                    <a:noFill/>
                  </a:ln>
                  <a:solidFill>
                    <a:srgbClr val="2E76F1"/>
                  </a:solidFill>
                  <a:effectLst/>
                  <a:uLnTx/>
                  <a:uFillTx/>
                  <a:latin typeface="Calibri" panose="020F0502020204030204" pitchFamily="34" charset="0"/>
                  <a:ea typeface="微软雅黑" panose="020B0503020204020204" charset="-122"/>
                  <a:cs typeface="+mn-cs"/>
                </a:endParaRPr>
              </a:p>
            </p:txBody>
          </p:sp>
        </p:grpSp>
        <p:sp>
          <p:nvSpPr>
            <p:cNvPr id="30" name="TextBox 153"/>
            <p:cNvSpPr txBox="1"/>
            <p:nvPr/>
          </p:nvSpPr>
          <p:spPr>
            <a:xfrm>
              <a:off x="5618957" y="4021857"/>
              <a:ext cx="707627" cy="405897"/>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small" spc="0" normalizeH="0" baseline="0" noProof="0" dirty="0" smtClean="0">
                  <a:ln>
                    <a:noFill/>
                  </a:ln>
                  <a:solidFill>
                    <a:srgbClr val="2E76F1"/>
                  </a:solidFill>
                  <a:effectLst/>
                  <a:uLnTx/>
                  <a:uFillTx/>
                  <a:latin typeface="等线" panose="02010600030101010101" charset="-122"/>
                  <a:ea typeface="微软雅黑" panose="020B0503020204020204" charset="-122"/>
                  <a:cs typeface="+mn-cs"/>
                </a:rPr>
                <a:t>机遇</a:t>
              </a:r>
              <a:endParaRPr kumimoji="0" lang="en-US" sz="5645" b="0" i="0" u="none" strike="noStrike" kern="1200" cap="small" spc="0" normalizeH="0" baseline="0" noProof="0" dirty="0">
                <a:ln>
                  <a:noFill/>
                </a:ln>
                <a:solidFill>
                  <a:srgbClr val="2E76F1"/>
                </a:solidFill>
                <a:effectLst/>
                <a:uLnTx/>
                <a:uFillTx/>
                <a:latin typeface="等线" panose="02010600030101010101" charset="-122"/>
                <a:ea typeface="微软雅黑" panose="020B0503020204020204" charset="-122"/>
                <a:cs typeface="+mn-cs"/>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210" b="1" i="0" u="none" strike="noStrike" kern="1200" cap="none" spc="0" normalizeH="0" baseline="0" noProof="0" dirty="0">
                  <a:ln>
                    <a:noFill/>
                  </a:ln>
                  <a:solidFill>
                    <a:srgbClr val="073AA1"/>
                  </a:solidFill>
                  <a:effectLst/>
                  <a:uLnTx/>
                  <a:uFillTx/>
                  <a:latin typeface="Calibri" panose="020F0502020204030204" pitchFamily="34" charset="0"/>
                  <a:ea typeface="微软雅黑" panose="020B0503020204020204" charset="-122"/>
                  <a:cs typeface="+mn-cs"/>
                </a:rPr>
                <a:t>4</a:t>
              </a:r>
              <a:endParaRPr kumimoji="0" lang="en-US" altLang="zh-CN" sz="6210" b="1" i="0" u="none" strike="noStrike" kern="1200" cap="none" spc="0" normalizeH="0" baseline="0" noProof="0" dirty="0">
                <a:ln>
                  <a:noFill/>
                </a:ln>
                <a:solidFill>
                  <a:srgbClr val="073AA1"/>
                </a:solidFill>
                <a:effectLst/>
                <a:uLnTx/>
                <a:uFillTx/>
                <a:latin typeface="Calibri" panose="020F0502020204030204" pitchFamily="34" charset="0"/>
                <a:ea typeface="微软雅黑" panose="020B0503020204020204" charset="-122"/>
                <a:cs typeface="+mn-cs"/>
              </a:endParaRPr>
            </a:p>
          </p:txBody>
        </p:sp>
        <p:sp>
          <p:nvSpPr>
            <p:cNvPr id="34" name="TextBox 160"/>
            <p:cNvSpPr txBox="1"/>
            <p:nvPr/>
          </p:nvSpPr>
          <p:spPr>
            <a:xfrm>
              <a:off x="7739857" y="4021857"/>
              <a:ext cx="707627" cy="405897"/>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small" spc="0" normalizeH="0" baseline="0" noProof="0" dirty="0" smtClean="0">
                  <a:ln>
                    <a:noFill/>
                  </a:ln>
                  <a:solidFill>
                    <a:srgbClr val="073AA1"/>
                  </a:solidFill>
                  <a:effectLst/>
                  <a:uLnTx/>
                  <a:uFillTx/>
                  <a:latin typeface="等线" panose="02010600030101010101" charset="-122"/>
                  <a:ea typeface="微软雅黑" panose="020B0503020204020204" charset="-122"/>
                  <a:cs typeface="+mn-cs"/>
                </a:rPr>
                <a:t>挑战</a:t>
              </a:r>
              <a:endParaRPr kumimoji="0" lang="en-US" sz="5645" b="0" i="0" u="none" strike="noStrike" kern="1200" cap="small" spc="0" normalizeH="0" baseline="0" noProof="0" dirty="0">
                <a:ln>
                  <a:noFill/>
                </a:ln>
                <a:solidFill>
                  <a:srgbClr val="073AA1"/>
                </a:solidFill>
                <a:effectLst/>
                <a:uLnTx/>
                <a:uFillTx/>
                <a:latin typeface="等线" panose="02010600030101010101" charset="-122"/>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3524" y="1924683"/>
            <a:ext cx="1847850" cy="1387502"/>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45" name="文本框 67"/>
            <p:cNvSpPr txBox="1">
              <a:spLocks noChangeArrowheads="1"/>
            </p:cNvSpPr>
            <p:nvPr/>
          </p:nvSpPr>
          <p:spPr bwMode="auto">
            <a:xfrm>
              <a:off x="5144479" y="2719091"/>
              <a:ext cx="480632"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smtClean="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rPr>
                <a:t>标题</a:t>
              </a:r>
              <a:endParaRPr kumimoji="0" lang="zh-CN" altLang="en-US" sz="1225" b="0" i="0" u="none" strike="noStrike" kern="1200" cap="none" spc="0" normalizeH="0" baseline="0" noProof="0" dirty="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endParaRPr>
            </a:p>
          </p:txBody>
        </p:sp>
      </p:grpSp>
      <p:grpSp>
        <p:nvGrpSpPr>
          <p:cNvPr id="3" name="组合 2"/>
          <p:cNvGrpSpPr/>
          <p:nvPr/>
        </p:nvGrpSpPr>
        <p:grpSpPr>
          <a:xfrm>
            <a:off x="6015359" y="599501"/>
            <a:ext cx="1404938" cy="1824918"/>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64546" name="文本框 68"/>
            <p:cNvSpPr txBox="1">
              <a:spLocks noChangeArrowheads="1"/>
            </p:cNvSpPr>
            <p:nvPr/>
          </p:nvSpPr>
          <p:spPr bwMode="auto">
            <a:xfrm>
              <a:off x="6623011" y="1298913"/>
              <a:ext cx="480632"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smtClean="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rPr>
                <a:t>标题</a:t>
              </a:r>
              <a:endParaRPr kumimoji="0" lang="zh-CN" altLang="en-US" sz="1225" b="0" i="0" u="none" strike="noStrike" kern="1200" cap="none" spc="0" normalizeH="0" baseline="0" noProof="0" dirty="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endParaRPr>
            </a:p>
          </p:txBody>
        </p:sp>
      </p:grpSp>
      <p:grpSp>
        <p:nvGrpSpPr>
          <p:cNvPr id="4" name="组合 3"/>
          <p:cNvGrpSpPr/>
          <p:nvPr/>
        </p:nvGrpSpPr>
        <p:grpSpPr>
          <a:xfrm>
            <a:off x="6914281" y="1924683"/>
            <a:ext cx="1847850" cy="1387502"/>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64547" name="文本框 69"/>
            <p:cNvSpPr txBox="1">
              <a:spLocks noChangeArrowheads="1"/>
            </p:cNvSpPr>
            <p:nvPr/>
          </p:nvSpPr>
          <p:spPr bwMode="auto">
            <a:xfrm>
              <a:off x="8073693" y="2750344"/>
              <a:ext cx="480632"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smtClean="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rPr>
                <a:t>标题</a:t>
              </a:r>
              <a:endParaRPr kumimoji="0" lang="zh-CN" altLang="en-US" sz="1225" b="0" i="0" u="none" strike="noStrike" kern="1200" cap="none" spc="0" normalizeH="0" baseline="0" noProof="0" dirty="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endParaRPr>
            </a:p>
          </p:txBody>
        </p:sp>
      </p:grpSp>
      <p:grpSp>
        <p:nvGrpSpPr>
          <p:cNvPr id="5" name="组合 4"/>
          <p:cNvGrpSpPr/>
          <p:nvPr/>
        </p:nvGrpSpPr>
        <p:grpSpPr>
          <a:xfrm>
            <a:off x="6015359" y="2812449"/>
            <a:ext cx="1404938" cy="1824918"/>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64548" name="文本框 70"/>
            <p:cNvSpPr txBox="1">
              <a:spLocks noChangeArrowheads="1"/>
            </p:cNvSpPr>
            <p:nvPr/>
          </p:nvSpPr>
          <p:spPr bwMode="auto">
            <a:xfrm>
              <a:off x="6623011" y="4134267"/>
              <a:ext cx="480632"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dirty="0" smtClean="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rPr>
                <a:t>标题</a:t>
              </a:r>
              <a:endParaRPr kumimoji="0" lang="zh-CN" altLang="en-US" sz="1225" b="0" i="0" u="none" strike="noStrike" kern="1200" cap="none" spc="0" normalizeH="0" baseline="0" noProof="0" dirty="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endParaRPr>
            </a:p>
          </p:txBody>
        </p:sp>
      </p:grpSp>
      <p:sp>
        <p:nvSpPr>
          <p:cNvPr id="36" name="矩形 47"/>
          <p:cNvSpPr>
            <a:spLocks noChangeArrowheads="1"/>
          </p:cNvSpPr>
          <p:nvPr/>
        </p:nvSpPr>
        <p:spPr bwMode="auto">
          <a:xfrm>
            <a:off x="625079" y="3190248"/>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en-US"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prstClr val="black">
                  <a:lumMod val="65000"/>
                  <a:lumOff val="35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37" name="文本框 48"/>
          <p:cNvSpPr>
            <a:spLocks noChangeArrowheads="1"/>
          </p:cNvSpPr>
          <p:nvPr/>
        </p:nvSpPr>
        <p:spPr bwMode="auto">
          <a:xfrm>
            <a:off x="625078" y="2650533"/>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添加标题</a:t>
            </a:r>
            <a:endParaRPr kumimoji="0" lang="zh-CN" altLang="en-US" sz="30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cxnSp>
        <p:nvCxnSpPr>
          <p:cNvPr id="49" name="直接连接符 48"/>
          <p:cNvCxnSpPr/>
          <p:nvPr/>
        </p:nvCxnSpPr>
        <p:spPr>
          <a:xfrm>
            <a:off x="625079" y="3123224"/>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250"/>
                                        <p:tgtEl>
                                          <p:spTgt spid="4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250"/>
                                        <p:tgtEl>
                                          <p:spTgt spid="36"/>
                                        </p:tgtEl>
                                      </p:cBhvr>
                                    </p:animEffect>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50"/>
                                        <p:tgtEl>
                                          <p:spTgt spid="2"/>
                                        </p:tgtEl>
                                        <p:attrNameLst>
                                          <p:attrName>ppt_x</p:attrName>
                                        </p:attrNameLst>
                                      </p:cBhvr>
                                      <p:tavLst>
                                        <p:tav tm="0">
                                          <p:val>
                                            <p:strVal val="#ppt_x+#ppt_w*1.125000"/>
                                          </p:val>
                                        </p:tav>
                                        <p:tav tm="100000">
                                          <p:val>
                                            <p:strVal val="#ppt_x"/>
                                          </p:val>
                                        </p:tav>
                                      </p:tavLst>
                                    </p:anim>
                                    <p:animEffect transition="in" filter="wipe(left)">
                                      <p:cBhvr>
                                        <p:cTn id="19" dur="250"/>
                                        <p:tgtEl>
                                          <p:spTgt spid="2"/>
                                        </p:tgtEl>
                                      </p:cBhvr>
                                    </p:animEffect>
                                  </p:childTnLst>
                                </p:cTn>
                              </p:par>
                              <p:par>
                                <p:cTn id="20" presetID="1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50"/>
                                        <p:tgtEl>
                                          <p:spTgt spid="3"/>
                                        </p:tgtEl>
                                        <p:attrNameLst>
                                          <p:attrName>ppt_y</p:attrName>
                                        </p:attrNameLst>
                                      </p:cBhvr>
                                      <p:tavLst>
                                        <p:tav tm="0">
                                          <p:val>
                                            <p:strVal val="#ppt_y+#ppt_h*1.125000"/>
                                          </p:val>
                                        </p:tav>
                                        <p:tav tm="100000">
                                          <p:val>
                                            <p:strVal val="#ppt_y"/>
                                          </p:val>
                                        </p:tav>
                                      </p:tavLst>
                                    </p:anim>
                                    <p:animEffect transition="in" filter="wipe(up)">
                                      <p:cBhvr>
                                        <p:cTn id="23" dur="250"/>
                                        <p:tgtEl>
                                          <p:spTgt spid="3"/>
                                        </p:tgtEl>
                                      </p:cBhvr>
                                    </p:animEffect>
                                  </p:childTnLst>
                                </p:cTn>
                              </p:par>
                              <p:par>
                                <p:cTn id="24" presetID="1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50"/>
                                        <p:tgtEl>
                                          <p:spTgt spid="4"/>
                                        </p:tgtEl>
                                        <p:attrNameLst>
                                          <p:attrName>ppt_x</p:attrName>
                                        </p:attrNameLst>
                                      </p:cBhvr>
                                      <p:tavLst>
                                        <p:tav tm="0">
                                          <p:val>
                                            <p:strVal val="#ppt_x-#ppt_w*1.125000"/>
                                          </p:val>
                                        </p:tav>
                                        <p:tav tm="100000">
                                          <p:val>
                                            <p:strVal val="#ppt_x"/>
                                          </p:val>
                                        </p:tav>
                                      </p:tavLst>
                                    </p:anim>
                                    <p:animEffect transition="in" filter="wipe(right)">
                                      <p:cBhvr>
                                        <p:cTn id="27" dur="250"/>
                                        <p:tgtEl>
                                          <p:spTgt spid="4"/>
                                        </p:tgtEl>
                                      </p:cBhvr>
                                    </p:animEffect>
                                  </p:childTnLst>
                                </p:cTn>
                              </p:par>
                              <p:par>
                                <p:cTn id="28" presetID="12" presetClass="entr" presetSubtype="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250"/>
                                        <p:tgtEl>
                                          <p:spTgt spid="5"/>
                                        </p:tgtEl>
                                        <p:attrNameLst>
                                          <p:attrName>ppt_y</p:attrName>
                                        </p:attrNameLst>
                                      </p:cBhvr>
                                      <p:tavLst>
                                        <p:tav tm="0">
                                          <p:val>
                                            <p:strVal val="#ppt_y-#ppt_h*1.125000"/>
                                          </p:val>
                                        </p:tav>
                                        <p:tav tm="100000">
                                          <p:val>
                                            <p:strVal val="#ppt_y"/>
                                          </p:val>
                                        </p:tav>
                                      </p:tavLst>
                                    </p:anim>
                                    <p:animEffect transition="in" filter="wipe(down)">
                                      <p:cBhvr>
                                        <p:cTn id="31" dur="250"/>
                                        <p:tgtEl>
                                          <p:spTgt spid="5"/>
                                        </p:tgtEl>
                                      </p:cBhvr>
                                    </p:animEffect>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 fill="hold">
                                          <p:stCondLst>
                                            <p:cond delay="0"/>
                                          </p:stCondLst>
                                        </p:cTn>
                                        <p:tgtEl>
                                          <p:spTgt spid="2"/>
                                        </p:tgtEl>
                                        <p:attrNameLst>
                                          <p:attrName>r</p:attrName>
                                        </p:attrNameLst>
                                      </p:cBhvr>
                                    </p:animRot>
                                    <p:animRot by="-240000">
                                      <p:cBhvr>
                                        <p:cTn id="35" dur="2" fill="hold">
                                          <p:stCondLst>
                                            <p:cond delay="50"/>
                                          </p:stCondLst>
                                        </p:cTn>
                                        <p:tgtEl>
                                          <p:spTgt spid="2"/>
                                        </p:tgtEl>
                                        <p:attrNameLst>
                                          <p:attrName>r</p:attrName>
                                        </p:attrNameLst>
                                      </p:cBhvr>
                                    </p:animRot>
                                    <p:animRot by="240000">
                                      <p:cBhvr>
                                        <p:cTn id="36" dur="2" fill="hold">
                                          <p:stCondLst>
                                            <p:cond delay="100"/>
                                          </p:stCondLst>
                                        </p:cTn>
                                        <p:tgtEl>
                                          <p:spTgt spid="2"/>
                                        </p:tgtEl>
                                        <p:attrNameLst>
                                          <p:attrName>r</p:attrName>
                                        </p:attrNameLst>
                                      </p:cBhvr>
                                    </p:animRot>
                                    <p:animRot by="-240000">
                                      <p:cBhvr>
                                        <p:cTn id="37" dur="2" fill="hold">
                                          <p:stCondLst>
                                            <p:cond delay="150"/>
                                          </p:stCondLst>
                                        </p:cTn>
                                        <p:tgtEl>
                                          <p:spTgt spid="2"/>
                                        </p:tgtEl>
                                        <p:attrNameLst>
                                          <p:attrName>r</p:attrName>
                                        </p:attrNameLst>
                                      </p:cBhvr>
                                    </p:animRot>
                                    <p:animRot by="120000">
                                      <p:cBhvr>
                                        <p:cTn id="38" dur="2" fill="hold">
                                          <p:stCondLst>
                                            <p:cond delay="249"/>
                                          </p:stCondLst>
                                        </p:cTn>
                                        <p:tgtEl>
                                          <p:spTgt spid="2"/>
                                        </p:tgtEl>
                                        <p:attrNameLst>
                                          <p:attrName>r</p:attrName>
                                        </p:attrNameLst>
                                      </p:cBhvr>
                                    </p:animRot>
                                  </p:childTnLst>
                                </p:cTn>
                              </p:par>
                            </p:childTnLst>
                          </p:cTn>
                        </p:par>
                        <p:par>
                          <p:cTn id="39" fill="hold">
                            <p:stCondLst>
                              <p:cond delay="2000"/>
                            </p:stCondLst>
                            <p:childTnLst>
                              <p:par>
                                <p:cTn id="40" presetID="32" presetClass="emph" presetSubtype="0" fill="hold" nodeType="afterEffect">
                                  <p:stCondLst>
                                    <p:cond delay="0"/>
                                  </p:stCondLst>
                                  <p:childTnLst>
                                    <p:animRot by="120000">
                                      <p:cBhvr>
                                        <p:cTn id="41" dur="1" fill="hold">
                                          <p:stCondLst>
                                            <p:cond delay="0"/>
                                          </p:stCondLst>
                                        </p:cTn>
                                        <p:tgtEl>
                                          <p:spTgt spid="3"/>
                                        </p:tgtEl>
                                        <p:attrNameLst>
                                          <p:attrName>r</p:attrName>
                                        </p:attrNameLst>
                                      </p:cBhvr>
                                    </p:animRot>
                                    <p:animRot by="-240000">
                                      <p:cBhvr>
                                        <p:cTn id="42" dur="2" fill="hold">
                                          <p:stCondLst>
                                            <p:cond delay="50"/>
                                          </p:stCondLst>
                                        </p:cTn>
                                        <p:tgtEl>
                                          <p:spTgt spid="3"/>
                                        </p:tgtEl>
                                        <p:attrNameLst>
                                          <p:attrName>r</p:attrName>
                                        </p:attrNameLst>
                                      </p:cBhvr>
                                    </p:animRot>
                                    <p:animRot by="240000">
                                      <p:cBhvr>
                                        <p:cTn id="43" dur="2" fill="hold">
                                          <p:stCondLst>
                                            <p:cond delay="100"/>
                                          </p:stCondLst>
                                        </p:cTn>
                                        <p:tgtEl>
                                          <p:spTgt spid="3"/>
                                        </p:tgtEl>
                                        <p:attrNameLst>
                                          <p:attrName>r</p:attrName>
                                        </p:attrNameLst>
                                      </p:cBhvr>
                                    </p:animRot>
                                    <p:animRot by="-240000">
                                      <p:cBhvr>
                                        <p:cTn id="44" dur="2" fill="hold">
                                          <p:stCondLst>
                                            <p:cond delay="150"/>
                                          </p:stCondLst>
                                        </p:cTn>
                                        <p:tgtEl>
                                          <p:spTgt spid="3"/>
                                        </p:tgtEl>
                                        <p:attrNameLst>
                                          <p:attrName>r</p:attrName>
                                        </p:attrNameLst>
                                      </p:cBhvr>
                                    </p:animRot>
                                    <p:animRot by="120000">
                                      <p:cBhvr>
                                        <p:cTn id="45" dur="2" fill="hold">
                                          <p:stCondLst>
                                            <p:cond delay="249"/>
                                          </p:stCondLst>
                                        </p:cTn>
                                        <p:tgtEl>
                                          <p:spTgt spid="3"/>
                                        </p:tgtEl>
                                        <p:attrNameLst>
                                          <p:attrName>r</p:attrName>
                                        </p:attrNameLst>
                                      </p:cBhvr>
                                    </p:animRot>
                                  </p:childTnLst>
                                </p:cTn>
                              </p:par>
                            </p:childTnLst>
                          </p:cTn>
                        </p:par>
                        <p:par>
                          <p:cTn id="46" fill="hold">
                            <p:stCondLst>
                              <p:cond delay="2500"/>
                            </p:stCondLst>
                            <p:childTnLst>
                              <p:par>
                                <p:cTn id="47" presetID="32" presetClass="emph" presetSubtype="0" fill="hold" nodeType="afterEffect">
                                  <p:stCondLst>
                                    <p:cond delay="0"/>
                                  </p:stCondLst>
                                  <p:childTnLst>
                                    <p:animRot by="120000">
                                      <p:cBhvr>
                                        <p:cTn id="48" dur="1" fill="hold">
                                          <p:stCondLst>
                                            <p:cond delay="0"/>
                                          </p:stCondLst>
                                        </p:cTn>
                                        <p:tgtEl>
                                          <p:spTgt spid="4"/>
                                        </p:tgtEl>
                                        <p:attrNameLst>
                                          <p:attrName>r</p:attrName>
                                        </p:attrNameLst>
                                      </p:cBhvr>
                                    </p:animRot>
                                    <p:animRot by="-240000">
                                      <p:cBhvr>
                                        <p:cTn id="49" dur="2" fill="hold">
                                          <p:stCondLst>
                                            <p:cond delay="50"/>
                                          </p:stCondLst>
                                        </p:cTn>
                                        <p:tgtEl>
                                          <p:spTgt spid="4"/>
                                        </p:tgtEl>
                                        <p:attrNameLst>
                                          <p:attrName>r</p:attrName>
                                        </p:attrNameLst>
                                      </p:cBhvr>
                                    </p:animRot>
                                    <p:animRot by="240000">
                                      <p:cBhvr>
                                        <p:cTn id="50" dur="2" fill="hold">
                                          <p:stCondLst>
                                            <p:cond delay="100"/>
                                          </p:stCondLst>
                                        </p:cTn>
                                        <p:tgtEl>
                                          <p:spTgt spid="4"/>
                                        </p:tgtEl>
                                        <p:attrNameLst>
                                          <p:attrName>r</p:attrName>
                                        </p:attrNameLst>
                                      </p:cBhvr>
                                    </p:animRot>
                                    <p:animRot by="-240000">
                                      <p:cBhvr>
                                        <p:cTn id="51" dur="2" fill="hold">
                                          <p:stCondLst>
                                            <p:cond delay="150"/>
                                          </p:stCondLst>
                                        </p:cTn>
                                        <p:tgtEl>
                                          <p:spTgt spid="4"/>
                                        </p:tgtEl>
                                        <p:attrNameLst>
                                          <p:attrName>r</p:attrName>
                                        </p:attrNameLst>
                                      </p:cBhvr>
                                    </p:animRot>
                                    <p:animRot by="120000">
                                      <p:cBhvr>
                                        <p:cTn id="52" dur="2" fill="hold">
                                          <p:stCondLst>
                                            <p:cond delay="249"/>
                                          </p:stCondLst>
                                        </p:cTn>
                                        <p:tgtEl>
                                          <p:spTgt spid="4"/>
                                        </p:tgtEl>
                                        <p:attrNameLst>
                                          <p:attrName>r</p:attrName>
                                        </p:attrNameLst>
                                      </p:cBhvr>
                                    </p:animRot>
                                  </p:childTnLst>
                                </p:cTn>
                              </p:par>
                            </p:childTnLst>
                          </p:cTn>
                        </p:par>
                        <p:par>
                          <p:cTn id="53" fill="hold">
                            <p:stCondLst>
                              <p:cond delay="3000"/>
                            </p:stCondLst>
                            <p:childTnLst>
                              <p:par>
                                <p:cTn id="54" presetID="32" presetClass="emph" presetSubtype="0" fill="hold" nodeType="afterEffect">
                                  <p:stCondLst>
                                    <p:cond delay="0"/>
                                  </p:stCondLst>
                                  <p:childTnLst>
                                    <p:animRot by="120000">
                                      <p:cBhvr>
                                        <p:cTn id="55" dur="1" fill="hold">
                                          <p:stCondLst>
                                            <p:cond delay="0"/>
                                          </p:stCondLst>
                                        </p:cTn>
                                        <p:tgtEl>
                                          <p:spTgt spid="5"/>
                                        </p:tgtEl>
                                        <p:attrNameLst>
                                          <p:attrName>r</p:attrName>
                                        </p:attrNameLst>
                                      </p:cBhvr>
                                    </p:animRot>
                                    <p:animRot by="-240000">
                                      <p:cBhvr>
                                        <p:cTn id="56" dur="2" fill="hold">
                                          <p:stCondLst>
                                            <p:cond delay="50"/>
                                          </p:stCondLst>
                                        </p:cTn>
                                        <p:tgtEl>
                                          <p:spTgt spid="5"/>
                                        </p:tgtEl>
                                        <p:attrNameLst>
                                          <p:attrName>r</p:attrName>
                                        </p:attrNameLst>
                                      </p:cBhvr>
                                    </p:animRot>
                                    <p:animRot by="240000">
                                      <p:cBhvr>
                                        <p:cTn id="57" dur="2" fill="hold">
                                          <p:stCondLst>
                                            <p:cond delay="100"/>
                                          </p:stCondLst>
                                        </p:cTn>
                                        <p:tgtEl>
                                          <p:spTgt spid="5"/>
                                        </p:tgtEl>
                                        <p:attrNameLst>
                                          <p:attrName>r</p:attrName>
                                        </p:attrNameLst>
                                      </p:cBhvr>
                                    </p:animRot>
                                    <p:animRot by="-240000">
                                      <p:cBhvr>
                                        <p:cTn id="58" dur="2" fill="hold">
                                          <p:stCondLst>
                                            <p:cond delay="150"/>
                                          </p:stCondLst>
                                        </p:cTn>
                                        <p:tgtEl>
                                          <p:spTgt spid="5"/>
                                        </p:tgtEl>
                                        <p:attrNameLst>
                                          <p:attrName>r</p:attrName>
                                        </p:attrNameLst>
                                      </p:cBhvr>
                                    </p:animRot>
                                    <p:animRot by="120000">
                                      <p:cBhvr>
                                        <p:cTn id="5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86"/>
            <a:ext cx="2740288" cy="393609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42833"/>
          <a:stretch>
            <a:fillRect/>
          </a:stretch>
        </p:blipFill>
        <p:spPr>
          <a:xfrm>
            <a:off x="6241085" y="3021750"/>
            <a:ext cx="2886235" cy="212175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8" y="4080303"/>
            <a:ext cx="1480593" cy="1063197"/>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128" y="467767"/>
            <a:ext cx="1331018" cy="3851008"/>
          </a:xfrm>
          <a:prstGeom prst="rect">
            <a:avLst/>
          </a:prstGeom>
        </p:spPr>
      </p:pic>
      <p:sp>
        <p:nvSpPr>
          <p:cNvPr id="2" name="文本框 1"/>
          <p:cNvSpPr txBox="1"/>
          <p:nvPr/>
        </p:nvSpPr>
        <p:spPr>
          <a:xfrm>
            <a:off x="547558" y="296979"/>
            <a:ext cx="1667701" cy="954107"/>
          </a:xfrm>
          <a:prstGeom prst="rect">
            <a:avLst/>
          </a:prstGeom>
          <a:noFill/>
        </p:spPr>
        <p:txBody>
          <a:bodyPr wrap="none" rtlCol="0">
            <a:spAutoFit/>
          </a:bodyPr>
          <a:lstStyle/>
          <a:p>
            <a:pPr algn="ctr"/>
            <a:r>
              <a:rPr lang="zh-CN" altLang="en-US" sz="2800" dirty="0">
                <a:solidFill>
                  <a:srgbClr val="FF0000"/>
                </a:solidFill>
                <a:latin typeface="微软雅黑" panose="020B0503020204020204" charset="-122"/>
                <a:ea typeface="微软雅黑" panose="020B0503020204020204" charset="-122"/>
              </a:rPr>
              <a:t>目录</a:t>
            </a:r>
            <a:endParaRPr lang="zh-CN" altLang="en-US" sz="2800" dirty="0">
              <a:solidFill>
                <a:srgbClr val="FF0000"/>
              </a:solidFill>
              <a:latin typeface="微软雅黑" panose="020B0503020204020204" charset="-122"/>
              <a:ea typeface="微软雅黑" panose="020B0503020204020204" charset="-122"/>
            </a:endParaRPr>
          </a:p>
          <a:p>
            <a:pPr algn="ctr"/>
            <a:r>
              <a:rPr lang="en-US" altLang="zh-CN" sz="2800" dirty="0">
                <a:solidFill>
                  <a:srgbClr val="FF0000"/>
                </a:solidFill>
                <a:latin typeface="微软雅黑" panose="020B0503020204020204" charset="-122"/>
                <a:ea typeface="微软雅黑" panose="020B0503020204020204" charset="-122"/>
              </a:rPr>
              <a:t>contents</a:t>
            </a:r>
            <a:endParaRPr lang="zh-CN" altLang="en-US" sz="2800" dirty="0">
              <a:solidFill>
                <a:srgbClr val="FF0000"/>
              </a:solidFill>
              <a:latin typeface="微软雅黑" panose="020B0503020204020204" charset="-122"/>
              <a:ea typeface="微软雅黑" panose="020B0503020204020204" charset="-122"/>
            </a:endParaRPr>
          </a:p>
        </p:txBody>
      </p:sp>
      <p:sp>
        <p:nvSpPr>
          <p:cNvPr id="20" name="MH_Title"/>
          <p:cNvSpPr/>
          <p:nvPr>
            <p:custDataLst>
              <p:tags r:id="rId7"/>
            </p:custDataLst>
          </p:nvPr>
        </p:nvSpPr>
        <p:spPr>
          <a:xfrm>
            <a:off x="3053602" y="2262919"/>
            <a:ext cx="3631672" cy="499415"/>
          </a:xfrm>
          <a:prstGeom prst="rect">
            <a:avLst/>
          </a:prstGeom>
          <a:solidFill>
            <a:srgbClr val="C677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2100" b="1" dirty="0">
                <a:solidFill>
                  <a:srgbClr val="FFFFFF"/>
                </a:solidFill>
                <a:latin typeface="Arial Black" panose="020B0A04020102020204" pitchFamily="34" charset="0"/>
                <a:ea typeface="华文细黑" panose="02010600040101010101" pitchFamily="2" charset="-122"/>
              </a:rPr>
              <a:t>请在此处输入您的文本</a:t>
            </a:r>
            <a:endParaRPr lang="zh-CN" altLang="en-US" sz="2100" b="1" dirty="0">
              <a:solidFill>
                <a:srgbClr val="FFFFFF"/>
              </a:solidFill>
              <a:latin typeface="Arial Black" panose="020B0A04020102020204" pitchFamily="34" charset="0"/>
              <a:ea typeface="华文细黑" panose="02010600040101010101" pitchFamily="2" charset="-122"/>
            </a:endParaRPr>
          </a:p>
        </p:txBody>
      </p:sp>
      <p:sp>
        <p:nvSpPr>
          <p:cNvPr id="25" name="MH_Number"/>
          <p:cNvSpPr/>
          <p:nvPr>
            <p:custDataLst>
              <p:tags r:id="rId8"/>
            </p:custDataLst>
          </p:nvPr>
        </p:nvSpPr>
        <p:spPr>
          <a:xfrm>
            <a:off x="6104982" y="2088907"/>
            <a:ext cx="580291" cy="673426"/>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983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dirty="0" smtClean="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2</a:t>
            </a:r>
            <a:endParaRPr lang="zh-CN" altLang="en-US" sz="3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750"/>
                                        <p:tgtEl>
                                          <p:spTgt spid="25"/>
                                        </p:tgtEl>
                                      </p:cBhvr>
                                    </p:animEffect>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5" grpId="0" animBg="1"/>
    </p:bldLst>
  </p:timing>
</p:sld>
</file>

<file path=ppt/tags/tag1.xml><?xml version="1.0" encoding="utf-8"?>
<p:tagLst xmlns:p="http://schemas.openxmlformats.org/presentationml/2006/main">
  <p:tag name="MH" val="20170401212220"/>
  <p:tag name="MH_LIBRARY" val="CONTENTS"/>
  <p:tag name="MH_TYPE" val="ENTRY"/>
  <p:tag name="ID" val="547146"/>
  <p:tag name="MH_ORDER" val="1"/>
</p:tagLst>
</file>

<file path=ppt/tags/tag10.xml><?xml version="1.0" encoding="utf-8"?>
<p:tagLst xmlns:p="http://schemas.openxmlformats.org/presentationml/2006/main">
  <p:tag name="MH" val="20170401212220"/>
  <p:tag name="MH_LIBRARY" val="CONTENTS"/>
  <p:tag name="MH_TYPE" val="NUMBER"/>
  <p:tag name="ID" val="547146"/>
  <p:tag name="MH_ORDER" val="NUMBER"/>
</p:tagLst>
</file>

<file path=ppt/tags/tag11.xml><?xml version="1.0" encoding="utf-8"?>
<p:tagLst xmlns:p="http://schemas.openxmlformats.org/presentationml/2006/main">
  <p:tag name="MH" val="20170401212220"/>
  <p:tag name="MH_LIBRARY" val="CONTENTS"/>
  <p:tag name="MH_TYPE" val="TITLE"/>
  <p:tag name="ID" val="547146"/>
</p:tagLst>
</file>

<file path=ppt/tags/tag12.xml><?xml version="1.0" encoding="utf-8"?>
<p:tagLst xmlns:p="http://schemas.openxmlformats.org/presentationml/2006/main">
  <p:tag name="MH" val="20170401212220"/>
  <p:tag name="MH_LIBRARY" val="CONTENTS"/>
  <p:tag name="MH_TYPE" val="NUMBER"/>
  <p:tag name="ID" val="547146"/>
  <p:tag name="MH_ORDER" val="NUMBER"/>
</p:tagLst>
</file>

<file path=ppt/tags/tag13.xml><?xml version="1.0" encoding="utf-8"?>
<p:tagLst xmlns:p="http://schemas.openxmlformats.org/presentationml/2006/main">
  <p:tag name="MH" val="20170401212220"/>
  <p:tag name="MH_LIBRARY" val="CONTENTS"/>
  <p:tag name="MH_TYPE" val="TITLE"/>
  <p:tag name="ID" val="547146"/>
</p:tagLst>
</file>

<file path=ppt/tags/tag14.xml><?xml version="1.0" encoding="utf-8"?>
<p:tagLst xmlns:p="http://schemas.openxmlformats.org/presentationml/2006/main">
  <p:tag name="MH" val="20170401212220"/>
  <p:tag name="MH_LIBRARY" val="CONTENTS"/>
  <p:tag name="MH_TYPE" val="NUMBER"/>
  <p:tag name="ID" val="547146"/>
  <p:tag name="MH_ORDER" val="NUMBER"/>
</p:tagLst>
</file>

<file path=ppt/tags/tag15.xml><?xml version="1.0" encoding="utf-8"?>
<p:tagLst xmlns:p="http://schemas.openxmlformats.org/presentationml/2006/main">
  <p:tag name="MH" val="20170401212220"/>
  <p:tag name="MH_LIBRARY" val="CONTENTS"/>
  <p:tag name="MH_TYPE" val="TITLE"/>
  <p:tag name="ID" val="547146"/>
</p:tagLst>
</file>

<file path=ppt/tags/tag16.xml><?xml version="1.0" encoding="utf-8"?>
<p:tagLst xmlns:p="http://schemas.openxmlformats.org/presentationml/2006/main">
  <p:tag name="MH" val="20170401212220"/>
  <p:tag name="MH_LIBRARY" val="CONTENTS"/>
  <p:tag name="MH_TYPE" val="NUMBER"/>
  <p:tag name="ID" val="547146"/>
  <p:tag name="MH_ORDER" val="NUMBER"/>
</p:tagLst>
</file>

<file path=ppt/tags/tag17.xml><?xml version="1.0" encoding="utf-8"?>
<p:tagLst xmlns:p="http://schemas.openxmlformats.org/presentationml/2006/main">
  <p:tag name="MH_CONTENTSID" val="290"/>
  <p:tag name="MH_SECTIONID" val="291,292,293,294,"/>
</p:tagLst>
</file>

<file path=ppt/tags/tag2.xml><?xml version="1.0" encoding="utf-8"?>
<p:tagLst xmlns:p="http://schemas.openxmlformats.org/presentationml/2006/main">
  <p:tag name="MH" val="20170401212220"/>
  <p:tag name="MH_LIBRARY" val="CONTENTS"/>
  <p:tag name="MH_TYPE" val="NUMBER"/>
  <p:tag name="ID" val="547146"/>
  <p:tag name="MH_ORDER" val="1"/>
</p:tagLst>
</file>

<file path=ppt/tags/tag3.xml><?xml version="1.0" encoding="utf-8"?>
<p:tagLst xmlns:p="http://schemas.openxmlformats.org/presentationml/2006/main">
  <p:tag name="MH" val="20170401212220"/>
  <p:tag name="MH_LIBRARY" val="CONTENTS"/>
  <p:tag name="MH_TYPE" val="ENTRY"/>
  <p:tag name="ID" val="547146"/>
  <p:tag name="MH_ORDER" val="2"/>
</p:tagLst>
</file>

<file path=ppt/tags/tag4.xml><?xml version="1.0" encoding="utf-8"?>
<p:tagLst xmlns:p="http://schemas.openxmlformats.org/presentationml/2006/main">
  <p:tag name="MH" val="20170401212220"/>
  <p:tag name="MH_LIBRARY" val="CONTENTS"/>
  <p:tag name="MH_TYPE" val="NUMBER"/>
  <p:tag name="ID" val="547146"/>
  <p:tag name="MH_ORDER" val="2"/>
</p:tagLst>
</file>

<file path=ppt/tags/tag5.xml><?xml version="1.0" encoding="utf-8"?>
<p:tagLst xmlns:p="http://schemas.openxmlformats.org/presentationml/2006/main">
  <p:tag name="MH" val="20170401212220"/>
  <p:tag name="MH_LIBRARY" val="CONTENTS"/>
  <p:tag name="MH_TYPE" val="ENTRY"/>
  <p:tag name="ID" val="547146"/>
  <p:tag name="MH_ORDER" val="3"/>
</p:tagLst>
</file>

<file path=ppt/tags/tag6.xml><?xml version="1.0" encoding="utf-8"?>
<p:tagLst xmlns:p="http://schemas.openxmlformats.org/presentationml/2006/main">
  <p:tag name="MH" val="20170401212220"/>
  <p:tag name="MH_LIBRARY" val="CONTENTS"/>
  <p:tag name="MH_TYPE" val="NUMBER"/>
  <p:tag name="ID" val="547146"/>
  <p:tag name="MH_ORDER" val="3"/>
</p:tagLst>
</file>

<file path=ppt/tags/tag7.xml><?xml version="1.0" encoding="utf-8"?>
<p:tagLst xmlns:p="http://schemas.openxmlformats.org/presentationml/2006/main">
  <p:tag name="MH" val="20170401212220"/>
  <p:tag name="MH_LIBRARY" val="CONTENTS"/>
  <p:tag name="MH_TYPE" val="ENTRY"/>
  <p:tag name="ID" val="547146"/>
  <p:tag name="MH_ORDER" val="4"/>
</p:tagLst>
</file>

<file path=ppt/tags/tag8.xml><?xml version="1.0" encoding="utf-8"?>
<p:tagLst xmlns:p="http://schemas.openxmlformats.org/presentationml/2006/main">
  <p:tag name="MH" val="20170401212220"/>
  <p:tag name="MH_LIBRARY" val="CONTENTS"/>
  <p:tag name="MH_TYPE" val="NUMBER"/>
  <p:tag name="ID" val="547146"/>
  <p:tag name="MH_ORDER" val="4"/>
</p:tagLst>
</file>

<file path=ppt/tags/tag9.xml><?xml version="1.0" encoding="utf-8"?>
<p:tagLst xmlns:p="http://schemas.openxmlformats.org/presentationml/2006/main">
  <p:tag name="MH" val="20170401212220"/>
  <p:tag name="MH_LIBRARY" val="CONTENTS"/>
  <p:tag name="MH_TYPE" val="TITLE"/>
  <p:tag name="ID" val="547146"/>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主题​​">
  <a:themeElements>
    <a:clrScheme name="自定义 84">
      <a:dk1>
        <a:sysClr val="windowText" lastClr="000000"/>
      </a:dk1>
      <a:lt1>
        <a:sysClr val="window" lastClr="FFFFFF"/>
      </a:lt1>
      <a:dk2>
        <a:srgbClr val="44546A"/>
      </a:dk2>
      <a:lt2>
        <a:srgbClr val="E7E6E6"/>
      </a:lt2>
      <a:accent1>
        <a:srgbClr val="7C10E4"/>
      </a:accent1>
      <a:accent2>
        <a:srgbClr val="2E76F1"/>
      </a:accent2>
      <a:accent3>
        <a:srgbClr val="CF137C"/>
      </a:accent3>
      <a:accent4>
        <a:srgbClr val="073AA1"/>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2708</Words>
  <Application>WPS 演示</Application>
  <PresentationFormat>全屏显示(16:9)</PresentationFormat>
  <Paragraphs>467</Paragraphs>
  <Slides>26</Slides>
  <Notes>26</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26</vt:i4>
      </vt:variant>
    </vt:vector>
  </HeadingPairs>
  <TitlesOfParts>
    <vt:vector size="49" baseType="lpstr">
      <vt:lpstr>Arial</vt:lpstr>
      <vt:lpstr>宋体</vt:lpstr>
      <vt:lpstr>Wingdings</vt:lpstr>
      <vt:lpstr>等线</vt:lpstr>
      <vt:lpstr>微软雅黑</vt:lpstr>
      <vt:lpstr>方正正黑简体</vt:lpstr>
      <vt:lpstr>黑体</vt:lpstr>
      <vt:lpstr>Calibri</vt:lpstr>
      <vt:lpstr>华文细黑</vt:lpstr>
      <vt:lpstr>Times New Roman</vt:lpstr>
      <vt:lpstr>Arial Unicode MS</vt:lpstr>
      <vt:lpstr>Arial Black</vt:lpstr>
      <vt:lpstr>Arial</vt:lpstr>
      <vt:lpstr>等线 Light</vt:lpstr>
      <vt:lpstr>方正超粗黑简体</vt:lpstr>
      <vt:lpstr>Calibri</vt:lpstr>
      <vt:lpstr>Impact</vt:lpstr>
      <vt:lpstr>Tahoma</vt:lpstr>
      <vt:lpstr>Arial Unicode MS</vt:lpstr>
      <vt:lpstr>Calibri Light</vt:lpstr>
      <vt:lpstr>Arial Rounded MT Bold</vt:lpstr>
      <vt:lpstr>Office 主题​​</vt:lpstr>
      <vt:lpstr>Office主题​​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一颗苹果</cp:lastModifiedBy>
  <cp:revision>18</cp:revision>
  <dcterms:created xsi:type="dcterms:W3CDTF">2017-03-04T06:55:00Z</dcterms:created>
  <dcterms:modified xsi:type="dcterms:W3CDTF">2021-09-15T03:38:33Z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5852A57053CC4706925CAFA3F3FEF30A</vt:lpwstr>
  </property>
  <property fmtid="{D5CDD505-2E9C-101B-9397-08002B2CF9AE}" pid="3" name="KSOProductBuildVer">
    <vt:lpwstr>2052-11.1.0.10700</vt:lpwstr>
  </property>
</Properties>
</file>