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607" r:id="rId3"/>
    <p:sldId id="929" r:id="rId5"/>
    <p:sldId id="990" r:id="rId6"/>
    <p:sldId id="1033" r:id="rId7"/>
    <p:sldId id="1034" r:id="rId8"/>
    <p:sldId id="1035" r:id="rId9"/>
    <p:sldId id="1036" r:id="rId10"/>
    <p:sldId id="991" r:id="rId11"/>
    <p:sldId id="1032" r:id="rId12"/>
    <p:sldId id="1037" r:id="rId13"/>
    <p:sldId id="1058" r:id="rId14"/>
    <p:sldId id="1031" r:id="rId15"/>
    <p:sldId id="1044" r:id="rId16"/>
    <p:sldId id="992" r:id="rId17"/>
    <p:sldId id="1038" r:id="rId18"/>
    <p:sldId id="1039" r:id="rId19"/>
    <p:sldId id="1040" r:id="rId20"/>
    <p:sldId id="1041" r:id="rId21"/>
    <p:sldId id="1046" r:id="rId22"/>
    <p:sldId id="993" r:id="rId23"/>
    <p:sldId id="1042" r:id="rId24"/>
    <p:sldId id="1043" r:id="rId25"/>
    <p:sldId id="1045" r:id="rId26"/>
    <p:sldId id="1030" r:id="rId27"/>
    <p:sldId id="1059" r:id="rId28"/>
  </p:sldIdLst>
  <p:sldSz cx="9144000" cy="5143500" type="screen16x9"/>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60"/>
  </p:normalViewPr>
  <p:slideViewPr>
    <p:cSldViewPr>
      <p:cViewPr varScale="1">
        <p:scale>
          <a:sx n="93" d="100"/>
          <a:sy n="93" d="100"/>
        </p:scale>
        <p:origin x="666" y="72"/>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ChangeArrowheads="1"/>
          </p:cNvSpPr>
          <p:nvPr>
            <p:ph type="sldImg" idx="4294967295"/>
          </p:nvPr>
        </p:nvSpPr>
        <p:spPr>
          <a:ln>
            <a:miter lim="800000"/>
          </a:ln>
        </p:spPr>
      </p:sp>
      <p:sp>
        <p:nvSpPr>
          <p:cNvPr id="46082" name="备注占位符 2"/>
          <p:cNvSpPr>
            <a:spLocks noGrp="1" noChangeArrowheads="1"/>
          </p:cNvSpPr>
          <p:nvPr>
            <p:ph type="body" idx="4294967295"/>
          </p:nvPr>
        </p:nvSpPr>
        <p:spPr/>
        <p:txBody>
          <a:bodyPr/>
          <a:lstStyle/>
          <a:p>
            <a:endParaRPr lang="zh-CN" altLang="en-US"/>
          </a:p>
        </p:txBody>
      </p:sp>
      <p:sp>
        <p:nvSpPr>
          <p:cNvPr id="46083" name="灯片编号占位符 3"/>
          <p:cNvSpPr>
            <a:spLocks noGrp="1" noChangeArrowheads="1"/>
          </p:cNvSpPr>
          <p:nvPr>
            <p:ph type="sldNum" sz="quarter" idx="5"/>
          </p:nvPr>
        </p:nvSpPr>
        <p:spPr bwMode="auto">
          <a:noFill/>
          <a:ln>
            <a:miter lim="800000"/>
          </a:ln>
        </p:spPr>
        <p:txBody>
          <a:bodyPr/>
          <a:lstStyle/>
          <a:p>
            <a:fld id="{5FBCFC28-453C-43C9-BC65-1187D5867D25}"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E62F313-D051-4284-95AD-6163FA12869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a:p>
        </p:txBody>
      </p:sp>
      <p:sp>
        <p:nvSpPr>
          <p:cNvPr id="15363" name="灯片编号占位符 3"/>
          <p:cNvSpPr>
            <a:spLocks noGrp="1" noChangeArrowheads="1"/>
          </p:cNvSpPr>
          <p:nvPr>
            <p:ph type="sldNum" sz="quarter" idx="5"/>
          </p:nvPr>
        </p:nvSpPr>
        <p:spPr bwMode="auto">
          <a:noFill/>
          <a:ln>
            <a:miter lim="800000"/>
          </a:ln>
        </p:spPr>
        <p:txBody>
          <a:bodyPr/>
          <a:lstStyle/>
          <a:p>
            <a:fld id="{BCEFD0A4-5D1E-44F4-A3F4-33C16D9CDA60}"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899592" y="239588"/>
            <a:ext cx="1990115" cy="312819"/>
          </a:xfrm>
          <a:prstGeom prst="rect">
            <a:avLst/>
          </a:prstGeom>
          <a:noFill/>
        </p:spPr>
        <p:txBody>
          <a:bodyPr wrap="none" lIns="96434" tIns="48217" rIns="96434" bIns="48217" rtlCol="0">
            <a:spAutoFit/>
          </a:bodyPr>
          <a:lstStyle/>
          <a:p>
            <a:pPr defTabSz="963930"/>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899592" y="432889"/>
            <a:ext cx="1804166" cy="266653"/>
          </a:xfrm>
          <a:prstGeom prst="rect">
            <a:avLst/>
          </a:prstGeom>
          <a:noFill/>
        </p:spPr>
        <p:txBody>
          <a:bodyPr wrap="none" lIns="96434" tIns="48217" rIns="96434" bIns="48217" rtlCol="0">
            <a:spAutoFit/>
          </a:bodyPr>
          <a:lstStyle/>
          <a:p>
            <a:pPr defTabSz="963930"/>
            <a:r>
              <a:rPr lang="en-US" altLang="zh-CN" sz="1050" dirty="0">
                <a:solidFill>
                  <a:schemeClr val="tx1">
                    <a:lumMod val="50000"/>
                    <a:lumOff val="50000"/>
                  </a:schemeClr>
                </a:solidFill>
                <a:cs typeface="+mn-ea"/>
                <a:sym typeface="+mn-lt"/>
              </a:rPr>
              <a:t>ADD RELATED TITLE WORDS</a:t>
            </a:r>
            <a:endParaRPr lang="zh-CN" altLang="en-US" sz="1050" dirty="0">
              <a:solidFill>
                <a:schemeClr val="tx1">
                  <a:lumMod val="50000"/>
                  <a:lumOff val="50000"/>
                </a:schemeClr>
              </a:solidFill>
              <a:cs typeface="+mn-ea"/>
              <a:sym typeface="+mn-lt"/>
            </a:endParaRPr>
          </a:p>
        </p:txBody>
      </p:sp>
      <p:pic>
        <p:nvPicPr>
          <p:cNvPr id="8" name="Picture 2" descr="C:\Users\Administrator\Desktop\75bab28f863d378bb007a7537ede48fc.jpg"/>
          <p:cNvPicPr>
            <a:picLocks noChangeAspect="1" noChangeArrowheads="1"/>
          </p:cNvPicPr>
          <p:nvPr userDrawn="1"/>
        </p:nvPicPr>
        <p:blipFill>
          <a:blip r:embed="rId2" cstate="print"/>
          <a:srcRect/>
          <a:stretch>
            <a:fillRect/>
          </a:stretch>
        </p:blipFill>
        <p:spPr bwMode="auto">
          <a:xfrm>
            <a:off x="7884368" y="4061718"/>
            <a:ext cx="2160240" cy="2163563"/>
          </a:xfrm>
          <a:prstGeom prst="rect">
            <a:avLst/>
          </a:prstGeom>
          <a:noFill/>
        </p:spPr>
      </p:pic>
      <p:pic>
        <p:nvPicPr>
          <p:cNvPr id="9" name="Picture 2" descr="C:\Users\Administrator\Desktop\75bab28f863d378bb007a7537ede48fc.jpg"/>
          <p:cNvPicPr>
            <a:picLocks noChangeAspect="1" noChangeArrowheads="1"/>
          </p:cNvPicPr>
          <p:nvPr userDrawn="1"/>
        </p:nvPicPr>
        <p:blipFill>
          <a:blip r:embed="rId3" cstate="print"/>
          <a:srcRect/>
          <a:stretch>
            <a:fillRect/>
          </a:stretch>
        </p:blipFill>
        <p:spPr bwMode="auto">
          <a:xfrm>
            <a:off x="179512" y="123478"/>
            <a:ext cx="647077" cy="64807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lstStyle>
            <a:lvl1pPr eaLnBrk="1" hangingPunct="1">
              <a:defRPr smtClean="0"/>
            </a:lvl1pPr>
          </a:lstStyle>
          <a:p>
            <a:pPr>
              <a:defRPr/>
            </a:pPr>
            <a:fld id="{4AAA05D2-2F82-4D1D-9A69-4CC173608BCF}"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Picture 2" descr="C:\Users\Administrator\Desktop\582c0aa581928.jpg"/>
          <p:cNvPicPr>
            <a:picLocks noChangeAspect="1" noChangeArrowheads="1"/>
          </p:cNvPicPr>
          <p:nvPr userDrawn="1"/>
        </p:nvPicPr>
        <p:blipFill>
          <a:blip r:embed="rId2" cstate="print"/>
          <a:srcRect/>
          <a:stretch>
            <a:fillRect/>
          </a:stretch>
        </p:blipFill>
        <p:spPr bwMode="auto">
          <a:xfrm>
            <a:off x="0" y="0"/>
            <a:ext cx="9144000" cy="5143499"/>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899592" y="267494"/>
            <a:ext cx="912897" cy="312819"/>
          </a:xfrm>
          <a:prstGeom prst="rect">
            <a:avLst/>
          </a:prstGeom>
          <a:noFill/>
        </p:spPr>
        <p:txBody>
          <a:bodyPr wrap="none" lIns="96434" tIns="48217" rIns="96434" bIns="48217" rtlCol="0">
            <a:spAutoFit/>
          </a:bodyPr>
          <a:lstStyle/>
          <a:p>
            <a:pPr defTabSz="963930"/>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公司介绍</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0" name="右箭头 9"/>
          <p:cNvSpPr/>
          <p:nvPr userDrawn="1"/>
        </p:nvSpPr>
        <p:spPr>
          <a:xfrm>
            <a:off x="467544" y="267494"/>
            <a:ext cx="432048"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899592" y="267494"/>
            <a:ext cx="912897" cy="312819"/>
          </a:xfrm>
          <a:prstGeom prst="rect">
            <a:avLst/>
          </a:prstGeom>
          <a:noFill/>
        </p:spPr>
        <p:txBody>
          <a:bodyPr wrap="none" lIns="96434" tIns="48217" rIns="96434" bIns="48217" rtlCol="0">
            <a:spAutoFit/>
          </a:bodyPr>
          <a:lstStyle/>
          <a:p>
            <a:pPr defTabSz="963930"/>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产品介绍</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0" name="右箭头 9"/>
          <p:cNvSpPr/>
          <p:nvPr userDrawn="1"/>
        </p:nvSpPr>
        <p:spPr>
          <a:xfrm>
            <a:off x="467544" y="267494"/>
            <a:ext cx="432048"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899592" y="267494"/>
            <a:ext cx="912897" cy="312819"/>
          </a:xfrm>
          <a:prstGeom prst="rect">
            <a:avLst/>
          </a:prstGeom>
          <a:noFill/>
        </p:spPr>
        <p:txBody>
          <a:bodyPr wrap="none" lIns="96434" tIns="48217" rIns="96434" bIns="48217" rtlCol="0">
            <a:spAutoFit/>
          </a:bodyPr>
          <a:lstStyle/>
          <a:p>
            <a:pPr defTabSz="963930"/>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市场分析</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0" name="右箭头 9"/>
          <p:cNvSpPr/>
          <p:nvPr userDrawn="1"/>
        </p:nvSpPr>
        <p:spPr>
          <a:xfrm>
            <a:off x="467544" y="267494"/>
            <a:ext cx="432048"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899592" y="267494"/>
            <a:ext cx="912897" cy="312819"/>
          </a:xfrm>
          <a:prstGeom prst="rect">
            <a:avLst/>
          </a:prstGeom>
          <a:noFill/>
        </p:spPr>
        <p:txBody>
          <a:bodyPr wrap="none" lIns="96434" tIns="48217" rIns="96434" bIns="48217" rtlCol="0">
            <a:spAutoFit/>
          </a:bodyPr>
          <a:lstStyle/>
          <a:p>
            <a:pPr defTabSz="963930"/>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未来规划</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0" name="右箭头 9"/>
          <p:cNvSpPr/>
          <p:nvPr userDrawn="1"/>
        </p:nvSpPr>
        <p:spPr>
          <a:xfrm>
            <a:off x="467544" y="267494"/>
            <a:ext cx="432048"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notesSlide" Target="../notesSlides/notesSlide2.xml"/><Relationship Id="rId12" Type="http://schemas.openxmlformats.org/officeDocument/2006/relationships/slideLayout" Target="../slideLayouts/slideLayout10.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6.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437669" y="2446318"/>
            <a:ext cx="3611245" cy="400110"/>
          </a:xfrm>
          <a:prstGeom prst="rect">
            <a:avLst/>
          </a:prstGeom>
          <a:noFill/>
        </p:spPr>
        <p:txBody>
          <a:bodyPr wrap="none" rtlCol="0">
            <a:spAutoFit/>
          </a:bodyPr>
          <a:lstStyle/>
          <a:p>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YOUR COMOANY’S NAME</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437669" y="2774420"/>
            <a:ext cx="4310795" cy="646331"/>
          </a:xfrm>
          <a:prstGeom prst="rect">
            <a:avLst/>
          </a:prstGeom>
          <a:noFill/>
        </p:spPr>
        <p:txBody>
          <a:bodyPr wrap="none" rtlCol="0">
            <a:spAutoFit/>
          </a:bodyPr>
          <a:lstStyle/>
          <a:p>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商业计划书</a:t>
            </a:r>
            <a:r>
              <a:rPr lang="en-US" altLang="zh-CN" sz="3600" b="1" dirty="0" smtClean="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模板</a:t>
            </a:r>
            <a:endPar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4437669" y="3416101"/>
            <a:ext cx="3031599" cy="307777"/>
          </a:xfrm>
          <a:prstGeom prst="rect">
            <a:avLst/>
          </a:prstGeom>
          <a:noFill/>
        </p:spPr>
        <p:txBody>
          <a:bodyPr wrap="none" rtlCol="0">
            <a:spAutoFit/>
          </a:bodyPr>
          <a:lstStyle/>
          <a:p>
            <a:pPr algn="ctr" eaLnBrk="1" hangingPunct="1">
              <a:buFont typeface="Arial" panose="020B0604020202020204" pitchFamily="34" charset="0"/>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extBox 12"/>
          <p:cNvSpPr txBox="1"/>
          <p:nvPr/>
        </p:nvSpPr>
        <p:spPr>
          <a:xfrm>
            <a:off x="4428344" y="1320319"/>
            <a:ext cx="2948940" cy="1322070"/>
          </a:xfrm>
          <a:prstGeom prst="rect">
            <a:avLst/>
          </a:prstGeom>
          <a:noFill/>
        </p:spPr>
        <p:txBody>
          <a:bodyPr wrap="none" rtlCol="0">
            <a:spAutoFit/>
          </a:bodyPr>
          <a:lstStyle/>
          <a:p>
            <a:r>
              <a:rPr lang="en-US" altLang="zh-CN" sz="8000" b="1" spc="-300" dirty="0">
                <a:solidFill>
                  <a:schemeClr val="accent1"/>
                </a:solidFill>
                <a:latin typeface="Agency FB" panose="020B0503020202020204" pitchFamily="34" charset="0"/>
              </a:rPr>
              <a:t>2 0 21</a:t>
            </a:r>
            <a:endParaRPr lang="en-US" altLang="zh-CN" sz="8000" b="1" spc="-300" dirty="0">
              <a:solidFill>
                <a:schemeClr val="accent1"/>
              </a:solidFill>
              <a:latin typeface="Agency FB" panose="020B0503020202020204" pitchFamily="34" charset="0"/>
            </a:endParaRPr>
          </a:p>
        </p:txBody>
      </p:sp>
      <p:pic>
        <p:nvPicPr>
          <p:cNvPr id="2" name="图片 1" descr="bf061bbb6d90072fd5f95c3f632302a2"/>
          <p:cNvPicPr>
            <a:picLocks noChangeAspect="1"/>
          </p:cNvPicPr>
          <p:nvPr/>
        </p:nvPicPr>
        <p:blipFill>
          <a:blip r:embed="rId1">
            <a:lum bright="-6000"/>
          </a:blip>
          <a:srcRect t="10830" b="13057"/>
          <a:stretch>
            <a:fillRect/>
          </a:stretch>
        </p:blipFill>
        <p:spPr>
          <a:xfrm>
            <a:off x="97155" y="473075"/>
            <a:ext cx="4331335" cy="4754880"/>
          </a:xfrm>
          <a:prstGeom prst="rect">
            <a:avLst/>
          </a:prstGeom>
        </p:spPr>
      </p:pic>
      <p:sp>
        <p:nvSpPr>
          <p:cNvPr id="3" name="文本框 2"/>
          <p:cNvSpPr txBox="1"/>
          <p:nvPr/>
        </p:nvSpPr>
        <p:spPr>
          <a:xfrm>
            <a:off x="4472398" y="3939902"/>
            <a:ext cx="2562225" cy="291465"/>
          </a:xfrm>
          <a:prstGeom prst="rect">
            <a:avLst/>
          </a:prstGeom>
          <a:noFill/>
        </p:spPr>
        <p:txBody>
          <a:bodyPr wrap="none" rtlCol="0">
            <a:spAutoFit/>
          </a:bodyPr>
          <a:lstStyle/>
          <a:p>
            <a:r>
              <a:rPr lang="zh-CN" altLang="en-US" sz="1300" dirty="0">
                <a:latin typeface="微软雅黑" panose="020B0503020204020204" pitchFamily="34" charset="-122"/>
                <a:ea typeface="微软雅黑" panose="020B0503020204020204" pitchFamily="34" charset="-122"/>
              </a:rPr>
              <a:t>汇报人：</a:t>
            </a:r>
            <a:r>
              <a:rPr lang="en-US" altLang="zh-CN" sz="1300" dirty="0">
                <a:latin typeface="微软雅黑" panose="020B0503020204020204" pitchFamily="34" charset="-122"/>
                <a:ea typeface="微软雅黑" panose="020B0503020204020204" pitchFamily="34" charset="-122"/>
              </a:rPr>
              <a:t>XXX</a:t>
            </a:r>
            <a:r>
              <a:rPr lang="zh-CN" altLang="en-US" sz="1300" dirty="0">
                <a:latin typeface="微软雅黑" panose="020B0503020204020204" pitchFamily="34" charset="-122"/>
                <a:ea typeface="微软雅黑" panose="020B0503020204020204" pitchFamily="34" charset="-122"/>
              </a:rPr>
              <a:t>   时间：</a:t>
            </a:r>
            <a:r>
              <a:rPr lang="en-US" altLang="zh-CN" sz="1300" dirty="0">
                <a:latin typeface="微软雅黑" panose="020B0503020204020204" pitchFamily="34" charset="-122"/>
                <a:ea typeface="微软雅黑" panose="020B0503020204020204" pitchFamily="34" charset="-122"/>
              </a:rPr>
              <a:t>XX</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XX</a:t>
            </a:r>
            <a:r>
              <a:rPr lang="zh-CN" altLang="en-US" sz="1300" dirty="0">
                <a:latin typeface="微软雅黑" panose="020B0503020204020204" pitchFamily="34" charset="-122"/>
                <a:ea typeface="微软雅黑" panose="020B0503020204020204" pitchFamily="34" charset="-122"/>
              </a:rPr>
              <a:t>月</a:t>
            </a:r>
            <a:endParaRPr lang="zh-CN" altLang="en-US" sz="13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27"/>
                                        </p:tgtEl>
                                        <p:attrNameLst>
                                          <p:attrName>style.visibility</p:attrName>
                                        </p:attrNameLst>
                                      </p:cBhvr>
                                      <p:to>
                                        <p:strVal val="visible"/>
                                      </p:to>
                                    </p:set>
                                    <p:anim by="(-#ppt_w*2)" calcmode="lin" valueType="num">
                                      <p:cBhvr rctx="PPT">
                                        <p:cTn id="22" dur="500" autoRev="1" fill="hold">
                                          <p:stCondLst>
                                            <p:cond delay="0"/>
                                          </p:stCondLst>
                                        </p:cTn>
                                        <p:tgtEl>
                                          <p:spTgt spid="27"/>
                                        </p:tgtEl>
                                        <p:attrNameLst>
                                          <p:attrName>ppt_w</p:attrName>
                                        </p:attrNameLst>
                                      </p:cBhvr>
                                    </p:anim>
                                    <p:anim by="(#ppt_w*0.50)" calcmode="lin" valueType="num">
                                      <p:cBhvr>
                                        <p:cTn id="23" dur="500" decel="50000" autoRev="1" fill="hold">
                                          <p:stCondLst>
                                            <p:cond delay="0"/>
                                          </p:stCondLst>
                                        </p:cTn>
                                        <p:tgtEl>
                                          <p:spTgt spid="27"/>
                                        </p:tgtEl>
                                        <p:attrNameLst>
                                          <p:attrName>ppt_x</p:attrName>
                                        </p:attrNameLst>
                                      </p:cBhvr>
                                    </p:anim>
                                    <p:anim from="(-#ppt_h/2)" to="(#ppt_y)" calcmode="lin" valueType="num">
                                      <p:cBhvr>
                                        <p:cTn id="24" dur="1000" fill="hold">
                                          <p:stCondLst>
                                            <p:cond delay="0"/>
                                          </p:stCondLst>
                                        </p:cTn>
                                        <p:tgtEl>
                                          <p:spTgt spid="27"/>
                                        </p:tgtEl>
                                        <p:attrNameLst>
                                          <p:attrName>ppt_y</p:attrName>
                                        </p:attrNameLst>
                                      </p:cBhvr>
                                    </p:anim>
                                    <p:animRot by="21600000">
                                      <p:cBhvr>
                                        <p:cTn id="25" dur="1000" fill="hold">
                                          <p:stCondLst>
                                            <p:cond delay="0"/>
                                          </p:stCondLst>
                                        </p:cTn>
                                        <p:tgtEl>
                                          <p:spTgt spid="27"/>
                                        </p:tgtEl>
                                        <p:attrNameLst>
                                          <p:attrName>r</p:attrName>
                                        </p:attrNameLst>
                                      </p:cBhvr>
                                    </p:animRot>
                                  </p:childTnLst>
                                </p:cTn>
                              </p:par>
                            </p:childTnLst>
                          </p:cTn>
                        </p:par>
                        <p:par>
                          <p:cTn id="26" fill="hold">
                            <p:stCondLst>
                              <p:cond delay="4400"/>
                            </p:stCondLst>
                            <p:childTnLst>
                              <p:par>
                                <p:cTn id="27" presetID="40" presetClass="entr" presetSubtype="0" fill="hold" grpId="0" nodeType="afterEffect">
                                  <p:stCondLst>
                                    <p:cond delay="0"/>
                                  </p:stCondLst>
                                  <p:iterate type="lt">
                                    <p:tmPct val="10000"/>
                                  </p:iterate>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1"/>
                                          </p:val>
                                        </p:tav>
                                        <p:tav tm="100000">
                                          <p:val>
                                            <p:strVal val="#ppt_x"/>
                                          </p:val>
                                        </p:tav>
                                      </p:tavLst>
                                    </p:anim>
                                    <p:anim calcmode="lin" valueType="num">
                                      <p:cBhvr>
                                        <p:cTn id="31"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3"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箭头3"/>
          <p:cNvSpPr>
            <a:spLocks noChangeArrowheads="1"/>
          </p:cNvSpPr>
          <p:nvPr/>
        </p:nvSpPr>
        <p:spPr bwMode="auto">
          <a:xfrm flipV="1">
            <a:off x="1532348" y="2745484"/>
            <a:ext cx="819039" cy="1141413"/>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ln>
        </p:spPr>
        <p:txBody>
          <a:bodyPr wrap="none" lIns="62111" tIns="31054" rIns="62111" bIns="31054" anchor="ctr"/>
          <a:lstStyle/>
          <a:p>
            <a:endParaRPr lang="zh-CN" altLang="en-US" sz="900" dirty="0">
              <a:solidFill>
                <a:srgbClr val="000000"/>
              </a:solidFill>
            </a:endParaRPr>
          </a:p>
        </p:txBody>
      </p:sp>
      <p:sp>
        <p:nvSpPr>
          <p:cNvPr id="28" name="箭头2"/>
          <p:cNvSpPr>
            <a:spLocks noChangeArrowheads="1"/>
          </p:cNvSpPr>
          <p:nvPr/>
        </p:nvSpPr>
        <p:spPr bwMode="auto">
          <a:xfrm rot="-5400000">
            <a:off x="1748203" y="2270887"/>
            <a:ext cx="244475" cy="974593"/>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A6A6A6"/>
          </a:solidFill>
          <a:ln w="9525">
            <a:noFill/>
            <a:round/>
          </a:ln>
        </p:spPr>
        <p:txBody>
          <a:bodyPr wrap="none" lIns="62111" tIns="31054" rIns="62111" bIns="31054" anchor="ctr"/>
          <a:lstStyle/>
          <a:p>
            <a:endParaRPr lang="zh-CN" altLang="en-US" sz="900" dirty="0">
              <a:solidFill>
                <a:srgbClr val="000000"/>
              </a:solidFill>
            </a:endParaRPr>
          </a:p>
        </p:txBody>
      </p:sp>
      <p:sp>
        <p:nvSpPr>
          <p:cNvPr id="29" name="箭头1"/>
          <p:cNvSpPr>
            <a:spLocks noChangeArrowheads="1"/>
          </p:cNvSpPr>
          <p:nvPr/>
        </p:nvSpPr>
        <p:spPr bwMode="auto">
          <a:xfrm>
            <a:off x="1527586" y="1499296"/>
            <a:ext cx="819039" cy="1322387"/>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ln>
        </p:spPr>
        <p:txBody>
          <a:bodyPr wrap="none" lIns="62111" tIns="31054" rIns="62111" bIns="31054" anchor="ctr"/>
          <a:lstStyle/>
          <a:p>
            <a:endParaRPr lang="zh-CN" altLang="en-US" sz="900" dirty="0">
              <a:solidFill>
                <a:srgbClr val="000000"/>
              </a:solidFill>
            </a:endParaRPr>
          </a:p>
        </p:txBody>
      </p:sp>
      <p:sp>
        <p:nvSpPr>
          <p:cNvPr id="30" name="文本1"/>
          <p:cNvSpPr>
            <a:spLocks noChangeArrowheads="1"/>
          </p:cNvSpPr>
          <p:nvPr/>
        </p:nvSpPr>
        <p:spPr bwMode="auto">
          <a:xfrm>
            <a:off x="3378361" y="1208783"/>
            <a:ext cx="4433290" cy="896938"/>
          </a:xfrm>
          <a:prstGeom prst="roundRect">
            <a:avLst>
              <a:gd name="adj" fmla="val 11505"/>
            </a:avLst>
          </a:prstGeom>
          <a:noFill/>
          <a:ln w="15875">
            <a:solidFill>
              <a:schemeClr val="bg1">
                <a:lumMod val="75000"/>
              </a:schemeClr>
            </a:solidFill>
            <a:round/>
          </a:ln>
        </p:spPr>
        <p:txBody>
          <a:bodyPr lIns="62111" tIns="31054" rIns="62111" bIns="31054" anchor="ct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r>
              <a:rPr lang="zh-CN" altLang="en-US" sz="1200" dirty="0">
                <a:solidFill>
                  <a:srgbClr val="404040"/>
                </a:solidFill>
                <a:latin typeface="微软雅黑" panose="020B0503020204020204" pitchFamily="34" charset="-122"/>
                <a:ea typeface="微软雅黑" panose="020B0503020204020204" pitchFamily="34" charset="-122"/>
              </a:rPr>
              <a:t>。</a:t>
            </a:r>
            <a:endParaRPr lang="zh-CN" altLang="zh-CN" sz="1200" dirty="0">
              <a:solidFill>
                <a:srgbClr val="404040"/>
              </a:solidFill>
              <a:latin typeface="微软雅黑" panose="020B0503020204020204" pitchFamily="34" charset="-122"/>
              <a:ea typeface="微软雅黑" panose="020B0503020204020204" pitchFamily="34" charset="-122"/>
            </a:endParaRPr>
          </a:p>
        </p:txBody>
      </p:sp>
      <p:sp>
        <p:nvSpPr>
          <p:cNvPr id="31" name="标题1"/>
          <p:cNvSpPr>
            <a:spLocks noChangeArrowheads="1"/>
          </p:cNvSpPr>
          <p:nvPr/>
        </p:nvSpPr>
        <p:spPr bwMode="auto">
          <a:xfrm>
            <a:off x="2446625" y="1204020"/>
            <a:ext cx="931736" cy="901700"/>
          </a:xfrm>
          <a:prstGeom prst="roundRect">
            <a:avLst>
              <a:gd name="adj" fmla="val 11921"/>
            </a:avLst>
          </a:prstGeom>
          <a:solidFill>
            <a:schemeClr val="accent2"/>
          </a:solidFill>
          <a:ln w="25400">
            <a:noFill/>
            <a:round/>
          </a:ln>
        </p:spPr>
        <p:txBody>
          <a:bodyPr lIns="62111" tIns="31054" rIns="62111" bIns="31054" anchor="ctr"/>
          <a:lstStyle/>
          <a:p>
            <a:pPr algn="ctr">
              <a:lnSpc>
                <a:spcPct val="120000"/>
              </a:lnSpc>
            </a:pPr>
            <a:r>
              <a:rPr lang="zh-CN" altLang="en-US" sz="1200" b="1" dirty="0">
                <a:solidFill>
                  <a:srgbClr val="F2F2F2"/>
                </a:solidFill>
                <a:latin typeface="微软雅黑" panose="020B0503020204020204" pitchFamily="34" charset="-122"/>
                <a:ea typeface="微软雅黑" panose="020B0503020204020204" pitchFamily="34" charset="-122"/>
              </a:rPr>
              <a:t>添加标题</a:t>
            </a:r>
            <a:endParaRPr lang="zh-CN" altLang="zh-CN" sz="1200" b="1" dirty="0">
              <a:solidFill>
                <a:srgbClr val="F2F2F2"/>
              </a:solidFill>
              <a:latin typeface="微软雅黑" panose="020B0503020204020204" pitchFamily="34" charset="-122"/>
              <a:ea typeface="微软雅黑" panose="020B0503020204020204" pitchFamily="34" charset="-122"/>
            </a:endParaRPr>
          </a:p>
        </p:txBody>
      </p:sp>
      <p:sp>
        <p:nvSpPr>
          <p:cNvPr id="32" name="文本2"/>
          <p:cNvSpPr>
            <a:spLocks noChangeArrowheads="1"/>
          </p:cNvSpPr>
          <p:nvPr/>
        </p:nvSpPr>
        <p:spPr bwMode="auto">
          <a:xfrm>
            <a:off x="3378361" y="2297807"/>
            <a:ext cx="4433290" cy="895350"/>
          </a:xfrm>
          <a:prstGeom prst="roundRect">
            <a:avLst>
              <a:gd name="adj" fmla="val 11505"/>
            </a:avLst>
          </a:prstGeom>
          <a:noFill/>
          <a:ln w="15875">
            <a:solidFill>
              <a:schemeClr val="bg1">
                <a:lumMod val="75000"/>
              </a:schemeClr>
            </a:solidFill>
            <a:round/>
          </a:ln>
        </p:spPr>
        <p:txBody>
          <a:bodyPr lIns="62111" tIns="31054" rIns="62111" bIns="31054" anchor="ct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标题2"/>
          <p:cNvSpPr>
            <a:spLocks noChangeArrowheads="1"/>
          </p:cNvSpPr>
          <p:nvPr/>
        </p:nvSpPr>
        <p:spPr bwMode="auto">
          <a:xfrm>
            <a:off x="2446625" y="2297807"/>
            <a:ext cx="931736" cy="895350"/>
          </a:xfrm>
          <a:prstGeom prst="roundRect">
            <a:avLst>
              <a:gd name="adj" fmla="val 11921"/>
            </a:avLst>
          </a:prstGeom>
          <a:solidFill>
            <a:schemeClr val="accent3"/>
          </a:solidFill>
          <a:ln w="25400">
            <a:noFill/>
            <a:round/>
          </a:ln>
        </p:spPr>
        <p:txBody>
          <a:bodyPr lIns="62111" tIns="31054" rIns="62111" bIns="31054" anchor="ctr"/>
          <a:lstStyle/>
          <a:p>
            <a:pPr algn="ctr">
              <a:lnSpc>
                <a:spcPct val="120000"/>
              </a:lnSpc>
            </a:pPr>
            <a:r>
              <a:rPr lang="zh-CN" altLang="en-US" sz="1200" b="1" dirty="0">
                <a:solidFill>
                  <a:srgbClr val="F2F2F2"/>
                </a:solidFill>
                <a:latin typeface="微软雅黑" panose="020B0503020204020204" pitchFamily="34" charset="-122"/>
                <a:ea typeface="微软雅黑" panose="020B0503020204020204" pitchFamily="34" charset="-122"/>
              </a:rPr>
              <a:t>添加标题</a:t>
            </a:r>
            <a:endParaRPr lang="zh-CN" altLang="zh-CN" sz="1200" b="1" dirty="0">
              <a:solidFill>
                <a:srgbClr val="F2F2F2"/>
              </a:solidFill>
              <a:latin typeface="微软雅黑" panose="020B0503020204020204" pitchFamily="34" charset="-122"/>
              <a:ea typeface="微软雅黑" panose="020B0503020204020204" pitchFamily="34" charset="-122"/>
            </a:endParaRPr>
          </a:p>
        </p:txBody>
      </p:sp>
      <p:sp>
        <p:nvSpPr>
          <p:cNvPr id="34" name="文本3"/>
          <p:cNvSpPr>
            <a:spLocks noChangeArrowheads="1"/>
          </p:cNvSpPr>
          <p:nvPr/>
        </p:nvSpPr>
        <p:spPr bwMode="auto">
          <a:xfrm>
            <a:off x="3378361" y="3378896"/>
            <a:ext cx="4433290" cy="885825"/>
          </a:xfrm>
          <a:prstGeom prst="roundRect">
            <a:avLst>
              <a:gd name="adj" fmla="val 11505"/>
            </a:avLst>
          </a:prstGeom>
          <a:noFill/>
          <a:ln w="15875">
            <a:solidFill>
              <a:schemeClr val="bg1">
                <a:lumMod val="75000"/>
              </a:schemeClr>
            </a:solidFill>
            <a:round/>
          </a:ln>
        </p:spPr>
        <p:txBody>
          <a:bodyPr lIns="62111" tIns="31054" rIns="62111" bIns="31054" anchor="ct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标题3"/>
          <p:cNvSpPr>
            <a:spLocks noChangeArrowheads="1"/>
          </p:cNvSpPr>
          <p:nvPr/>
        </p:nvSpPr>
        <p:spPr bwMode="auto">
          <a:xfrm>
            <a:off x="2446625" y="3378896"/>
            <a:ext cx="931736" cy="885825"/>
          </a:xfrm>
          <a:prstGeom prst="roundRect">
            <a:avLst>
              <a:gd name="adj" fmla="val 11921"/>
            </a:avLst>
          </a:prstGeom>
          <a:solidFill>
            <a:schemeClr val="accent4"/>
          </a:solidFill>
          <a:ln w="25400">
            <a:noFill/>
            <a:round/>
          </a:ln>
        </p:spPr>
        <p:txBody>
          <a:bodyPr lIns="62111" tIns="31054" rIns="62111" bIns="31054" anchor="ctr"/>
          <a:lstStyle/>
          <a:p>
            <a:pPr algn="ctr">
              <a:lnSpc>
                <a:spcPct val="120000"/>
              </a:lnSpc>
            </a:pPr>
            <a:r>
              <a:rPr lang="zh-CN" altLang="en-US" sz="1200" b="1" dirty="0">
                <a:solidFill>
                  <a:srgbClr val="F2F2F2"/>
                </a:solidFill>
                <a:latin typeface="微软雅黑" panose="020B0503020204020204" pitchFamily="34" charset="-122"/>
                <a:ea typeface="微软雅黑" panose="020B0503020204020204" pitchFamily="34" charset="-122"/>
              </a:rPr>
              <a:t>添加标题</a:t>
            </a:r>
            <a:endParaRPr lang="zh-CN" altLang="zh-CN" sz="1200" b="1" dirty="0">
              <a:solidFill>
                <a:srgbClr val="F2F2F2"/>
              </a:solidFill>
              <a:latin typeface="微软雅黑" panose="020B0503020204020204" pitchFamily="34" charset="-122"/>
              <a:ea typeface="微软雅黑" panose="020B0503020204020204" pitchFamily="34" charset="-122"/>
            </a:endParaRPr>
          </a:p>
        </p:txBody>
      </p:sp>
      <p:sp>
        <p:nvSpPr>
          <p:cNvPr id="36" name="Oval 19"/>
          <p:cNvSpPr>
            <a:spLocks noChangeArrowheads="1"/>
          </p:cNvSpPr>
          <p:nvPr/>
        </p:nvSpPr>
        <p:spPr bwMode="auto">
          <a:xfrm>
            <a:off x="1111718" y="2297807"/>
            <a:ext cx="893642" cy="895350"/>
          </a:xfrm>
          <a:prstGeom prst="ellipse">
            <a:avLst/>
          </a:prstGeom>
          <a:solidFill>
            <a:schemeClr val="accent1"/>
          </a:solidFill>
          <a:ln w="9525">
            <a:noFill/>
            <a:round/>
          </a:ln>
        </p:spPr>
        <p:txBody>
          <a:bodyPr lIns="62111" tIns="31054" rIns="62111" bIns="31054" anchor="ctr"/>
          <a:lstStyle/>
          <a:p>
            <a:pPr algn="ctr">
              <a:lnSpc>
                <a:spcPct val="120000"/>
              </a:lnSpc>
            </a:pPr>
            <a:r>
              <a:rPr lang="zh-CN" altLang="en-US" sz="1900" b="1" dirty="0">
                <a:solidFill>
                  <a:schemeClr val="bg1"/>
                </a:solidFill>
                <a:latin typeface="Arial" panose="020B0604020202020204" pitchFamily="34" charset="0"/>
                <a:ea typeface="微软雅黑" panose="020B0503020204020204" pitchFamily="34" charset="-122"/>
              </a:rPr>
              <a:t>工作</a:t>
            </a:r>
            <a:endParaRPr lang="en-US" altLang="zh-CN" sz="1900" b="1" dirty="0">
              <a:solidFill>
                <a:schemeClr val="bg1"/>
              </a:solidFill>
              <a:latin typeface="Arial" panose="020B0604020202020204" pitchFamily="34" charset="0"/>
              <a:ea typeface="微软雅黑" panose="020B0503020204020204" pitchFamily="34" charset="-122"/>
            </a:endParaRPr>
          </a:p>
          <a:p>
            <a:pPr algn="ctr">
              <a:lnSpc>
                <a:spcPct val="120000"/>
              </a:lnSpc>
            </a:pPr>
            <a:r>
              <a:rPr lang="zh-CN" altLang="en-US" sz="1900" b="1" dirty="0">
                <a:solidFill>
                  <a:schemeClr val="bg1"/>
                </a:solidFill>
                <a:latin typeface="Arial" panose="020B0604020202020204" pitchFamily="34" charset="0"/>
                <a:ea typeface="微软雅黑" panose="020B0503020204020204" pitchFamily="34" charset="-122"/>
              </a:rPr>
              <a:t>概述</a:t>
            </a:r>
            <a:endParaRPr lang="zh-CN" altLang="en-US" sz="1900"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2159" y="1682076"/>
            <a:ext cx="3161699" cy="2476500"/>
            <a:chOff x="1591445" y="2300385"/>
            <a:chExt cx="4446740" cy="3482386"/>
          </a:xfrm>
        </p:grpSpPr>
        <p:sp>
          <p:nvSpPr>
            <p:cNvPr id="28674" name="MH_Other_1"/>
            <p:cNvSpPr/>
            <p:nvPr/>
          </p:nvSpPr>
          <p:spPr bwMode="auto">
            <a:xfrm>
              <a:off x="1591445" y="4054972"/>
              <a:ext cx="3964564" cy="189188"/>
            </a:xfrm>
            <a:custGeom>
              <a:avLst/>
              <a:gdLst>
                <a:gd name="T0" fmla="*/ 0 w 3759200"/>
                <a:gd name="T1" fmla="*/ 76116 h 179488"/>
                <a:gd name="T2" fmla="*/ 2070100 w 3759200"/>
                <a:gd name="T3" fmla="*/ 177602 h 179488"/>
                <a:gd name="T4" fmla="*/ 3759200 w 3759200"/>
                <a:gd name="T5" fmla="*/ 0 h 179488"/>
                <a:gd name="T6" fmla="*/ 0 60000 65536"/>
                <a:gd name="T7" fmla="*/ 0 60000 65536"/>
                <a:gd name="T8" fmla="*/ 0 60000 65536"/>
              </a:gdLst>
              <a:ahLst/>
              <a:cxnLst>
                <a:cxn ang="T6">
                  <a:pos x="T0" y="T1"/>
                </a:cxn>
                <a:cxn ang="T7">
                  <a:pos x="T2" y="T3"/>
                </a:cxn>
                <a:cxn ang="T8">
                  <a:pos x="T4" y="T5"/>
                </a:cxn>
              </a:cxnLst>
              <a:rect l="0" t="0" r="r" b="b"/>
              <a:pathLst>
                <a:path w="3759200" h="179488">
                  <a:moveTo>
                    <a:pt x="0" y="76200"/>
                  </a:moveTo>
                  <a:cubicBezTo>
                    <a:pt x="921808" y="129116"/>
                    <a:pt x="1443567" y="190500"/>
                    <a:pt x="2070100" y="177800"/>
                  </a:cubicBezTo>
                  <a:cubicBezTo>
                    <a:pt x="2696633" y="165100"/>
                    <a:pt x="3440641" y="86783"/>
                    <a:pt x="3759200" y="0"/>
                  </a:cubicBezTo>
                </a:path>
              </a:pathLst>
            </a:custGeom>
            <a:noFill/>
            <a:ln w="9525" cap="flat" cmpd="sng">
              <a:solidFill>
                <a:schemeClr val="accent4"/>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1800"/>
            </a:p>
          </p:txBody>
        </p:sp>
        <p:sp>
          <p:nvSpPr>
            <p:cNvPr id="28675" name="MH_Other_2"/>
            <p:cNvSpPr/>
            <p:nvPr/>
          </p:nvSpPr>
          <p:spPr bwMode="auto">
            <a:xfrm>
              <a:off x="1591445" y="2300385"/>
              <a:ext cx="3442206" cy="1861737"/>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chemeClr val="accent4"/>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1800"/>
            </a:p>
          </p:txBody>
        </p:sp>
        <p:sp>
          <p:nvSpPr>
            <p:cNvPr id="28676" name="MH_Other_3"/>
            <p:cNvSpPr/>
            <p:nvPr/>
          </p:nvSpPr>
          <p:spPr bwMode="auto">
            <a:xfrm>
              <a:off x="1591445" y="3184375"/>
              <a:ext cx="4433347" cy="991141"/>
            </a:xfrm>
            <a:custGeom>
              <a:avLst/>
              <a:gdLst>
                <a:gd name="T0" fmla="*/ 0 w 4203700"/>
                <a:gd name="T1" fmla="*/ 939800 h 939800"/>
                <a:gd name="T2" fmla="*/ 2387600 w 4203700"/>
                <a:gd name="T3" fmla="*/ 622300 h 939800"/>
                <a:gd name="T4" fmla="*/ 4203700 w 4203700"/>
                <a:gd name="T5" fmla="*/ 0 h 939800"/>
                <a:gd name="T6" fmla="*/ 0 60000 65536"/>
                <a:gd name="T7" fmla="*/ 0 60000 65536"/>
                <a:gd name="T8" fmla="*/ 0 60000 65536"/>
              </a:gdLst>
              <a:ahLst/>
              <a:cxnLst>
                <a:cxn ang="T6">
                  <a:pos x="T0" y="T1"/>
                </a:cxn>
                <a:cxn ang="T7">
                  <a:pos x="T2" y="T3"/>
                </a:cxn>
                <a:cxn ang="T8">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9525" cap="flat" cmpd="sng">
              <a:solidFill>
                <a:schemeClr val="accent4"/>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1800"/>
            </a:p>
          </p:txBody>
        </p:sp>
        <p:sp>
          <p:nvSpPr>
            <p:cNvPr id="28677" name="MH_Other_4"/>
            <p:cNvSpPr/>
            <p:nvPr/>
          </p:nvSpPr>
          <p:spPr bwMode="auto">
            <a:xfrm>
              <a:off x="1658414" y="4162122"/>
              <a:ext cx="4379771" cy="723265"/>
            </a:xfrm>
            <a:custGeom>
              <a:avLst/>
              <a:gdLst>
                <a:gd name="T0" fmla="*/ 0 w 4152900"/>
                <a:gd name="T1" fmla="*/ 0 h 685800"/>
                <a:gd name="T2" fmla="*/ 2959100 w 4152900"/>
                <a:gd name="T3" fmla="*/ 368300 h 685800"/>
                <a:gd name="T4" fmla="*/ 4152900 w 4152900"/>
                <a:gd name="T5" fmla="*/ 685800 h 685800"/>
                <a:gd name="T6" fmla="*/ 0 60000 65536"/>
                <a:gd name="T7" fmla="*/ 0 60000 65536"/>
                <a:gd name="T8" fmla="*/ 0 60000 65536"/>
              </a:gdLst>
              <a:ahLst/>
              <a:cxnLst>
                <a:cxn ang="T6">
                  <a:pos x="T0" y="T1"/>
                </a:cxn>
                <a:cxn ang="T7">
                  <a:pos x="T2" y="T3"/>
                </a:cxn>
                <a:cxn ang="T8">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9525" cap="flat" cmpd="sng">
              <a:solidFill>
                <a:schemeClr val="accent4"/>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1800"/>
            </a:p>
          </p:txBody>
        </p:sp>
        <p:sp>
          <p:nvSpPr>
            <p:cNvPr id="28678" name="MH_Other_5"/>
            <p:cNvSpPr/>
            <p:nvPr/>
          </p:nvSpPr>
          <p:spPr bwMode="auto">
            <a:xfrm>
              <a:off x="1604839" y="4162122"/>
              <a:ext cx="3428812" cy="1620649"/>
            </a:xfrm>
            <a:custGeom>
              <a:avLst/>
              <a:gdLst>
                <a:gd name="T0" fmla="*/ 0 w 3251200"/>
                <a:gd name="T1" fmla="*/ 0 h 1536700"/>
                <a:gd name="T2" fmla="*/ 2235200 w 3251200"/>
                <a:gd name="T3" fmla="*/ 787400 h 1536700"/>
                <a:gd name="T4" fmla="*/ 3251200 w 3251200"/>
                <a:gd name="T5" fmla="*/ 1536700 h 1536700"/>
                <a:gd name="T6" fmla="*/ 0 60000 65536"/>
                <a:gd name="T7" fmla="*/ 0 60000 65536"/>
                <a:gd name="T8" fmla="*/ 0 60000 65536"/>
              </a:gdLst>
              <a:ahLst/>
              <a:cxnLst>
                <a:cxn ang="T6">
                  <a:pos x="T0" y="T1"/>
                </a:cxn>
                <a:cxn ang="T7">
                  <a:pos x="T2" y="T3"/>
                </a:cxn>
                <a:cxn ang="T8">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9525" cap="flat" cmpd="sng">
              <a:solidFill>
                <a:schemeClr val="accent4"/>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1800"/>
            </a:p>
          </p:txBody>
        </p:sp>
      </p:grpSp>
      <p:sp>
        <p:nvSpPr>
          <p:cNvPr id="28684" name="MH_Other_6"/>
          <p:cNvSpPr>
            <a:spLocks noChangeArrowheads="1"/>
          </p:cNvSpPr>
          <p:nvPr/>
        </p:nvSpPr>
        <p:spPr bwMode="auto">
          <a:xfrm>
            <a:off x="3358205" y="1412996"/>
            <a:ext cx="501158" cy="501253"/>
          </a:xfrm>
          <a:prstGeom prst="ellipse">
            <a:avLst/>
          </a:prstGeom>
          <a:solidFill>
            <a:srgbClr val="0075BF"/>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800" dirty="0">
                <a:solidFill>
                  <a:srgbClr val="FFFFFF"/>
                </a:solidFill>
                <a:latin typeface="Calibri" panose="020F0502020204030204" pitchFamily="34" charset="0"/>
                <a:ea typeface="Gungsuh" panose="02030600000101010101" pitchFamily="18" charset="-127"/>
              </a:rPr>
              <a:t>01</a:t>
            </a:r>
            <a:endParaRPr lang="zh-CN" altLang="en-US" sz="1800" dirty="0">
              <a:solidFill>
                <a:srgbClr val="FFFFFF"/>
              </a:solidFill>
              <a:latin typeface="Calibri" panose="020F0502020204030204" pitchFamily="34" charset="0"/>
              <a:ea typeface="Gungsuh" panose="02030600000101010101" pitchFamily="18" charset="-127"/>
            </a:endParaRPr>
          </a:p>
        </p:txBody>
      </p:sp>
      <p:sp>
        <p:nvSpPr>
          <p:cNvPr id="28685" name="MH_Other_7"/>
          <p:cNvSpPr>
            <a:spLocks noChangeArrowheads="1"/>
          </p:cNvSpPr>
          <p:nvPr/>
        </p:nvSpPr>
        <p:spPr bwMode="auto">
          <a:xfrm>
            <a:off x="4054589" y="2016643"/>
            <a:ext cx="501157" cy="501253"/>
          </a:xfrm>
          <a:prstGeom prst="ellipse">
            <a:avLst/>
          </a:prstGeom>
          <a:solidFill>
            <a:schemeClr val="accent2"/>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800" dirty="0">
                <a:solidFill>
                  <a:srgbClr val="FFFFFF"/>
                </a:solidFill>
                <a:latin typeface="Calibri" panose="020F0502020204030204" pitchFamily="34" charset="0"/>
                <a:ea typeface="Gungsuh" panose="02030600000101010101" pitchFamily="18" charset="-127"/>
              </a:rPr>
              <a:t>02</a:t>
            </a:r>
            <a:endParaRPr lang="zh-CN" altLang="en-US" sz="1800" dirty="0">
              <a:solidFill>
                <a:srgbClr val="FFFFFF"/>
              </a:solidFill>
              <a:latin typeface="Calibri" panose="020F0502020204030204" pitchFamily="34" charset="0"/>
              <a:ea typeface="Gungsuh" panose="02030600000101010101" pitchFamily="18" charset="-127"/>
            </a:endParaRPr>
          </a:p>
        </p:txBody>
      </p:sp>
      <p:sp>
        <p:nvSpPr>
          <p:cNvPr id="28686" name="MH_Other_8"/>
          <p:cNvSpPr>
            <a:spLocks noChangeArrowheads="1"/>
          </p:cNvSpPr>
          <p:nvPr/>
        </p:nvSpPr>
        <p:spPr bwMode="auto">
          <a:xfrm>
            <a:off x="3698659" y="2667916"/>
            <a:ext cx="501158" cy="502444"/>
          </a:xfrm>
          <a:prstGeom prst="ellipse">
            <a:avLst/>
          </a:prstGeom>
          <a:solidFill>
            <a:srgbClr val="0075BF"/>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800" dirty="0">
                <a:solidFill>
                  <a:srgbClr val="FFFFFF"/>
                </a:solidFill>
                <a:latin typeface="Calibri" panose="020F0502020204030204" pitchFamily="34" charset="0"/>
                <a:ea typeface="Gungsuh" panose="02030600000101010101" pitchFamily="18" charset="-127"/>
              </a:rPr>
              <a:t>03</a:t>
            </a:r>
            <a:endParaRPr lang="zh-CN" altLang="en-US" sz="1800" dirty="0">
              <a:solidFill>
                <a:srgbClr val="FFFFFF"/>
              </a:solidFill>
              <a:latin typeface="Calibri" panose="020F0502020204030204" pitchFamily="34" charset="0"/>
              <a:ea typeface="Gungsuh" panose="02030600000101010101" pitchFamily="18" charset="-127"/>
            </a:endParaRPr>
          </a:p>
        </p:txBody>
      </p:sp>
      <p:sp>
        <p:nvSpPr>
          <p:cNvPr id="28687" name="MH_Other_9"/>
          <p:cNvSpPr>
            <a:spLocks noChangeArrowheads="1"/>
          </p:cNvSpPr>
          <p:nvPr/>
        </p:nvSpPr>
        <p:spPr bwMode="auto">
          <a:xfrm>
            <a:off x="4052209" y="3223937"/>
            <a:ext cx="501157" cy="502444"/>
          </a:xfrm>
          <a:prstGeom prst="ellipse">
            <a:avLst/>
          </a:prstGeom>
          <a:solidFill>
            <a:schemeClr val="accent4"/>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800" dirty="0">
                <a:solidFill>
                  <a:srgbClr val="FFFFFF"/>
                </a:solidFill>
                <a:latin typeface="Calibri" panose="020F0502020204030204" pitchFamily="34" charset="0"/>
                <a:ea typeface="Gungsuh" panose="02030600000101010101" pitchFamily="18" charset="-127"/>
              </a:rPr>
              <a:t>04</a:t>
            </a:r>
            <a:endParaRPr lang="zh-CN" altLang="en-US" sz="1800" dirty="0">
              <a:solidFill>
                <a:srgbClr val="FFFFFF"/>
              </a:solidFill>
              <a:latin typeface="Calibri" panose="020F0502020204030204" pitchFamily="34" charset="0"/>
              <a:ea typeface="Gungsuh" panose="02030600000101010101" pitchFamily="18" charset="-127"/>
            </a:endParaRPr>
          </a:p>
        </p:txBody>
      </p:sp>
      <p:sp>
        <p:nvSpPr>
          <p:cNvPr id="28688" name="MH_Other_10"/>
          <p:cNvSpPr>
            <a:spLocks noChangeArrowheads="1"/>
          </p:cNvSpPr>
          <p:nvPr/>
        </p:nvSpPr>
        <p:spPr bwMode="auto">
          <a:xfrm>
            <a:off x="3334398" y="3924024"/>
            <a:ext cx="501158" cy="501253"/>
          </a:xfrm>
          <a:prstGeom prst="ellipse">
            <a:avLst/>
          </a:prstGeom>
          <a:solidFill>
            <a:srgbClr val="0075BF"/>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800" dirty="0">
                <a:solidFill>
                  <a:srgbClr val="FFFFFF"/>
                </a:solidFill>
                <a:latin typeface="Calibri" panose="020F0502020204030204" pitchFamily="34" charset="0"/>
                <a:ea typeface="Gungsuh" panose="02030600000101010101" pitchFamily="18" charset="-127"/>
              </a:rPr>
              <a:t>05</a:t>
            </a:r>
            <a:endParaRPr lang="zh-CN" altLang="en-US" sz="1800" dirty="0">
              <a:solidFill>
                <a:srgbClr val="FFFFFF"/>
              </a:solidFill>
              <a:latin typeface="Calibri" panose="020F0502020204030204" pitchFamily="34" charset="0"/>
              <a:ea typeface="Gungsuh" panose="02030600000101010101" pitchFamily="18" charset="-127"/>
            </a:endParaRPr>
          </a:p>
        </p:txBody>
      </p:sp>
      <p:sp>
        <p:nvSpPr>
          <p:cNvPr id="28689" name="MH_Title_1"/>
          <p:cNvSpPr>
            <a:spLocks noChangeArrowheads="1"/>
          </p:cNvSpPr>
          <p:nvPr/>
        </p:nvSpPr>
        <p:spPr bwMode="auto">
          <a:xfrm>
            <a:off x="-16938" y="2132632"/>
            <a:ext cx="1177668" cy="1702293"/>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0075BF"/>
          </a:solidFill>
          <a:ln w="28575">
            <a:noFill/>
          </a:ln>
        </p:spPr>
        <p:txBody>
          <a:bodyPr lIns="0" tIns="0" rIns="80943"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700" dirty="0">
                <a:solidFill>
                  <a:srgbClr val="FFFFFF"/>
                </a:solidFill>
                <a:ea typeface="微软雅黑" panose="020B0503020204020204" pitchFamily="34" charset="-122"/>
                <a:cs typeface="Arial" panose="020B0604020202020204" pitchFamily="34" charset="0"/>
              </a:rPr>
              <a:t>THE TITLE</a:t>
            </a:r>
            <a:endParaRPr lang="zh-CN" altLang="en-US" sz="1700" dirty="0">
              <a:solidFill>
                <a:srgbClr val="FFFFFF"/>
              </a:solidFill>
              <a:ea typeface="微软雅黑" panose="020B0503020204020204" pitchFamily="34" charset="-122"/>
              <a:cs typeface="Arial" panose="020B0604020202020204" pitchFamily="34" charset="0"/>
            </a:endParaRPr>
          </a:p>
        </p:txBody>
      </p:sp>
      <p:sp>
        <p:nvSpPr>
          <p:cNvPr id="21" name="TextBox 23"/>
          <p:cNvSpPr txBox="1"/>
          <p:nvPr/>
        </p:nvSpPr>
        <p:spPr>
          <a:xfrm>
            <a:off x="4314952" y="1428002"/>
            <a:ext cx="2676723" cy="434865"/>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13" name="TextBox 24"/>
          <p:cNvSpPr txBox="1"/>
          <p:nvPr/>
        </p:nvSpPr>
        <p:spPr>
          <a:xfrm>
            <a:off x="4314951" y="1229224"/>
            <a:ext cx="1208179" cy="250256"/>
          </a:xfrm>
          <a:prstGeom prst="rect">
            <a:avLst/>
          </a:prstGeom>
          <a:noFill/>
        </p:spPr>
        <p:txBody>
          <a:bodyPr wrap="none" lIns="65012" tIns="32506" rIns="65012" bIns="32506" rtlCol="0">
            <a:spAutoFit/>
          </a:bodyPr>
          <a:lstStyle/>
          <a:p>
            <a:r>
              <a:rPr lang="zh-CN" altLang="en-US" sz="1200" b="1" dirty="0">
                <a:solidFill>
                  <a:schemeClr val="bg1">
                    <a:lumMod val="50000"/>
                  </a:schemeClr>
                </a:solidFill>
                <a:ea typeface="微软雅黑" panose="020B0503020204020204" pitchFamily="34" charset="-122"/>
              </a:rPr>
              <a:t>请替换文字内容</a:t>
            </a:r>
            <a:endParaRPr lang="zh-CN" altLang="en-US" sz="1200" b="1" dirty="0">
              <a:solidFill>
                <a:schemeClr val="bg1">
                  <a:lumMod val="50000"/>
                </a:schemeClr>
              </a:solidFill>
              <a:ea typeface="微软雅黑" panose="020B0503020204020204" pitchFamily="34" charset="-122"/>
            </a:endParaRPr>
          </a:p>
        </p:txBody>
      </p:sp>
      <p:sp>
        <p:nvSpPr>
          <p:cNvPr id="14" name="TextBox 23"/>
          <p:cNvSpPr txBox="1"/>
          <p:nvPr/>
        </p:nvSpPr>
        <p:spPr>
          <a:xfrm>
            <a:off x="4660345" y="2143128"/>
            <a:ext cx="2676723" cy="434865"/>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24" name="TextBox 24"/>
          <p:cNvSpPr txBox="1"/>
          <p:nvPr/>
        </p:nvSpPr>
        <p:spPr>
          <a:xfrm>
            <a:off x="4660345" y="1944349"/>
            <a:ext cx="1208179" cy="250256"/>
          </a:xfrm>
          <a:prstGeom prst="rect">
            <a:avLst/>
          </a:prstGeom>
          <a:noFill/>
        </p:spPr>
        <p:txBody>
          <a:bodyPr wrap="none" lIns="65012" tIns="32506" rIns="65012" bIns="32506" rtlCol="0">
            <a:spAutoFit/>
          </a:bodyPr>
          <a:lstStyle/>
          <a:p>
            <a:r>
              <a:rPr lang="zh-CN" altLang="en-US" sz="1200" b="1" dirty="0">
                <a:solidFill>
                  <a:schemeClr val="bg1">
                    <a:lumMod val="50000"/>
                  </a:schemeClr>
                </a:solidFill>
                <a:ea typeface="微软雅黑" panose="020B0503020204020204" pitchFamily="34" charset="-122"/>
              </a:rPr>
              <a:t>请替换文字内容</a:t>
            </a:r>
            <a:endParaRPr lang="zh-CN" altLang="en-US" sz="1200" b="1" dirty="0">
              <a:solidFill>
                <a:schemeClr val="bg1">
                  <a:lumMod val="50000"/>
                </a:schemeClr>
              </a:solidFill>
              <a:ea typeface="微软雅黑" panose="020B0503020204020204" pitchFamily="34" charset="-122"/>
            </a:endParaRPr>
          </a:p>
        </p:txBody>
      </p:sp>
      <p:sp>
        <p:nvSpPr>
          <p:cNvPr id="25" name="TextBox 23"/>
          <p:cNvSpPr txBox="1"/>
          <p:nvPr/>
        </p:nvSpPr>
        <p:spPr>
          <a:xfrm>
            <a:off x="4443627" y="2832454"/>
            <a:ext cx="2676723" cy="434865"/>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26" name="TextBox 24"/>
          <p:cNvSpPr txBox="1"/>
          <p:nvPr/>
        </p:nvSpPr>
        <p:spPr>
          <a:xfrm>
            <a:off x="4443628" y="2633675"/>
            <a:ext cx="1208179" cy="250256"/>
          </a:xfrm>
          <a:prstGeom prst="rect">
            <a:avLst/>
          </a:prstGeom>
          <a:noFill/>
        </p:spPr>
        <p:txBody>
          <a:bodyPr wrap="none" lIns="65012" tIns="32506" rIns="65012" bIns="32506" rtlCol="0">
            <a:spAutoFit/>
          </a:bodyPr>
          <a:lstStyle/>
          <a:p>
            <a:r>
              <a:rPr lang="zh-CN" altLang="en-US" sz="1200" b="1" dirty="0">
                <a:solidFill>
                  <a:schemeClr val="bg1">
                    <a:lumMod val="50000"/>
                  </a:schemeClr>
                </a:solidFill>
                <a:ea typeface="微软雅黑" panose="020B0503020204020204" pitchFamily="34" charset="-122"/>
              </a:rPr>
              <a:t>请替换文字内容</a:t>
            </a:r>
            <a:endParaRPr lang="zh-CN" altLang="en-US" sz="1200" b="1" dirty="0">
              <a:solidFill>
                <a:schemeClr val="bg1">
                  <a:lumMod val="50000"/>
                </a:schemeClr>
              </a:solidFill>
              <a:ea typeface="微软雅黑" panose="020B0503020204020204" pitchFamily="34" charset="-122"/>
            </a:endParaRPr>
          </a:p>
        </p:txBody>
      </p:sp>
      <p:sp>
        <p:nvSpPr>
          <p:cNvPr id="27" name="TextBox 23"/>
          <p:cNvSpPr txBox="1"/>
          <p:nvPr/>
        </p:nvSpPr>
        <p:spPr>
          <a:xfrm>
            <a:off x="4667117" y="3469182"/>
            <a:ext cx="2676723" cy="434865"/>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28" name="TextBox 24"/>
          <p:cNvSpPr txBox="1"/>
          <p:nvPr/>
        </p:nvSpPr>
        <p:spPr>
          <a:xfrm>
            <a:off x="4667117" y="3270404"/>
            <a:ext cx="1208179" cy="250256"/>
          </a:xfrm>
          <a:prstGeom prst="rect">
            <a:avLst/>
          </a:prstGeom>
          <a:noFill/>
        </p:spPr>
        <p:txBody>
          <a:bodyPr wrap="none" lIns="65012" tIns="32506" rIns="65012" bIns="32506" rtlCol="0">
            <a:spAutoFit/>
          </a:bodyPr>
          <a:lstStyle/>
          <a:p>
            <a:r>
              <a:rPr lang="zh-CN" altLang="en-US" sz="1200" b="1" dirty="0">
                <a:solidFill>
                  <a:schemeClr val="bg1">
                    <a:lumMod val="50000"/>
                  </a:schemeClr>
                </a:solidFill>
                <a:ea typeface="微软雅黑" panose="020B0503020204020204" pitchFamily="34" charset="-122"/>
              </a:rPr>
              <a:t>请替换文字内容</a:t>
            </a:r>
            <a:endParaRPr lang="zh-CN" altLang="en-US" sz="1200" b="1" dirty="0">
              <a:solidFill>
                <a:schemeClr val="bg1">
                  <a:lumMod val="50000"/>
                </a:schemeClr>
              </a:solidFill>
              <a:ea typeface="微软雅黑" panose="020B0503020204020204" pitchFamily="34" charset="-122"/>
            </a:endParaRPr>
          </a:p>
        </p:txBody>
      </p:sp>
      <p:sp>
        <p:nvSpPr>
          <p:cNvPr id="29" name="TextBox 23"/>
          <p:cNvSpPr txBox="1"/>
          <p:nvPr/>
        </p:nvSpPr>
        <p:spPr>
          <a:xfrm>
            <a:off x="4111779" y="4236905"/>
            <a:ext cx="2676723" cy="434865"/>
          </a:xfrm>
          <a:prstGeom prst="rect">
            <a:avLst/>
          </a:prstGeom>
          <a:noFill/>
        </p:spPr>
        <p:txBody>
          <a:bodyPr wrap="square" lIns="65012" tIns="32506" rIns="65012" bIns="3250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30" name="TextBox 24"/>
          <p:cNvSpPr txBox="1"/>
          <p:nvPr/>
        </p:nvSpPr>
        <p:spPr>
          <a:xfrm>
            <a:off x="4111780" y="4038127"/>
            <a:ext cx="1152525" cy="240763"/>
          </a:xfrm>
          <a:prstGeom prst="rect">
            <a:avLst/>
          </a:prstGeom>
          <a:noFill/>
        </p:spPr>
        <p:txBody>
          <a:bodyPr wrap="none" lIns="65012" tIns="32506" rIns="65012" bIns="32506" rtlCol="0">
            <a:spAutoFit/>
          </a:bodyPr>
          <a:lstStyle/>
          <a:p>
            <a:r>
              <a:rPr lang="zh-CN" altLang="en-US" sz="1100" b="1" dirty="0">
                <a:solidFill>
                  <a:schemeClr val="bg1">
                    <a:lumMod val="50000"/>
                  </a:schemeClr>
                </a:solidFill>
                <a:ea typeface="微软雅黑" panose="020B0503020204020204" pitchFamily="34" charset="-122"/>
              </a:rPr>
              <a:t>请替换文字内容</a:t>
            </a:r>
            <a:endParaRPr lang="zh-CN" altLang="en-US" sz="1100" b="1" dirty="0">
              <a:solidFill>
                <a:schemeClr val="bg1">
                  <a:lumMod val="50000"/>
                </a:schemeClr>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additive="base">
                                        <p:cTn id="7" dur="500" fill="hold"/>
                                        <p:tgtEl>
                                          <p:spTgt spid="28689"/>
                                        </p:tgtEl>
                                        <p:attrNameLst>
                                          <p:attrName>ppt_x</p:attrName>
                                        </p:attrNameLst>
                                      </p:cBhvr>
                                      <p:tavLst>
                                        <p:tav tm="0">
                                          <p:val>
                                            <p:strVal val="0-#ppt_w/2"/>
                                          </p:val>
                                        </p:tav>
                                        <p:tav tm="100000">
                                          <p:val>
                                            <p:strVal val="#ppt_x"/>
                                          </p:val>
                                        </p:tav>
                                      </p:tavLst>
                                    </p:anim>
                                    <p:anim calcmode="lin" valueType="num">
                                      <p:cBhvr additive="base">
                                        <p:cTn id="8" dur="500" fill="hold"/>
                                        <p:tgtEl>
                                          <p:spTgt spid="2868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8684"/>
                                        </p:tgtEl>
                                        <p:attrNameLst>
                                          <p:attrName>style.visibility</p:attrName>
                                        </p:attrNameLst>
                                      </p:cBhvr>
                                      <p:to>
                                        <p:strVal val="visible"/>
                                      </p:to>
                                    </p:set>
                                    <p:animEffect transition="in" filter="wipe(left)">
                                      <p:cBhvr>
                                        <p:cTn id="16" dur="500"/>
                                        <p:tgtEl>
                                          <p:spTgt spid="2868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685"/>
                                        </p:tgtEl>
                                        <p:attrNameLst>
                                          <p:attrName>style.visibility</p:attrName>
                                        </p:attrNameLst>
                                      </p:cBhvr>
                                      <p:to>
                                        <p:strVal val="visible"/>
                                      </p:to>
                                    </p:set>
                                    <p:animEffect transition="in" filter="wipe(left)">
                                      <p:cBhvr>
                                        <p:cTn id="19" dur="500"/>
                                        <p:tgtEl>
                                          <p:spTgt spid="2868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8686"/>
                                        </p:tgtEl>
                                        <p:attrNameLst>
                                          <p:attrName>style.visibility</p:attrName>
                                        </p:attrNameLst>
                                      </p:cBhvr>
                                      <p:to>
                                        <p:strVal val="visible"/>
                                      </p:to>
                                    </p:set>
                                    <p:animEffect transition="in" filter="wipe(left)">
                                      <p:cBhvr>
                                        <p:cTn id="22" dur="500"/>
                                        <p:tgtEl>
                                          <p:spTgt spid="2868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687"/>
                                        </p:tgtEl>
                                        <p:attrNameLst>
                                          <p:attrName>style.visibility</p:attrName>
                                        </p:attrNameLst>
                                      </p:cBhvr>
                                      <p:to>
                                        <p:strVal val="visible"/>
                                      </p:to>
                                    </p:set>
                                    <p:animEffect transition="in" filter="wipe(left)">
                                      <p:cBhvr>
                                        <p:cTn id="25" dur="500"/>
                                        <p:tgtEl>
                                          <p:spTgt spid="2868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688"/>
                                        </p:tgtEl>
                                        <p:attrNameLst>
                                          <p:attrName>style.visibility</p:attrName>
                                        </p:attrNameLst>
                                      </p:cBhvr>
                                      <p:to>
                                        <p:strVal val="visible"/>
                                      </p:to>
                                    </p:set>
                                    <p:animEffect transition="in" filter="wipe(left)">
                                      <p:cBhvr>
                                        <p:cTn id="28" dur="500"/>
                                        <p:tgtEl>
                                          <p:spTgt spid="28688"/>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down)">
                                      <p:cBhvr>
                                        <p:cTn id="32" dur="500"/>
                                        <p:tgtEl>
                                          <p:spTgt spid="13"/>
                                        </p:tgtEl>
                                      </p:cBhvr>
                                    </p:animEffect>
                                  </p:childTnLst>
                                </p:cTn>
                              </p:par>
                            </p:childTnLst>
                          </p:cTn>
                        </p:par>
                        <p:par>
                          <p:cTn id="33" fill="hold">
                            <p:stCondLst>
                              <p:cond delay="1500"/>
                            </p:stCondLst>
                            <p:childTnLst>
                              <p:par>
                                <p:cTn id="34" presetID="12" presetClass="entr" presetSubtype="4"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p:tgtEl>
                                          <p:spTgt spid="21"/>
                                        </p:tgtEl>
                                        <p:attrNameLst>
                                          <p:attrName>ppt_y</p:attrName>
                                        </p:attrNameLst>
                                      </p:cBhvr>
                                      <p:tavLst>
                                        <p:tav tm="0">
                                          <p:val>
                                            <p:strVal val="#ppt_y+#ppt_h*1.125000"/>
                                          </p:val>
                                        </p:tav>
                                        <p:tav tm="100000">
                                          <p:val>
                                            <p:strVal val="#ppt_y"/>
                                          </p:val>
                                        </p:tav>
                                      </p:tavLst>
                                    </p:anim>
                                    <p:animEffect transition="in" filter="wipe(up)">
                                      <p:cBhvr>
                                        <p:cTn id="37" dur="500"/>
                                        <p:tgtEl>
                                          <p:spTgt spid="21"/>
                                        </p:tgtEl>
                                      </p:cBhvr>
                                    </p:animEffect>
                                  </p:childTnLst>
                                </p:cTn>
                              </p:par>
                            </p:childTnLst>
                          </p:cTn>
                        </p:par>
                        <p:par>
                          <p:cTn id="38" fill="hold">
                            <p:stCondLst>
                              <p:cond delay="2000"/>
                            </p:stCondLst>
                            <p:childTnLst>
                              <p:par>
                                <p:cTn id="39" presetID="12" presetClass="entr" presetSubtype="4"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p:tgtEl>
                                          <p:spTgt spid="14"/>
                                        </p:tgtEl>
                                        <p:attrNameLst>
                                          <p:attrName>ppt_y</p:attrName>
                                        </p:attrNameLst>
                                      </p:cBhvr>
                                      <p:tavLst>
                                        <p:tav tm="0">
                                          <p:val>
                                            <p:strVal val="#ppt_y+#ppt_h*1.125000"/>
                                          </p:val>
                                        </p:tav>
                                        <p:tav tm="100000">
                                          <p:val>
                                            <p:strVal val="#ppt_y"/>
                                          </p:val>
                                        </p:tav>
                                      </p:tavLst>
                                    </p:anim>
                                    <p:animEffect transition="in" filter="wipe(up)">
                                      <p:cBhvr>
                                        <p:cTn id="42" dur="500"/>
                                        <p:tgtEl>
                                          <p:spTgt spid="14"/>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p:tgtEl>
                                          <p:spTgt spid="24"/>
                                        </p:tgtEl>
                                        <p:attrNameLst>
                                          <p:attrName>ppt_y</p:attrName>
                                        </p:attrNameLst>
                                      </p:cBhvr>
                                      <p:tavLst>
                                        <p:tav tm="0">
                                          <p:val>
                                            <p:strVal val="#ppt_y-#ppt_h*1.125000"/>
                                          </p:val>
                                        </p:tav>
                                        <p:tav tm="100000">
                                          <p:val>
                                            <p:strVal val="#ppt_y"/>
                                          </p:val>
                                        </p:tav>
                                      </p:tavLst>
                                    </p:anim>
                                    <p:animEffect transition="in" filter="wipe(down)">
                                      <p:cBhvr>
                                        <p:cTn id="46" dur="500"/>
                                        <p:tgtEl>
                                          <p:spTgt spid="24"/>
                                        </p:tgtEl>
                                      </p:cBhvr>
                                    </p:animEffect>
                                  </p:childTnLst>
                                </p:cTn>
                              </p:par>
                            </p:childTnLst>
                          </p:cTn>
                        </p:par>
                        <p:par>
                          <p:cTn id="47" fill="hold">
                            <p:stCondLst>
                              <p:cond delay="2500"/>
                            </p:stCondLst>
                            <p:childTnLst>
                              <p:par>
                                <p:cTn id="48" presetID="12" presetClass="entr" presetSubtype="4"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p:tgtEl>
                                          <p:spTgt spid="25"/>
                                        </p:tgtEl>
                                        <p:attrNameLst>
                                          <p:attrName>ppt_y</p:attrName>
                                        </p:attrNameLst>
                                      </p:cBhvr>
                                      <p:tavLst>
                                        <p:tav tm="0">
                                          <p:val>
                                            <p:strVal val="#ppt_y+#ppt_h*1.125000"/>
                                          </p:val>
                                        </p:tav>
                                        <p:tav tm="100000">
                                          <p:val>
                                            <p:strVal val="#ppt_y"/>
                                          </p:val>
                                        </p:tav>
                                      </p:tavLst>
                                    </p:anim>
                                    <p:animEffect transition="in" filter="wipe(up)">
                                      <p:cBhvr>
                                        <p:cTn id="51" dur="500"/>
                                        <p:tgtEl>
                                          <p:spTgt spid="25"/>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p:tgtEl>
                                          <p:spTgt spid="26"/>
                                        </p:tgtEl>
                                        <p:attrNameLst>
                                          <p:attrName>ppt_y</p:attrName>
                                        </p:attrNameLst>
                                      </p:cBhvr>
                                      <p:tavLst>
                                        <p:tav tm="0">
                                          <p:val>
                                            <p:strVal val="#ppt_y-#ppt_h*1.125000"/>
                                          </p:val>
                                        </p:tav>
                                        <p:tav tm="100000">
                                          <p:val>
                                            <p:strVal val="#ppt_y"/>
                                          </p:val>
                                        </p:tav>
                                      </p:tavLst>
                                    </p:anim>
                                    <p:animEffect transition="in" filter="wipe(down)">
                                      <p:cBhvr>
                                        <p:cTn id="55" dur="500"/>
                                        <p:tgtEl>
                                          <p:spTgt spid="26"/>
                                        </p:tgtEl>
                                      </p:cBhvr>
                                    </p:animEffect>
                                  </p:childTnLst>
                                </p:cTn>
                              </p:par>
                            </p:childTnLst>
                          </p:cTn>
                        </p:par>
                        <p:par>
                          <p:cTn id="56" fill="hold">
                            <p:stCondLst>
                              <p:cond delay="3000"/>
                            </p:stCondLst>
                            <p:childTnLst>
                              <p:par>
                                <p:cTn id="57" presetID="12" presetClass="entr" presetSubtype="4"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ppt_y</p:attrName>
                                        </p:attrNameLst>
                                      </p:cBhvr>
                                      <p:tavLst>
                                        <p:tav tm="0">
                                          <p:val>
                                            <p:strVal val="#ppt_y+#ppt_h*1.125000"/>
                                          </p:val>
                                        </p:tav>
                                        <p:tav tm="100000">
                                          <p:val>
                                            <p:strVal val="#ppt_y"/>
                                          </p:val>
                                        </p:tav>
                                      </p:tavLst>
                                    </p:anim>
                                    <p:animEffect transition="in" filter="wipe(up)">
                                      <p:cBhvr>
                                        <p:cTn id="60" dur="500"/>
                                        <p:tgtEl>
                                          <p:spTgt spid="27"/>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p:tgtEl>
                                          <p:spTgt spid="28"/>
                                        </p:tgtEl>
                                        <p:attrNameLst>
                                          <p:attrName>ppt_y</p:attrName>
                                        </p:attrNameLst>
                                      </p:cBhvr>
                                      <p:tavLst>
                                        <p:tav tm="0">
                                          <p:val>
                                            <p:strVal val="#ppt_y-#ppt_h*1.125000"/>
                                          </p:val>
                                        </p:tav>
                                        <p:tav tm="100000">
                                          <p:val>
                                            <p:strVal val="#ppt_y"/>
                                          </p:val>
                                        </p:tav>
                                      </p:tavLst>
                                    </p:anim>
                                    <p:animEffect transition="in" filter="wipe(down)">
                                      <p:cBhvr>
                                        <p:cTn id="64" dur="500"/>
                                        <p:tgtEl>
                                          <p:spTgt spid="28"/>
                                        </p:tgtEl>
                                      </p:cBhvr>
                                    </p:animEffect>
                                  </p:childTnLst>
                                </p:cTn>
                              </p:par>
                            </p:childTnLst>
                          </p:cTn>
                        </p:par>
                        <p:par>
                          <p:cTn id="65" fill="hold">
                            <p:stCondLst>
                              <p:cond delay="3500"/>
                            </p:stCondLst>
                            <p:childTnLst>
                              <p:par>
                                <p:cTn id="66" presetID="12" presetClass="entr" presetSubtype="4"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p:tgtEl>
                                          <p:spTgt spid="29"/>
                                        </p:tgtEl>
                                        <p:attrNameLst>
                                          <p:attrName>ppt_y</p:attrName>
                                        </p:attrNameLst>
                                      </p:cBhvr>
                                      <p:tavLst>
                                        <p:tav tm="0">
                                          <p:val>
                                            <p:strVal val="#ppt_y+#ppt_h*1.125000"/>
                                          </p:val>
                                        </p:tav>
                                        <p:tav tm="100000">
                                          <p:val>
                                            <p:strVal val="#ppt_y"/>
                                          </p:val>
                                        </p:tav>
                                      </p:tavLst>
                                    </p:anim>
                                    <p:animEffect transition="in" filter="wipe(up)">
                                      <p:cBhvr>
                                        <p:cTn id="69" dur="500"/>
                                        <p:tgtEl>
                                          <p:spTgt spid="29"/>
                                        </p:tgtEl>
                                      </p:cBhvr>
                                    </p:animEffect>
                                  </p:childTnLst>
                                </p:cTn>
                              </p:par>
                              <p:par>
                                <p:cTn id="70" presetID="12" presetClass="entr" presetSubtype="1"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p:tgtEl>
                                          <p:spTgt spid="30"/>
                                        </p:tgtEl>
                                        <p:attrNameLst>
                                          <p:attrName>ppt_y</p:attrName>
                                        </p:attrNameLst>
                                      </p:cBhvr>
                                      <p:tavLst>
                                        <p:tav tm="0">
                                          <p:val>
                                            <p:strVal val="#ppt_y-#ppt_h*1.125000"/>
                                          </p:val>
                                        </p:tav>
                                        <p:tav tm="100000">
                                          <p:val>
                                            <p:strVal val="#ppt_y"/>
                                          </p:val>
                                        </p:tav>
                                      </p:tavLst>
                                    </p:anim>
                                    <p:animEffect transition="in" filter="wipe(down)">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bldLvl="0" animBg="1"/>
      <p:bldP spid="28685" grpId="0" bldLvl="0" animBg="1"/>
      <p:bldP spid="28686" grpId="0" bldLvl="0" animBg="1"/>
      <p:bldP spid="28687" grpId="0" bldLvl="0" animBg="1"/>
      <p:bldP spid="28688" grpId="0" bldLvl="0" animBg="1"/>
      <p:bldP spid="28689" grpId="0" bldLvl="0" animBg="1"/>
      <p:bldP spid="21" grpId="0"/>
      <p:bldP spid="13" grpId="0"/>
      <p:bldP spid="14" grpId="0"/>
      <p:bldP spid="24" grpId="0"/>
      <p:bldP spid="25" grpId="0"/>
      <p:bldP spid="26" grpId="0"/>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
          <p:cNvGrpSpPr/>
          <p:nvPr/>
        </p:nvGrpSpPr>
        <p:grpSpPr>
          <a:xfrm>
            <a:off x="1197569" y="1261983"/>
            <a:ext cx="2005918" cy="1321132"/>
            <a:chOff x="1791097" y="2088140"/>
            <a:chExt cx="3001620" cy="1976676"/>
          </a:xfrm>
          <a:effectLst>
            <a:outerShdw blurRad="368300" dist="342900" dir="8100000" algn="tr" rotWithShape="0">
              <a:prstClr val="black">
                <a:alpha val="25000"/>
              </a:prstClr>
            </a:outerShdw>
          </a:effectLst>
        </p:grpSpPr>
        <p:sp>
          <p:nvSpPr>
            <p:cNvPr id="3" name="对角圆角矩形 2"/>
            <p:cNvSpPr/>
            <p:nvPr/>
          </p:nvSpPr>
          <p:spPr>
            <a:xfrm>
              <a:off x="1791097" y="2088140"/>
              <a:ext cx="3001620" cy="1976676"/>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pic>
          <p:nvPicPr>
            <p:cNvPr id="19" name="图片 18" descr="1555-1103021421109.jpg"/>
            <p:cNvPicPr>
              <a:picLocks noChangeAspect="1"/>
            </p:cNvPicPr>
            <p:nvPr/>
          </p:nvPicPr>
          <p:blipFill>
            <a:blip r:embed="rId1" cstate="print"/>
            <a:stretch>
              <a:fillRect/>
            </a:stretch>
          </p:blipFill>
          <p:spPr>
            <a:xfrm>
              <a:off x="1871986" y="2134863"/>
              <a:ext cx="2824041" cy="1884172"/>
            </a:xfrm>
            <a:prstGeom prst="round2DiagRect">
              <a:avLst/>
            </a:prstGeom>
          </p:spPr>
        </p:pic>
      </p:grpSp>
      <p:grpSp>
        <p:nvGrpSpPr>
          <p:cNvPr id="5" name="组合 4"/>
          <p:cNvGrpSpPr/>
          <p:nvPr/>
        </p:nvGrpSpPr>
        <p:grpSpPr>
          <a:xfrm>
            <a:off x="3705816" y="1261983"/>
            <a:ext cx="2005918" cy="1321132"/>
            <a:chOff x="5544393" y="2058160"/>
            <a:chExt cx="3001620" cy="1976676"/>
          </a:xfrm>
          <a:effectLst>
            <a:outerShdw blurRad="368300" dist="342900" dir="8100000" algn="tr" rotWithShape="0">
              <a:prstClr val="black">
                <a:alpha val="25000"/>
              </a:prstClr>
            </a:outerShdw>
          </a:effectLst>
        </p:grpSpPr>
        <p:sp>
          <p:nvSpPr>
            <p:cNvPr id="33" name="对角圆角矩形 32"/>
            <p:cNvSpPr/>
            <p:nvPr/>
          </p:nvSpPr>
          <p:spPr>
            <a:xfrm>
              <a:off x="5544393" y="2058160"/>
              <a:ext cx="3001620" cy="1976676"/>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pic>
          <p:nvPicPr>
            <p:cNvPr id="22" name="图片 21" descr="1555-1103021421109.jpg"/>
            <p:cNvPicPr>
              <a:picLocks noChangeAspect="1"/>
            </p:cNvPicPr>
            <p:nvPr/>
          </p:nvPicPr>
          <p:blipFill>
            <a:blip r:embed="rId2" cstate="print"/>
            <a:stretch>
              <a:fillRect/>
            </a:stretch>
          </p:blipFill>
          <p:spPr>
            <a:xfrm>
              <a:off x="5633183" y="2104413"/>
              <a:ext cx="2824041" cy="1884171"/>
            </a:xfrm>
            <a:prstGeom prst="round2DiagRect">
              <a:avLst/>
            </a:prstGeom>
          </p:spPr>
        </p:pic>
      </p:grpSp>
      <p:grpSp>
        <p:nvGrpSpPr>
          <p:cNvPr id="6" name="组合 3"/>
          <p:cNvGrpSpPr/>
          <p:nvPr/>
        </p:nvGrpSpPr>
        <p:grpSpPr>
          <a:xfrm>
            <a:off x="6162419" y="1261983"/>
            <a:ext cx="2005918" cy="1321132"/>
            <a:chOff x="9220412" y="2073798"/>
            <a:chExt cx="3001620" cy="1976676"/>
          </a:xfrm>
          <a:effectLst>
            <a:outerShdw blurRad="368300" dist="342900" dir="8100000" algn="tr" rotWithShape="0">
              <a:prstClr val="black">
                <a:alpha val="25000"/>
              </a:prstClr>
            </a:outerShdw>
          </a:effectLst>
        </p:grpSpPr>
        <p:sp>
          <p:nvSpPr>
            <p:cNvPr id="34" name="对角圆角矩形 33"/>
            <p:cNvSpPr/>
            <p:nvPr/>
          </p:nvSpPr>
          <p:spPr>
            <a:xfrm>
              <a:off x="9220412" y="2073798"/>
              <a:ext cx="3001620" cy="1976676"/>
            </a:xfrm>
            <a:prstGeom prst="round2Diag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pic>
          <p:nvPicPr>
            <p:cNvPr id="23" name="图片 22" descr="1555-1103021421109.jpg"/>
            <p:cNvPicPr/>
            <p:nvPr/>
          </p:nvPicPr>
          <p:blipFill>
            <a:blip r:embed="rId3" cstate="print"/>
            <a:stretch>
              <a:fillRect/>
            </a:stretch>
          </p:blipFill>
          <p:spPr>
            <a:xfrm>
              <a:off x="9309202" y="2118839"/>
              <a:ext cx="2824041" cy="1886594"/>
            </a:xfrm>
            <a:prstGeom prst="round2DiagRect">
              <a:avLst/>
            </a:prstGeom>
          </p:spPr>
        </p:pic>
      </p:grpSp>
      <p:grpSp>
        <p:nvGrpSpPr>
          <p:cNvPr id="7" name="组合 6"/>
          <p:cNvGrpSpPr/>
          <p:nvPr/>
        </p:nvGrpSpPr>
        <p:grpSpPr>
          <a:xfrm>
            <a:off x="1155381" y="3353418"/>
            <a:ext cx="1909920" cy="902786"/>
            <a:chOff x="1727969" y="4847737"/>
            <a:chExt cx="2857970" cy="1350748"/>
          </a:xfrm>
        </p:grpSpPr>
        <p:sp>
          <p:nvSpPr>
            <p:cNvPr id="46" name="对角圆角矩形 45"/>
            <p:cNvSpPr/>
            <p:nvPr/>
          </p:nvSpPr>
          <p:spPr>
            <a:xfrm>
              <a:off x="1727969" y="4847737"/>
              <a:ext cx="2857970" cy="1350748"/>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8" name="组合 36"/>
            <p:cNvGrpSpPr/>
            <p:nvPr/>
          </p:nvGrpSpPr>
          <p:grpSpPr>
            <a:xfrm>
              <a:off x="1871985" y="4866728"/>
              <a:ext cx="2497930" cy="1230088"/>
              <a:chOff x="6084168" y="1274557"/>
              <a:chExt cx="1669538" cy="798696"/>
            </a:xfrm>
          </p:grpSpPr>
          <p:sp>
            <p:nvSpPr>
              <p:cNvPr id="38" name="TextBox 37"/>
              <p:cNvSpPr txBox="1"/>
              <p:nvPr/>
            </p:nvSpPr>
            <p:spPr>
              <a:xfrm>
                <a:off x="6084168" y="1514664"/>
                <a:ext cx="1669538" cy="558589"/>
              </a:xfrm>
              <a:prstGeom prst="rect">
                <a:avLst/>
              </a:prstGeom>
              <a:noFill/>
            </p:spPr>
            <p:txBody>
              <a:bodyPr wrap="square" lIns="94086" tIns="47042" rIns="94086" bIns="47042"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6532344" y="1274557"/>
                <a:ext cx="1008112" cy="269016"/>
              </a:xfrm>
              <a:prstGeom prst="rect">
                <a:avLst/>
              </a:prstGeom>
              <a:noFill/>
            </p:spPr>
            <p:txBody>
              <a:bodyPr wrap="square" lIns="94086" tIns="0" rIns="94086" bIns="0" rtlCol="0" anchor="t">
                <a:spAutoFit/>
              </a:bodyPr>
              <a:lstStyle/>
              <a:p>
                <a:pP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9" name="组合 7"/>
          <p:cNvGrpSpPr/>
          <p:nvPr/>
        </p:nvGrpSpPr>
        <p:grpSpPr>
          <a:xfrm>
            <a:off x="3753814" y="3353418"/>
            <a:ext cx="1909920" cy="902786"/>
            <a:chOff x="5616218" y="4847737"/>
            <a:chExt cx="2857970" cy="1350748"/>
          </a:xfrm>
        </p:grpSpPr>
        <p:sp>
          <p:nvSpPr>
            <p:cNvPr id="47" name="对角圆角矩形 46"/>
            <p:cNvSpPr/>
            <p:nvPr/>
          </p:nvSpPr>
          <p:spPr>
            <a:xfrm>
              <a:off x="5616218" y="4847737"/>
              <a:ext cx="2857970" cy="1350748"/>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10" name="组合 39"/>
            <p:cNvGrpSpPr/>
            <p:nvPr/>
          </p:nvGrpSpPr>
          <p:grpSpPr>
            <a:xfrm>
              <a:off x="5782767" y="4866728"/>
              <a:ext cx="2497930" cy="1230088"/>
              <a:chOff x="6084168" y="1274557"/>
              <a:chExt cx="1669538" cy="798696"/>
            </a:xfrm>
          </p:grpSpPr>
          <p:sp>
            <p:nvSpPr>
              <p:cNvPr id="41" name="TextBox 40"/>
              <p:cNvSpPr txBox="1"/>
              <p:nvPr/>
            </p:nvSpPr>
            <p:spPr>
              <a:xfrm>
                <a:off x="6084168" y="1514664"/>
                <a:ext cx="1669538" cy="558589"/>
              </a:xfrm>
              <a:prstGeom prst="rect">
                <a:avLst/>
              </a:prstGeom>
              <a:noFill/>
            </p:spPr>
            <p:txBody>
              <a:bodyPr wrap="square" lIns="94086" tIns="47042" rIns="94086" bIns="47042"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532344" y="1274557"/>
                <a:ext cx="1008112" cy="269016"/>
              </a:xfrm>
              <a:prstGeom prst="rect">
                <a:avLst/>
              </a:prstGeom>
              <a:noFill/>
            </p:spPr>
            <p:txBody>
              <a:bodyPr wrap="square" lIns="94086" tIns="0" rIns="94086" bIns="0" rtlCol="0" anchor="t">
                <a:spAutoFit/>
              </a:bodyPr>
              <a:lstStyle/>
              <a:p>
                <a:pP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11" name="组合 8"/>
          <p:cNvGrpSpPr/>
          <p:nvPr/>
        </p:nvGrpSpPr>
        <p:grpSpPr>
          <a:xfrm>
            <a:off x="6223169" y="3353418"/>
            <a:ext cx="1909920" cy="902786"/>
            <a:chOff x="9311317" y="4847737"/>
            <a:chExt cx="2857970" cy="1350748"/>
          </a:xfrm>
        </p:grpSpPr>
        <p:sp>
          <p:nvSpPr>
            <p:cNvPr id="48" name="对角圆角矩形 47"/>
            <p:cNvSpPr/>
            <p:nvPr/>
          </p:nvSpPr>
          <p:spPr>
            <a:xfrm>
              <a:off x="9311317" y="4847737"/>
              <a:ext cx="2857970" cy="1350748"/>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12" name="组合 42"/>
            <p:cNvGrpSpPr/>
            <p:nvPr/>
          </p:nvGrpSpPr>
          <p:grpSpPr>
            <a:xfrm>
              <a:off x="9504833" y="4866728"/>
              <a:ext cx="2497930" cy="1230088"/>
              <a:chOff x="6084168" y="1274557"/>
              <a:chExt cx="1669538" cy="798696"/>
            </a:xfrm>
          </p:grpSpPr>
          <p:sp>
            <p:nvSpPr>
              <p:cNvPr id="44" name="TextBox 43"/>
              <p:cNvSpPr txBox="1"/>
              <p:nvPr/>
            </p:nvSpPr>
            <p:spPr>
              <a:xfrm>
                <a:off x="6084168" y="1514664"/>
                <a:ext cx="1669538" cy="558589"/>
              </a:xfrm>
              <a:prstGeom prst="rect">
                <a:avLst/>
              </a:prstGeom>
              <a:noFill/>
            </p:spPr>
            <p:txBody>
              <a:bodyPr wrap="square" lIns="94086" tIns="47042" rIns="94086" bIns="47042"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6532344" y="1274557"/>
                <a:ext cx="1008112" cy="269016"/>
              </a:xfrm>
              <a:prstGeom prst="rect">
                <a:avLst/>
              </a:prstGeom>
              <a:noFill/>
            </p:spPr>
            <p:txBody>
              <a:bodyPr wrap="square" lIns="94086" tIns="0" rIns="94086" bIns="0" rtlCol="0" anchor="t">
                <a:spAutoFit/>
              </a:bodyPr>
              <a:lstStyle/>
              <a:p>
                <a:pP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grpSp>
      </p:grpSp>
      <p:sp>
        <p:nvSpPr>
          <p:cNvPr id="52" name="丁字箭头 51"/>
          <p:cNvSpPr/>
          <p:nvPr/>
        </p:nvSpPr>
        <p:spPr>
          <a:xfrm flipV="1">
            <a:off x="1879868" y="2944119"/>
            <a:ext cx="5636228" cy="205159"/>
          </a:xfrm>
          <a:prstGeom prst="leftRightUpArrow">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0778" tIns="15389" rIns="30778" bIns="15389" rtlCol="0" anchor="ctr"/>
          <a:lstStyle/>
          <a:p>
            <a:pPr algn="ct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6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up)">
                                      <p:cBhvr>
                                        <p:cTn id="23" dur="500"/>
                                        <p:tgtEl>
                                          <p:spTgt spid="52"/>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3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60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5889591" y="1347614"/>
            <a:ext cx="2526259" cy="2269561"/>
            <a:chOff x="5889591" y="1347614"/>
            <a:chExt cx="2526259" cy="2269561"/>
          </a:xfrm>
        </p:grpSpPr>
        <p:sp>
          <p:nvSpPr>
            <p:cNvPr id="8" name="Freeform: Shape 8"/>
            <p:cNvSpPr/>
            <p:nvPr/>
          </p:nvSpPr>
          <p:spPr>
            <a:xfrm>
              <a:off x="6278776" y="1543029"/>
              <a:ext cx="2077500" cy="71411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3">
                <a:lumMod val="20000"/>
                <a:lumOff val="80000"/>
                <a:alpha val="90000"/>
              </a:schemeClr>
            </a:solidFill>
            <a:ln>
              <a:noFill/>
            </a:ln>
          </p:spPr>
          <p:style>
            <a:lnRef idx="2">
              <a:schemeClr val="accent3">
                <a:tint val="40000"/>
                <a:alpha val="90000"/>
                <a:hueOff val="461364"/>
                <a:satOff val="67252"/>
                <a:lumOff val="5018"/>
                <a:alphaOff val="0"/>
              </a:schemeClr>
            </a:lnRef>
            <a:fillRef idx="1">
              <a:schemeClr val="accent3">
                <a:tint val="40000"/>
                <a:alpha val="90000"/>
                <a:hueOff val="461364"/>
                <a:satOff val="67252"/>
                <a:lumOff val="5018"/>
                <a:alphaOff val="0"/>
              </a:schemeClr>
            </a:fillRef>
            <a:effectRef idx="0">
              <a:schemeClr val="accent3">
                <a:tint val="40000"/>
                <a:alpha val="90000"/>
                <a:hueOff val="461364"/>
                <a:satOff val="67252"/>
                <a:lumOff val="5018"/>
                <a:alphaOff val="0"/>
              </a:schemeClr>
            </a:effectRef>
            <a:fontRef idx="minor">
              <a:schemeClr val="dk1">
                <a:hueOff val="0"/>
                <a:satOff val="0"/>
                <a:lumOff val="0"/>
                <a:alphaOff val="0"/>
              </a:schemeClr>
            </a:fontRef>
          </p:style>
          <p:txBody>
            <a:bodyPr spcFirstLastPara="0" vert="horz" wrap="none" lIns="1152000" tIns="121839" rIns="360000" bIns="121839" anchor="ctr" anchorCtr="0">
              <a:normAutofit/>
            </a:bodyPr>
            <a:lstStyle/>
            <a:p>
              <a:pPr lvl="0" defTabSz="800100">
                <a:spcBef>
                  <a:spcPct val="0"/>
                </a:spcBef>
                <a:spcAft>
                  <a:spcPct val="0"/>
                </a:spcAft>
              </a:pP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Freeform: Shape 9"/>
            <p:cNvSpPr/>
            <p:nvPr/>
          </p:nvSpPr>
          <p:spPr>
            <a:xfrm>
              <a:off x="5889591" y="1347614"/>
              <a:ext cx="1104939" cy="1104939"/>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chemeClr val="accent3"/>
            </a:solidFill>
            <a:ln w="38100">
              <a:solidFill>
                <a:schemeClr val="bg1"/>
              </a:solidFill>
            </a:ln>
          </p:spPr>
          <p:style>
            <a:lnRef idx="2">
              <a:schemeClr val="lt1">
                <a:hueOff val="0"/>
                <a:satOff val="0"/>
                <a:lumOff val="0"/>
                <a:alphaOff val="0"/>
              </a:schemeClr>
            </a:lnRef>
            <a:fillRef idx="1">
              <a:schemeClr val="accent3">
                <a:hueOff val="674876"/>
                <a:satOff val="34544"/>
                <a:lumOff val="14510"/>
                <a:alphaOff val="0"/>
              </a:schemeClr>
            </a:fillRef>
            <a:effectRef idx="0">
              <a:schemeClr val="accent3">
                <a:hueOff val="674876"/>
                <a:satOff val="34544"/>
                <a:lumOff val="14510"/>
                <a:alphaOff val="0"/>
              </a:schemeClr>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Freeform: Shape 14"/>
            <p:cNvSpPr>
              <a:spLocks noChangeAspect="1"/>
            </p:cNvSpPr>
            <p:nvPr/>
          </p:nvSpPr>
          <p:spPr bwMode="auto">
            <a:xfrm>
              <a:off x="6224339" y="1658861"/>
              <a:ext cx="435442" cy="437734"/>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solidFill>
              <a:schemeClr val="bg1">
                <a:lumMod val="95000"/>
              </a:schemeClr>
            </a:solidFill>
            <a:ln>
              <a:noFill/>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5" name="Group 25"/>
            <p:cNvGrpSpPr/>
            <p:nvPr/>
          </p:nvGrpSpPr>
          <p:grpSpPr>
            <a:xfrm rot="5400000" flipV="1">
              <a:off x="6317365" y="2940009"/>
              <a:ext cx="801861" cy="552472"/>
              <a:chOff x="5978769" y="2082018"/>
              <a:chExt cx="1069148" cy="2396956"/>
            </a:xfrm>
          </p:grpSpPr>
          <p:cxnSp>
            <p:nvCxnSpPr>
              <p:cNvPr id="25" name="Straight Connector 26"/>
              <p:cNvCxnSpPr/>
              <p:nvPr/>
            </p:nvCxnSpPr>
            <p:spPr>
              <a:xfrm rot="16200000">
                <a:off x="5849439" y="3280496"/>
                <a:ext cx="2396956" cy="0"/>
              </a:xfrm>
              <a:prstGeom prst="line">
                <a:avLst/>
              </a:prstGeom>
              <a:ln w="12700">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7"/>
              <p:cNvCxnSpPr/>
              <p:nvPr/>
            </p:nvCxnSpPr>
            <p:spPr>
              <a:xfrm>
                <a:off x="5978769" y="2096086"/>
                <a:ext cx="1069147" cy="0"/>
              </a:xfrm>
              <a:prstGeom prst="line">
                <a:avLst/>
              </a:prstGeom>
              <a:ln w="12700">
                <a:solidFill>
                  <a:schemeClr val="bg1">
                    <a:lumMod val="65000"/>
                  </a:schemeClr>
                </a:solidFill>
                <a:prstDash val="sysDot"/>
                <a:headEnd type="oval"/>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Group 32"/>
            <p:cNvGrpSpPr/>
            <p:nvPr/>
          </p:nvGrpSpPr>
          <p:grpSpPr>
            <a:xfrm>
              <a:off x="6914929" y="2787717"/>
              <a:ext cx="1500921" cy="649603"/>
              <a:chOff x="9477009" y="3764961"/>
              <a:chExt cx="2001228" cy="866137"/>
            </a:xfrm>
          </p:grpSpPr>
          <p:sp>
            <p:nvSpPr>
              <p:cNvPr id="23" name="TextBox 30"/>
              <p:cNvSpPr txBox="1"/>
              <p:nvPr/>
            </p:nvSpPr>
            <p:spPr bwMode="auto">
              <a:xfrm>
                <a:off x="9477009" y="3764961"/>
                <a:ext cx="2001228" cy="309958"/>
              </a:xfrm>
              <a:prstGeom prst="rect">
                <a:avLst/>
              </a:prstGeom>
              <a:noFill/>
            </p:spPr>
            <p:txBody>
              <a:bodyPr wrap="none" lIns="360000" tIns="0" rIns="0" bIns="0" anchor="ctr" anchorCtr="0">
                <a:normAutofit/>
              </a:bodyPr>
              <a:lstStyle/>
              <a:p>
                <a:pPr algn="l" latinLnBrk="0"/>
                <a:r>
                  <a:rPr lang="zh-CN" altLang="en-US" sz="1200">
                    <a:solidFill>
                      <a:schemeClr val="bg1">
                        <a:lumMod val="50000"/>
                      </a:schemeClr>
                    </a:solidFill>
                    <a:effectLst/>
                    <a:latin typeface="微软雅黑" panose="020B0503020204020204" pitchFamily="34" charset="-122"/>
                    <a:ea typeface="微软雅黑" panose="020B0503020204020204" pitchFamily="34" charset="-122"/>
                  </a:rPr>
                  <a:t>标题文本预设</a:t>
                </a:r>
                <a:endParaRPr lang="zh-CN" altLang="en-US" sz="1200">
                  <a:solidFill>
                    <a:schemeClr val="bg1">
                      <a:lumMod val="50000"/>
                    </a:schemeClr>
                  </a:solidFill>
                  <a:effectLst/>
                  <a:latin typeface="微软雅黑" panose="020B0503020204020204" pitchFamily="34" charset="-122"/>
                  <a:ea typeface="微软雅黑" panose="020B0503020204020204" pitchFamily="34" charset="-122"/>
                </a:endParaRPr>
              </a:p>
            </p:txBody>
          </p:sp>
          <p:sp>
            <p:nvSpPr>
              <p:cNvPr id="24" name="TextBox 31"/>
              <p:cNvSpPr txBox="1"/>
              <p:nvPr/>
            </p:nvSpPr>
            <p:spPr bwMode="auto">
              <a:xfrm>
                <a:off x="9477009" y="4074919"/>
                <a:ext cx="2001228" cy="556179"/>
              </a:xfrm>
              <a:prstGeom prst="rect">
                <a:avLst/>
              </a:prstGeom>
              <a:noFill/>
            </p:spPr>
            <p:txBody>
              <a:bodyPr wrap="square" lIns="360000" tIns="0" rIns="0" bIns="0" anchor="ctr" anchorCtr="0">
                <a:noAutofit/>
              </a:bodyPr>
              <a:lstStyle/>
              <a:p>
                <a:pPr algn="l" latinLnBrk="0">
                  <a:lnSpc>
                    <a:spcPct val="120000"/>
                  </a:lnSpc>
                </a:pPr>
                <a:r>
                  <a:rPr lang="zh-CN" altLang="en-US" sz="800" b="0">
                    <a:solidFill>
                      <a:schemeClr val="bg1">
                        <a:lumMod val="50000"/>
                      </a:schemeClr>
                    </a:solidFill>
                    <a:effectLst/>
                    <a:latin typeface="微软雅黑" panose="020B0503020204020204" pitchFamily="34" charset="-122"/>
                    <a:ea typeface="微软雅黑" panose="020B0503020204020204" pitchFamily="34" charset="-122"/>
                  </a:rPr>
                  <a:t>此部分内容作为文字排版占位显示 </a:t>
                </a:r>
                <a:br>
                  <a:rPr lang="zh-CN" altLang="en-US" sz="800" b="0">
                    <a:solidFill>
                      <a:schemeClr val="bg1">
                        <a:lumMod val="50000"/>
                      </a:schemeClr>
                    </a:solidFill>
                    <a:effectLst/>
                    <a:latin typeface="微软雅黑" panose="020B0503020204020204" pitchFamily="34" charset="-122"/>
                    <a:ea typeface="微软雅黑" panose="020B0503020204020204" pitchFamily="34" charset="-122"/>
                  </a:rPr>
                </a:br>
                <a:r>
                  <a:rPr lang="zh-CN" altLang="en-US" sz="800" b="0">
                    <a:solidFill>
                      <a:schemeClr val="bg1">
                        <a:lumMod val="50000"/>
                      </a:schemeClr>
                    </a:solidFill>
                    <a:effectLst/>
                    <a:latin typeface="微软雅黑" panose="020B0503020204020204" pitchFamily="34" charset="-122"/>
                    <a:ea typeface="微软雅黑" panose="020B0503020204020204" pitchFamily="34" charset="-122"/>
                  </a:rPr>
                  <a:t>（建议使用主题字体）</a:t>
                </a:r>
                <a:endParaRPr lang="zh-CN" altLang="en-US" sz="800" b="0">
                  <a:solidFill>
                    <a:schemeClr val="bg1">
                      <a:lumMod val="50000"/>
                    </a:schemeClr>
                  </a:solidFill>
                  <a:effectLst/>
                  <a:latin typeface="微软雅黑" panose="020B0503020204020204" pitchFamily="34" charset="-122"/>
                  <a:ea typeface="微软雅黑" panose="020B0503020204020204" pitchFamily="34" charset="-122"/>
                </a:endParaRPr>
              </a:p>
            </p:txBody>
          </p:sp>
        </p:grpSp>
      </p:grpSp>
      <p:grpSp>
        <p:nvGrpSpPr>
          <p:cNvPr id="32" name="组合 31"/>
          <p:cNvGrpSpPr/>
          <p:nvPr/>
        </p:nvGrpSpPr>
        <p:grpSpPr>
          <a:xfrm>
            <a:off x="3245026" y="1347614"/>
            <a:ext cx="2560778" cy="2269562"/>
            <a:chOff x="3245026" y="1347614"/>
            <a:chExt cx="2560778" cy="2269562"/>
          </a:xfrm>
        </p:grpSpPr>
        <p:sp>
          <p:nvSpPr>
            <p:cNvPr id="6" name="Freeform: Shape 6"/>
            <p:cNvSpPr/>
            <p:nvPr/>
          </p:nvSpPr>
          <p:spPr>
            <a:xfrm>
              <a:off x="3728304" y="1543029"/>
              <a:ext cx="2077500" cy="71411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2">
                <a:lumMod val="20000"/>
                <a:lumOff val="80000"/>
                <a:alpha val="90000"/>
              </a:schemeClr>
            </a:solidFill>
          </p:spPr>
          <p:style>
            <a:lnRef idx="2">
              <a:schemeClr val="accent3">
                <a:tint val="40000"/>
                <a:alpha val="90000"/>
                <a:hueOff val="230682"/>
                <a:satOff val="33626"/>
                <a:lumOff val="2509"/>
                <a:alphaOff val="0"/>
              </a:schemeClr>
            </a:lnRef>
            <a:fillRef idx="1">
              <a:schemeClr val="accent3">
                <a:tint val="40000"/>
                <a:alpha val="90000"/>
                <a:hueOff val="230682"/>
                <a:satOff val="33626"/>
                <a:lumOff val="2509"/>
                <a:alphaOff val="0"/>
              </a:schemeClr>
            </a:fillRef>
            <a:effectRef idx="0">
              <a:schemeClr val="accent3">
                <a:tint val="40000"/>
                <a:alpha val="90000"/>
                <a:hueOff val="230682"/>
                <a:satOff val="33626"/>
                <a:lumOff val="2509"/>
                <a:alphaOff val="0"/>
              </a:schemeClr>
            </a:effectRef>
            <a:fontRef idx="minor">
              <a:schemeClr val="dk1">
                <a:hueOff val="0"/>
                <a:satOff val="0"/>
                <a:lumOff val="0"/>
                <a:alphaOff val="0"/>
              </a:schemeClr>
            </a:fontRef>
          </p:style>
          <p:txBody>
            <a:bodyPr spcFirstLastPara="0" vert="horz" wrap="none" lIns="1152000" tIns="121839" rIns="360000" bIns="121839" anchor="ctr" anchorCtr="0">
              <a:normAutofit/>
            </a:bodyPr>
            <a:lstStyle/>
            <a:p>
              <a:pPr lvl="0" defTabSz="800100">
                <a:spcBef>
                  <a:spcPct val="0"/>
                </a:spcBef>
                <a:spcAft>
                  <a:spcPct val="0"/>
                </a:spcAft>
              </a:pPr>
              <a:r>
                <a:rPr lang="zh-CN" altLang="en-US" sz="1100" b="1" dirty="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1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Freeform: Shape 7"/>
            <p:cNvSpPr/>
            <p:nvPr/>
          </p:nvSpPr>
          <p:spPr>
            <a:xfrm>
              <a:off x="3245026" y="1347614"/>
              <a:ext cx="1104939" cy="1104939"/>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chemeClr val="accent2"/>
            </a:solidFill>
            <a:ln w="38100">
              <a:solidFill>
                <a:schemeClr val="bg1"/>
              </a:solid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Freeform: Shape 12"/>
            <p:cNvSpPr>
              <a:spLocks noChangeAspect="1"/>
            </p:cNvSpPr>
            <p:nvPr/>
          </p:nvSpPr>
          <p:spPr bwMode="auto">
            <a:xfrm>
              <a:off x="3600870" y="1669204"/>
              <a:ext cx="393251" cy="408646"/>
            </a:xfrm>
            <a:custGeom>
              <a:avLst/>
              <a:gdLst>
                <a:gd name="T0" fmla="*/ 320 w 357"/>
                <a:gd name="T1" fmla="*/ 129 h 371"/>
                <a:gd name="T2" fmla="*/ 212 w 357"/>
                <a:gd name="T3" fmla="*/ 10 h 371"/>
                <a:gd name="T4" fmla="*/ 23 w 357"/>
                <a:gd name="T5" fmla="*/ 201 h 371"/>
                <a:gd name="T6" fmla="*/ 7 w 357"/>
                <a:gd name="T7" fmla="*/ 257 h 371"/>
                <a:gd name="T8" fmla="*/ 59 w 357"/>
                <a:gd name="T9" fmla="*/ 285 h 371"/>
                <a:gd name="T10" fmla="*/ 74 w 357"/>
                <a:gd name="T11" fmla="*/ 280 h 371"/>
                <a:gd name="T12" fmla="*/ 106 w 357"/>
                <a:gd name="T13" fmla="*/ 299 h 371"/>
                <a:gd name="T14" fmla="*/ 129 w 357"/>
                <a:gd name="T15" fmla="*/ 352 h 371"/>
                <a:gd name="T16" fmla="*/ 151 w 357"/>
                <a:gd name="T17" fmla="*/ 368 h 371"/>
                <a:gd name="T18" fmla="*/ 192 w 357"/>
                <a:gd name="T19" fmla="*/ 353 h 371"/>
                <a:gd name="T20" fmla="*/ 201 w 357"/>
                <a:gd name="T21" fmla="*/ 334 h 371"/>
                <a:gd name="T22" fmla="*/ 181 w 357"/>
                <a:gd name="T23" fmla="*/ 317 h 371"/>
                <a:gd name="T24" fmla="*/ 162 w 357"/>
                <a:gd name="T25" fmla="*/ 274 h 371"/>
                <a:gd name="T26" fmla="*/ 182 w 357"/>
                <a:gd name="T27" fmla="*/ 252 h 371"/>
                <a:gd name="T28" fmla="*/ 331 w 357"/>
                <a:gd name="T29" fmla="*/ 288 h 371"/>
                <a:gd name="T30" fmla="*/ 320 w 357"/>
                <a:gd name="T31" fmla="*/ 129 h 371"/>
                <a:gd name="T32" fmla="*/ 309 w 357"/>
                <a:gd name="T33" fmla="*/ 249 h 371"/>
                <a:gd name="T34" fmla="*/ 240 w 357"/>
                <a:gd name="T35" fmla="*/ 164 h 371"/>
                <a:gd name="T36" fmla="*/ 225 w 357"/>
                <a:gd name="T37" fmla="*/ 52 h 371"/>
                <a:gd name="T38" fmla="*/ 292 w 357"/>
                <a:gd name="T39" fmla="*/ 143 h 371"/>
                <a:gd name="T40" fmla="*/ 309 w 357"/>
                <a:gd name="T41" fmla="*/ 2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7" h="371">
                  <a:moveTo>
                    <a:pt x="320" y="129"/>
                  </a:moveTo>
                  <a:cubicBezTo>
                    <a:pt x="289" y="56"/>
                    <a:pt x="238" y="0"/>
                    <a:pt x="212" y="10"/>
                  </a:cubicBezTo>
                  <a:cubicBezTo>
                    <a:pt x="168" y="28"/>
                    <a:pt x="238" y="113"/>
                    <a:pt x="23" y="201"/>
                  </a:cubicBezTo>
                  <a:cubicBezTo>
                    <a:pt x="4" y="208"/>
                    <a:pt x="0" y="239"/>
                    <a:pt x="7" y="257"/>
                  </a:cubicBezTo>
                  <a:cubicBezTo>
                    <a:pt x="15" y="275"/>
                    <a:pt x="41" y="293"/>
                    <a:pt x="59" y="285"/>
                  </a:cubicBezTo>
                  <a:cubicBezTo>
                    <a:pt x="62" y="284"/>
                    <a:pt x="74" y="280"/>
                    <a:pt x="74" y="280"/>
                  </a:cubicBezTo>
                  <a:cubicBezTo>
                    <a:pt x="87" y="298"/>
                    <a:pt x="101" y="287"/>
                    <a:pt x="106" y="299"/>
                  </a:cubicBezTo>
                  <a:cubicBezTo>
                    <a:pt x="112" y="312"/>
                    <a:pt x="125" y="342"/>
                    <a:pt x="129" y="352"/>
                  </a:cubicBezTo>
                  <a:cubicBezTo>
                    <a:pt x="134" y="362"/>
                    <a:pt x="144" y="371"/>
                    <a:pt x="151" y="368"/>
                  </a:cubicBezTo>
                  <a:cubicBezTo>
                    <a:pt x="158" y="366"/>
                    <a:pt x="182" y="356"/>
                    <a:pt x="192" y="353"/>
                  </a:cubicBezTo>
                  <a:cubicBezTo>
                    <a:pt x="201" y="349"/>
                    <a:pt x="203" y="341"/>
                    <a:pt x="201" y="334"/>
                  </a:cubicBezTo>
                  <a:cubicBezTo>
                    <a:pt x="197" y="327"/>
                    <a:pt x="185" y="325"/>
                    <a:pt x="181" y="317"/>
                  </a:cubicBezTo>
                  <a:cubicBezTo>
                    <a:pt x="178" y="309"/>
                    <a:pt x="166" y="282"/>
                    <a:pt x="162" y="274"/>
                  </a:cubicBezTo>
                  <a:cubicBezTo>
                    <a:pt x="158" y="262"/>
                    <a:pt x="168" y="253"/>
                    <a:pt x="182" y="252"/>
                  </a:cubicBezTo>
                  <a:cubicBezTo>
                    <a:pt x="280" y="241"/>
                    <a:pt x="298" y="302"/>
                    <a:pt x="331" y="288"/>
                  </a:cubicBezTo>
                  <a:cubicBezTo>
                    <a:pt x="357" y="278"/>
                    <a:pt x="352" y="203"/>
                    <a:pt x="320" y="129"/>
                  </a:cubicBezTo>
                  <a:close/>
                  <a:moveTo>
                    <a:pt x="309" y="249"/>
                  </a:moveTo>
                  <a:cubicBezTo>
                    <a:pt x="303" y="251"/>
                    <a:pt x="265" y="221"/>
                    <a:pt x="240" y="164"/>
                  </a:cubicBezTo>
                  <a:cubicBezTo>
                    <a:pt x="216" y="106"/>
                    <a:pt x="219" y="54"/>
                    <a:pt x="225" y="52"/>
                  </a:cubicBezTo>
                  <a:cubicBezTo>
                    <a:pt x="230" y="49"/>
                    <a:pt x="268" y="86"/>
                    <a:pt x="292" y="143"/>
                  </a:cubicBezTo>
                  <a:cubicBezTo>
                    <a:pt x="317" y="201"/>
                    <a:pt x="315" y="247"/>
                    <a:pt x="309" y="249"/>
                  </a:cubicBezTo>
                  <a:close/>
                </a:path>
              </a:pathLst>
            </a:custGeom>
            <a:solidFill>
              <a:schemeClr val="bg1">
                <a:lumMod val="95000"/>
              </a:schemeClr>
            </a:solidFill>
            <a:ln>
              <a:noFill/>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 name="Group 22"/>
            <p:cNvGrpSpPr/>
            <p:nvPr/>
          </p:nvGrpSpPr>
          <p:grpSpPr>
            <a:xfrm rot="5400000" flipV="1">
              <a:off x="3662405" y="2940009"/>
              <a:ext cx="801861" cy="552473"/>
              <a:chOff x="5978769" y="2082018"/>
              <a:chExt cx="1069148" cy="2396956"/>
            </a:xfrm>
          </p:grpSpPr>
          <p:cxnSp>
            <p:nvCxnSpPr>
              <p:cNvPr id="27" name="Straight Connector 23"/>
              <p:cNvCxnSpPr/>
              <p:nvPr/>
            </p:nvCxnSpPr>
            <p:spPr>
              <a:xfrm rot="16200000">
                <a:off x="5849439" y="3280496"/>
                <a:ext cx="2396956" cy="0"/>
              </a:xfrm>
              <a:prstGeom prst="line">
                <a:avLst/>
              </a:prstGeom>
              <a:ln w="12700">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4"/>
              <p:cNvCxnSpPr/>
              <p:nvPr/>
            </p:nvCxnSpPr>
            <p:spPr>
              <a:xfrm>
                <a:off x="5978769" y="2096086"/>
                <a:ext cx="1069147" cy="0"/>
              </a:xfrm>
              <a:prstGeom prst="line">
                <a:avLst/>
              </a:prstGeom>
              <a:ln w="12700">
                <a:solidFill>
                  <a:schemeClr val="bg1">
                    <a:lumMod val="65000"/>
                  </a:schemeClr>
                </a:solidFill>
                <a:prstDash val="sysDot"/>
                <a:headEnd type="oval"/>
                <a:tailEnd type="none" w="med" len="med"/>
              </a:ln>
            </p:spPr>
            <p:style>
              <a:lnRef idx="1">
                <a:schemeClr val="accent1"/>
              </a:lnRef>
              <a:fillRef idx="0">
                <a:schemeClr val="accent1"/>
              </a:fillRef>
              <a:effectRef idx="0">
                <a:schemeClr val="accent1"/>
              </a:effectRef>
              <a:fontRef idx="minor">
                <a:schemeClr val="tx1"/>
              </a:fontRef>
            </p:style>
          </p:cxnSp>
        </p:grpSp>
        <p:grpSp>
          <p:nvGrpSpPr>
            <p:cNvPr id="17" name="Group 33"/>
            <p:cNvGrpSpPr/>
            <p:nvPr/>
          </p:nvGrpSpPr>
          <p:grpSpPr>
            <a:xfrm>
              <a:off x="4259970" y="2787717"/>
              <a:ext cx="1500921" cy="649603"/>
              <a:chOff x="9477009" y="3764961"/>
              <a:chExt cx="2001228" cy="866137"/>
            </a:xfrm>
          </p:grpSpPr>
          <p:sp>
            <p:nvSpPr>
              <p:cNvPr id="21" name="TextBox 34"/>
              <p:cNvSpPr txBox="1"/>
              <p:nvPr/>
            </p:nvSpPr>
            <p:spPr bwMode="auto">
              <a:xfrm>
                <a:off x="9477009" y="3764961"/>
                <a:ext cx="2001228" cy="309958"/>
              </a:xfrm>
              <a:prstGeom prst="rect">
                <a:avLst/>
              </a:prstGeom>
              <a:noFill/>
            </p:spPr>
            <p:txBody>
              <a:bodyPr wrap="none" lIns="360000" tIns="0" rIns="0" bIns="0" anchor="ctr" anchorCtr="0">
                <a:normAutofit/>
              </a:bodyPr>
              <a:lstStyle/>
              <a:p>
                <a:pPr algn="l" latinLnBrk="0"/>
                <a:r>
                  <a:rPr lang="zh-CN" altLang="en-US" sz="1200">
                    <a:solidFill>
                      <a:schemeClr val="bg1">
                        <a:lumMod val="50000"/>
                      </a:schemeClr>
                    </a:solidFill>
                    <a:effectLst/>
                    <a:latin typeface="微软雅黑" panose="020B0503020204020204" pitchFamily="34" charset="-122"/>
                    <a:ea typeface="微软雅黑" panose="020B0503020204020204" pitchFamily="34" charset="-122"/>
                  </a:rPr>
                  <a:t>标题文本预设</a:t>
                </a:r>
                <a:endParaRPr lang="zh-CN" altLang="en-US" sz="1200">
                  <a:solidFill>
                    <a:schemeClr val="bg1">
                      <a:lumMod val="50000"/>
                    </a:schemeClr>
                  </a:solidFill>
                  <a:effectLst/>
                  <a:latin typeface="微软雅黑" panose="020B0503020204020204" pitchFamily="34" charset="-122"/>
                  <a:ea typeface="微软雅黑" panose="020B0503020204020204" pitchFamily="34" charset="-122"/>
                </a:endParaRPr>
              </a:p>
            </p:txBody>
          </p:sp>
          <p:sp>
            <p:nvSpPr>
              <p:cNvPr id="22" name="TextBox 35"/>
              <p:cNvSpPr txBox="1"/>
              <p:nvPr/>
            </p:nvSpPr>
            <p:spPr bwMode="auto">
              <a:xfrm>
                <a:off x="9477009" y="4074919"/>
                <a:ext cx="2001228" cy="556179"/>
              </a:xfrm>
              <a:prstGeom prst="rect">
                <a:avLst/>
              </a:prstGeom>
              <a:noFill/>
            </p:spPr>
            <p:txBody>
              <a:bodyPr wrap="square" lIns="360000" tIns="0" rIns="0" bIns="0" anchor="ctr" anchorCtr="0">
                <a:noAutofit/>
              </a:bodyPr>
              <a:lstStyle/>
              <a:p>
                <a:pPr algn="l" latinLnBrk="0">
                  <a:lnSpc>
                    <a:spcPct val="120000"/>
                  </a:lnSpc>
                </a:pPr>
                <a:r>
                  <a:rPr lang="zh-CN" altLang="en-US" sz="800" b="0">
                    <a:solidFill>
                      <a:schemeClr val="bg1">
                        <a:lumMod val="50000"/>
                      </a:schemeClr>
                    </a:solidFill>
                    <a:effectLst/>
                    <a:latin typeface="微软雅黑" panose="020B0503020204020204" pitchFamily="34" charset="-122"/>
                    <a:ea typeface="微软雅黑" panose="020B0503020204020204" pitchFamily="34" charset="-122"/>
                  </a:rPr>
                  <a:t>此部分内容作为文字排版占位显示 </a:t>
                </a:r>
                <a:br>
                  <a:rPr lang="zh-CN" altLang="en-US" sz="800" b="0">
                    <a:solidFill>
                      <a:schemeClr val="bg1">
                        <a:lumMod val="50000"/>
                      </a:schemeClr>
                    </a:solidFill>
                    <a:effectLst/>
                    <a:latin typeface="微软雅黑" panose="020B0503020204020204" pitchFamily="34" charset="-122"/>
                    <a:ea typeface="微软雅黑" panose="020B0503020204020204" pitchFamily="34" charset="-122"/>
                  </a:rPr>
                </a:br>
                <a:r>
                  <a:rPr lang="zh-CN" altLang="en-US" sz="800" b="0">
                    <a:solidFill>
                      <a:schemeClr val="bg1">
                        <a:lumMod val="50000"/>
                      </a:schemeClr>
                    </a:solidFill>
                    <a:effectLst/>
                    <a:latin typeface="微软雅黑" panose="020B0503020204020204" pitchFamily="34" charset="-122"/>
                    <a:ea typeface="微软雅黑" panose="020B0503020204020204" pitchFamily="34" charset="-122"/>
                  </a:rPr>
                  <a:t>（建议使用主题字体）</a:t>
                </a:r>
                <a:endParaRPr lang="zh-CN" altLang="en-US" sz="800" b="0">
                  <a:solidFill>
                    <a:schemeClr val="bg1">
                      <a:lumMod val="50000"/>
                    </a:schemeClr>
                  </a:solidFill>
                  <a:effectLst/>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600463" y="1347614"/>
            <a:ext cx="2560778" cy="2272702"/>
            <a:chOff x="600463" y="1347614"/>
            <a:chExt cx="2560778" cy="2272702"/>
          </a:xfrm>
        </p:grpSpPr>
        <p:sp>
          <p:nvSpPr>
            <p:cNvPr id="4" name="Freeform: Shape 4"/>
            <p:cNvSpPr/>
            <p:nvPr/>
          </p:nvSpPr>
          <p:spPr>
            <a:xfrm>
              <a:off x="1083741" y="1543029"/>
              <a:ext cx="2077500" cy="71411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1">
                <a:lumMod val="20000"/>
                <a:lumOff val="80000"/>
                <a:alpha val="90000"/>
              </a:scheme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none" lIns="1152000" tIns="121839" rIns="360000" bIns="121839" anchor="ctr" anchorCtr="0">
              <a:normAutofit/>
            </a:bodyPr>
            <a:lstStyle/>
            <a:p>
              <a:pPr lvl="0" defTabSz="800100">
                <a:spcBef>
                  <a:spcPct val="0"/>
                </a:spcBef>
                <a:spcAft>
                  <a:spcPct val="0"/>
                </a:spcAft>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Freeform: Shape 5"/>
            <p:cNvSpPr/>
            <p:nvPr/>
          </p:nvSpPr>
          <p:spPr>
            <a:xfrm>
              <a:off x="600463" y="1347614"/>
              <a:ext cx="1104939" cy="1104939"/>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chemeClr val="accent1"/>
            </a:solidFill>
            <a:ln w="38100">
              <a:solidFill>
                <a:schemeClr val="bg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Freeform: Shape 10"/>
            <p:cNvSpPr>
              <a:spLocks noChangeAspect="1"/>
            </p:cNvSpPr>
            <p:nvPr/>
          </p:nvSpPr>
          <p:spPr bwMode="auto">
            <a:xfrm>
              <a:off x="999954" y="1695760"/>
              <a:ext cx="309830" cy="408646"/>
            </a:xfrm>
            <a:custGeom>
              <a:avLst/>
              <a:gdLst>
                <a:gd name="T0" fmla="*/ 256 w 256"/>
                <a:gd name="T1" fmla="*/ 48 h 336"/>
                <a:gd name="T2" fmla="*/ 208 w 256"/>
                <a:gd name="T3" fmla="*/ 0 h 336"/>
                <a:gd name="T4" fmla="*/ 160 w 256"/>
                <a:gd name="T5" fmla="*/ 48 h 336"/>
                <a:gd name="T6" fmla="*/ 188 w 256"/>
                <a:gd name="T7" fmla="*/ 92 h 336"/>
                <a:gd name="T8" fmla="*/ 122 w 256"/>
                <a:gd name="T9" fmla="*/ 150 h 336"/>
                <a:gd name="T10" fmla="*/ 67 w 256"/>
                <a:gd name="T11" fmla="*/ 174 h 336"/>
                <a:gd name="T12" fmla="*/ 67 w 256"/>
                <a:gd name="T13" fmla="*/ 92 h 336"/>
                <a:gd name="T14" fmla="*/ 96 w 256"/>
                <a:gd name="T15" fmla="*/ 48 h 336"/>
                <a:gd name="T16" fmla="*/ 48 w 256"/>
                <a:gd name="T17" fmla="*/ 0 h 336"/>
                <a:gd name="T18" fmla="*/ 0 w 256"/>
                <a:gd name="T19" fmla="*/ 48 h 336"/>
                <a:gd name="T20" fmla="*/ 29 w 256"/>
                <a:gd name="T21" fmla="*/ 92 h 336"/>
                <a:gd name="T22" fmla="*/ 29 w 256"/>
                <a:gd name="T23" fmla="*/ 244 h 336"/>
                <a:gd name="T24" fmla="*/ 0 w 256"/>
                <a:gd name="T25" fmla="*/ 288 h 336"/>
                <a:gd name="T26" fmla="*/ 48 w 256"/>
                <a:gd name="T27" fmla="*/ 336 h 336"/>
                <a:gd name="T28" fmla="*/ 96 w 256"/>
                <a:gd name="T29" fmla="*/ 288 h 336"/>
                <a:gd name="T30" fmla="*/ 68 w 256"/>
                <a:gd name="T31" fmla="*/ 244 h 336"/>
                <a:gd name="T32" fmla="*/ 133 w 256"/>
                <a:gd name="T33" fmla="*/ 186 h 336"/>
                <a:gd name="T34" fmla="*/ 226 w 256"/>
                <a:gd name="T35" fmla="*/ 92 h 336"/>
                <a:gd name="T36" fmla="*/ 256 w 256"/>
                <a:gd name="T37" fmla="*/ 48 h 336"/>
                <a:gd name="T38" fmla="*/ 20 w 256"/>
                <a:gd name="T39" fmla="*/ 48 h 336"/>
                <a:gd name="T40" fmla="*/ 48 w 256"/>
                <a:gd name="T41" fmla="*/ 20 h 336"/>
                <a:gd name="T42" fmla="*/ 75 w 256"/>
                <a:gd name="T43" fmla="*/ 48 h 336"/>
                <a:gd name="T44" fmla="*/ 48 w 256"/>
                <a:gd name="T45" fmla="*/ 76 h 336"/>
                <a:gd name="T46" fmla="*/ 20 w 256"/>
                <a:gd name="T47" fmla="*/ 48 h 336"/>
                <a:gd name="T48" fmla="*/ 48 w 256"/>
                <a:gd name="T49" fmla="*/ 316 h 336"/>
                <a:gd name="T50" fmla="*/ 20 w 256"/>
                <a:gd name="T51" fmla="*/ 288 h 336"/>
                <a:gd name="T52" fmla="*/ 48 w 256"/>
                <a:gd name="T53" fmla="*/ 260 h 336"/>
                <a:gd name="T54" fmla="*/ 75 w 256"/>
                <a:gd name="T55" fmla="*/ 288 h 336"/>
                <a:gd name="T56" fmla="*/ 48 w 256"/>
                <a:gd name="T57" fmla="*/ 316 h 336"/>
                <a:gd name="T58" fmla="*/ 208 w 256"/>
                <a:gd name="T59" fmla="*/ 76 h 336"/>
                <a:gd name="T60" fmla="*/ 180 w 256"/>
                <a:gd name="T61" fmla="*/ 48 h 336"/>
                <a:gd name="T62" fmla="*/ 208 w 256"/>
                <a:gd name="T63" fmla="*/ 20 h 336"/>
                <a:gd name="T64" fmla="*/ 235 w 256"/>
                <a:gd name="T65" fmla="*/ 48 h 336"/>
                <a:gd name="T66" fmla="*/ 208 w 256"/>
                <a:gd name="T67" fmla="*/ 7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6" h="336">
                  <a:moveTo>
                    <a:pt x="256" y="48"/>
                  </a:moveTo>
                  <a:cubicBezTo>
                    <a:pt x="256" y="21"/>
                    <a:pt x="234" y="0"/>
                    <a:pt x="208" y="0"/>
                  </a:cubicBezTo>
                  <a:cubicBezTo>
                    <a:pt x="181" y="0"/>
                    <a:pt x="160" y="21"/>
                    <a:pt x="160" y="48"/>
                  </a:cubicBezTo>
                  <a:cubicBezTo>
                    <a:pt x="160" y="67"/>
                    <a:pt x="171" y="84"/>
                    <a:pt x="188" y="92"/>
                  </a:cubicBezTo>
                  <a:cubicBezTo>
                    <a:pt x="183" y="131"/>
                    <a:pt x="158" y="138"/>
                    <a:pt x="122" y="150"/>
                  </a:cubicBezTo>
                  <a:cubicBezTo>
                    <a:pt x="105" y="155"/>
                    <a:pt x="84" y="162"/>
                    <a:pt x="67" y="174"/>
                  </a:cubicBezTo>
                  <a:cubicBezTo>
                    <a:pt x="67" y="92"/>
                    <a:pt x="67" y="92"/>
                    <a:pt x="67" y="92"/>
                  </a:cubicBezTo>
                  <a:cubicBezTo>
                    <a:pt x="84" y="85"/>
                    <a:pt x="96" y="68"/>
                    <a:pt x="96" y="48"/>
                  </a:cubicBez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2"/>
                    <a:pt x="68" y="244"/>
                  </a:cubicBezTo>
                  <a:cubicBezTo>
                    <a:pt x="72" y="205"/>
                    <a:pt x="97" y="197"/>
                    <a:pt x="133" y="186"/>
                  </a:cubicBezTo>
                  <a:cubicBezTo>
                    <a:pt x="170" y="175"/>
                    <a:pt x="220" y="159"/>
                    <a:pt x="226" y="92"/>
                  </a:cubicBezTo>
                  <a:cubicBezTo>
                    <a:pt x="244" y="85"/>
                    <a:pt x="256" y="68"/>
                    <a:pt x="256" y="48"/>
                  </a:cubicBezTo>
                  <a:close/>
                  <a:moveTo>
                    <a:pt x="20" y="48"/>
                  </a:moveTo>
                  <a:cubicBezTo>
                    <a:pt x="20" y="33"/>
                    <a:pt x="32" y="20"/>
                    <a:pt x="48" y="20"/>
                  </a:cubicBezTo>
                  <a:cubicBezTo>
                    <a:pt x="63" y="20"/>
                    <a:pt x="75" y="33"/>
                    <a:pt x="75" y="48"/>
                  </a:cubicBezTo>
                  <a:cubicBezTo>
                    <a:pt x="75" y="63"/>
                    <a:pt x="63" y="76"/>
                    <a:pt x="48" y="76"/>
                  </a:cubicBezTo>
                  <a:cubicBezTo>
                    <a:pt x="32" y="76"/>
                    <a:pt x="20" y="63"/>
                    <a:pt x="20" y="48"/>
                  </a:cubicBezTo>
                  <a:close/>
                  <a:moveTo>
                    <a:pt x="48" y="316"/>
                  </a:moveTo>
                  <a:cubicBezTo>
                    <a:pt x="32" y="316"/>
                    <a:pt x="20" y="303"/>
                    <a:pt x="20" y="288"/>
                  </a:cubicBezTo>
                  <a:cubicBezTo>
                    <a:pt x="20" y="273"/>
                    <a:pt x="32" y="260"/>
                    <a:pt x="48" y="260"/>
                  </a:cubicBezTo>
                  <a:cubicBezTo>
                    <a:pt x="63" y="260"/>
                    <a:pt x="75" y="273"/>
                    <a:pt x="75" y="288"/>
                  </a:cubicBezTo>
                  <a:cubicBezTo>
                    <a:pt x="75" y="303"/>
                    <a:pt x="63" y="316"/>
                    <a:pt x="48" y="316"/>
                  </a:cubicBezTo>
                  <a:close/>
                  <a:moveTo>
                    <a:pt x="208" y="76"/>
                  </a:moveTo>
                  <a:cubicBezTo>
                    <a:pt x="192" y="76"/>
                    <a:pt x="180" y="63"/>
                    <a:pt x="180" y="48"/>
                  </a:cubicBezTo>
                  <a:cubicBezTo>
                    <a:pt x="180" y="33"/>
                    <a:pt x="192" y="20"/>
                    <a:pt x="208" y="20"/>
                  </a:cubicBezTo>
                  <a:cubicBezTo>
                    <a:pt x="223" y="20"/>
                    <a:pt x="235" y="33"/>
                    <a:pt x="235" y="48"/>
                  </a:cubicBezTo>
                  <a:cubicBezTo>
                    <a:pt x="235" y="63"/>
                    <a:pt x="223" y="76"/>
                    <a:pt x="208" y="76"/>
                  </a:cubicBezTo>
                  <a:close/>
                </a:path>
              </a:pathLst>
            </a:custGeom>
            <a:solidFill>
              <a:schemeClr val="bg1">
                <a:lumMod val="95000"/>
              </a:schemeClr>
            </a:solidFill>
            <a:ln>
              <a:noFill/>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3" name="Group 19"/>
            <p:cNvGrpSpPr/>
            <p:nvPr/>
          </p:nvGrpSpPr>
          <p:grpSpPr>
            <a:xfrm rot="5400000" flipV="1">
              <a:off x="1002691" y="2943149"/>
              <a:ext cx="801861" cy="552473"/>
              <a:chOff x="5978769" y="2082018"/>
              <a:chExt cx="1069148" cy="2396956"/>
            </a:xfrm>
          </p:grpSpPr>
          <p:cxnSp>
            <p:nvCxnSpPr>
              <p:cNvPr id="29" name="Straight Connector 20"/>
              <p:cNvCxnSpPr/>
              <p:nvPr/>
            </p:nvCxnSpPr>
            <p:spPr>
              <a:xfrm rot="16200000">
                <a:off x="5849439" y="3280496"/>
                <a:ext cx="2396956" cy="0"/>
              </a:xfrm>
              <a:prstGeom prst="line">
                <a:avLst/>
              </a:prstGeom>
              <a:ln w="12700">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1"/>
              <p:cNvCxnSpPr/>
              <p:nvPr/>
            </p:nvCxnSpPr>
            <p:spPr>
              <a:xfrm>
                <a:off x="5978769" y="2096086"/>
                <a:ext cx="1069147" cy="0"/>
              </a:xfrm>
              <a:prstGeom prst="line">
                <a:avLst/>
              </a:prstGeom>
              <a:ln w="12700">
                <a:solidFill>
                  <a:schemeClr val="bg1">
                    <a:lumMod val="65000"/>
                  </a:schemeClr>
                </a:solidFill>
                <a:prstDash val="sysDot"/>
                <a:headEnd type="oval"/>
                <a:tailEnd type="none" w="med" len="med"/>
              </a:ln>
            </p:spPr>
            <p:style>
              <a:lnRef idx="1">
                <a:schemeClr val="accent1"/>
              </a:lnRef>
              <a:fillRef idx="0">
                <a:schemeClr val="accent1"/>
              </a:fillRef>
              <a:effectRef idx="0">
                <a:schemeClr val="accent1"/>
              </a:effectRef>
              <a:fontRef idx="minor">
                <a:schemeClr val="tx1"/>
              </a:fontRef>
            </p:style>
          </p:cxnSp>
        </p:grpSp>
        <p:grpSp>
          <p:nvGrpSpPr>
            <p:cNvPr id="18" name="Group 36"/>
            <p:cNvGrpSpPr/>
            <p:nvPr/>
          </p:nvGrpSpPr>
          <p:grpSpPr>
            <a:xfrm>
              <a:off x="1600256" y="2787717"/>
              <a:ext cx="1500921" cy="649603"/>
              <a:chOff x="9477009" y="3764961"/>
              <a:chExt cx="2001228" cy="866137"/>
            </a:xfrm>
          </p:grpSpPr>
          <p:sp>
            <p:nvSpPr>
              <p:cNvPr id="19" name="TextBox 37"/>
              <p:cNvSpPr txBox="1"/>
              <p:nvPr/>
            </p:nvSpPr>
            <p:spPr bwMode="auto">
              <a:xfrm>
                <a:off x="9477009" y="3764961"/>
                <a:ext cx="2001228" cy="309958"/>
              </a:xfrm>
              <a:prstGeom prst="rect">
                <a:avLst/>
              </a:prstGeom>
              <a:noFill/>
            </p:spPr>
            <p:txBody>
              <a:bodyPr wrap="none" lIns="360000" tIns="0" rIns="0" bIns="0" anchor="ctr" anchorCtr="0">
                <a:normAutofit/>
              </a:bodyPr>
              <a:lstStyle/>
              <a:p>
                <a:pPr algn="l" latinLnBrk="0"/>
                <a:r>
                  <a:rPr lang="zh-CN" altLang="en-US" sz="1200">
                    <a:solidFill>
                      <a:schemeClr val="bg1">
                        <a:lumMod val="50000"/>
                      </a:schemeClr>
                    </a:solidFill>
                    <a:effectLst/>
                    <a:latin typeface="微软雅黑" panose="020B0503020204020204" pitchFamily="34" charset="-122"/>
                    <a:ea typeface="微软雅黑" panose="020B0503020204020204" pitchFamily="34" charset="-122"/>
                  </a:rPr>
                  <a:t>标题文本预设</a:t>
                </a:r>
                <a:endParaRPr lang="zh-CN" altLang="en-US" sz="1200">
                  <a:solidFill>
                    <a:schemeClr val="bg1">
                      <a:lumMod val="50000"/>
                    </a:schemeClr>
                  </a:solidFill>
                  <a:effectLst/>
                  <a:latin typeface="微软雅黑" panose="020B0503020204020204" pitchFamily="34" charset="-122"/>
                  <a:ea typeface="微软雅黑" panose="020B0503020204020204" pitchFamily="34" charset="-122"/>
                </a:endParaRPr>
              </a:p>
            </p:txBody>
          </p:sp>
          <p:sp>
            <p:nvSpPr>
              <p:cNvPr id="20" name="TextBox 38"/>
              <p:cNvSpPr txBox="1"/>
              <p:nvPr/>
            </p:nvSpPr>
            <p:spPr bwMode="auto">
              <a:xfrm>
                <a:off x="9477009" y="4074919"/>
                <a:ext cx="2001228" cy="556179"/>
              </a:xfrm>
              <a:prstGeom prst="rect">
                <a:avLst/>
              </a:prstGeom>
              <a:noFill/>
            </p:spPr>
            <p:txBody>
              <a:bodyPr wrap="square" lIns="360000" tIns="0" rIns="0" bIns="0" anchor="ctr" anchorCtr="0">
                <a:noAutofit/>
              </a:bodyPr>
              <a:lstStyle/>
              <a:p>
                <a:pPr algn="l" latinLnBrk="0">
                  <a:lnSpc>
                    <a:spcPct val="120000"/>
                  </a:lnSpc>
                </a:pPr>
                <a:r>
                  <a:rPr lang="zh-CN" altLang="en-US" sz="800" b="0">
                    <a:solidFill>
                      <a:schemeClr val="bg1">
                        <a:lumMod val="50000"/>
                      </a:schemeClr>
                    </a:solidFill>
                    <a:effectLst/>
                    <a:latin typeface="微软雅黑" panose="020B0503020204020204" pitchFamily="34" charset="-122"/>
                    <a:ea typeface="微软雅黑" panose="020B0503020204020204" pitchFamily="34" charset="-122"/>
                  </a:rPr>
                  <a:t>此部分内容作为文字排版占位显示 </a:t>
                </a:r>
                <a:br>
                  <a:rPr lang="zh-CN" altLang="en-US" sz="800" b="0">
                    <a:solidFill>
                      <a:schemeClr val="bg1">
                        <a:lumMod val="50000"/>
                      </a:schemeClr>
                    </a:solidFill>
                    <a:effectLst/>
                    <a:latin typeface="微软雅黑" panose="020B0503020204020204" pitchFamily="34" charset="-122"/>
                    <a:ea typeface="微软雅黑" panose="020B0503020204020204" pitchFamily="34" charset="-122"/>
                  </a:rPr>
                </a:br>
                <a:r>
                  <a:rPr lang="zh-CN" altLang="en-US" sz="800" b="0">
                    <a:solidFill>
                      <a:schemeClr val="bg1">
                        <a:lumMod val="50000"/>
                      </a:schemeClr>
                    </a:solidFill>
                    <a:effectLst/>
                    <a:latin typeface="微软雅黑" panose="020B0503020204020204" pitchFamily="34" charset="-122"/>
                    <a:ea typeface="微软雅黑" panose="020B0503020204020204" pitchFamily="34" charset="-122"/>
                  </a:rPr>
                  <a:t>（建议使用主题字体）</a:t>
                </a:r>
                <a:endParaRPr lang="zh-CN" altLang="en-US" sz="800" b="0">
                  <a:solidFill>
                    <a:schemeClr val="bg1">
                      <a:lumMod val="50000"/>
                    </a:schemeClr>
                  </a:solidFill>
                  <a:effectLst/>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5902553" y="1941354"/>
            <a:ext cx="1246505" cy="673735"/>
          </a:xfrm>
          <a:prstGeom prst="rect">
            <a:avLst/>
          </a:prstGeom>
          <a:noFill/>
        </p:spPr>
        <p:txBody>
          <a:bodyPr wrap="none" rtlCol="0">
            <a:spAutoFit/>
          </a:bodyPr>
          <a:lstStyle/>
          <a:p>
            <a:pPr marL="0" lvl="1"/>
            <a:r>
              <a:rPr lang="zh-CN" altLang="en-US" sz="1400" b="1" dirty="0">
                <a:solidFill>
                  <a:schemeClr val="accent2"/>
                </a:solidFill>
                <a:latin typeface="微软雅黑" panose="020B0503020204020204" pitchFamily="34" charset="-122"/>
                <a:ea typeface="微软雅黑" panose="020B0503020204020204" pitchFamily="34" charset="-122"/>
              </a:rPr>
              <a:t> </a:t>
            </a:r>
            <a:r>
              <a:rPr lang="zh-CN" altLang="en-US" sz="1990" b="1" dirty="0">
                <a:solidFill>
                  <a:schemeClr val="accent2"/>
                </a:solidFill>
                <a:latin typeface="微软雅黑" panose="020B0503020204020204" pitchFamily="34" charset="-122"/>
                <a:ea typeface="微软雅黑" panose="020B0503020204020204" pitchFamily="34" charset="-122"/>
              </a:rPr>
              <a:t>第三部分</a:t>
            </a:r>
            <a:endParaRPr lang="en-US" altLang="zh-CN" sz="1990" b="1" dirty="0">
              <a:solidFill>
                <a:schemeClr val="accent2"/>
              </a:solidFill>
              <a:latin typeface="微软雅黑" panose="020B0503020204020204" pitchFamily="34" charset="-122"/>
              <a:ea typeface="微软雅黑" panose="020B0503020204020204" pitchFamily="34" charset="-122"/>
            </a:endParaRPr>
          </a:p>
          <a:p>
            <a:r>
              <a:rPr lang="zh-CN" altLang="en-US"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市场分析</a:t>
            </a:r>
            <a:endParaRPr lang="zh-CN" altLang="en-US"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 name="直接连接符 11"/>
          <p:cNvCxnSpPr/>
          <p:nvPr/>
        </p:nvCxnSpPr>
        <p:spPr>
          <a:xfrm flipV="1">
            <a:off x="5767844" y="1843259"/>
            <a:ext cx="0" cy="142015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3" name="TextBox 13"/>
          <p:cNvSpPr txBox="1"/>
          <p:nvPr/>
        </p:nvSpPr>
        <p:spPr>
          <a:xfrm>
            <a:off x="4514230" y="3017282"/>
            <a:ext cx="902452" cy="246188"/>
          </a:xfrm>
          <a:prstGeom prst="rect">
            <a:avLst/>
          </a:prstGeom>
          <a:noFill/>
        </p:spPr>
        <p:txBody>
          <a:bodyPr wrap="square" lIns="0" tIns="0" rIns="0" bIns="0" rtlCol="0">
            <a:spAutoFit/>
          </a:bodyPr>
          <a:lstStyle/>
          <a:p>
            <a:r>
              <a:rPr lang="en-US" altLang="zh-CN" sz="1600" dirty="0">
                <a:solidFill>
                  <a:schemeClr val="tx1">
                    <a:lumMod val="65000"/>
                    <a:lumOff val="35000"/>
                  </a:schemeClr>
                </a:solidFill>
                <a:latin typeface="Arial" panose="020B0604020202020204" pitchFamily="34" charset="0"/>
                <a:ea typeface="+mj-ea"/>
                <a:cs typeface="Arial" panose="020B0604020202020204" pitchFamily="34" charset="0"/>
              </a:rPr>
              <a:t>PART 03</a:t>
            </a:r>
            <a:endParaRPr lang="zh-CN" altLang="en-US" sz="1600" dirty="0">
              <a:solidFill>
                <a:schemeClr val="tx1">
                  <a:lumMod val="65000"/>
                  <a:lumOff val="35000"/>
                </a:schemeClr>
              </a:solidFill>
              <a:latin typeface="Arial" panose="020B0604020202020204" pitchFamily="34" charset="0"/>
              <a:ea typeface="+mj-ea"/>
              <a:cs typeface="Arial" panose="020B0604020202020204" pitchFamily="34" charset="0"/>
            </a:endParaRPr>
          </a:p>
        </p:txBody>
      </p:sp>
      <p:sp>
        <p:nvSpPr>
          <p:cNvPr id="14" name="椭圆 13"/>
          <p:cNvSpPr/>
          <p:nvPr/>
        </p:nvSpPr>
        <p:spPr>
          <a:xfrm>
            <a:off x="4358240" y="1840019"/>
            <a:ext cx="1004086" cy="10040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dirty="0">
              <a:solidFill>
                <a:srgbClr val="080808"/>
              </a:solidFill>
              <a:latin typeface="+mj-ea"/>
              <a:ea typeface="+mj-ea"/>
            </a:endParaRPr>
          </a:p>
        </p:txBody>
      </p:sp>
      <p:sp>
        <p:nvSpPr>
          <p:cNvPr id="15" name="TextBox 24"/>
          <p:cNvSpPr txBox="1"/>
          <p:nvPr/>
        </p:nvSpPr>
        <p:spPr>
          <a:xfrm>
            <a:off x="6080404" y="2926287"/>
            <a:ext cx="1064268" cy="159510"/>
          </a:xfrm>
          <a:prstGeom prst="rect">
            <a:avLst/>
          </a:prstGeom>
          <a:noFill/>
        </p:spPr>
        <p:txBody>
          <a:bodyPr wrap="square" lIns="60443" tIns="30222" rIns="60443" bIns="30222" rtlCol="0">
            <a:spAutoFit/>
          </a:bodyPr>
          <a:lstStyle/>
          <a:p>
            <a:r>
              <a:rPr lang="en-US"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7132616" y="2926287"/>
            <a:ext cx="1111792" cy="159510"/>
          </a:xfrm>
          <a:prstGeom prst="rect">
            <a:avLst/>
          </a:prstGeom>
          <a:noFill/>
        </p:spPr>
        <p:txBody>
          <a:bodyPr wrap="square" lIns="60443" tIns="30222" rIns="60443" bIns="30222" rtlCol="0">
            <a:spAutoFit/>
          </a:bodyPr>
          <a:lstStyle/>
          <a:p>
            <a:r>
              <a:rPr lang="en-US"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4496000" y="1981984"/>
            <a:ext cx="902452" cy="769018"/>
          </a:xfrm>
          <a:prstGeom prst="rect">
            <a:avLst/>
          </a:prstGeom>
          <a:noFill/>
        </p:spPr>
        <p:txBody>
          <a:bodyPr wrap="square" lIns="0" tIns="0" rIns="0" bIns="0" rtlCol="0">
            <a:spAutoFit/>
          </a:bodyPr>
          <a:lstStyle/>
          <a:p>
            <a:r>
              <a:rPr lang="en-US" altLang="zh-CN" sz="5000" b="1" dirty="0">
                <a:solidFill>
                  <a:schemeClr val="bg1"/>
                </a:solidFill>
                <a:latin typeface="Arial" panose="020B0604020202020204" pitchFamily="34" charset="0"/>
                <a:ea typeface="+mj-ea"/>
                <a:cs typeface="Arial" panose="020B0604020202020204" pitchFamily="34" charset="0"/>
              </a:rPr>
              <a:t>03</a:t>
            </a:r>
            <a:endParaRPr lang="zh-CN" altLang="en-US" sz="5000" b="1" dirty="0">
              <a:solidFill>
                <a:schemeClr val="bg1"/>
              </a:solidFill>
              <a:latin typeface="Arial" panose="020B0604020202020204" pitchFamily="34" charset="0"/>
              <a:ea typeface="+mj-ea"/>
              <a:cs typeface="Arial" panose="020B0604020202020204" pitchFamily="34" charset="0"/>
            </a:endParaRPr>
          </a:p>
        </p:txBody>
      </p:sp>
      <p:sp>
        <p:nvSpPr>
          <p:cNvPr id="18" name="TextBox 24"/>
          <p:cNvSpPr txBox="1"/>
          <p:nvPr/>
        </p:nvSpPr>
        <p:spPr>
          <a:xfrm>
            <a:off x="6080404" y="3132224"/>
            <a:ext cx="1064268" cy="159510"/>
          </a:xfrm>
          <a:prstGeom prst="rect">
            <a:avLst/>
          </a:prstGeom>
          <a:noFill/>
        </p:spPr>
        <p:txBody>
          <a:bodyPr wrap="square" lIns="60443" tIns="30222" rIns="60443" bIns="30222" rtlCol="0">
            <a:spAutoFit/>
          </a:bodyPr>
          <a:lstStyle/>
          <a:p>
            <a:r>
              <a:rPr lang="en-US"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7132616" y="3132224"/>
            <a:ext cx="1111792" cy="159510"/>
          </a:xfrm>
          <a:prstGeom prst="rect">
            <a:avLst/>
          </a:prstGeom>
          <a:noFill/>
        </p:spPr>
        <p:txBody>
          <a:bodyPr wrap="square" lIns="60443" tIns="30222" rIns="60443" bIns="30222" rtlCol="0">
            <a:spAutoFit/>
          </a:bodyPr>
          <a:lstStyle/>
          <a:p>
            <a:r>
              <a:rPr lang="en-US"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图片 1" descr="bf061bbb6d90072fd5f95c3f632302a2"/>
          <p:cNvPicPr>
            <a:picLocks noChangeAspect="1"/>
          </p:cNvPicPr>
          <p:nvPr/>
        </p:nvPicPr>
        <p:blipFill>
          <a:blip r:embed="rId1">
            <a:lum bright="-6000"/>
          </a:blip>
          <a:srcRect t="10830" b="13057"/>
          <a:stretch>
            <a:fillRect/>
          </a:stretch>
        </p:blipFill>
        <p:spPr>
          <a:xfrm>
            <a:off x="-74295" y="587375"/>
            <a:ext cx="4227195" cy="4640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anim calcmode="lin" valueType="num">
                                      <p:cBhvr>
                                        <p:cTn id="17" dur="500" fill="hold"/>
                                        <p:tgtEl>
                                          <p:spTgt spid="17"/>
                                        </p:tgtEl>
                                        <p:attrNameLst>
                                          <p:attrName>ppt_x</p:attrName>
                                        </p:attrNameLst>
                                      </p:cBhvr>
                                      <p:tavLst>
                                        <p:tav tm="0">
                                          <p:val>
                                            <p:strVal val="#ppt_x"/>
                                          </p:val>
                                        </p:tav>
                                        <p:tav tm="100000">
                                          <p:val>
                                            <p:strVal val="#ppt_x"/>
                                          </p:val>
                                        </p:tav>
                                      </p:tavLst>
                                    </p:anim>
                                    <p:anim calcmode="lin" valueType="num">
                                      <p:cBhvr>
                                        <p:cTn id="18" dur="500" fill="hold"/>
                                        <p:tgtEl>
                                          <p:spTgt spid="1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ppt_x</p:attrName>
                                        </p:attrNameLst>
                                      </p:cBhvr>
                                      <p:tavLst>
                                        <p:tav tm="0">
                                          <p:val>
                                            <p:strVal val="#ppt_x-#ppt_w*1.125000"/>
                                          </p:val>
                                        </p:tav>
                                        <p:tav tm="100000">
                                          <p:val>
                                            <p:strVal val="#ppt_x"/>
                                          </p:val>
                                        </p:tav>
                                      </p:tavLst>
                                    </p:anim>
                                    <p:animEffect transition="in" filter="wipe(right)">
                                      <p:cBhvr>
                                        <p:cTn id="23" dur="500"/>
                                        <p:tgtEl>
                                          <p:spTgt spid="11"/>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0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ChangeArrowheads="1"/>
          </p:cNvSpPr>
          <p:nvPr/>
        </p:nvSpPr>
        <p:spPr bwMode="auto">
          <a:xfrm>
            <a:off x="756165" y="1423989"/>
            <a:ext cx="2349183" cy="2803526"/>
          </a:xfrm>
          <a:custGeom>
            <a:avLst/>
            <a:gdLst/>
            <a:ahLst/>
            <a:cxnLst>
              <a:cxn ang="0">
                <a:pos x="2932" y="0"/>
              </a:cxn>
              <a:cxn ang="0">
                <a:pos x="5863" y="2932"/>
              </a:cxn>
              <a:cxn ang="0">
                <a:pos x="5450" y="4434"/>
              </a:cxn>
              <a:cxn ang="0">
                <a:pos x="2932" y="6999"/>
              </a:cxn>
              <a:cxn ang="0">
                <a:pos x="414" y="4434"/>
              </a:cxn>
              <a:cxn ang="0">
                <a:pos x="0" y="2932"/>
              </a:cxn>
              <a:cxn ang="0">
                <a:pos x="2932" y="0"/>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w="9525">
            <a:noFill/>
            <a:round/>
          </a:ln>
        </p:spPr>
        <p:txBody>
          <a:bodyPr lIns="68555" tIns="34277" rIns="68555" bIns="34277"/>
          <a:lstStyle/>
          <a:p>
            <a:endParaRPr lang="zh-CN" altLang="en-US" sz="1800">
              <a:latin typeface="微软雅黑" panose="020B0503020204020204" pitchFamily="34" charset="-122"/>
              <a:ea typeface="微软雅黑" panose="020B0503020204020204" pitchFamily="34" charset="-122"/>
            </a:endParaRPr>
          </a:p>
        </p:txBody>
      </p:sp>
      <p:sp>
        <p:nvSpPr>
          <p:cNvPr id="4" name="Freeform 6"/>
          <p:cNvSpPr>
            <a:spLocks noChangeArrowheads="1"/>
          </p:cNvSpPr>
          <p:nvPr/>
        </p:nvSpPr>
        <p:spPr bwMode="auto">
          <a:xfrm>
            <a:off x="2830749" y="2474913"/>
            <a:ext cx="1495224" cy="1782762"/>
          </a:xfrm>
          <a:custGeom>
            <a:avLst/>
            <a:gdLst/>
            <a:ahLst/>
            <a:cxnLst>
              <a:cxn ang="0">
                <a:pos x="2932" y="0"/>
              </a:cxn>
              <a:cxn ang="0">
                <a:pos x="5863" y="2932"/>
              </a:cxn>
              <a:cxn ang="0">
                <a:pos x="5450" y="4434"/>
              </a:cxn>
              <a:cxn ang="0">
                <a:pos x="2932" y="6999"/>
              </a:cxn>
              <a:cxn ang="0">
                <a:pos x="414" y="4434"/>
              </a:cxn>
              <a:cxn ang="0">
                <a:pos x="0" y="2932"/>
              </a:cxn>
              <a:cxn ang="0">
                <a:pos x="2932" y="0"/>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3"/>
          </a:solidFill>
          <a:ln w="9525">
            <a:noFill/>
            <a:round/>
          </a:ln>
        </p:spPr>
        <p:txBody>
          <a:bodyPr lIns="68555" tIns="34277" rIns="68555" bIns="34277"/>
          <a:lstStyle/>
          <a:p>
            <a:endParaRPr lang="zh-CN" altLang="en-US" sz="1800">
              <a:latin typeface="微软雅黑" panose="020B0503020204020204" pitchFamily="34" charset="-122"/>
              <a:ea typeface="微软雅黑" panose="020B0503020204020204" pitchFamily="34" charset="-122"/>
            </a:endParaRPr>
          </a:p>
        </p:txBody>
      </p:sp>
      <p:sp>
        <p:nvSpPr>
          <p:cNvPr id="5" name="椭圆 4"/>
          <p:cNvSpPr>
            <a:spLocks noChangeArrowheads="1"/>
          </p:cNvSpPr>
          <p:nvPr/>
        </p:nvSpPr>
        <p:spPr bwMode="auto">
          <a:xfrm>
            <a:off x="2435514" y="1419226"/>
            <a:ext cx="701580" cy="703263"/>
          </a:xfrm>
          <a:prstGeom prst="ellipse">
            <a:avLst/>
          </a:prstGeom>
          <a:solidFill>
            <a:schemeClr val="accent2"/>
          </a:solidFill>
          <a:ln w="9525">
            <a:solidFill>
              <a:srgbClr val="F8F8F8"/>
            </a:solidFill>
            <a:round/>
          </a:ln>
        </p:spPr>
        <p:txBody>
          <a:bodyPr lIns="68555" tIns="34277" rIns="68555" bIns="34277"/>
          <a:lstStyle/>
          <a:p>
            <a:pPr defTabSz="685165"/>
            <a:endParaRPr lang="zh-CN" altLang="en-US" sz="1300" dirty="0">
              <a:latin typeface="微软雅黑" panose="020B0503020204020204" pitchFamily="34" charset="-122"/>
              <a:ea typeface="微软雅黑" panose="020B0503020204020204" pitchFamily="34" charset="-122"/>
            </a:endParaRPr>
          </a:p>
        </p:txBody>
      </p:sp>
      <p:sp>
        <p:nvSpPr>
          <p:cNvPr id="6" name="椭圆 5"/>
          <p:cNvSpPr>
            <a:spLocks noChangeArrowheads="1"/>
          </p:cNvSpPr>
          <p:nvPr/>
        </p:nvSpPr>
        <p:spPr bwMode="auto">
          <a:xfrm>
            <a:off x="4032323" y="2638426"/>
            <a:ext cx="585709" cy="585788"/>
          </a:xfrm>
          <a:prstGeom prst="ellipse">
            <a:avLst/>
          </a:prstGeom>
          <a:solidFill>
            <a:schemeClr val="accent4"/>
          </a:solidFill>
          <a:ln w="9525">
            <a:solidFill>
              <a:srgbClr val="F8F8F8"/>
            </a:solidFill>
            <a:round/>
          </a:ln>
        </p:spPr>
        <p:txBody>
          <a:bodyPr lIns="68555" tIns="34277" rIns="68555" bIns="34277"/>
          <a:lstStyle/>
          <a:p>
            <a:pPr defTabSz="685165"/>
            <a:endParaRPr lang="zh-CN" altLang="en-US" sz="1300" dirty="0">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2484719" y="1563689"/>
            <a:ext cx="666660" cy="376237"/>
          </a:xfrm>
          <a:prstGeom prst="rect">
            <a:avLst/>
          </a:prstGeom>
          <a:noFill/>
          <a:ln w="9525">
            <a:noFill/>
            <a:miter lim="800000"/>
          </a:ln>
        </p:spPr>
        <p:txBody>
          <a:bodyPr wrap="none" lIns="68555" tIns="34277" rIns="68555" bIns="34277">
            <a:spAutoFit/>
          </a:bodyPr>
          <a:lstStyle/>
          <a:p>
            <a:pPr algn="ctr"/>
            <a:r>
              <a:rPr lang="en-US" altLang="zh-CN" sz="2000" dirty="0">
                <a:solidFill>
                  <a:srgbClr val="F8F8F8"/>
                </a:solidFill>
                <a:latin typeface="微软雅黑" panose="020B0503020204020204" pitchFamily="34" charset="-122"/>
                <a:ea typeface="微软雅黑" panose="020B0503020204020204" pitchFamily="34" charset="-122"/>
              </a:rPr>
              <a:t>75%</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a:spLocks noChangeArrowheads="1"/>
          </p:cNvSpPr>
          <p:nvPr/>
        </p:nvSpPr>
        <p:spPr bwMode="auto">
          <a:xfrm>
            <a:off x="4030738" y="2757489"/>
            <a:ext cx="612692" cy="347662"/>
          </a:xfrm>
          <a:prstGeom prst="rect">
            <a:avLst/>
          </a:prstGeom>
          <a:noFill/>
          <a:ln w="9525">
            <a:noFill/>
            <a:miter lim="800000"/>
          </a:ln>
        </p:spPr>
        <p:txBody>
          <a:bodyPr wrap="none" lIns="68555" tIns="34277" rIns="68555" bIns="34277">
            <a:spAutoFit/>
          </a:bodyPr>
          <a:lstStyle/>
          <a:p>
            <a:r>
              <a:rPr lang="en-US" altLang="zh-CN" sz="1800">
                <a:solidFill>
                  <a:srgbClr val="F8F8F8"/>
                </a:solidFill>
                <a:latin typeface="微软雅黑" panose="020B0503020204020204" pitchFamily="34" charset="-122"/>
                <a:ea typeface="微软雅黑" panose="020B0503020204020204" pitchFamily="34" charset="-122"/>
              </a:rPr>
              <a:t>34%</a:t>
            </a:r>
            <a:endParaRPr lang="zh-CN" altLang="en-US" sz="1800">
              <a:solidFill>
                <a:srgbClr val="F8F8F8"/>
              </a:solidFill>
              <a:latin typeface="微软雅黑" panose="020B0503020204020204" pitchFamily="34" charset="-122"/>
              <a:ea typeface="微软雅黑" panose="020B0503020204020204" pitchFamily="34" charset="-122"/>
            </a:endParaRPr>
          </a:p>
        </p:txBody>
      </p:sp>
      <p:sp>
        <p:nvSpPr>
          <p:cNvPr id="10" name="TextBox 9"/>
          <p:cNvSpPr txBox="1">
            <a:spLocks noChangeArrowheads="1"/>
          </p:cNvSpPr>
          <p:nvPr/>
        </p:nvSpPr>
        <p:spPr bwMode="auto">
          <a:xfrm>
            <a:off x="1678353" y="2101960"/>
            <a:ext cx="497410" cy="284601"/>
          </a:xfrm>
          <a:prstGeom prst="rect">
            <a:avLst/>
          </a:prstGeom>
          <a:noFill/>
          <a:ln w="9525">
            <a:noFill/>
            <a:miter lim="800000"/>
          </a:ln>
        </p:spPr>
        <p:txBody>
          <a:bodyPr wrap="none" lIns="68555" tIns="34277" rIns="68555" bIns="34277">
            <a:spAutoFit/>
          </a:bodyPr>
          <a:lstStyle/>
          <a:p>
            <a:r>
              <a:rPr lang="zh-CN" altLang="en-US" sz="1400" b="1" dirty="0">
                <a:solidFill>
                  <a:srgbClr val="F8F8F8"/>
                </a:solidFill>
                <a:latin typeface="微软雅黑" panose="020B0503020204020204" pitchFamily="34" charset="-122"/>
                <a:ea typeface="微软雅黑" panose="020B0503020204020204" pitchFamily="34" charset="-122"/>
              </a:rPr>
              <a:t>目标</a:t>
            </a:r>
            <a:endParaRPr lang="zh-CN" altLang="en-US" sz="1400" b="1" dirty="0">
              <a:solidFill>
                <a:srgbClr val="F8F8F8"/>
              </a:solidFill>
              <a:latin typeface="微软雅黑" panose="020B0503020204020204" pitchFamily="34" charset="-122"/>
              <a:ea typeface="微软雅黑" panose="020B0503020204020204" pitchFamily="34" charset="-122"/>
            </a:endParaRPr>
          </a:p>
        </p:txBody>
      </p:sp>
      <p:sp>
        <p:nvSpPr>
          <p:cNvPr id="11" name="TextBox 10"/>
          <p:cNvSpPr txBox="1">
            <a:spLocks noChangeArrowheads="1"/>
          </p:cNvSpPr>
          <p:nvPr/>
        </p:nvSpPr>
        <p:spPr bwMode="auto">
          <a:xfrm>
            <a:off x="941879" y="2419350"/>
            <a:ext cx="1957123" cy="623052"/>
          </a:xfrm>
          <a:prstGeom prst="rect">
            <a:avLst/>
          </a:prstGeom>
          <a:noFill/>
          <a:ln w="9525">
            <a:noFill/>
            <a:miter lim="800000"/>
          </a:ln>
        </p:spPr>
        <p:txBody>
          <a:bodyPr lIns="68555" tIns="34277" rIns="68555" bIns="34277">
            <a:spAutoFit/>
          </a:bodyPr>
          <a:lstStyle/>
          <a:p>
            <a:pPr algn="ctr"/>
            <a:r>
              <a:rPr lang="zh-CN" altLang="en-US" sz="800" dirty="0">
                <a:solidFill>
                  <a:srgbClr val="F8F8F8"/>
                </a:solidFill>
                <a:latin typeface="微软雅黑" panose="020B0503020204020204" pitchFamily="34" charset="-122"/>
                <a:ea typeface="微软雅黑" panose="020B0503020204020204" pitchFamily="34" charset="-122"/>
              </a:rPr>
              <a:t>请输入您的文字对目标进行说明请输入您的文字对目标进行说明请输入您的文字对目标进行说明</a:t>
            </a:r>
            <a:endParaRPr lang="zh-CN" altLang="en-US" sz="800" dirty="0">
              <a:solidFill>
                <a:srgbClr val="F8F8F8"/>
              </a:solidFill>
              <a:latin typeface="微软雅黑" panose="020B0503020204020204" pitchFamily="34" charset="-122"/>
              <a:ea typeface="微软雅黑" panose="020B0503020204020204" pitchFamily="34" charset="-122"/>
            </a:endParaRPr>
          </a:p>
          <a:p>
            <a:pPr algn="ctr"/>
            <a:endParaRPr lang="zh-CN" altLang="en-US" sz="1200" dirty="0">
              <a:solidFill>
                <a:srgbClr val="F8F8F8"/>
              </a:solidFill>
              <a:latin typeface="微软雅黑" panose="020B0503020204020204" pitchFamily="34" charset="-122"/>
              <a:ea typeface="微软雅黑" panose="020B0503020204020204" pitchFamily="34" charset="-122"/>
            </a:endParaRPr>
          </a:p>
        </p:txBody>
      </p:sp>
      <p:sp>
        <p:nvSpPr>
          <p:cNvPr id="12" name="TextBox 11"/>
          <p:cNvSpPr txBox="1">
            <a:spLocks noChangeArrowheads="1"/>
          </p:cNvSpPr>
          <p:nvPr/>
        </p:nvSpPr>
        <p:spPr bwMode="auto">
          <a:xfrm>
            <a:off x="3406012" y="2931679"/>
            <a:ext cx="446130" cy="253834"/>
          </a:xfrm>
          <a:prstGeom prst="rect">
            <a:avLst/>
          </a:prstGeom>
          <a:noFill/>
          <a:ln w="9525">
            <a:noFill/>
            <a:miter lim="800000"/>
          </a:ln>
        </p:spPr>
        <p:txBody>
          <a:bodyPr wrap="none" lIns="68555" tIns="34277" rIns="68555" bIns="34277">
            <a:spAutoFit/>
          </a:bodyPr>
          <a:lstStyle/>
          <a:p>
            <a:r>
              <a:rPr lang="zh-CN" altLang="en-US" sz="1200" b="1" dirty="0">
                <a:solidFill>
                  <a:srgbClr val="F8F8F8"/>
                </a:solidFill>
                <a:latin typeface="微软雅黑" panose="020B0503020204020204" pitchFamily="34" charset="-122"/>
                <a:ea typeface="微软雅黑" panose="020B0503020204020204" pitchFamily="34" charset="-122"/>
              </a:rPr>
              <a:t>实际</a:t>
            </a:r>
            <a:endParaRPr lang="zh-CN" altLang="en-US" sz="1200" b="1" dirty="0">
              <a:solidFill>
                <a:srgbClr val="F8F8F8"/>
              </a:solidFill>
              <a:latin typeface="微软雅黑" panose="020B0503020204020204" pitchFamily="34" charset="-122"/>
              <a:ea typeface="微软雅黑" panose="020B0503020204020204" pitchFamily="34" charset="-122"/>
            </a:endParaRPr>
          </a:p>
        </p:txBody>
      </p:sp>
      <p:sp>
        <p:nvSpPr>
          <p:cNvPr id="13" name="TextBox 12"/>
          <p:cNvSpPr txBox="1">
            <a:spLocks noChangeArrowheads="1"/>
          </p:cNvSpPr>
          <p:nvPr/>
        </p:nvSpPr>
        <p:spPr bwMode="auto">
          <a:xfrm>
            <a:off x="2925986" y="3219450"/>
            <a:ext cx="1399986" cy="315370"/>
          </a:xfrm>
          <a:prstGeom prst="rect">
            <a:avLst/>
          </a:prstGeom>
          <a:noFill/>
          <a:ln w="9525">
            <a:noFill/>
            <a:miter lim="800000"/>
          </a:ln>
        </p:spPr>
        <p:txBody>
          <a:bodyPr lIns="68555" tIns="34277" rIns="68555" bIns="34277">
            <a:spAutoFit/>
          </a:bodyPr>
          <a:lstStyle/>
          <a:p>
            <a:pPr algn="ctr"/>
            <a:r>
              <a:rPr lang="zh-CN" altLang="en-US" sz="800" dirty="0">
                <a:solidFill>
                  <a:srgbClr val="F8F8F8"/>
                </a:solidFill>
                <a:latin typeface="微软雅黑" panose="020B0503020204020204" pitchFamily="34" charset="-122"/>
                <a:ea typeface="微软雅黑" panose="020B0503020204020204" pitchFamily="34" charset="-122"/>
              </a:rPr>
              <a:t>请输入您的文字对实际情况进行说明</a:t>
            </a:r>
            <a:endParaRPr lang="zh-CN" altLang="en-US" sz="800" dirty="0">
              <a:solidFill>
                <a:srgbClr val="F8F8F8"/>
              </a:solidFill>
              <a:latin typeface="微软雅黑" panose="020B0503020204020204" pitchFamily="34" charset="-122"/>
              <a:ea typeface="微软雅黑" panose="020B0503020204020204" pitchFamily="34" charset="-122"/>
            </a:endParaRPr>
          </a:p>
        </p:txBody>
      </p:sp>
      <p:sp>
        <p:nvSpPr>
          <p:cNvPr id="14" name="TextBox 13"/>
          <p:cNvSpPr txBox="1">
            <a:spLocks noChangeArrowheads="1"/>
          </p:cNvSpPr>
          <p:nvPr/>
        </p:nvSpPr>
        <p:spPr bwMode="auto">
          <a:xfrm>
            <a:off x="3462488" y="1476375"/>
            <a:ext cx="4298370" cy="438443"/>
          </a:xfrm>
          <a:prstGeom prst="rect">
            <a:avLst/>
          </a:prstGeom>
          <a:noFill/>
          <a:ln w="9525">
            <a:noFill/>
            <a:miter lim="800000"/>
          </a:ln>
        </p:spPr>
        <p:txBody>
          <a:bodyPr lIns="68555" tIns="34277" rIns="68555" bIns="34277">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TextBox 14"/>
          <p:cNvSpPr txBox="1">
            <a:spLocks noChangeArrowheads="1"/>
          </p:cNvSpPr>
          <p:nvPr/>
        </p:nvSpPr>
        <p:spPr bwMode="auto">
          <a:xfrm>
            <a:off x="4787872" y="2947989"/>
            <a:ext cx="3599964" cy="438443"/>
          </a:xfrm>
          <a:prstGeom prst="rect">
            <a:avLst/>
          </a:prstGeom>
          <a:noFill/>
          <a:ln w="9525">
            <a:noFill/>
            <a:miter lim="800000"/>
          </a:ln>
        </p:spPr>
        <p:txBody>
          <a:bodyPr lIns="68555" tIns="34277" rIns="68555" bIns="34277">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2000"/>
                            </p:stCondLst>
                            <p:childTnLst>
                              <p:par>
                                <p:cTn id="51" presetID="52"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Scale>
                                      <p:cBhvr>
                                        <p:cTn id="5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5"/>
                                        </p:tgtEl>
                                        <p:attrNameLst>
                                          <p:attrName>ppt_x</p:attrName>
                                          <p:attrName>ppt_y</p:attrName>
                                        </p:attrNameLst>
                                      </p:cBhvr>
                                      <p:rCtr x="0" y="0"/>
                                    </p:animMotion>
                                    <p:animEffect transition="in" filter="fade">
                                      <p:cBhvr>
                                        <p:cTn id="55" dur="1000"/>
                                        <p:tgtEl>
                                          <p:spTgt spid="5"/>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Scale>
                                      <p:cBhvr>
                                        <p:cTn id="5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9" dur="1000" decel="50000" fill="hold">
                                          <p:stCondLst>
                                            <p:cond delay="0"/>
                                          </p:stCondLst>
                                        </p:cTn>
                                        <p:tgtEl>
                                          <p:spTgt spid="7"/>
                                        </p:tgtEl>
                                        <p:attrNameLst>
                                          <p:attrName>ppt_x</p:attrName>
                                          <p:attrName>ppt_y</p:attrName>
                                        </p:attrNameLst>
                                      </p:cBhvr>
                                      <p:rCtr x="0" y="0"/>
                                    </p:animMotion>
                                    <p:animEffect transition="in" filter="fade">
                                      <p:cBhvr>
                                        <p:cTn id="60" dur="1000"/>
                                        <p:tgtEl>
                                          <p:spTgt spid="7"/>
                                        </p:tgtEl>
                                      </p:cBhvr>
                                    </p:animEffect>
                                  </p:childTnLst>
                                </p:cTn>
                              </p:par>
                            </p:childTnLst>
                          </p:cTn>
                        </p:par>
                        <p:par>
                          <p:cTn id="61" fill="hold">
                            <p:stCondLst>
                              <p:cond delay="3000"/>
                            </p:stCondLst>
                            <p:childTnLst>
                              <p:par>
                                <p:cTn id="62" presetID="2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par>
                          <p:cTn id="65" fill="hold">
                            <p:stCondLst>
                              <p:cond delay="3500"/>
                            </p:stCondLst>
                            <p:childTnLst>
                              <p:par>
                                <p:cTn id="66" presetID="31"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style.rotation</p:attrName>
                                        </p:attrNameLst>
                                      </p:cBhvr>
                                      <p:tavLst>
                                        <p:tav tm="0">
                                          <p:val>
                                            <p:fltVal val="90"/>
                                          </p:val>
                                        </p:tav>
                                        <p:tav tm="100000">
                                          <p:val>
                                            <p:fltVal val="0"/>
                                          </p:val>
                                        </p:tav>
                                      </p:tavLst>
                                    </p:anim>
                                    <p:animEffect transition="in" filter="fade">
                                      <p:cBhvr>
                                        <p:cTn id="71" dur="500"/>
                                        <p:tgtEl>
                                          <p:spTgt spid="12"/>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4000"/>
                            </p:stCondLst>
                            <p:childTnLst>
                              <p:par>
                                <p:cTn id="79" presetID="52"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Scale>
                                      <p:cBhvr>
                                        <p:cTn id="8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2" dur="1000" decel="50000" fill="hold">
                                          <p:stCondLst>
                                            <p:cond delay="0"/>
                                          </p:stCondLst>
                                        </p:cTn>
                                        <p:tgtEl>
                                          <p:spTgt spid="6"/>
                                        </p:tgtEl>
                                        <p:attrNameLst>
                                          <p:attrName>ppt_x</p:attrName>
                                          <p:attrName>ppt_y</p:attrName>
                                        </p:attrNameLst>
                                      </p:cBhvr>
                                      <p:rCtr x="0" y="0"/>
                                    </p:animMotion>
                                    <p:animEffect transition="in" filter="fade">
                                      <p:cBhvr>
                                        <p:cTn id="83" dur="1000"/>
                                        <p:tgtEl>
                                          <p:spTgt spid="6"/>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Scale>
                                      <p:cBhvr>
                                        <p:cTn id="8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7" dur="1000" decel="50000" fill="hold">
                                          <p:stCondLst>
                                            <p:cond delay="0"/>
                                          </p:stCondLst>
                                        </p:cTn>
                                        <p:tgtEl>
                                          <p:spTgt spid="9"/>
                                        </p:tgtEl>
                                        <p:attrNameLst>
                                          <p:attrName>ppt_x</p:attrName>
                                          <p:attrName>ppt_y</p:attrName>
                                        </p:attrNameLst>
                                      </p:cBhvr>
                                      <p:rCtr x="0" y="0"/>
                                    </p:animMotion>
                                    <p:animEffect transition="in" filter="fade">
                                      <p:cBhvr>
                                        <p:cTn id="88" dur="1000"/>
                                        <p:tgtEl>
                                          <p:spTgt spid="9"/>
                                        </p:tgtEl>
                                      </p:cBhvr>
                                    </p:animEffect>
                                  </p:childTnLst>
                                </p:cTn>
                              </p:par>
                            </p:childTnLst>
                          </p:cTn>
                        </p:par>
                        <p:par>
                          <p:cTn id="89" fill="hold">
                            <p:stCondLst>
                              <p:cond delay="5000"/>
                            </p:stCondLst>
                            <p:childTnLst>
                              <p:par>
                                <p:cTn id="90" presetID="22" presetClass="entr" presetSubtype="2"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right)">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bwMode="auto">
          <a:xfrm>
            <a:off x="5764416" y="2012792"/>
            <a:ext cx="2364799" cy="2281085"/>
          </a:xfrm>
          <a:custGeom>
            <a:avLst/>
            <a:gdLst>
              <a:gd name="T0" fmla="*/ 1106 w 1129"/>
              <a:gd name="T1" fmla="*/ 0 h 1089"/>
              <a:gd name="T2" fmla="*/ 885 w 1129"/>
              <a:gd name="T3" fmla="*/ 56 h 1089"/>
              <a:gd name="T4" fmla="*/ 12 w 1129"/>
              <a:gd name="T5" fmla="*/ 289 h 1089"/>
              <a:gd name="T6" fmla="*/ 34 w 1129"/>
              <a:gd name="T7" fmla="*/ 667 h 1089"/>
              <a:gd name="T8" fmla="*/ 56 w 1129"/>
              <a:gd name="T9" fmla="*/ 695 h 1089"/>
              <a:gd name="T10" fmla="*/ 673 w 1129"/>
              <a:gd name="T11" fmla="*/ 756 h 1089"/>
              <a:gd name="T12" fmla="*/ 751 w 1129"/>
              <a:gd name="T13" fmla="*/ 845 h 1089"/>
              <a:gd name="T14" fmla="*/ 723 w 1129"/>
              <a:gd name="T15" fmla="*/ 906 h 1089"/>
              <a:gd name="T16" fmla="*/ 0 w 1129"/>
              <a:gd name="T17" fmla="*/ 923 h 1089"/>
              <a:gd name="T18" fmla="*/ 17 w 1129"/>
              <a:gd name="T19" fmla="*/ 961 h 1089"/>
              <a:gd name="T20" fmla="*/ 67 w 1129"/>
              <a:gd name="T21" fmla="*/ 984 h 1089"/>
              <a:gd name="T22" fmla="*/ 73 w 1129"/>
              <a:gd name="T23" fmla="*/ 1068 h 1089"/>
              <a:gd name="T24" fmla="*/ 162 w 1129"/>
              <a:gd name="T25" fmla="*/ 1068 h 1089"/>
              <a:gd name="T26" fmla="*/ 173 w 1129"/>
              <a:gd name="T27" fmla="*/ 984 h 1089"/>
              <a:gd name="T28" fmla="*/ 562 w 1129"/>
              <a:gd name="T29" fmla="*/ 973 h 1089"/>
              <a:gd name="T30" fmla="*/ 540 w 1129"/>
              <a:gd name="T31" fmla="*/ 1051 h 1089"/>
              <a:gd name="T32" fmla="*/ 623 w 1129"/>
              <a:gd name="T33" fmla="*/ 1083 h 1089"/>
              <a:gd name="T34" fmla="*/ 662 w 1129"/>
              <a:gd name="T35" fmla="*/ 1007 h 1089"/>
              <a:gd name="T36" fmla="*/ 729 w 1129"/>
              <a:gd name="T37" fmla="*/ 961 h 1089"/>
              <a:gd name="T38" fmla="*/ 795 w 1129"/>
              <a:gd name="T39" fmla="*/ 917 h 1089"/>
              <a:gd name="T40" fmla="*/ 807 w 1129"/>
              <a:gd name="T41" fmla="*/ 828 h 1089"/>
              <a:gd name="T42" fmla="*/ 712 w 1129"/>
              <a:gd name="T43" fmla="*/ 717 h 1089"/>
              <a:gd name="T44" fmla="*/ 1117 w 1129"/>
              <a:gd name="T45" fmla="*/ 50 h 1089"/>
              <a:gd name="T46" fmla="*/ 162 w 1129"/>
              <a:gd name="T47" fmla="*/ 1022 h 1089"/>
              <a:gd name="T48" fmla="*/ 118 w 1129"/>
              <a:gd name="T49" fmla="*/ 1068 h 1089"/>
              <a:gd name="T50" fmla="*/ 78 w 1129"/>
              <a:gd name="T51" fmla="*/ 1022 h 1089"/>
              <a:gd name="T52" fmla="*/ 118 w 1129"/>
              <a:gd name="T53" fmla="*/ 978 h 1089"/>
              <a:gd name="T54" fmla="*/ 162 w 1129"/>
              <a:gd name="T55" fmla="*/ 1022 h 1089"/>
              <a:gd name="T56" fmla="*/ 617 w 1129"/>
              <a:gd name="T57" fmla="*/ 1062 h 1089"/>
              <a:gd name="T58" fmla="*/ 562 w 1129"/>
              <a:gd name="T59" fmla="*/ 1039 h 1089"/>
              <a:gd name="T60" fmla="*/ 584 w 1129"/>
              <a:gd name="T61" fmla="*/ 984 h 1089"/>
              <a:gd name="T62" fmla="*/ 640 w 1129"/>
              <a:gd name="T63" fmla="*/ 1007 h 1089"/>
              <a:gd name="T64" fmla="*/ 723 w 1129"/>
              <a:gd name="T65" fmla="*/ 450 h 1089"/>
              <a:gd name="T66" fmla="*/ 668 w 1129"/>
              <a:gd name="T67" fmla="*/ 584 h 1089"/>
              <a:gd name="T68" fmla="*/ 139 w 1129"/>
              <a:gd name="T69" fmla="*/ 450 h 1089"/>
              <a:gd name="T70" fmla="*/ 423 w 1129"/>
              <a:gd name="T71" fmla="*/ 450 h 1089"/>
              <a:gd name="T72" fmla="*/ 423 w 1129"/>
              <a:gd name="T73" fmla="*/ 450 h 1089"/>
              <a:gd name="T74" fmla="*/ 401 w 1129"/>
              <a:gd name="T75" fmla="*/ 434 h 1089"/>
              <a:gd name="T76" fmla="*/ 295 w 1129"/>
              <a:gd name="T77" fmla="*/ 556 h 1089"/>
              <a:gd name="T78" fmla="*/ 162 w 1129"/>
              <a:gd name="T79" fmla="*/ 339 h 1089"/>
              <a:gd name="T80" fmla="*/ 273 w 1129"/>
              <a:gd name="T81" fmla="*/ 450 h 1089"/>
              <a:gd name="T82" fmla="*/ 273 w 1129"/>
              <a:gd name="T83" fmla="*/ 450 h 1089"/>
              <a:gd name="T84" fmla="*/ 162 w 1129"/>
              <a:gd name="T85" fmla="*/ 579 h 1089"/>
              <a:gd name="T86" fmla="*/ 401 w 1129"/>
              <a:gd name="T87" fmla="*/ 667 h 1089"/>
              <a:gd name="T88" fmla="*/ 529 w 1129"/>
              <a:gd name="T89" fmla="*/ 579 h 1089"/>
              <a:gd name="T90" fmla="*/ 423 w 1129"/>
              <a:gd name="T91" fmla="*/ 434 h 1089"/>
              <a:gd name="T92" fmla="*/ 423 w 1129"/>
              <a:gd name="T93" fmla="*/ 434 h 1089"/>
              <a:gd name="T94" fmla="*/ 545 w 1129"/>
              <a:gd name="T95" fmla="*/ 556 h 1089"/>
              <a:gd name="T96" fmla="*/ 651 w 1129"/>
              <a:gd name="T97" fmla="*/ 322 h 1089"/>
              <a:gd name="T98" fmla="*/ 139 w 1129"/>
              <a:gd name="T99" fmla="*/ 339 h 1089"/>
              <a:gd name="T100" fmla="*/ 56 w 1129"/>
              <a:gd name="T101" fmla="*/ 339 h 1089"/>
              <a:gd name="T102" fmla="*/ 84 w 1129"/>
              <a:gd name="T103" fmla="*/ 640 h 1089"/>
              <a:gd name="T104" fmla="*/ 651 w 1129"/>
              <a:gd name="T105" fmla="*/ 579 h 1089"/>
              <a:gd name="T106" fmla="*/ 734 w 1129"/>
              <a:gd name="T107" fmla="*/ 434 h 1089"/>
              <a:gd name="T108" fmla="*/ 734 w 1129"/>
              <a:gd name="T109" fmla="*/ 434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9" h="1089">
                <a:moveTo>
                  <a:pt x="1129" y="23"/>
                </a:moveTo>
                <a:lnTo>
                  <a:pt x="1123" y="12"/>
                </a:lnTo>
                <a:lnTo>
                  <a:pt x="1117" y="6"/>
                </a:lnTo>
                <a:lnTo>
                  <a:pt x="1106" y="0"/>
                </a:lnTo>
                <a:lnTo>
                  <a:pt x="1096" y="0"/>
                </a:lnTo>
                <a:lnTo>
                  <a:pt x="906" y="39"/>
                </a:lnTo>
                <a:lnTo>
                  <a:pt x="895" y="44"/>
                </a:lnTo>
                <a:lnTo>
                  <a:pt x="885" y="56"/>
                </a:lnTo>
                <a:lnTo>
                  <a:pt x="801" y="261"/>
                </a:lnTo>
                <a:lnTo>
                  <a:pt x="795" y="261"/>
                </a:lnTo>
                <a:lnTo>
                  <a:pt x="23" y="289"/>
                </a:lnTo>
                <a:lnTo>
                  <a:pt x="12" y="289"/>
                </a:lnTo>
                <a:lnTo>
                  <a:pt x="6" y="295"/>
                </a:lnTo>
                <a:lnTo>
                  <a:pt x="0" y="305"/>
                </a:lnTo>
                <a:lnTo>
                  <a:pt x="0" y="317"/>
                </a:lnTo>
                <a:lnTo>
                  <a:pt x="34" y="667"/>
                </a:lnTo>
                <a:lnTo>
                  <a:pt x="34" y="678"/>
                </a:lnTo>
                <a:lnTo>
                  <a:pt x="40" y="684"/>
                </a:lnTo>
                <a:lnTo>
                  <a:pt x="46" y="689"/>
                </a:lnTo>
                <a:lnTo>
                  <a:pt x="56" y="695"/>
                </a:lnTo>
                <a:lnTo>
                  <a:pt x="640" y="745"/>
                </a:lnTo>
                <a:lnTo>
                  <a:pt x="645" y="745"/>
                </a:lnTo>
                <a:lnTo>
                  <a:pt x="651" y="745"/>
                </a:lnTo>
                <a:lnTo>
                  <a:pt x="673" y="756"/>
                </a:lnTo>
                <a:lnTo>
                  <a:pt x="701" y="778"/>
                </a:lnTo>
                <a:lnTo>
                  <a:pt x="734" y="806"/>
                </a:lnTo>
                <a:lnTo>
                  <a:pt x="746" y="822"/>
                </a:lnTo>
                <a:lnTo>
                  <a:pt x="751" y="845"/>
                </a:lnTo>
                <a:lnTo>
                  <a:pt x="756" y="872"/>
                </a:lnTo>
                <a:lnTo>
                  <a:pt x="746" y="889"/>
                </a:lnTo>
                <a:lnTo>
                  <a:pt x="734" y="900"/>
                </a:lnTo>
                <a:lnTo>
                  <a:pt x="723" y="906"/>
                </a:lnTo>
                <a:lnTo>
                  <a:pt x="23" y="906"/>
                </a:lnTo>
                <a:lnTo>
                  <a:pt x="17" y="912"/>
                </a:lnTo>
                <a:lnTo>
                  <a:pt x="6" y="917"/>
                </a:lnTo>
                <a:lnTo>
                  <a:pt x="0" y="923"/>
                </a:lnTo>
                <a:lnTo>
                  <a:pt x="0" y="934"/>
                </a:lnTo>
                <a:lnTo>
                  <a:pt x="0" y="944"/>
                </a:lnTo>
                <a:lnTo>
                  <a:pt x="6" y="956"/>
                </a:lnTo>
                <a:lnTo>
                  <a:pt x="17" y="961"/>
                </a:lnTo>
                <a:lnTo>
                  <a:pt x="23" y="961"/>
                </a:lnTo>
                <a:lnTo>
                  <a:pt x="101" y="961"/>
                </a:lnTo>
                <a:lnTo>
                  <a:pt x="84" y="973"/>
                </a:lnTo>
                <a:lnTo>
                  <a:pt x="67" y="984"/>
                </a:lnTo>
                <a:lnTo>
                  <a:pt x="61" y="1007"/>
                </a:lnTo>
                <a:lnTo>
                  <a:pt x="56" y="1022"/>
                </a:lnTo>
                <a:lnTo>
                  <a:pt x="61" y="1051"/>
                </a:lnTo>
                <a:lnTo>
                  <a:pt x="73" y="1068"/>
                </a:lnTo>
                <a:lnTo>
                  <a:pt x="95" y="1083"/>
                </a:lnTo>
                <a:lnTo>
                  <a:pt x="118" y="1089"/>
                </a:lnTo>
                <a:lnTo>
                  <a:pt x="145" y="1083"/>
                </a:lnTo>
                <a:lnTo>
                  <a:pt x="162" y="1068"/>
                </a:lnTo>
                <a:lnTo>
                  <a:pt x="179" y="1051"/>
                </a:lnTo>
                <a:lnTo>
                  <a:pt x="185" y="1022"/>
                </a:lnTo>
                <a:lnTo>
                  <a:pt x="179" y="1007"/>
                </a:lnTo>
                <a:lnTo>
                  <a:pt x="173" y="984"/>
                </a:lnTo>
                <a:lnTo>
                  <a:pt x="156" y="973"/>
                </a:lnTo>
                <a:lnTo>
                  <a:pt x="139" y="961"/>
                </a:lnTo>
                <a:lnTo>
                  <a:pt x="579" y="961"/>
                </a:lnTo>
                <a:lnTo>
                  <a:pt x="562" y="973"/>
                </a:lnTo>
                <a:lnTo>
                  <a:pt x="550" y="984"/>
                </a:lnTo>
                <a:lnTo>
                  <a:pt x="540" y="1007"/>
                </a:lnTo>
                <a:lnTo>
                  <a:pt x="535" y="1022"/>
                </a:lnTo>
                <a:lnTo>
                  <a:pt x="540" y="1051"/>
                </a:lnTo>
                <a:lnTo>
                  <a:pt x="556" y="1068"/>
                </a:lnTo>
                <a:lnTo>
                  <a:pt x="573" y="1083"/>
                </a:lnTo>
                <a:lnTo>
                  <a:pt x="601" y="1089"/>
                </a:lnTo>
                <a:lnTo>
                  <a:pt x="623" y="1083"/>
                </a:lnTo>
                <a:lnTo>
                  <a:pt x="645" y="1068"/>
                </a:lnTo>
                <a:lnTo>
                  <a:pt x="657" y="1051"/>
                </a:lnTo>
                <a:lnTo>
                  <a:pt x="662" y="1022"/>
                </a:lnTo>
                <a:lnTo>
                  <a:pt x="662" y="1007"/>
                </a:lnTo>
                <a:lnTo>
                  <a:pt x="651" y="984"/>
                </a:lnTo>
                <a:lnTo>
                  <a:pt x="640" y="973"/>
                </a:lnTo>
                <a:lnTo>
                  <a:pt x="617" y="961"/>
                </a:lnTo>
                <a:lnTo>
                  <a:pt x="729" y="961"/>
                </a:lnTo>
                <a:lnTo>
                  <a:pt x="734" y="961"/>
                </a:lnTo>
                <a:lnTo>
                  <a:pt x="767" y="944"/>
                </a:lnTo>
                <a:lnTo>
                  <a:pt x="784" y="934"/>
                </a:lnTo>
                <a:lnTo>
                  <a:pt x="795" y="917"/>
                </a:lnTo>
                <a:lnTo>
                  <a:pt x="807" y="900"/>
                </a:lnTo>
                <a:lnTo>
                  <a:pt x="812" y="878"/>
                </a:lnTo>
                <a:lnTo>
                  <a:pt x="812" y="856"/>
                </a:lnTo>
                <a:lnTo>
                  <a:pt x="807" y="828"/>
                </a:lnTo>
                <a:lnTo>
                  <a:pt x="795" y="800"/>
                </a:lnTo>
                <a:lnTo>
                  <a:pt x="779" y="778"/>
                </a:lnTo>
                <a:lnTo>
                  <a:pt x="746" y="745"/>
                </a:lnTo>
                <a:lnTo>
                  <a:pt x="712" y="717"/>
                </a:lnTo>
                <a:lnTo>
                  <a:pt x="684" y="695"/>
                </a:lnTo>
                <a:lnTo>
                  <a:pt x="934" y="94"/>
                </a:lnTo>
                <a:lnTo>
                  <a:pt x="1106" y="56"/>
                </a:lnTo>
                <a:lnTo>
                  <a:pt x="1117" y="50"/>
                </a:lnTo>
                <a:lnTo>
                  <a:pt x="1123" y="44"/>
                </a:lnTo>
                <a:lnTo>
                  <a:pt x="1129" y="33"/>
                </a:lnTo>
                <a:lnTo>
                  <a:pt x="1129" y="23"/>
                </a:lnTo>
                <a:close/>
                <a:moveTo>
                  <a:pt x="162" y="1022"/>
                </a:moveTo>
                <a:lnTo>
                  <a:pt x="156" y="1039"/>
                </a:lnTo>
                <a:lnTo>
                  <a:pt x="151" y="1056"/>
                </a:lnTo>
                <a:lnTo>
                  <a:pt x="134" y="1062"/>
                </a:lnTo>
                <a:lnTo>
                  <a:pt x="118" y="1068"/>
                </a:lnTo>
                <a:lnTo>
                  <a:pt x="101" y="1062"/>
                </a:lnTo>
                <a:lnTo>
                  <a:pt x="90" y="1056"/>
                </a:lnTo>
                <a:lnTo>
                  <a:pt x="78" y="1039"/>
                </a:lnTo>
                <a:lnTo>
                  <a:pt x="78" y="1022"/>
                </a:lnTo>
                <a:lnTo>
                  <a:pt x="78" y="1007"/>
                </a:lnTo>
                <a:lnTo>
                  <a:pt x="90" y="995"/>
                </a:lnTo>
                <a:lnTo>
                  <a:pt x="101" y="984"/>
                </a:lnTo>
                <a:lnTo>
                  <a:pt x="118" y="978"/>
                </a:lnTo>
                <a:lnTo>
                  <a:pt x="134" y="984"/>
                </a:lnTo>
                <a:lnTo>
                  <a:pt x="151" y="995"/>
                </a:lnTo>
                <a:lnTo>
                  <a:pt x="156" y="1007"/>
                </a:lnTo>
                <a:lnTo>
                  <a:pt x="162" y="1022"/>
                </a:lnTo>
                <a:close/>
                <a:moveTo>
                  <a:pt x="645" y="1022"/>
                </a:moveTo>
                <a:lnTo>
                  <a:pt x="640" y="1039"/>
                </a:lnTo>
                <a:lnTo>
                  <a:pt x="628" y="1056"/>
                </a:lnTo>
                <a:lnTo>
                  <a:pt x="617" y="1062"/>
                </a:lnTo>
                <a:lnTo>
                  <a:pt x="601" y="1068"/>
                </a:lnTo>
                <a:lnTo>
                  <a:pt x="584" y="1062"/>
                </a:lnTo>
                <a:lnTo>
                  <a:pt x="567" y="1056"/>
                </a:lnTo>
                <a:lnTo>
                  <a:pt x="562" y="1039"/>
                </a:lnTo>
                <a:lnTo>
                  <a:pt x="556" y="1022"/>
                </a:lnTo>
                <a:lnTo>
                  <a:pt x="562" y="1007"/>
                </a:lnTo>
                <a:lnTo>
                  <a:pt x="567" y="995"/>
                </a:lnTo>
                <a:lnTo>
                  <a:pt x="584" y="984"/>
                </a:lnTo>
                <a:lnTo>
                  <a:pt x="601" y="978"/>
                </a:lnTo>
                <a:lnTo>
                  <a:pt x="617" y="984"/>
                </a:lnTo>
                <a:lnTo>
                  <a:pt x="628" y="995"/>
                </a:lnTo>
                <a:lnTo>
                  <a:pt x="640" y="1007"/>
                </a:lnTo>
                <a:lnTo>
                  <a:pt x="645" y="1022"/>
                </a:lnTo>
                <a:close/>
                <a:moveTo>
                  <a:pt x="668" y="556"/>
                </a:moveTo>
                <a:lnTo>
                  <a:pt x="668" y="450"/>
                </a:lnTo>
                <a:lnTo>
                  <a:pt x="723" y="450"/>
                </a:lnTo>
                <a:lnTo>
                  <a:pt x="684" y="556"/>
                </a:lnTo>
                <a:lnTo>
                  <a:pt x="668" y="556"/>
                </a:lnTo>
                <a:close/>
                <a:moveTo>
                  <a:pt x="673" y="579"/>
                </a:moveTo>
                <a:lnTo>
                  <a:pt x="668" y="584"/>
                </a:lnTo>
                <a:lnTo>
                  <a:pt x="668" y="579"/>
                </a:lnTo>
                <a:lnTo>
                  <a:pt x="673" y="579"/>
                </a:lnTo>
                <a:close/>
                <a:moveTo>
                  <a:pt x="67" y="450"/>
                </a:moveTo>
                <a:lnTo>
                  <a:pt x="139" y="450"/>
                </a:lnTo>
                <a:lnTo>
                  <a:pt x="139" y="556"/>
                </a:lnTo>
                <a:lnTo>
                  <a:pt x="78" y="556"/>
                </a:lnTo>
                <a:lnTo>
                  <a:pt x="67" y="450"/>
                </a:lnTo>
                <a:close/>
                <a:moveTo>
                  <a:pt x="423" y="450"/>
                </a:moveTo>
                <a:lnTo>
                  <a:pt x="529" y="450"/>
                </a:lnTo>
                <a:lnTo>
                  <a:pt x="529" y="556"/>
                </a:lnTo>
                <a:lnTo>
                  <a:pt x="423" y="556"/>
                </a:lnTo>
                <a:lnTo>
                  <a:pt x="423" y="450"/>
                </a:lnTo>
                <a:close/>
                <a:moveTo>
                  <a:pt x="295" y="434"/>
                </a:moveTo>
                <a:lnTo>
                  <a:pt x="295" y="333"/>
                </a:lnTo>
                <a:lnTo>
                  <a:pt x="401" y="328"/>
                </a:lnTo>
                <a:lnTo>
                  <a:pt x="401" y="434"/>
                </a:lnTo>
                <a:lnTo>
                  <a:pt x="295" y="434"/>
                </a:lnTo>
                <a:close/>
                <a:moveTo>
                  <a:pt x="401" y="450"/>
                </a:moveTo>
                <a:lnTo>
                  <a:pt x="401" y="556"/>
                </a:lnTo>
                <a:lnTo>
                  <a:pt x="295" y="556"/>
                </a:lnTo>
                <a:lnTo>
                  <a:pt x="295" y="450"/>
                </a:lnTo>
                <a:lnTo>
                  <a:pt x="401" y="450"/>
                </a:lnTo>
                <a:close/>
                <a:moveTo>
                  <a:pt x="162" y="434"/>
                </a:moveTo>
                <a:lnTo>
                  <a:pt x="162" y="339"/>
                </a:lnTo>
                <a:lnTo>
                  <a:pt x="273" y="333"/>
                </a:lnTo>
                <a:lnTo>
                  <a:pt x="273" y="434"/>
                </a:lnTo>
                <a:lnTo>
                  <a:pt x="162" y="434"/>
                </a:lnTo>
                <a:close/>
                <a:moveTo>
                  <a:pt x="273" y="450"/>
                </a:moveTo>
                <a:lnTo>
                  <a:pt x="273" y="556"/>
                </a:lnTo>
                <a:lnTo>
                  <a:pt x="162" y="556"/>
                </a:lnTo>
                <a:lnTo>
                  <a:pt x="162" y="450"/>
                </a:lnTo>
                <a:lnTo>
                  <a:pt x="273" y="450"/>
                </a:lnTo>
                <a:close/>
                <a:moveTo>
                  <a:pt x="273" y="579"/>
                </a:moveTo>
                <a:lnTo>
                  <a:pt x="273" y="655"/>
                </a:lnTo>
                <a:lnTo>
                  <a:pt x="162" y="645"/>
                </a:lnTo>
                <a:lnTo>
                  <a:pt x="162" y="579"/>
                </a:lnTo>
                <a:lnTo>
                  <a:pt x="273" y="579"/>
                </a:lnTo>
                <a:close/>
                <a:moveTo>
                  <a:pt x="295" y="579"/>
                </a:moveTo>
                <a:lnTo>
                  <a:pt x="401" y="579"/>
                </a:lnTo>
                <a:lnTo>
                  <a:pt x="401" y="667"/>
                </a:lnTo>
                <a:lnTo>
                  <a:pt x="295" y="655"/>
                </a:lnTo>
                <a:lnTo>
                  <a:pt x="295" y="579"/>
                </a:lnTo>
                <a:close/>
                <a:moveTo>
                  <a:pt x="423" y="579"/>
                </a:moveTo>
                <a:lnTo>
                  <a:pt x="529" y="579"/>
                </a:lnTo>
                <a:lnTo>
                  <a:pt x="529" y="678"/>
                </a:lnTo>
                <a:lnTo>
                  <a:pt x="423" y="667"/>
                </a:lnTo>
                <a:lnTo>
                  <a:pt x="423" y="579"/>
                </a:lnTo>
                <a:close/>
                <a:moveTo>
                  <a:pt x="423" y="434"/>
                </a:moveTo>
                <a:lnTo>
                  <a:pt x="423" y="328"/>
                </a:lnTo>
                <a:lnTo>
                  <a:pt x="529" y="322"/>
                </a:lnTo>
                <a:lnTo>
                  <a:pt x="529" y="434"/>
                </a:lnTo>
                <a:lnTo>
                  <a:pt x="423" y="434"/>
                </a:lnTo>
                <a:close/>
                <a:moveTo>
                  <a:pt x="545" y="450"/>
                </a:moveTo>
                <a:lnTo>
                  <a:pt x="651" y="450"/>
                </a:lnTo>
                <a:lnTo>
                  <a:pt x="651" y="556"/>
                </a:lnTo>
                <a:lnTo>
                  <a:pt x="545" y="556"/>
                </a:lnTo>
                <a:lnTo>
                  <a:pt x="545" y="450"/>
                </a:lnTo>
                <a:close/>
                <a:moveTo>
                  <a:pt x="545" y="434"/>
                </a:moveTo>
                <a:lnTo>
                  <a:pt x="545" y="322"/>
                </a:lnTo>
                <a:lnTo>
                  <a:pt x="651" y="322"/>
                </a:lnTo>
                <a:lnTo>
                  <a:pt x="651" y="434"/>
                </a:lnTo>
                <a:lnTo>
                  <a:pt x="545" y="434"/>
                </a:lnTo>
                <a:close/>
                <a:moveTo>
                  <a:pt x="56" y="339"/>
                </a:moveTo>
                <a:lnTo>
                  <a:pt x="139" y="339"/>
                </a:lnTo>
                <a:lnTo>
                  <a:pt x="139" y="434"/>
                </a:lnTo>
                <a:lnTo>
                  <a:pt x="67" y="434"/>
                </a:lnTo>
                <a:lnTo>
                  <a:pt x="67" y="450"/>
                </a:lnTo>
                <a:lnTo>
                  <a:pt x="56" y="339"/>
                </a:lnTo>
                <a:close/>
                <a:moveTo>
                  <a:pt x="78" y="579"/>
                </a:moveTo>
                <a:lnTo>
                  <a:pt x="139" y="579"/>
                </a:lnTo>
                <a:lnTo>
                  <a:pt x="139" y="645"/>
                </a:lnTo>
                <a:lnTo>
                  <a:pt x="84" y="640"/>
                </a:lnTo>
                <a:lnTo>
                  <a:pt x="78" y="579"/>
                </a:lnTo>
                <a:close/>
                <a:moveTo>
                  <a:pt x="545" y="678"/>
                </a:moveTo>
                <a:lnTo>
                  <a:pt x="545" y="579"/>
                </a:lnTo>
                <a:lnTo>
                  <a:pt x="651" y="579"/>
                </a:lnTo>
                <a:lnTo>
                  <a:pt x="651" y="634"/>
                </a:lnTo>
                <a:lnTo>
                  <a:pt x="628" y="689"/>
                </a:lnTo>
                <a:lnTo>
                  <a:pt x="545" y="678"/>
                </a:lnTo>
                <a:close/>
                <a:moveTo>
                  <a:pt x="734" y="434"/>
                </a:moveTo>
                <a:lnTo>
                  <a:pt x="668" y="434"/>
                </a:lnTo>
                <a:lnTo>
                  <a:pt x="668" y="322"/>
                </a:lnTo>
                <a:lnTo>
                  <a:pt x="779" y="317"/>
                </a:lnTo>
                <a:lnTo>
                  <a:pt x="734" y="434"/>
                </a:lnTo>
                <a:close/>
              </a:path>
            </a:pathLst>
          </a:cu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6" name="组合 5"/>
          <p:cNvGrpSpPr/>
          <p:nvPr/>
        </p:nvGrpSpPr>
        <p:grpSpPr>
          <a:xfrm>
            <a:off x="5764416" y="1295326"/>
            <a:ext cx="1958383" cy="936167"/>
            <a:chOff x="1317257" y="1360556"/>
            <a:chExt cx="3761195" cy="1248223"/>
          </a:xfrm>
        </p:grpSpPr>
        <p:sp>
          <p:nvSpPr>
            <p:cNvPr id="11" name="文本框 382"/>
            <p:cNvSpPr txBox="1"/>
            <p:nvPr/>
          </p:nvSpPr>
          <p:spPr>
            <a:xfrm>
              <a:off x="1317257" y="1811459"/>
              <a:ext cx="3761195" cy="797320"/>
            </a:xfrm>
            <a:prstGeom prst="rect">
              <a:avLst/>
            </a:prstGeom>
            <a:noFill/>
          </p:spPr>
          <p:txBody>
            <a:bodyPr wrap="square" lIns="0" tIns="0" rIns="0" bIns="0">
              <a:noAutofit/>
            </a:bodyPr>
            <a:lstStyle/>
            <a:p>
              <a:pP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1317257" y="1360556"/>
              <a:ext cx="3761195" cy="307777"/>
            </a:xfrm>
            <a:prstGeom prst="rect">
              <a:avLst/>
            </a:prstGeom>
          </p:spPr>
          <p:txBody>
            <a:bodyPr wrap="square" lIns="0" tIns="0" rIns="0" bIns="0">
              <a:no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763688" y="1626645"/>
            <a:ext cx="1620989" cy="2629233"/>
            <a:chOff x="5323800" y="1626645"/>
            <a:chExt cx="1620989" cy="2629233"/>
          </a:xfrm>
        </p:grpSpPr>
        <p:sp>
          <p:nvSpPr>
            <p:cNvPr id="17" name="矩形 16"/>
            <p:cNvSpPr/>
            <p:nvPr/>
          </p:nvSpPr>
          <p:spPr>
            <a:xfrm>
              <a:off x="5363972" y="2000712"/>
              <a:ext cx="1546534" cy="9540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8" name="矩形 17"/>
            <p:cNvSpPr/>
            <p:nvPr/>
          </p:nvSpPr>
          <p:spPr>
            <a:xfrm>
              <a:off x="5323800" y="3184498"/>
              <a:ext cx="1620989" cy="387798"/>
            </a:xfrm>
            <a:prstGeom prst="rect">
              <a:avLst/>
            </a:prstGeom>
          </p:spPr>
          <p:txBody>
            <a:bodyPr wrap="square" anchor="ctr">
              <a:spAutoFit/>
            </a:bodyPr>
            <a:lstStyle/>
            <a:p>
              <a:pPr>
                <a:lnSpc>
                  <a:spcPct val="120000"/>
                </a:lnSpc>
                <a:buClr>
                  <a:srgbClr val="E24848"/>
                </a:buClr>
                <a:defRPr/>
              </a:pPr>
              <a:r>
                <a:rPr lang="zh-CN" altLang="en-US" sz="800" noProof="1">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endParaRPr lang="zh-CN" altLang="en-US" sz="800" noProof="1">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5363972" y="1626645"/>
              <a:ext cx="1537732" cy="305853"/>
            </a:xfrm>
            <a:prstGeom prst="rect">
              <a:avLst/>
            </a:prstGeom>
          </p:spPr>
          <p:txBody>
            <a:bodyPr vert="horz" lIns="91440" tIns="45720" rIns="91440" bIns="45720" anchor="ctr">
              <a:noAutofit/>
            </a:bodyPr>
            <a:lstStyle/>
            <a:p>
              <a:pPr algn="ctr">
                <a:spcBef>
                  <a:spcPct val="0"/>
                </a:spcBef>
              </a:pPr>
              <a:r>
                <a:rPr lang="zh-CN" altLang="en-US" sz="1200" b="1" spc="-151" noProof="1">
                  <a:solidFill>
                    <a:schemeClr val="bg1">
                      <a:lumMod val="50000"/>
                    </a:schemeClr>
                  </a:solidFill>
                  <a:latin typeface="微软雅黑" panose="020B0503020204020204" pitchFamily="34" charset="-122"/>
                  <a:ea typeface="微软雅黑" panose="020B0503020204020204" pitchFamily="34" charset="-122"/>
                </a:rPr>
                <a:t>关键词</a:t>
              </a:r>
              <a:endParaRPr lang="zh-CN" altLang="en-US" sz="1200" b="1" spc="-151" noProof="1">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5404136" y="2598597"/>
              <a:ext cx="1497568" cy="27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1600" b="1" noProof="1">
                  <a:solidFill>
                    <a:schemeClr val="bg1"/>
                  </a:solidFill>
                </a:rPr>
                <a:t>标题文本预设</a:t>
              </a:r>
              <a:endParaRPr lang="zh-CN" altLang="en-US" sz="1600" b="1" noProof="1">
                <a:solidFill>
                  <a:schemeClr val="bg1"/>
                </a:solidFill>
              </a:endParaRPr>
            </a:p>
          </p:txBody>
        </p:sp>
        <p:sp>
          <p:nvSpPr>
            <p:cNvPr id="26" name="矩形 25"/>
            <p:cNvSpPr/>
            <p:nvPr/>
          </p:nvSpPr>
          <p:spPr>
            <a:xfrm>
              <a:off x="5323800" y="3868080"/>
              <a:ext cx="1620989" cy="387798"/>
            </a:xfrm>
            <a:prstGeom prst="rect">
              <a:avLst/>
            </a:prstGeom>
          </p:spPr>
          <p:txBody>
            <a:bodyPr wrap="square" anchor="ctr">
              <a:spAutoFit/>
            </a:bodyPr>
            <a:lstStyle/>
            <a:p>
              <a:pPr>
                <a:lnSpc>
                  <a:spcPct val="120000"/>
                </a:lnSpc>
                <a:buClr>
                  <a:srgbClr val="E24848"/>
                </a:buClr>
                <a:defRPr/>
              </a:pPr>
              <a:r>
                <a:rPr lang="zh-CN" altLang="en-US" sz="800" noProof="1">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endParaRPr lang="zh-CN" altLang="en-US" sz="800" noProof="1">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任意多边形: 形状 7"/>
            <p:cNvSpPr/>
            <p:nvPr/>
          </p:nvSpPr>
          <p:spPr>
            <a:xfrm>
              <a:off x="5959280" y="2165259"/>
              <a:ext cx="342900" cy="325171"/>
            </a:xfrm>
            <a:custGeom>
              <a:avLst/>
              <a:gdLst>
                <a:gd name="connsiteX0" fmla="*/ 17139 w 331464"/>
                <a:gd name="connsiteY0" fmla="*/ 274638 h 314326"/>
                <a:gd name="connsiteX1" fmla="*/ 312414 w 331464"/>
                <a:gd name="connsiteY1" fmla="*/ 274638 h 314326"/>
                <a:gd name="connsiteX2" fmla="*/ 312414 w 331464"/>
                <a:gd name="connsiteY2" fmla="*/ 302420 h 314326"/>
                <a:gd name="connsiteX3" fmla="*/ 300758 w 331464"/>
                <a:gd name="connsiteY3" fmla="*/ 314326 h 314326"/>
                <a:gd name="connsiteX4" fmla="*/ 28795 w 331464"/>
                <a:gd name="connsiteY4" fmla="*/ 314326 h 314326"/>
                <a:gd name="connsiteX5" fmla="*/ 17139 w 331464"/>
                <a:gd name="connsiteY5" fmla="*/ 302420 h 314326"/>
                <a:gd name="connsiteX6" fmla="*/ 220339 w 331464"/>
                <a:gd name="connsiteY6" fmla="*/ 168275 h 314326"/>
                <a:gd name="connsiteX7" fmla="*/ 312414 w 331464"/>
                <a:gd name="connsiteY7" fmla="*/ 168275 h 314326"/>
                <a:gd name="connsiteX8" fmla="*/ 312414 w 331464"/>
                <a:gd name="connsiteY8" fmla="*/ 258763 h 314326"/>
                <a:gd name="connsiteX9" fmla="*/ 220339 w 331464"/>
                <a:gd name="connsiteY9" fmla="*/ 258763 h 314326"/>
                <a:gd name="connsiteX10" fmla="*/ 128264 w 331464"/>
                <a:gd name="connsiteY10" fmla="*/ 168275 h 314326"/>
                <a:gd name="connsiteX11" fmla="*/ 201289 w 331464"/>
                <a:gd name="connsiteY11" fmla="*/ 168275 h 314326"/>
                <a:gd name="connsiteX12" fmla="*/ 201289 w 331464"/>
                <a:gd name="connsiteY12" fmla="*/ 258763 h 314326"/>
                <a:gd name="connsiteX13" fmla="*/ 128264 w 331464"/>
                <a:gd name="connsiteY13" fmla="*/ 258763 h 314326"/>
                <a:gd name="connsiteX14" fmla="*/ 17139 w 331464"/>
                <a:gd name="connsiteY14" fmla="*/ 168275 h 314326"/>
                <a:gd name="connsiteX15" fmla="*/ 110802 w 331464"/>
                <a:gd name="connsiteY15" fmla="*/ 168275 h 314326"/>
                <a:gd name="connsiteX16" fmla="*/ 110802 w 331464"/>
                <a:gd name="connsiteY16" fmla="*/ 258763 h 314326"/>
                <a:gd name="connsiteX17" fmla="*/ 17139 w 331464"/>
                <a:gd name="connsiteY17" fmla="*/ 258763 h 314326"/>
                <a:gd name="connsiteX18" fmla="*/ 28189 w 331464"/>
                <a:gd name="connsiteY18" fmla="*/ 93663 h 314326"/>
                <a:gd name="connsiteX19" fmla="*/ 302951 w 331464"/>
                <a:gd name="connsiteY19" fmla="*/ 93663 h 314326"/>
                <a:gd name="connsiteX20" fmla="*/ 328872 w 331464"/>
                <a:gd name="connsiteY20" fmla="*/ 132428 h 314326"/>
                <a:gd name="connsiteX21" fmla="*/ 331464 w 331464"/>
                <a:gd name="connsiteY21" fmla="*/ 138888 h 314326"/>
                <a:gd name="connsiteX22" fmla="*/ 322392 w 331464"/>
                <a:gd name="connsiteY22" fmla="*/ 149226 h 314326"/>
                <a:gd name="connsiteX23" fmla="*/ 7452 w 331464"/>
                <a:gd name="connsiteY23" fmla="*/ 149226 h 314326"/>
                <a:gd name="connsiteX24" fmla="*/ 972 w 331464"/>
                <a:gd name="connsiteY24" fmla="*/ 144057 h 314326"/>
                <a:gd name="connsiteX25" fmla="*/ 972 w 331464"/>
                <a:gd name="connsiteY25" fmla="*/ 132428 h 314326"/>
                <a:gd name="connsiteX26" fmla="*/ 28189 w 331464"/>
                <a:gd name="connsiteY26" fmla="*/ 93663 h 314326"/>
                <a:gd name="connsiteX27" fmla="*/ 47833 w 331464"/>
                <a:gd name="connsiteY27" fmla="*/ 0 h 314326"/>
                <a:gd name="connsiteX28" fmla="*/ 283308 w 331464"/>
                <a:gd name="connsiteY28" fmla="*/ 0 h 314326"/>
                <a:gd name="connsiteX29" fmla="*/ 294952 w 331464"/>
                <a:gd name="connsiteY29" fmla="*/ 11824 h 314326"/>
                <a:gd name="connsiteX30" fmla="*/ 294952 w 331464"/>
                <a:gd name="connsiteY30" fmla="*/ 76200 h 314326"/>
                <a:gd name="connsiteX31" fmla="*/ 36189 w 331464"/>
                <a:gd name="connsiteY31" fmla="*/ 76200 h 314326"/>
                <a:gd name="connsiteX32" fmla="*/ 36189 w 331464"/>
                <a:gd name="connsiteY32" fmla="*/ 11824 h 314326"/>
                <a:gd name="connsiteX33" fmla="*/ 47833 w 331464"/>
                <a:gd name="connsiteY33" fmla="*/ 0 h 31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464" h="314326">
                  <a:moveTo>
                    <a:pt x="17139" y="274638"/>
                  </a:moveTo>
                  <a:cubicBezTo>
                    <a:pt x="17139" y="274638"/>
                    <a:pt x="17139" y="274638"/>
                    <a:pt x="312414" y="274638"/>
                  </a:cubicBezTo>
                  <a:cubicBezTo>
                    <a:pt x="312414" y="274638"/>
                    <a:pt x="312414" y="274638"/>
                    <a:pt x="312414" y="302420"/>
                  </a:cubicBezTo>
                  <a:cubicBezTo>
                    <a:pt x="312414" y="309035"/>
                    <a:pt x="307234" y="314326"/>
                    <a:pt x="300758" y="314326"/>
                  </a:cubicBezTo>
                  <a:cubicBezTo>
                    <a:pt x="300758" y="314326"/>
                    <a:pt x="300758" y="314326"/>
                    <a:pt x="28795" y="314326"/>
                  </a:cubicBezTo>
                  <a:cubicBezTo>
                    <a:pt x="22319" y="314326"/>
                    <a:pt x="17139" y="309035"/>
                    <a:pt x="17139" y="302420"/>
                  </a:cubicBezTo>
                  <a:close/>
                  <a:moveTo>
                    <a:pt x="220339" y="168275"/>
                  </a:moveTo>
                  <a:lnTo>
                    <a:pt x="312414" y="168275"/>
                  </a:lnTo>
                  <a:lnTo>
                    <a:pt x="312414" y="258763"/>
                  </a:lnTo>
                  <a:lnTo>
                    <a:pt x="220339" y="258763"/>
                  </a:lnTo>
                  <a:close/>
                  <a:moveTo>
                    <a:pt x="128264" y="168275"/>
                  </a:moveTo>
                  <a:lnTo>
                    <a:pt x="201289" y="168275"/>
                  </a:lnTo>
                  <a:lnTo>
                    <a:pt x="201289" y="258763"/>
                  </a:lnTo>
                  <a:lnTo>
                    <a:pt x="128264" y="258763"/>
                  </a:lnTo>
                  <a:close/>
                  <a:moveTo>
                    <a:pt x="17139" y="168275"/>
                  </a:moveTo>
                  <a:lnTo>
                    <a:pt x="110802" y="168275"/>
                  </a:lnTo>
                  <a:lnTo>
                    <a:pt x="110802" y="258763"/>
                  </a:lnTo>
                  <a:lnTo>
                    <a:pt x="17139" y="258763"/>
                  </a:lnTo>
                  <a:close/>
                  <a:moveTo>
                    <a:pt x="28189" y="93663"/>
                  </a:moveTo>
                  <a:cubicBezTo>
                    <a:pt x="28189" y="93663"/>
                    <a:pt x="28189" y="93663"/>
                    <a:pt x="302951" y="93663"/>
                  </a:cubicBezTo>
                  <a:cubicBezTo>
                    <a:pt x="302951" y="93663"/>
                    <a:pt x="302951" y="93663"/>
                    <a:pt x="328872" y="132428"/>
                  </a:cubicBezTo>
                  <a:cubicBezTo>
                    <a:pt x="330168" y="133720"/>
                    <a:pt x="331464" y="136304"/>
                    <a:pt x="331464" y="138888"/>
                  </a:cubicBezTo>
                  <a:cubicBezTo>
                    <a:pt x="331464" y="144057"/>
                    <a:pt x="327576" y="147934"/>
                    <a:pt x="322392" y="149226"/>
                  </a:cubicBezTo>
                  <a:cubicBezTo>
                    <a:pt x="322392" y="149226"/>
                    <a:pt x="322392" y="149226"/>
                    <a:pt x="7452" y="149226"/>
                  </a:cubicBezTo>
                  <a:cubicBezTo>
                    <a:pt x="4860" y="147934"/>
                    <a:pt x="2268" y="146641"/>
                    <a:pt x="972" y="144057"/>
                  </a:cubicBezTo>
                  <a:cubicBezTo>
                    <a:pt x="-324" y="140181"/>
                    <a:pt x="-324" y="136304"/>
                    <a:pt x="972" y="132428"/>
                  </a:cubicBezTo>
                  <a:cubicBezTo>
                    <a:pt x="972" y="132428"/>
                    <a:pt x="972" y="132428"/>
                    <a:pt x="28189" y="93663"/>
                  </a:cubicBezTo>
                  <a:close/>
                  <a:moveTo>
                    <a:pt x="47833" y="0"/>
                  </a:moveTo>
                  <a:cubicBezTo>
                    <a:pt x="47833" y="0"/>
                    <a:pt x="47833" y="0"/>
                    <a:pt x="283308" y="0"/>
                  </a:cubicBezTo>
                  <a:cubicBezTo>
                    <a:pt x="289777" y="0"/>
                    <a:pt x="294952" y="5255"/>
                    <a:pt x="294952" y="11824"/>
                  </a:cubicBezTo>
                  <a:lnTo>
                    <a:pt x="294952" y="76200"/>
                  </a:lnTo>
                  <a:cubicBezTo>
                    <a:pt x="294952" y="76200"/>
                    <a:pt x="294952" y="76200"/>
                    <a:pt x="36189" y="76200"/>
                  </a:cubicBezTo>
                  <a:cubicBezTo>
                    <a:pt x="36189" y="76200"/>
                    <a:pt x="36189" y="76200"/>
                    <a:pt x="36189" y="11824"/>
                  </a:cubicBezTo>
                  <a:cubicBezTo>
                    <a:pt x="36189" y="5255"/>
                    <a:pt x="41364" y="0"/>
                    <a:pt x="478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30" name="组合 29"/>
          <p:cNvGrpSpPr/>
          <p:nvPr/>
        </p:nvGrpSpPr>
        <p:grpSpPr>
          <a:xfrm>
            <a:off x="3467600" y="1626645"/>
            <a:ext cx="1620989" cy="2629232"/>
            <a:chOff x="7027712" y="1626645"/>
            <a:chExt cx="1620989" cy="2629232"/>
          </a:xfrm>
        </p:grpSpPr>
        <p:sp>
          <p:nvSpPr>
            <p:cNvPr id="21" name="矩形 20"/>
            <p:cNvSpPr/>
            <p:nvPr/>
          </p:nvSpPr>
          <p:spPr>
            <a:xfrm>
              <a:off x="7067885" y="2000712"/>
              <a:ext cx="1546534" cy="9540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2" name="矩形 21"/>
            <p:cNvSpPr/>
            <p:nvPr/>
          </p:nvSpPr>
          <p:spPr>
            <a:xfrm>
              <a:off x="7027712" y="3184497"/>
              <a:ext cx="1620989" cy="387798"/>
            </a:xfrm>
            <a:prstGeom prst="rect">
              <a:avLst/>
            </a:prstGeom>
          </p:spPr>
          <p:txBody>
            <a:bodyPr wrap="square" anchor="ctr">
              <a:spAutoFit/>
            </a:bodyPr>
            <a:lstStyle/>
            <a:p>
              <a:pPr>
                <a:lnSpc>
                  <a:spcPct val="120000"/>
                </a:lnSpc>
                <a:buClr>
                  <a:srgbClr val="E24848"/>
                </a:buClr>
                <a:defRPr/>
              </a:pPr>
              <a:r>
                <a:rPr lang="zh-CN" altLang="en-US" sz="800" noProof="1">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endParaRPr lang="zh-CN" altLang="en-US" sz="800" noProof="1">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7067885" y="1626645"/>
              <a:ext cx="1537732" cy="305853"/>
            </a:xfrm>
            <a:prstGeom prst="rect">
              <a:avLst/>
            </a:prstGeom>
          </p:spPr>
          <p:txBody>
            <a:bodyPr vert="horz" lIns="91440" tIns="45720" rIns="91440" bIns="45720" anchor="ctr">
              <a:noAutofit/>
            </a:bodyPr>
            <a:lstStyle/>
            <a:p>
              <a:pPr algn="ctr">
                <a:spcBef>
                  <a:spcPct val="0"/>
                </a:spcBef>
              </a:pPr>
              <a:r>
                <a:rPr lang="zh-CN" altLang="en-US" sz="1200" b="1" spc="-151" noProof="1">
                  <a:solidFill>
                    <a:schemeClr val="bg1">
                      <a:lumMod val="50000"/>
                    </a:schemeClr>
                  </a:solidFill>
                  <a:latin typeface="微软雅黑" panose="020B0503020204020204" pitchFamily="34" charset="-122"/>
                  <a:ea typeface="微软雅黑" panose="020B0503020204020204" pitchFamily="34" charset="-122"/>
                </a:rPr>
                <a:t>关键词</a:t>
              </a:r>
              <a:endParaRPr lang="zh-CN" altLang="en-US" sz="1200" b="1" spc="-151" noProof="1">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7108050" y="2598597"/>
              <a:ext cx="1497568" cy="27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1600" b="1" noProof="1">
                  <a:solidFill>
                    <a:schemeClr val="bg1"/>
                  </a:solidFill>
                </a:rPr>
                <a:t>标题文本预设</a:t>
              </a:r>
              <a:endParaRPr lang="zh-CN" altLang="en-US" sz="1600" b="1" noProof="1">
                <a:solidFill>
                  <a:schemeClr val="bg1"/>
                </a:solidFill>
              </a:endParaRPr>
            </a:p>
          </p:txBody>
        </p:sp>
        <p:sp>
          <p:nvSpPr>
            <p:cNvPr id="27" name="矩形 26"/>
            <p:cNvSpPr/>
            <p:nvPr/>
          </p:nvSpPr>
          <p:spPr>
            <a:xfrm>
              <a:off x="7027712" y="3868079"/>
              <a:ext cx="1620989" cy="387798"/>
            </a:xfrm>
            <a:prstGeom prst="rect">
              <a:avLst/>
            </a:prstGeom>
          </p:spPr>
          <p:txBody>
            <a:bodyPr wrap="square" anchor="ctr">
              <a:spAutoFit/>
            </a:bodyPr>
            <a:lstStyle/>
            <a:p>
              <a:pPr>
                <a:lnSpc>
                  <a:spcPct val="120000"/>
                </a:lnSpc>
                <a:buClr>
                  <a:srgbClr val="E24848"/>
                </a:buClr>
                <a:defRPr/>
              </a:pPr>
              <a:r>
                <a:rPr lang="zh-CN" altLang="en-US" sz="800" noProof="1">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endParaRPr lang="zh-CN" altLang="en-US" sz="800" noProof="1">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任意多边形: 形状 8"/>
            <p:cNvSpPr/>
            <p:nvPr/>
          </p:nvSpPr>
          <p:spPr>
            <a:xfrm>
              <a:off x="7648265" y="2165259"/>
              <a:ext cx="342900" cy="325171"/>
            </a:xfrm>
            <a:custGeom>
              <a:avLst/>
              <a:gdLst>
                <a:gd name="connsiteX0" fmla="*/ 17139 w 331464"/>
                <a:gd name="connsiteY0" fmla="*/ 274638 h 314326"/>
                <a:gd name="connsiteX1" fmla="*/ 312414 w 331464"/>
                <a:gd name="connsiteY1" fmla="*/ 274638 h 314326"/>
                <a:gd name="connsiteX2" fmla="*/ 312414 w 331464"/>
                <a:gd name="connsiteY2" fmla="*/ 302420 h 314326"/>
                <a:gd name="connsiteX3" fmla="*/ 300758 w 331464"/>
                <a:gd name="connsiteY3" fmla="*/ 314326 h 314326"/>
                <a:gd name="connsiteX4" fmla="*/ 28795 w 331464"/>
                <a:gd name="connsiteY4" fmla="*/ 314326 h 314326"/>
                <a:gd name="connsiteX5" fmla="*/ 17139 w 331464"/>
                <a:gd name="connsiteY5" fmla="*/ 302420 h 314326"/>
                <a:gd name="connsiteX6" fmla="*/ 220339 w 331464"/>
                <a:gd name="connsiteY6" fmla="*/ 168275 h 314326"/>
                <a:gd name="connsiteX7" fmla="*/ 312414 w 331464"/>
                <a:gd name="connsiteY7" fmla="*/ 168275 h 314326"/>
                <a:gd name="connsiteX8" fmla="*/ 312414 w 331464"/>
                <a:gd name="connsiteY8" fmla="*/ 258763 h 314326"/>
                <a:gd name="connsiteX9" fmla="*/ 220339 w 331464"/>
                <a:gd name="connsiteY9" fmla="*/ 258763 h 314326"/>
                <a:gd name="connsiteX10" fmla="*/ 128264 w 331464"/>
                <a:gd name="connsiteY10" fmla="*/ 168275 h 314326"/>
                <a:gd name="connsiteX11" fmla="*/ 201289 w 331464"/>
                <a:gd name="connsiteY11" fmla="*/ 168275 h 314326"/>
                <a:gd name="connsiteX12" fmla="*/ 201289 w 331464"/>
                <a:gd name="connsiteY12" fmla="*/ 258763 h 314326"/>
                <a:gd name="connsiteX13" fmla="*/ 128264 w 331464"/>
                <a:gd name="connsiteY13" fmla="*/ 258763 h 314326"/>
                <a:gd name="connsiteX14" fmla="*/ 17139 w 331464"/>
                <a:gd name="connsiteY14" fmla="*/ 168275 h 314326"/>
                <a:gd name="connsiteX15" fmla="*/ 110802 w 331464"/>
                <a:gd name="connsiteY15" fmla="*/ 168275 h 314326"/>
                <a:gd name="connsiteX16" fmla="*/ 110802 w 331464"/>
                <a:gd name="connsiteY16" fmla="*/ 258763 h 314326"/>
                <a:gd name="connsiteX17" fmla="*/ 17139 w 331464"/>
                <a:gd name="connsiteY17" fmla="*/ 258763 h 314326"/>
                <a:gd name="connsiteX18" fmla="*/ 28189 w 331464"/>
                <a:gd name="connsiteY18" fmla="*/ 93663 h 314326"/>
                <a:gd name="connsiteX19" fmla="*/ 302951 w 331464"/>
                <a:gd name="connsiteY19" fmla="*/ 93663 h 314326"/>
                <a:gd name="connsiteX20" fmla="*/ 328872 w 331464"/>
                <a:gd name="connsiteY20" fmla="*/ 132428 h 314326"/>
                <a:gd name="connsiteX21" fmla="*/ 331464 w 331464"/>
                <a:gd name="connsiteY21" fmla="*/ 138888 h 314326"/>
                <a:gd name="connsiteX22" fmla="*/ 322392 w 331464"/>
                <a:gd name="connsiteY22" fmla="*/ 149226 h 314326"/>
                <a:gd name="connsiteX23" fmla="*/ 7452 w 331464"/>
                <a:gd name="connsiteY23" fmla="*/ 149226 h 314326"/>
                <a:gd name="connsiteX24" fmla="*/ 972 w 331464"/>
                <a:gd name="connsiteY24" fmla="*/ 144057 h 314326"/>
                <a:gd name="connsiteX25" fmla="*/ 972 w 331464"/>
                <a:gd name="connsiteY25" fmla="*/ 132428 h 314326"/>
                <a:gd name="connsiteX26" fmla="*/ 28189 w 331464"/>
                <a:gd name="connsiteY26" fmla="*/ 93663 h 314326"/>
                <a:gd name="connsiteX27" fmla="*/ 47833 w 331464"/>
                <a:gd name="connsiteY27" fmla="*/ 0 h 314326"/>
                <a:gd name="connsiteX28" fmla="*/ 283308 w 331464"/>
                <a:gd name="connsiteY28" fmla="*/ 0 h 314326"/>
                <a:gd name="connsiteX29" fmla="*/ 294952 w 331464"/>
                <a:gd name="connsiteY29" fmla="*/ 11824 h 314326"/>
                <a:gd name="connsiteX30" fmla="*/ 294952 w 331464"/>
                <a:gd name="connsiteY30" fmla="*/ 76200 h 314326"/>
                <a:gd name="connsiteX31" fmla="*/ 36189 w 331464"/>
                <a:gd name="connsiteY31" fmla="*/ 76200 h 314326"/>
                <a:gd name="connsiteX32" fmla="*/ 36189 w 331464"/>
                <a:gd name="connsiteY32" fmla="*/ 11824 h 314326"/>
                <a:gd name="connsiteX33" fmla="*/ 47833 w 331464"/>
                <a:gd name="connsiteY33" fmla="*/ 0 h 31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464" h="314326">
                  <a:moveTo>
                    <a:pt x="17139" y="274638"/>
                  </a:moveTo>
                  <a:cubicBezTo>
                    <a:pt x="17139" y="274638"/>
                    <a:pt x="17139" y="274638"/>
                    <a:pt x="312414" y="274638"/>
                  </a:cubicBezTo>
                  <a:cubicBezTo>
                    <a:pt x="312414" y="274638"/>
                    <a:pt x="312414" y="274638"/>
                    <a:pt x="312414" y="302420"/>
                  </a:cubicBezTo>
                  <a:cubicBezTo>
                    <a:pt x="312414" y="309035"/>
                    <a:pt x="307234" y="314326"/>
                    <a:pt x="300758" y="314326"/>
                  </a:cubicBezTo>
                  <a:cubicBezTo>
                    <a:pt x="300758" y="314326"/>
                    <a:pt x="300758" y="314326"/>
                    <a:pt x="28795" y="314326"/>
                  </a:cubicBezTo>
                  <a:cubicBezTo>
                    <a:pt x="22319" y="314326"/>
                    <a:pt x="17139" y="309035"/>
                    <a:pt x="17139" y="302420"/>
                  </a:cubicBezTo>
                  <a:close/>
                  <a:moveTo>
                    <a:pt x="220339" y="168275"/>
                  </a:moveTo>
                  <a:lnTo>
                    <a:pt x="312414" y="168275"/>
                  </a:lnTo>
                  <a:lnTo>
                    <a:pt x="312414" y="258763"/>
                  </a:lnTo>
                  <a:lnTo>
                    <a:pt x="220339" y="258763"/>
                  </a:lnTo>
                  <a:close/>
                  <a:moveTo>
                    <a:pt x="128264" y="168275"/>
                  </a:moveTo>
                  <a:lnTo>
                    <a:pt x="201289" y="168275"/>
                  </a:lnTo>
                  <a:lnTo>
                    <a:pt x="201289" y="258763"/>
                  </a:lnTo>
                  <a:lnTo>
                    <a:pt x="128264" y="258763"/>
                  </a:lnTo>
                  <a:close/>
                  <a:moveTo>
                    <a:pt x="17139" y="168275"/>
                  </a:moveTo>
                  <a:lnTo>
                    <a:pt x="110802" y="168275"/>
                  </a:lnTo>
                  <a:lnTo>
                    <a:pt x="110802" y="258763"/>
                  </a:lnTo>
                  <a:lnTo>
                    <a:pt x="17139" y="258763"/>
                  </a:lnTo>
                  <a:close/>
                  <a:moveTo>
                    <a:pt x="28189" y="93663"/>
                  </a:moveTo>
                  <a:cubicBezTo>
                    <a:pt x="28189" y="93663"/>
                    <a:pt x="28189" y="93663"/>
                    <a:pt x="302951" y="93663"/>
                  </a:cubicBezTo>
                  <a:cubicBezTo>
                    <a:pt x="302951" y="93663"/>
                    <a:pt x="302951" y="93663"/>
                    <a:pt x="328872" y="132428"/>
                  </a:cubicBezTo>
                  <a:cubicBezTo>
                    <a:pt x="330168" y="133720"/>
                    <a:pt x="331464" y="136304"/>
                    <a:pt x="331464" y="138888"/>
                  </a:cubicBezTo>
                  <a:cubicBezTo>
                    <a:pt x="331464" y="144057"/>
                    <a:pt x="327576" y="147934"/>
                    <a:pt x="322392" y="149226"/>
                  </a:cubicBezTo>
                  <a:cubicBezTo>
                    <a:pt x="322392" y="149226"/>
                    <a:pt x="322392" y="149226"/>
                    <a:pt x="7452" y="149226"/>
                  </a:cubicBezTo>
                  <a:cubicBezTo>
                    <a:pt x="4860" y="147934"/>
                    <a:pt x="2268" y="146641"/>
                    <a:pt x="972" y="144057"/>
                  </a:cubicBezTo>
                  <a:cubicBezTo>
                    <a:pt x="-324" y="140181"/>
                    <a:pt x="-324" y="136304"/>
                    <a:pt x="972" y="132428"/>
                  </a:cubicBezTo>
                  <a:cubicBezTo>
                    <a:pt x="972" y="132428"/>
                    <a:pt x="972" y="132428"/>
                    <a:pt x="28189" y="93663"/>
                  </a:cubicBezTo>
                  <a:close/>
                  <a:moveTo>
                    <a:pt x="47833" y="0"/>
                  </a:moveTo>
                  <a:cubicBezTo>
                    <a:pt x="47833" y="0"/>
                    <a:pt x="47833" y="0"/>
                    <a:pt x="283308" y="0"/>
                  </a:cubicBezTo>
                  <a:cubicBezTo>
                    <a:pt x="289777" y="0"/>
                    <a:pt x="294952" y="5255"/>
                    <a:pt x="294952" y="11824"/>
                  </a:cubicBezTo>
                  <a:lnTo>
                    <a:pt x="294952" y="76200"/>
                  </a:lnTo>
                  <a:cubicBezTo>
                    <a:pt x="294952" y="76200"/>
                    <a:pt x="294952" y="76200"/>
                    <a:pt x="36189" y="76200"/>
                  </a:cubicBezTo>
                  <a:cubicBezTo>
                    <a:pt x="36189" y="76200"/>
                    <a:pt x="36189" y="76200"/>
                    <a:pt x="36189" y="11824"/>
                  </a:cubicBezTo>
                  <a:cubicBezTo>
                    <a:pt x="36189" y="5255"/>
                    <a:pt x="41364" y="0"/>
                    <a:pt x="478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06054" y="1421051"/>
            <a:ext cx="1796315" cy="2733446"/>
            <a:chOff x="242888" y="1592796"/>
            <a:chExt cx="2791932" cy="4248472"/>
          </a:xfrm>
        </p:grpSpPr>
        <p:sp>
          <p:nvSpPr>
            <p:cNvPr id="23" name="矩形: 圆顶角 22"/>
            <p:cNvSpPr/>
            <p:nvPr/>
          </p:nvSpPr>
          <p:spPr bwMode="auto">
            <a:xfrm>
              <a:off x="242888" y="1880828"/>
              <a:ext cx="2791932" cy="1565755"/>
            </a:xfrm>
            <a:prstGeom prst="round2SameRect">
              <a:avLst>
                <a:gd name="adj1" fmla="val 20817"/>
                <a:gd name="adj2" fmla="val 0"/>
              </a:avLst>
            </a:prstGeom>
            <a:solidFill>
              <a:schemeClr val="accent1">
                <a:lumMod val="100000"/>
              </a:schemeClr>
            </a:solidFill>
            <a:ln w="19050">
              <a:noFill/>
              <a:round/>
            </a:ln>
          </p:spPr>
          <p:txBody>
            <a:bodyPr anchor="ctr"/>
            <a:lstStyle/>
            <a:p>
              <a:pPr algn="ctr"/>
            </a:p>
          </p:txBody>
        </p:sp>
        <p:sp>
          <p:nvSpPr>
            <p:cNvPr id="24" name="矩形: 圆顶角 23"/>
            <p:cNvSpPr/>
            <p:nvPr/>
          </p:nvSpPr>
          <p:spPr bwMode="auto">
            <a:xfrm flipV="1">
              <a:off x="242888" y="3446583"/>
              <a:ext cx="2791932" cy="2394685"/>
            </a:xfrm>
            <a:prstGeom prst="round2SameRect">
              <a:avLst>
                <a:gd name="adj1" fmla="val 20817"/>
                <a:gd name="adj2" fmla="val 0"/>
              </a:avLst>
            </a:prstGeom>
            <a:noFill/>
            <a:ln w="19050">
              <a:solidFill>
                <a:srgbClr val="7F7F7F"/>
              </a:solidFill>
              <a:prstDash val="sysDash"/>
              <a:round/>
            </a:ln>
          </p:spPr>
          <p:txBody>
            <a:bodyPr anchor="ctr"/>
            <a:lstStyle/>
            <a:p>
              <a:pPr algn="ctr"/>
            </a:p>
          </p:txBody>
        </p:sp>
        <p:sp>
          <p:nvSpPr>
            <p:cNvPr id="25" name="流程图: 离页连接符 24"/>
            <p:cNvSpPr/>
            <p:nvPr/>
          </p:nvSpPr>
          <p:spPr bwMode="auto">
            <a:xfrm>
              <a:off x="710100" y="1592796"/>
              <a:ext cx="1857508" cy="1377362"/>
            </a:xfrm>
            <a:prstGeom prst="flowChartOffpageConnector">
              <a:avLst/>
            </a:prstGeom>
            <a:solidFill>
              <a:schemeClr val="accent1">
                <a:lumMod val="75000"/>
              </a:schemeClr>
            </a:solidFill>
            <a:ln w="57150">
              <a:solidFill>
                <a:schemeClr val="bg1"/>
              </a:solidFill>
              <a:round/>
            </a:ln>
          </p:spPr>
          <p:txBody>
            <a:bodyPr vert="horz" wrap="none" lIns="91440" tIns="45720" rIns="91440" bIns="45720" anchor="ctr" anchorCtr="1" compatLnSpc="1">
              <a:noAutofit/>
            </a:bodyPr>
            <a:lstStyle/>
            <a:p>
              <a:pPr algn="ctr"/>
              <a:r>
                <a:rPr lang="en-US" altLang="zh-CN" sz="4400" dirty="0">
                  <a:solidFill>
                    <a:schemeClr val="bg1"/>
                  </a:solidFill>
                  <a:latin typeface="Impact" panose="020B0806030902050204" pitchFamily="34" charset="0"/>
                </a:rPr>
                <a:t>01</a:t>
              </a:r>
              <a:endParaRPr lang="en-US" altLang="zh-CN" sz="4400" dirty="0">
                <a:solidFill>
                  <a:schemeClr val="bg1"/>
                </a:solidFill>
                <a:latin typeface="Impact" panose="020B0806030902050204" pitchFamily="34" charset="0"/>
              </a:endParaRPr>
            </a:p>
          </p:txBody>
        </p:sp>
        <p:sp>
          <p:nvSpPr>
            <p:cNvPr id="26" name="文本框 19"/>
            <p:cNvSpPr txBox="1"/>
            <p:nvPr/>
          </p:nvSpPr>
          <p:spPr bwMode="auto">
            <a:xfrm>
              <a:off x="253034" y="3839246"/>
              <a:ext cx="2773142"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050" b="1" dirty="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05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文本框 20"/>
            <p:cNvSpPr txBox="1"/>
            <p:nvPr/>
          </p:nvSpPr>
          <p:spPr bwMode="auto">
            <a:xfrm>
              <a:off x="253034" y="4122276"/>
              <a:ext cx="2773142" cy="1286944"/>
            </a:xfrm>
            <a:prstGeom prst="rect">
              <a:avLst/>
            </a:prstGeom>
            <a:noFill/>
            <a:ln w="9525">
              <a:noFill/>
              <a:miter lim="800000"/>
            </a:ln>
          </p:spPr>
          <p:txBody>
            <a:bodyPr wrap="square" lIns="0" tIns="0" rIns="0" bIns="0" anchor="t" anchorCtr="1">
              <a:normAutofit/>
              <a:scene3d>
                <a:camera prst="orthographicFront"/>
                <a:lightRig rig="threePt" dir="t"/>
              </a:scene3d>
              <a:sp3d>
                <a:bevelT w="0" h="0"/>
              </a:sp3d>
            </a:bodyPr>
            <a:lstStyle/>
            <a:p>
              <a:pPr algn="ctr">
                <a:lnSpc>
                  <a:spcPct val="120000"/>
                </a:lnSpc>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00" dirty="0">
                  <a:solidFill>
                    <a:schemeClr val="bg1">
                      <a:lumMod val="50000"/>
                    </a:schemeClr>
                  </a:solidFill>
                  <a:latin typeface="微软雅黑" panose="020B0503020204020204" pitchFamily="34" charset="-122"/>
                  <a:ea typeface="微软雅黑" panose="020B0503020204020204" pitchFamily="34" charset="-122"/>
                </a:rPr>
              </a:br>
              <a:r>
                <a:rPr lang="zh-CN" altLang="en-US" sz="900" dirty="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2717517" y="1421051"/>
            <a:ext cx="1796315" cy="2733446"/>
            <a:chOff x="3213790" y="1592796"/>
            <a:chExt cx="2791932" cy="4248472"/>
          </a:xfrm>
        </p:grpSpPr>
        <p:sp>
          <p:nvSpPr>
            <p:cNvPr id="18" name="矩形: 圆顶角 17"/>
            <p:cNvSpPr/>
            <p:nvPr/>
          </p:nvSpPr>
          <p:spPr bwMode="auto">
            <a:xfrm>
              <a:off x="3213790" y="1880828"/>
              <a:ext cx="2791932" cy="1565755"/>
            </a:xfrm>
            <a:prstGeom prst="round2SameRect">
              <a:avLst>
                <a:gd name="adj1" fmla="val 20817"/>
                <a:gd name="adj2" fmla="val 0"/>
              </a:avLst>
            </a:prstGeom>
            <a:solidFill>
              <a:schemeClr val="accent2">
                <a:lumMod val="100000"/>
              </a:schemeClr>
            </a:solidFill>
            <a:ln w="19050">
              <a:noFill/>
              <a:round/>
            </a:ln>
          </p:spPr>
          <p:txBody>
            <a:bodyPr anchor="ctr"/>
            <a:lstStyle/>
            <a:p>
              <a:pPr algn="ctr"/>
            </a:p>
          </p:txBody>
        </p:sp>
        <p:sp>
          <p:nvSpPr>
            <p:cNvPr id="19" name="矩形: 圆顶角 18"/>
            <p:cNvSpPr/>
            <p:nvPr/>
          </p:nvSpPr>
          <p:spPr bwMode="auto">
            <a:xfrm flipV="1">
              <a:off x="3213790" y="3446583"/>
              <a:ext cx="2791932" cy="2394685"/>
            </a:xfrm>
            <a:prstGeom prst="round2SameRect">
              <a:avLst>
                <a:gd name="adj1" fmla="val 20817"/>
                <a:gd name="adj2" fmla="val 0"/>
              </a:avLst>
            </a:prstGeom>
            <a:noFill/>
            <a:ln w="19050">
              <a:solidFill>
                <a:srgbClr val="7F7F7F"/>
              </a:solidFill>
              <a:prstDash val="sysDash"/>
              <a:round/>
            </a:ln>
          </p:spPr>
          <p:txBody>
            <a:bodyPr anchor="ctr"/>
            <a:lstStyle/>
            <a:p>
              <a:pPr algn="ctr"/>
              <a:endParaRPr dirty="0"/>
            </a:p>
          </p:txBody>
        </p:sp>
        <p:sp>
          <p:nvSpPr>
            <p:cNvPr id="20" name="流程图: 离页连接符 19"/>
            <p:cNvSpPr/>
            <p:nvPr/>
          </p:nvSpPr>
          <p:spPr bwMode="auto">
            <a:xfrm>
              <a:off x="3681002" y="1592796"/>
              <a:ext cx="1857508" cy="1377362"/>
            </a:xfrm>
            <a:prstGeom prst="flowChartOffpageConnector">
              <a:avLst/>
            </a:prstGeom>
            <a:solidFill>
              <a:schemeClr val="accent2">
                <a:lumMod val="75000"/>
              </a:schemeClr>
            </a:solidFill>
            <a:ln w="57150">
              <a:solidFill>
                <a:schemeClr val="bg1"/>
              </a:solidFill>
              <a:round/>
            </a:ln>
          </p:spPr>
          <p:txBody>
            <a:bodyPr vert="horz" wrap="none" lIns="91440" tIns="45720" rIns="91440" bIns="45720" anchor="ctr" anchorCtr="1" compatLnSpc="1">
              <a:noAutofit/>
            </a:bodyPr>
            <a:lstStyle/>
            <a:p>
              <a:pPr algn="ctr"/>
              <a:r>
                <a:rPr lang="en-US" altLang="zh-CN" sz="4400" dirty="0">
                  <a:solidFill>
                    <a:schemeClr val="bg1"/>
                  </a:solidFill>
                  <a:latin typeface="Impact" panose="020B0806030902050204" pitchFamily="34" charset="0"/>
                </a:rPr>
                <a:t>02</a:t>
              </a:r>
              <a:endParaRPr lang="en-US" altLang="zh-CN" sz="4400" dirty="0">
                <a:solidFill>
                  <a:schemeClr val="bg1"/>
                </a:solidFill>
                <a:latin typeface="Impact" panose="020B0806030902050204" pitchFamily="34" charset="0"/>
              </a:endParaRPr>
            </a:p>
          </p:txBody>
        </p:sp>
        <p:sp>
          <p:nvSpPr>
            <p:cNvPr id="21" name="文本框 22"/>
            <p:cNvSpPr txBox="1"/>
            <p:nvPr/>
          </p:nvSpPr>
          <p:spPr bwMode="auto">
            <a:xfrm>
              <a:off x="3223685" y="3839246"/>
              <a:ext cx="2773142" cy="283030"/>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050" b="1" dirty="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05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文本框 23"/>
            <p:cNvSpPr txBox="1"/>
            <p:nvPr/>
          </p:nvSpPr>
          <p:spPr bwMode="auto">
            <a:xfrm>
              <a:off x="3223685" y="4122276"/>
              <a:ext cx="2773142" cy="1286944"/>
            </a:xfrm>
            <a:prstGeom prst="rect">
              <a:avLst/>
            </a:prstGeom>
            <a:noFill/>
            <a:ln w="9525">
              <a:noFill/>
              <a:miter lim="800000"/>
            </a:ln>
          </p:spPr>
          <p:txBody>
            <a:bodyPr wrap="square" lIns="0" tIns="0" rIns="0" bIns="0" anchor="t" anchorCtr="1">
              <a:normAutofit/>
              <a:scene3d>
                <a:camera prst="orthographicFront"/>
                <a:lightRig rig="threePt" dir="t"/>
              </a:scene3d>
              <a:sp3d>
                <a:bevelT w="0" h="0"/>
              </a:sp3d>
            </a:bodyPr>
            <a:lstStyle/>
            <a:p>
              <a:pPr algn="ctr">
                <a:lnSpc>
                  <a:spcPct val="120000"/>
                </a:lnSpc>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00" dirty="0">
                  <a:solidFill>
                    <a:schemeClr val="bg1">
                      <a:lumMod val="50000"/>
                    </a:schemeClr>
                  </a:solidFill>
                  <a:latin typeface="微软雅黑" panose="020B0503020204020204" pitchFamily="34" charset="-122"/>
                  <a:ea typeface="微软雅黑" panose="020B0503020204020204" pitchFamily="34" charset="-122"/>
                </a:rPr>
              </a:br>
              <a:r>
                <a:rPr lang="zh-CN" altLang="en-US" sz="900" dirty="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628980" y="1421051"/>
            <a:ext cx="1796315" cy="2733446"/>
            <a:chOff x="6184692" y="1592796"/>
            <a:chExt cx="2791932" cy="4248472"/>
          </a:xfrm>
        </p:grpSpPr>
        <p:sp>
          <p:nvSpPr>
            <p:cNvPr id="13" name="矩形: 圆顶角 12"/>
            <p:cNvSpPr/>
            <p:nvPr/>
          </p:nvSpPr>
          <p:spPr bwMode="auto">
            <a:xfrm>
              <a:off x="6184692" y="1880828"/>
              <a:ext cx="2791932" cy="1565755"/>
            </a:xfrm>
            <a:prstGeom prst="round2SameRect">
              <a:avLst>
                <a:gd name="adj1" fmla="val 20817"/>
                <a:gd name="adj2" fmla="val 0"/>
              </a:avLst>
            </a:prstGeom>
            <a:solidFill>
              <a:schemeClr val="accent3">
                <a:lumMod val="100000"/>
              </a:schemeClr>
            </a:solidFill>
            <a:ln w="19050">
              <a:noFill/>
              <a:round/>
            </a:ln>
          </p:spPr>
          <p:txBody>
            <a:bodyPr anchor="ctr"/>
            <a:lstStyle/>
            <a:p>
              <a:pPr algn="ctr"/>
            </a:p>
          </p:txBody>
        </p:sp>
        <p:sp>
          <p:nvSpPr>
            <p:cNvPr id="14" name="矩形: 圆顶角 13"/>
            <p:cNvSpPr/>
            <p:nvPr/>
          </p:nvSpPr>
          <p:spPr bwMode="auto">
            <a:xfrm flipV="1">
              <a:off x="6184692" y="3446583"/>
              <a:ext cx="2791932" cy="2394685"/>
            </a:xfrm>
            <a:prstGeom prst="round2SameRect">
              <a:avLst>
                <a:gd name="adj1" fmla="val 20817"/>
                <a:gd name="adj2" fmla="val 0"/>
              </a:avLst>
            </a:prstGeom>
            <a:noFill/>
            <a:ln w="19050">
              <a:solidFill>
                <a:srgbClr val="7F7F7F"/>
              </a:solidFill>
              <a:prstDash val="sysDash"/>
              <a:round/>
            </a:ln>
          </p:spPr>
          <p:txBody>
            <a:bodyPr anchor="ctr"/>
            <a:lstStyle/>
            <a:p>
              <a:pPr algn="ctr"/>
            </a:p>
          </p:txBody>
        </p:sp>
        <p:sp>
          <p:nvSpPr>
            <p:cNvPr id="15" name="流程图: 离页连接符 14"/>
            <p:cNvSpPr/>
            <p:nvPr/>
          </p:nvSpPr>
          <p:spPr bwMode="auto">
            <a:xfrm>
              <a:off x="6651904" y="1592796"/>
              <a:ext cx="1857508" cy="1377362"/>
            </a:xfrm>
            <a:prstGeom prst="flowChartOffpageConnector">
              <a:avLst/>
            </a:prstGeom>
            <a:solidFill>
              <a:schemeClr val="accent3">
                <a:lumMod val="75000"/>
              </a:schemeClr>
            </a:solidFill>
            <a:ln w="57150">
              <a:solidFill>
                <a:schemeClr val="bg1"/>
              </a:solidFill>
              <a:round/>
            </a:ln>
          </p:spPr>
          <p:txBody>
            <a:bodyPr vert="horz" wrap="none" lIns="91440" tIns="45720" rIns="91440" bIns="45720" anchor="ctr" anchorCtr="1" compatLnSpc="1">
              <a:noAutofit/>
            </a:bodyPr>
            <a:lstStyle/>
            <a:p>
              <a:pPr algn="ctr"/>
              <a:r>
                <a:rPr lang="en-US" altLang="zh-CN" sz="4400" dirty="0">
                  <a:solidFill>
                    <a:schemeClr val="bg1"/>
                  </a:solidFill>
                  <a:latin typeface="Impact" panose="020B0806030902050204" pitchFamily="34" charset="0"/>
                </a:rPr>
                <a:t>03</a:t>
              </a:r>
              <a:endParaRPr lang="en-US" altLang="zh-CN" sz="4400" dirty="0">
                <a:solidFill>
                  <a:schemeClr val="bg1"/>
                </a:solidFill>
                <a:latin typeface="Impact" panose="020B0806030902050204" pitchFamily="34" charset="0"/>
              </a:endParaRPr>
            </a:p>
          </p:txBody>
        </p:sp>
        <p:sp>
          <p:nvSpPr>
            <p:cNvPr id="16" name="文本框 25"/>
            <p:cNvSpPr txBox="1"/>
            <p:nvPr/>
          </p:nvSpPr>
          <p:spPr bwMode="auto">
            <a:xfrm>
              <a:off x="6194336" y="3839246"/>
              <a:ext cx="2773142" cy="283030"/>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05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050" b="1">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文本框 26"/>
            <p:cNvSpPr txBox="1"/>
            <p:nvPr/>
          </p:nvSpPr>
          <p:spPr bwMode="auto">
            <a:xfrm>
              <a:off x="6194336" y="4122276"/>
              <a:ext cx="2773142" cy="1286944"/>
            </a:xfrm>
            <a:prstGeom prst="rect">
              <a:avLst/>
            </a:prstGeom>
            <a:noFill/>
            <a:ln w="9525">
              <a:noFill/>
              <a:miter lim="800000"/>
            </a:ln>
          </p:spPr>
          <p:txBody>
            <a:bodyPr wrap="square" lIns="0" tIns="0" rIns="0" bIns="0" anchor="t" anchorCtr="1">
              <a:normAutofit/>
              <a:scene3d>
                <a:camera prst="orthographicFront"/>
                <a:lightRig rig="threePt" dir="t"/>
              </a:scene3d>
              <a:sp3d>
                <a:bevelT w="0" h="0"/>
              </a:sp3d>
            </a:bodyPr>
            <a:lstStyle/>
            <a:p>
              <a:pPr algn="ctr">
                <a:lnSpc>
                  <a:spcPct val="120000"/>
                </a:lnSpc>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00" dirty="0">
                  <a:solidFill>
                    <a:schemeClr val="bg1">
                      <a:lumMod val="50000"/>
                    </a:schemeClr>
                  </a:solidFill>
                  <a:latin typeface="微软雅黑" panose="020B0503020204020204" pitchFamily="34" charset="-122"/>
                  <a:ea typeface="微软雅黑" panose="020B0503020204020204" pitchFamily="34" charset="-122"/>
                </a:rPr>
              </a:br>
              <a:r>
                <a:rPr lang="zh-CN" altLang="en-US" sz="900" dirty="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540442" y="1421051"/>
            <a:ext cx="1796315" cy="2733446"/>
            <a:chOff x="9155593" y="1592796"/>
            <a:chExt cx="2791932" cy="4248472"/>
          </a:xfrm>
        </p:grpSpPr>
        <p:sp>
          <p:nvSpPr>
            <p:cNvPr id="8" name="矩形: 圆顶角 7"/>
            <p:cNvSpPr/>
            <p:nvPr/>
          </p:nvSpPr>
          <p:spPr bwMode="auto">
            <a:xfrm>
              <a:off x="9155593" y="1880828"/>
              <a:ext cx="2791932" cy="1565755"/>
            </a:xfrm>
            <a:prstGeom prst="round2SameRect">
              <a:avLst>
                <a:gd name="adj1" fmla="val 20817"/>
                <a:gd name="adj2" fmla="val 0"/>
              </a:avLst>
            </a:prstGeom>
            <a:solidFill>
              <a:schemeClr val="accent4">
                <a:lumMod val="100000"/>
              </a:schemeClr>
            </a:solidFill>
            <a:ln w="19050">
              <a:noFill/>
              <a:round/>
            </a:ln>
          </p:spPr>
          <p:txBody>
            <a:bodyPr anchor="ctr"/>
            <a:lstStyle/>
            <a:p>
              <a:pPr algn="ctr"/>
            </a:p>
          </p:txBody>
        </p:sp>
        <p:sp>
          <p:nvSpPr>
            <p:cNvPr id="9" name="矩形: 圆顶角 8"/>
            <p:cNvSpPr/>
            <p:nvPr/>
          </p:nvSpPr>
          <p:spPr bwMode="auto">
            <a:xfrm flipV="1">
              <a:off x="9155593" y="3446583"/>
              <a:ext cx="2791932" cy="2394685"/>
            </a:xfrm>
            <a:prstGeom prst="round2SameRect">
              <a:avLst>
                <a:gd name="adj1" fmla="val 20817"/>
                <a:gd name="adj2" fmla="val 0"/>
              </a:avLst>
            </a:prstGeom>
            <a:noFill/>
            <a:ln w="19050">
              <a:solidFill>
                <a:srgbClr val="7F7F7F"/>
              </a:solidFill>
              <a:prstDash val="sysDash"/>
              <a:round/>
            </a:ln>
          </p:spPr>
          <p:txBody>
            <a:bodyPr anchor="ctr"/>
            <a:lstStyle/>
            <a:p>
              <a:pPr algn="ctr"/>
            </a:p>
          </p:txBody>
        </p:sp>
        <p:sp>
          <p:nvSpPr>
            <p:cNvPr id="10" name="流程图: 离页连接符 9"/>
            <p:cNvSpPr/>
            <p:nvPr/>
          </p:nvSpPr>
          <p:spPr bwMode="auto">
            <a:xfrm>
              <a:off x="9622806" y="1592796"/>
              <a:ext cx="1857508" cy="1377362"/>
            </a:xfrm>
            <a:prstGeom prst="flowChartOffpageConnector">
              <a:avLst/>
            </a:prstGeom>
            <a:solidFill>
              <a:schemeClr val="accent4">
                <a:lumMod val="75000"/>
              </a:schemeClr>
            </a:solidFill>
            <a:ln w="57150">
              <a:solidFill>
                <a:schemeClr val="bg1"/>
              </a:solidFill>
              <a:round/>
            </a:ln>
          </p:spPr>
          <p:txBody>
            <a:bodyPr vert="horz" wrap="none" lIns="91440" tIns="45720" rIns="91440" bIns="45720" anchor="ctr" anchorCtr="1" compatLnSpc="1">
              <a:noAutofit/>
            </a:bodyPr>
            <a:lstStyle/>
            <a:p>
              <a:pPr algn="ctr"/>
              <a:r>
                <a:rPr lang="en-US" altLang="zh-CN" sz="4400" dirty="0">
                  <a:solidFill>
                    <a:schemeClr val="bg1"/>
                  </a:solidFill>
                  <a:latin typeface="Impact" panose="020B0806030902050204" pitchFamily="34" charset="0"/>
                </a:rPr>
                <a:t>04</a:t>
              </a:r>
              <a:endParaRPr lang="en-US" altLang="zh-CN" sz="4400" dirty="0">
                <a:solidFill>
                  <a:schemeClr val="bg1"/>
                </a:solidFill>
                <a:latin typeface="Impact" panose="020B0806030902050204" pitchFamily="34" charset="0"/>
              </a:endParaRPr>
            </a:p>
          </p:txBody>
        </p:sp>
        <p:sp>
          <p:nvSpPr>
            <p:cNvPr id="11" name="文本框 28"/>
            <p:cNvSpPr txBox="1"/>
            <p:nvPr/>
          </p:nvSpPr>
          <p:spPr bwMode="auto">
            <a:xfrm>
              <a:off x="9164988" y="3839246"/>
              <a:ext cx="2773142" cy="283030"/>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05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050" b="1">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文本框 29"/>
            <p:cNvSpPr txBox="1"/>
            <p:nvPr/>
          </p:nvSpPr>
          <p:spPr bwMode="auto">
            <a:xfrm>
              <a:off x="9164988" y="4122276"/>
              <a:ext cx="2773142" cy="1286944"/>
            </a:xfrm>
            <a:prstGeom prst="rect">
              <a:avLst/>
            </a:prstGeom>
            <a:noFill/>
            <a:ln w="9525">
              <a:noFill/>
              <a:miter lim="800000"/>
            </a:ln>
          </p:spPr>
          <p:txBody>
            <a:bodyPr wrap="square" lIns="0" tIns="0" rIns="0" bIns="0" anchor="t" anchorCtr="1">
              <a:normAutofit/>
              <a:scene3d>
                <a:camera prst="orthographicFront"/>
                <a:lightRig rig="threePt" dir="t"/>
              </a:scene3d>
              <a:sp3d>
                <a:bevelT w="0" h="0"/>
              </a:sp3d>
            </a:bodyPr>
            <a:lstStyle/>
            <a:p>
              <a:pPr algn="ctr">
                <a:lnSpc>
                  <a:spcPct val="120000"/>
                </a:lnSpc>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00" dirty="0">
                  <a:solidFill>
                    <a:schemeClr val="bg1">
                      <a:lumMod val="50000"/>
                    </a:schemeClr>
                  </a:solidFill>
                  <a:latin typeface="微软雅黑" panose="020B0503020204020204" pitchFamily="34" charset="-122"/>
                  <a:ea typeface="微软雅黑" panose="020B0503020204020204" pitchFamily="34" charset="-122"/>
                </a:rPr>
              </a:br>
              <a:r>
                <a:rPr lang="zh-CN" altLang="en-US" sz="900" dirty="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bwMode="auto">
          <a:xfrm rot="6300000">
            <a:off x="1653988" y="1952347"/>
            <a:ext cx="537024" cy="900553"/>
            <a:chOff x="2761515" y="2286000"/>
            <a:chExt cx="1645174" cy="2760228"/>
          </a:xfrm>
          <a:solidFill>
            <a:schemeClr val="accent1"/>
          </a:solidFill>
        </p:grpSpPr>
        <p:sp>
          <p:nvSpPr>
            <p:cNvPr id="70" name="Oval 4"/>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71" name="Oval 5"/>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Oval 6"/>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73" name="Oval 7"/>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74" name="Oval 8"/>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75" name="Freeform: Shape 9"/>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Group 10"/>
          <p:cNvGrpSpPr/>
          <p:nvPr/>
        </p:nvGrpSpPr>
        <p:grpSpPr bwMode="auto">
          <a:xfrm rot="15300000" flipV="1">
            <a:off x="2100035" y="2348774"/>
            <a:ext cx="537024" cy="900553"/>
            <a:chOff x="2761515" y="2286000"/>
            <a:chExt cx="1645174" cy="2760228"/>
          </a:xfrm>
          <a:solidFill>
            <a:schemeClr val="accent1">
              <a:lumMod val="75000"/>
            </a:schemeClr>
          </a:solidFill>
        </p:grpSpPr>
        <p:sp>
          <p:nvSpPr>
            <p:cNvPr id="64" name="Oval 1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65" name="Oval 12"/>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66" name="Oval 13"/>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67" name="Oval 14"/>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68" name="Oval 15"/>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Freeform: Shape 16"/>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Group 17"/>
          <p:cNvGrpSpPr/>
          <p:nvPr/>
        </p:nvGrpSpPr>
        <p:grpSpPr bwMode="auto">
          <a:xfrm rot="6300000">
            <a:off x="3074421" y="1935659"/>
            <a:ext cx="585659" cy="982567"/>
            <a:chOff x="2761515" y="2286000"/>
            <a:chExt cx="1645174" cy="2760228"/>
          </a:xfrm>
          <a:solidFill>
            <a:schemeClr val="accent2"/>
          </a:solidFill>
        </p:grpSpPr>
        <p:sp>
          <p:nvSpPr>
            <p:cNvPr id="58" name="Oval 18"/>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59" name="Oval 19"/>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Oval 20"/>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Oval 2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Oval 22"/>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Freeform: Shape 23"/>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 name="Group 24"/>
          <p:cNvGrpSpPr/>
          <p:nvPr/>
        </p:nvGrpSpPr>
        <p:grpSpPr bwMode="auto">
          <a:xfrm rot="15300000" flipV="1">
            <a:off x="3518884" y="2304677"/>
            <a:ext cx="585659" cy="982567"/>
            <a:chOff x="2761515" y="2286000"/>
            <a:chExt cx="1645174" cy="2760228"/>
          </a:xfrm>
          <a:solidFill>
            <a:schemeClr val="accent2">
              <a:lumMod val="75000"/>
            </a:schemeClr>
          </a:solidFill>
        </p:grpSpPr>
        <p:sp>
          <p:nvSpPr>
            <p:cNvPr id="52" name="Oval 25"/>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Oval 26"/>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Oval 27"/>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Oval 28"/>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Oval 29"/>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Freeform: Shape 30"/>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8" name="Group 31"/>
          <p:cNvGrpSpPr/>
          <p:nvPr/>
        </p:nvGrpSpPr>
        <p:grpSpPr bwMode="auto">
          <a:xfrm rot="6300000">
            <a:off x="4390985" y="1791873"/>
            <a:ext cx="654838" cy="1098811"/>
            <a:chOff x="2761515" y="2286000"/>
            <a:chExt cx="1645174" cy="2760228"/>
          </a:xfrm>
          <a:solidFill>
            <a:schemeClr val="accent3"/>
          </a:solidFill>
        </p:grpSpPr>
        <p:sp>
          <p:nvSpPr>
            <p:cNvPr id="46" name="Oval 32"/>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Oval 33"/>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Oval 34"/>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Oval 35"/>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Oval 36"/>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Freeform: Shape 37"/>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 name="Group 38"/>
          <p:cNvGrpSpPr/>
          <p:nvPr/>
        </p:nvGrpSpPr>
        <p:grpSpPr bwMode="auto">
          <a:xfrm rot="15300000" flipV="1">
            <a:off x="4935232" y="2275272"/>
            <a:ext cx="654838" cy="1098811"/>
            <a:chOff x="2761515" y="2286000"/>
            <a:chExt cx="1645174" cy="2760228"/>
          </a:xfrm>
          <a:solidFill>
            <a:schemeClr val="accent3">
              <a:lumMod val="75000"/>
            </a:schemeClr>
          </a:solidFill>
        </p:grpSpPr>
        <p:sp>
          <p:nvSpPr>
            <p:cNvPr id="40" name="Oval 39"/>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Oval 40"/>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Oval 4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Oval 42"/>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Oval 43"/>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Freeform: Shape 44"/>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Group 45"/>
          <p:cNvGrpSpPr/>
          <p:nvPr/>
        </p:nvGrpSpPr>
        <p:grpSpPr bwMode="auto">
          <a:xfrm rot="6300000">
            <a:off x="5939177" y="1708143"/>
            <a:ext cx="741832" cy="1243729"/>
            <a:chOff x="2761515" y="2286000"/>
            <a:chExt cx="1645174" cy="2760228"/>
          </a:xfrm>
          <a:solidFill>
            <a:schemeClr val="accent4"/>
          </a:solidFill>
        </p:grpSpPr>
        <p:sp>
          <p:nvSpPr>
            <p:cNvPr id="34" name="Oval 46"/>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Oval 47"/>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Oval 48"/>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Oval 49"/>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Oval 50"/>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Freeform: Shape 5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Group 52"/>
          <p:cNvGrpSpPr/>
          <p:nvPr/>
        </p:nvGrpSpPr>
        <p:grpSpPr bwMode="auto">
          <a:xfrm rot="15300000" flipV="1">
            <a:off x="6555203" y="2255756"/>
            <a:ext cx="741832" cy="1243729"/>
            <a:chOff x="2761515" y="2286000"/>
            <a:chExt cx="1645174" cy="2760228"/>
          </a:xfrm>
          <a:solidFill>
            <a:schemeClr val="accent4">
              <a:lumMod val="75000"/>
            </a:schemeClr>
          </a:solidFill>
        </p:grpSpPr>
        <p:sp>
          <p:nvSpPr>
            <p:cNvPr id="28" name="Oval 53"/>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Oval 54"/>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Oval 55"/>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Oval 56"/>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Oval 57"/>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Freeform: Shape 58"/>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cxnSp>
        <p:nvCxnSpPr>
          <p:cNvPr id="12" name="Straight Connector 60"/>
          <p:cNvCxnSpPr/>
          <p:nvPr/>
        </p:nvCxnSpPr>
        <p:spPr>
          <a:xfrm>
            <a:off x="2400813" y="3042090"/>
            <a:ext cx="0" cy="457199"/>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3" name="Rectangle 61"/>
          <p:cNvSpPr/>
          <p:nvPr/>
        </p:nvSpPr>
        <p:spPr bwMode="auto">
          <a:xfrm>
            <a:off x="2083419" y="3499910"/>
            <a:ext cx="634789"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normAutofit fontScale="92500" lnSpcReduction="20000"/>
          </a:bodyPr>
          <a:lstStyle/>
          <a:p>
            <a:pPr lvl="0" algn="ctr" defTabSz="914400" fontAlgn="base">
              <a:spcBef>
                <a:spcPct val="0"/>
              </a:spcBef>
              <a:spcAft>
                <a:spcPct val="0"/>
              </a:spcAft>
            </a:pPr>
            <a:r>
              <a:rPr lang="zh-CN" altLang="en-US" sz="11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100" b="1">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4" name="Straight Connector 63"/>
          <p:cNvCxnSpPr/>
          <p:nvPr/>
        </p:nvCxnSpPr>
        <p:spPr>
          <a:xfrm flipV="1">
            <a:off x="2004539" y="1749499"/>
            <a:ext cx="0" cy="381864"/>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5" name="Rectangle 64"/>
          <p:cNvSpPr/>
          <p:nvPr/>
        </p:nvSpPr>
        <p:spPr bwMode="auto">
          <a:xfrm>
            <a:off x="1687147" y="1572306"/>
            <a:ext cx="634789"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normAutofit fontScale="92500" lnSpcReduction="20000"/>
          </a:bodyPr>
          <a:lstStyle/>
          <a:p>
            <a:pPr lvl="0" algn="ctr" defTabSz="914400" fontAlgn="base">
              <a:spcBef>
                <a:spcPct val="0"/>
              </a:spcBef>
              <a:spcAft>
                <a:spcPct val="0"/>
              </a:spcAft>
            </a:pPr>
            <a:r>
              <a:rPr lang="zh-CN" altLang="en-US" sz="11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100" b="1">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6" name="Straight Connector 66"/>
          <p:cNvCxnSpPr/>
          <p:nvPr/>
        </p:nvCxnSpPr>
        <p:spPr>
          <a:xfrm>
            <a:off x="3823223" y="3104332"/>
            <a:ext cx="0" cy="404999"/>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7" name="Rectangle 67"/>
          <p:cNvSpPr/>
          <p:nvPr/>
        </p:nvSpPr>
        <p:spPr bwMode="auto">
          <a:xfrm>
            <a:off x="3505830" y="3498847"/>
            <a:ext cx="634789"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normAutofit fontScale="92500" lnSpcReduction="20000"/>
          </a:bodyPr>
          <a:lstStyle/>
          <a:p>
            <a:pPr lvl="0" algn="ctr" defTabSz="914400" fontAlgn="base">
              <a:spcBef>
                <a:spcPct val="0"/>
              </a:spcBef>
              <a:spcAft>
                <a:spcPct val="0"/>
              </a:spcAft>
            </a:pPr>
            <a:r>
              <a:rPr lang="zh-CN" altLang="en-US" sz="11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100" b="1">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8" name="Straight Connector 69"/>
          <p:cNvCxnSpPr/>
          <p:nvPr/>
        </p:nvCxnSpPr>
        <p:spPr>
          <a:xfrm flipV="1">
            <a:off x="3426949" y="1748436"/>
            <a:ext cx="0" cy="381864"/>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9" name="Rectangle 70"/>
          <p:cNvSpPr/>
          <p:nvPr/>
        </p:nvSpPr>
        <p:spPr bwMode="auto">
          <a:xfrm>
            <a:off x="3109558" y="1571243"/>
            <a:ext cx="634789"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normAutofit fontScale="92500" lnSpcReduction="20000"/>
          </a:bodyPr>
          <a:lstStyle/>
          <a:p>
            <a:pPr lvl="0" algn="ctr" defTabSz="914400" fontAlgn="base">
              <a:spcBef>
                <a:spcPct val="0"/>
              </a:spcBef>
              <a:spcAft>
                <a:spcPct val="0"/>
              </a:spcAft>
            </a:pPr>
            <a:r>
              <a:rPr lang="zh-CN" altLang="en-US" sz="11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100" b="1">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0" name="Straight Connector 72"/>
          <p:cNvCxnSpPr/>
          <p:nvPr/>
        </p:nvCxnSpPr>
        <p:spPr>
          <a:xfrm>
            <a:off x="5163032" y="3125434"/>
            <a:ext cx="0" cy="377999"/>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1" name="Rectangle 73"/>
          <p:cNvSpPr/>
          <p:nvPr/>
        </p:nvSpPr>
        <p:spPr bwMode="auto">
          <a:xfrm>
            <a:off x="4845638" y="3498847"/>
            <a:ext cx="634789"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normAutofit fontScale="92500" lnSpcReduction="20000"/>
          </a:bodyPr>
          <a:lstStyle/>
          <a:p>
            <a:pPr lvl="0" algn="ctr" defTabSz="914400" fontAlgn="base">
              <a:spcBef>
                <a:spcPct val="0"/>
              </a:spcBef>
              <a:spcAft>
                <a:spcPct val="0"/>
              </a:spcAft>
            </a:pPr>
            <a:r>
              <a:rPr lang="zh-CN" altLang="en-US" sz="11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100" b="1">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2" name="Straight Connector 75"/>
          <p:cNvCxnSpPr/>
          <p:nvPr/>
        </p:nvCxnSpPr>
        <p:spPr>
          <a:xfrm flipV="1">
            <a:off x="4766758" y="1748436"/>
            <a:ext cx="0" cy="297000"/>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3" name="Rectangle 76"/>
          <p:cNvSpPr/>
          <p:nvPr/>
        </p:nvSpPr>
        <p:spPr bwMode="auto">
          <a:xfrm>
            <a:off x="4449367" y="1571243"/>
            <a:ext cx="634789"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normAutofit fontScale="92500" lnSpcReduction="20000"/>
          </a:bodyPr>
          <a:lstStyle/>
          <a:p>
            <a:pPr lvl="0" algn="ctr" defTabSz="914400" fontAlgn="base">
              <a:spcBef>
                <a:spcPct val="0"/>
              </a:spcBef>
              <a:spcAft>
                <a:spcPct val="0"/>
              </a:spcAft>
            </a:pPr>
            <a:r>
              <a:rPr lang="zh-CN" altLang="en-US" sz="11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100" b="1">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4" name="Straight Connector 78"/>
          <p:cNvCxnSpPr/>
          <p:nvPr/>
        </p:nvCxnSpPr>
        <p:spPr>
          <a:xfrm>
            <a:off x="6777472" y="3199288"/>
            <a:ext cx="0" cy="297000"/>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5" name="Rectangle 79"/>
          <p:cNvSpPr/>
          <p:nvPr/>
        </p:nvSpPr>
        <p:spPr bwMode="auto">
          <a:xfrm>
            <a:off x="6460078" y="3498847"/>
            <a:ext cx="634789"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normAutofit fontScale="92500" lnSpcReduction="20000"/>
          </a:bodyPr>
          <a:lstStyle/>
          <a:p>
            <a:pPr lvl="0" algn="ctr" defTabSz="914400" fontAlgn="base">
              <a:spcBef>
                <a:spcPct val="0"/>
              </a:spcBef>
              <a:spcAft>
                <a:spcPct val="0"/>
              </a:spcAft>
            </a:pPr>
            <a:r>
              <a:rPr lang="zh-CN" altLang="en-US" sz="11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100" b="1">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6" name="Straight Connector 81"/>
          <p:cNvCxnSpPr/>
          <p:nvPr/>
        </p:nvCxnSpPr>
        <p:spPr>
          <a:xfrm flipV="1">
            <a:off x="6381198" y="1748436"/>
            <a:ext cx="0" cy="243000"/>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7" name="Rectangle 82"/>
          <p:cNvSpPr/>
          <p:nvPr/>
        </p:nvSpPr>
        <p:spPr bwMode="auto">
          <a:xfrm>
            <a:off x="6063806" y="1571243"/>
            <a:ext cx="634789"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normAutofit fontScale="92500" lnSpcReduction="20000"/>
          </a:bodyPr>
          <a:lstStyle/>
          <a:p>
            <a:pPr lvl="0" algn="ctr" defTabSz="914400" fontAlgn="base">
              <a:spcBef>
                <a:spcPct val="0"/>
              </a:spcBef>
              <a:spcAft>
                <a:spcPct val="0"/>
              </a:spcAft>
            </a:pPr>
            <a:r>
              <a:rPr lang="zh-CN" altLang="en-US" sz="11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100" b="1">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up)">
                                      <p:cBhvr>
                                        <p:cTn id="51" dur="500"/>
                                        <p:tgtEl>
                                          <p:spTgt spid="1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up)">
                                      <p:cBhvr>
                                        <p:cTn id="71" dur="500"/>
                                        <p:tgtEl>
                                          <p:spTgt spid="20"/>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up)">
                                      <p:cBhvr>
                                        <p:cTn id="75" dur="500"/>
                                        <p:tgtEl>
                                          <p:spTgt spid="2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down)">
                                      <p:cBhvr>
                                        <p:cTn id="83" dur="500"/>
                                        <p:tgtEl>
                                          <p:spTgt spid="26"/>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down)">
                                      <p:cBhvr>
                                        <p:cTn id="87" dur="500"/>
                                        <p:tgtEl>
                                          <p:spTgt spid="27"/>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500"/>
                                        <p:tgtEl>
                                          <p:spTgt spid="11"/>
                                        </p:tgtEl>
                                      </p:cBhvr>
                                    </p:animEffect>
                                  </p:childTnLst>
                                </p:cTn>
                              </p:par>
                            </p:childTnLst>
                          </p:cTn>
                        </p:par>
                        <p:par>
                          <p:cTn id="92" fill="hold">
                            <p:stCondLst>
                              <p:cond delay="11000"/>
                            </p:stCondLst>
                            <p:childTnLst>
                              <p:par>
                                <p:cTn id="93" presetID="22" presetClass="entr" presetSubtype="1"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up)">
                                      <p:cBhvr>
                                        <p:cTn id="95" dur="500"/>
                                        <p:tgtEl>
                                          <p:spTgt spid="24"/>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up)">
                                      <p:cBhvr>
                                        <p:cTn id="9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1" grpId="0"/>
      <p:bldP spid="23" grpId="0"/>
      <p:bldP spid="25"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0"/>
          <p:cNvSpPr/>
          <p:nvPr/>
        </p:nvSpPr>
        <p:spPr>
          <a:xfrm>
            <a:off x="1178572" y="1648421"/>
            <a:ext cx="3708280" cy="2510576"/>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a:effectLst>
            <a:outerShdw blurRad="50800" dist="152400" dir="30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en-US" sz="2700" dirty="0"/>
          </a:p>
        </p:txBody>
      </p:sp>
      <p:sp>
        <p:nvSpPr>
          <p:cNvPr id="7" name="Rectangle 70"/>
          <p:cNvSpPr>
            <a:spLocks noChangeArrowheads="1"/>
          </p:cNvSpPr>
          <p:nvPr/>
        </p:nvSpPr>
        <p:spPr bwMode="auto">
          <a:xfrm>
            <a:off x="5403649" y="1511884"/>
            <a:ext cx="1395236" cy="32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pPr defTabSz="685800">
              <a:lnSpc>
                <a:spcPct val="120000"/>
              </a:lnSpc>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23"/>
          <p:cNvSpPr/>
          <p:nvPr/>
        </p:nvSpPr>
        <p:spPr>
          <a:xfrm>
            <a:off x="5403649" y="1764239"/>
            <a:ext cx="2884986" cy="221717"/>
          </a:xfrm>
          <a:prstGeom prst="rect">
            <a:avLst/>
          </a:prstGeom>
        </p:spPr>
        <p:txBody>
          <a:bodyPr wrap="square" lIns="68571" tIns="34285" rIns="68571" bIns="34285">
            <a:spAutoFit/>
          </a:bodyPr>
          <a:lstStyle/>
          <a:p>
            <a:pPr algn="just">
              <a:lnSpc>
                <a:spcPts val="13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Rectangle 42"/>
          <p:cNvSpPr>
            <a:spLocks noChangeArrowheads="1"/>
          </p:cNvSpPr>
          <p:nvPr/>
        </p:nvSpPr>
        <p:spPr bwMode="auto">
          <a:xfrm>
            <a:off x="5403649" y="2255852"/>
            <a:ext cx="1395236" cy="32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pPr defTabSz="685800">
              <a:lnSpc>
                <a:spcPct val="120000"/>
              </a:lnSpc>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43"/>
          <p:cNvSpPr/>
          <p:nvPr/>
        </p:nvSpPr>
        <p:spPr>
          <a:xfrm>
            <a:off x="5403649" y="2507016"/>
            <a:ext cx="2884986" cy="221717"/>
          </a:xfrm>
          <a:prstGeom prst="rect">
            <a:avLst/>
          </a:prstGeom>
        </p:spPr>
        <p:txBody>
          <a:bodyPr wrap="square" lIns="68571" tIns="34285" rIns="68571" bIns="34285">
            <a:spAutoFit/>
          </a:bodyPr>
          <a:lstStyle/>
          <a:p>
            <a:pPr algn="just">
              <a:lnSpc>
                <a:spcPts val="13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Rectangle 44"/>
          <p:cNvSpPr>
            <a:spLocks noChangeArrowheads="1"/>
          </p:cNvSpPr>
          <p:nvPr/>
        </p:nvSpPr>
        <p:spPr bwMode="auto">
          <a:xfrm>
            <a:off x="5403649" y="3027198"/>
            <a:ext cx="1395236" cy="32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pPr defTabSz="685800">
              <a:lnSpc>
                <a:spcPct val="120000"/>
              </a:lnSpc>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45"/>
          <p:cNvSpPr/>
          <p:nvPr/>
        </p:nvSpPr>
        <p:spPr>
          <a:xfrm>
            <a:off x="5403649" y="3278363"/>
            <a:ext cx="2884986" cy="221717"/>
          </a:xfrm>
          <a:prstGeom prst="rect">
            <a:avLst/>
          </a:prstGeom>
        </p:spPr>
        <p:txBody>
          <a:bodyPr wrap="square" lIns="68571" tIns="34285" rIns="68571" bIns="34285">
            <a:spAutoFit/>
          </a:bodyPr>
          <a:lstStyle/>
          <a:p>
            <a:pPr algn="just">
              <a:lnSpc>
                <a:spcPts val="13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Rectangle 46"/>
          <p:cNvSpPr>
            <a:spLocks noChangeArrowheads="1"/>
          </p:cNvSpPr>
          <p:nvPr/>
        </p:nvSpPr>
        <p:spPr bwMode="auto">
          <a:xfrm>
            <a:off x="5403649" y="3812829"/>
            <a:ext cx="1395236" cy="32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pPr defTabSz="685800">
              <a:lnSpc>
                <a:spcPct val="120000"/>
              </a:lnSpc>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47"/>
          <p:cNvSpPr/>
          <p:nvPr/>
        </p:nvSpPr>
        <p:spPr>
          <a:xfrm>
            <a:off x="5403649" y="4063993"/>
            <a:ext cx="2884986" cy="346239"/>
          </a:xfrm>
          <a:prstGeom prst="rect">
            <a:avLst/>
          </a:prstGeom>
        </p:spPr>
        <p:txBody>
          <a:bodyPr wrap="square" lIns="68571" tIns="34285" rIns="68571" bIns="34285">
            <a:spAutoFit/>
          </a:bodyPr>
          <a:lstStyle/>
          <a:p>
            <a:pPr algn="just">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pPr algn="just">
              <a:defRPr/>
            </a:pPr>
            <a:r>
              <a:rPr lang="en-US" sz="900" noProof="1">
                <a:solidFill>
                  <a:schemeClr val="bg1">
                    <a:lumMod val="50000"/>
                  </a:schemeClr>
                </a:solidFill>
                <a:latin typeface="+mj-lt"/>
                <a:ea typeface="Roboto Light" panose="02000000000000000000" pitchFamily="2" charset="0"/>
              </a:rPr>
              <a:t>..</a:t>
            </a:r>
            <a:endParaRPr lang="en-US" sz="900" noProof="1">
              <a:solidFill>
                <a:schemeClr val="bg1">
                  <a:lumMod val="50000"/>
                </a:schemeClr>
              </a:solidFill>
              <a:latin typeface="+mj-lt"/>
              <a:ea typeface="Roboto Light" panose="02000000000000000000" pitchFamily="2" charset="0"/>
            </a:endParaRPr>
          </a:p>
        </p:txBody>
      </p:sp>
      <p:cxnSp>
        <p:nvCxnSpPr>
          <p:cNvPr id="17" name="Straight Connector 16"/>
          <p:cNvCxnSpPr/>
          <p:nvPr/>
        </p:nvCxnSpPr>
        <p:spPr>
          <a:xfrm>
            <a:off x="5145250" y="1598120"/>
            <a:ext cx="0" cy="27185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anim calcmode="lin" valueType="num">
                                      <p:cBhvr>
                                        <p:cTn id="18" dur="250" fill="hold"/>
                                        <p:tgtEl>
                                          <p:spTgt spid="9"/>
                                        </p:tgtEl>
                                        <p:attrNameLst>
                                          <p:attrName>ppt_x</p:attrName>
                                        </p:attrNameLst>
                                      </p:cBhvr>
                                      <p:tavLst>
                                        <p:tav tm="0">
                                          <p:val>
                                            <p:strVal val="#ppt_x"/>
                                          </p:val>
                                        </p:tav>
                                        <p:tav tm="100000">
                                          <p:val>
                                            <p:strVal val="#ppt_x"/>
                                          </p:val>
                                        </p:tav>
                                      </p:tavLst>
                                    </p:anim>
                                    <p:anim calcmode="lin" valueType="num">
                                      <p:cBhvr>
                                        <p:cTn id="19" dur="25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anim calcmode="lin" valueType="num">
                                      <p:cBhvr>
                                        <p:cTn id="24" dur="250" fill="hold"/>
                                        <p:tgtEl>
                                          <p:spTgt spid="10"/>
                                        </p:tgtEl>
                                        <p:attrNameLst>
                                          <p:attrName>ppt_x</p:attrName>
                                        </p:attrNameLst>
                                      </p:cBhvr>
                                      <p:tavLst>
                                        <p:tav tm="0">
                                          <p:val>
                                            <p:strVal val="#ppt_x"/>
                                          </p:val>
                                        </p:tav>
                                        <p:tav tm="100000">
                                          <p:val>
                                            <p:strVal val="#ppt_x"/>
                                          </p:val>
                                        </p:tav>
                                      </p:tavLst>
                                    </p:anim>
                                    <p:anim calcmode="lin" valueType="num">
                                      <p:cBhvr>
                                        <p:cTn id="25" dur="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50"/>
                                        <p:tgtEl>
                                          <p:spTgt spid="12"/>
                                        </p:tgtEl>
                                      </p:cBhvr>
                                    </p:animEffect>
                                    <p:anim calcmode="lin" valueType="num">
                                      <p:cBhvr>
                                        <p:cTn id="30" dur="250" fill="hold"/>
                                        <p:tgtEl>
                                          <p:spTgt spid="12"/>
                                        </p:tgtEl>
                                        <p:attrNameLst>
                                          <p:attrName>ppt_x</p:attrName>
                                        </p:attrNameLst>
                                      </p:cBhvr>
                                      <p:tavLst>
                                        <p:tav tm="0">
                                          <p:val>
                                            <p:strVal val="#ppt_x"/>
                                          </p:val>
                                        </p:tav>
                                        <p:tav tm="100000">
                                          <p:val>
                                            <p:strVal val="#ppt_x"/>
                                          </p:val>
                                        </p:tav>
                                      </p:tavLst>
                                    </p:anim>
                                    <p:anim calcmode="lin" valueType="num">
                                      <p:cBhvr>
                                        <p:cTn id="31" dur="25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anim calcmode="lin" valueType="num">
                                      <p:cBhvr>
                                        <p:cTn id="36" dur="250" fill="hold"/>
                                        <p:tgtEl>
                                          <p:spTgt spid="13"/>
                                        </p:tgtEl>
                                        <p:attrNameLst>
                                          <p:attrName>ppt_x</p:attrName>
                                        </p:attrNameLst>
                                      </p:cBhvr>
                                      <p:tavLst>
                                        <p:tav tm="0">
                                          <p:val>
                                            <p:strVal val="#ppt_x"/>
                                          </p:val>
                                        </p:tav>
                                        <p:tav tm="100000">
                                          <p:val>
                                            <p:strVal val="#ppt_x"/>
                                          </p:val>
                                        </p:tav>
                                      </p:tavLst>
                                    </p:anim>
                                    <p:anim calcmode="lin" valueType="num">
                                      <p:cBhvr>
                                        <p:cTn id="37" dur="25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50"/>
                                        <p:tgtEl>
                                          <p:spTgt spid="14"/>
                                        </p:tgtEl>
                                      </p:cBhvr>
                                    </p:animEffect>
                                    <p:anim calcmode="lin" valueType="num">
                                      <p:cBhvr>
                                        <p:cTn id="42" dur="250" fill="hold"/>
                                        <p:tgtEl>
                                          <p:spTgt spid="14"/>
                                        </p:tgtEl>
                                        <p:attrNameLst>
                                          <p:attrName>ppt_x</p:attrName>
                                        </p:attrNameLst>
                                      </p:cBhvr>
                                      <p:tavLst>
                                        <p:tav tm="0">
                                          <p:val>
                                            <p:strVal val="#ppt_x"/>
                                          </p:val>
                                        </p:tav>
                                        <p:tav tm="100000">
                                          <p:val>
                                            <p:strVal val="#ppt_x"/>
                                          </p:val>
                                        </p:tav>
                                      </p:tavLst>
                                    </p:anim>
                                    <p:anim calcmode="lin" valueType="num">
                                      <p:cBhvr>
                                        <p:cTn id="43" dur="250" fill="hold"/>
                                        <p:tgtEl>
                                          <p:spTgt spid="14"/>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50"/>
                                        <p:tgtEl>
                                          <p:spTgt spid="15"/>
                                        </p:tgtEl>
                                      </p:cBhvr>
                                    </p:animEffect>
                                    <p:anim calcmode="lin" valueType="num">
                                      <p:cBhvr>
                                        <p:cTn id="48" dur="250" fill="hold"/>
                                        <p:tgtEl>
                                          <p:spTgt spid="15"/>
                                        </p:tgtEl>
                                        <p:attrNameLst>
                                          <p:attrName>ppt_x</p:attrName>
                                        </p:attrNameLst>
                                      </p:cBhvr>
                                      <p:tavLst>
                                        <p:tav tm="0">
                                          <p:val>
                                            <p:strVal val="#ppt_x"/>
                                          </p:val>
                                        </p:tav>
                                        <p:tav tm="100000">
                                          <p:val>
                                            <p:strVal val="#ppt_x"/>
                                          </p:val>
                                        </p:tav>
                                      </p:tavLst>
                                    </p:anim>
                                    <p:anim calcmode="lin" valueType="num">
                                      <p:cBhvr>
                                        <p:cTn id="49" dur="250" fill="hold"/>
                                        <p:tgtEl>
                                          <p:spTgt spid="15"/>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250"/>
                                        <p:tgtEl>
                                          <p:spTgt spid="16"/>
                                        </p:tgtEl>
                                      </p:cBhvr>
                                    </p:animEffect>
                                    <p:anim calcmode="lin" valueType="num">
                                      <p:cBhvr>
                                        <p:cTn id="54" dur="250" fill="hold"/>
                                        <p:tgtEl>
                                          <p:spTgt spid="16"/>
                                        </p:tgtEl>
                                        <p:attrNameLst>
                                          <p:attrName>ppt_x</p:attrName>
                                        </p:attrNameLst>
                                      </p:cBhvr>
                                      <p:tavLst>
                                        <p:tav tm="0">
                                          <p:val>
                                            <p:strVal val="#ppt_x"/>
                                          </p:val>
                                        </p:tav>
                                        <p:tav tm="100000">
                                          <p:val>
                                            <p:strVal val="#ppt_x"/>
                                          </p:val>
                                        </p:tav>
                                      </p:tavLst>
                                    </p:anim>
                                    <p:anim calcmode="lin" valueType="num">
                                      <p:cBhvr>
                                        <p:cTn id="55" dur="250" fill="hold"/>
                                        <p:tgtEl>
                                          <p:spTgt spid="16"/>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250"/>
                                        <p:tgtEl>
                                          <p:spTgt spid="17"/>
                                        </p:tgtEl>
                                      </p:cBhvr>
                                    </p:animEffect>
                                    <p:anim calcmode="lin" valueType="num">
                                      <p:cBhvr>
                                        <p:cTn id="60" dur="250" fill="hold"/>
                                        <p:tgtEl>
                                          <p:spTgt spid="17"/>
                                        </p:tgtEl>
                                        <p:attrNameLst>
                                          <p:attrName>ppt_x</p:attrName>
                                        </p:attrNameLst>
                                      </p:cBhvr>
                                      <p:tavLst>
                                        <p:tav tm="0">
                                          <p:val>
                                            <p:strVal val="#ppt_x"/>
                                          </p:val>
                                        </p:tav>
                                        <p:tav tm="100000">
                                          <p:val>
                                            <p:strVal val="#ppt_x"/>
                                          </p:val>
                                        </p:tav>
                                      </p:tavLst>
                                    </p:anim>
                                    <p:anim calcmode="lin" valueType="num">
                                      <p:cBhvr>
                                        <p:cTn id="61" dur="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SubTitle_1"/>
          <p:cNvSpPr/>
          <p:nvPr>
            <p:custDataLst>
              <p:tags r:id="rId1"/>
            </p:custDataLst>
          </p:nvPr>
        </p:nvSpPr>
        <p:spPr>
          <a:xfrm>
            <a:off x="3825760" y="1680123"/>
            <a:ext cx="2853671" cy="527927"/>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731" tIns="0" rIns="0" bIns="0" rtlCol="0" anchor="ctr" anchorCtr="0">
            <a:noAutofit/>
          </a:bodyPr>
          <a:lstStyle/>
          <a:p>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公司介绍</a:t>
            </a:r>
            <a:endPar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MH_Other_1"/>
          <p:cNvSpPr txBox="1"/>
          <p:nvPr>
            <p:custDataLst>
              <p:tags r:id="rId2"/>
            </p:custDataLst>
          </p:nvPr>
        </p:nvSpPr>
        <p:spPr>
          <a:xfrm flipH="1">
            <a:off x="3979095" y="1714609"/>
            <a:ext cx="601487" cy="437660"/>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2800" dirty="0">
                <a:solidFill>
                  <a:srgbClr val="FFFFFF"/>
                </a:solidFill>
                <a:latin typeface="Arial" panose="020B0604020202020204" pitchFamily="34" charset="0"/>
                <a:cs typeface="Times New Roman" panose="02020603050405020304" pitchFamily="18" charset="0"/>
                <a:sym typeface="Arial" panose="020B0604020202020204" pitchFamily="34" charset="0"/>
              </a:rPr>
              <a:t>01</a:t>
            </a:r>
            <a:endParaRPr lang="zh-CN" altLang="en-US" sz="2800" dirty="0">
              <a:solidFill>
                <a:srgbClr val="FFFFFF"/>
              </a:solidFill>
              <a:latin typeface="Arial" panose="020B0604020202020204" pitchFamily="34" charset="0"/>
              <a:cs typeface="Times New Roman" panose="02020603050405020304" pitchFamily="18" charset="0"/>
              <a:sym typeface="Arial" panose="020B0604020202020204" pitchFamily="34" charset="0"/>
            </a:endParaRPr>
          </a:p>
        </p:txBody>
      </p:sp>
      <p:sp>
        <p:nvSpPr>
          <p:cNvPr id="19" name="MH_SubTitle_2"/>
          <p:cNvSpPr/>
          <p:nvPr>
            <p:custDataLst>
              <p:tags r:id="rId3"/>
            </p:custDataLst>
          </p:nvPr>
        </p:nvSpPr>
        <p:spPr>
          <a:xfrm flipH="1">
            <a:off x="2464571" y="2386579"/>
            <a:ext cx="2852582" cy="527110"/>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3969983 w 4508453"/>
              <a:gd name="connsiteY3" fmla="*/ 88141 h 969560"/>
              <a:gd name="connsiteX4" fmla="*/ 4411497 w 4508453"/>
              <a:gd name="connsiteY4" fmla="*/ 489518 h 969560"/>
              <a:gd name="connsiteX5" fmla="*/ 4411496 w 4508453"/>
              <a:gd name="connsiteY5" fmla="*/ 489518 h 969560"/>
              <a:gd name="connsiteX6" fmla="*/ 3969982 w 4508453"/>
              <a:gd name="connsiteY6" fmla="*/ 890894 h 969560"/>
              <a:gd name="connsiteX7" fmla="*/ 1260428 w 4508453"/>
              <a:gd name="connsiteY7" fmla="*/ 890894 h 969560"/>
              <a:gd name="connsiteX8" fmla="*/ 1260428 w 4508453"/>
              <a:gd name="connsiteY8" fmla="*/ 88141 h 969560"/>
              <a:gd name="connsiteX9" fmla="*/ 4023673 w 4508453"/>
              <a:gd name="connsiteY9" fmla="*/ 0 h 969560"/>
              <a:gd name="connsiteX10" fmla="*/ 484780 w 4508453"/>
              <a:gd name="connsiteY10" fmla="*/ 0 h 969560"/>
              <a:gd name="connsiteX11" fmla="*/ 9849 w 4508453"/>
              <a:gd name="connsiteY11" fmla="*/ 387080 h 969560"/>
              <a:gd name="connsiteX12" fmla="*/ 0 w 4508453"/>
              <a:gd name="connsiteY12" fmla="*/ 484780 h 969560"/>
              <a:gd name="connsiteX13" fmla="*/ 9849 w 4508453"/>
              <a:gd name="connsiteY13" fmla="*/ 582479 h 969560"/>
              <a:gd name="connsiteX14" fmla="*/ 484780 w 4508453"/>
              <a:gd name="connsiteY14" fmla="*/ 969559 h 969560"/>
              <a:gd name="connsiteX15" fmla="*/ 4023672 w 4508453"/>
              <a:gd name="connsiteY15" fmla="*/ 969560 h 969560"/>
              <a:gd name="connsiteX16" fmla="*/ 4508452 w 4508453"/>
              <a:gd name="connsiteY16" fmla="*/ 484780 h 969560"/>
              <a:gd name="connsiteX17" fmla="*/ 4508453 w 4508453"/>
              <a:gd name="connsiteY17" fmla="*/ 484780 h 969560"/>
              <a:gd name="connsiteX18" fmla="*/ 4023673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1"/>
          </a:solidFill>
          <a:ln w="25400" cap="flat" cmpd="sng" algn="ctr">
            <a:noFill/>
            <a:prstDash val="solid"/>
          </a:ln>
          <a:effectLst/>
        </p:spPr>
        <p:txBody>
          <a:bodyPr wrap="square" lIns="230384" tIns="0" rIns="0" bIns="0" rtlCol="0" anchor="ctr">
            <a:noAutofit/>
          </a:bodyPr>
          <a:lstStyle/>
          <a:p>
            <a:pPr lvl="0"/>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产品介绍</a:t>
            </a:r>
            <a:endPar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_2"/>
          <p:cNvSpPr txBox="1"/>
          <p:nvPr>
            <p:custDataLst>
              <p:tags r:id="rId4"/>
            </p:custDataLst>
          </p:nvPr>
        </p:nvSpPr>
        <p:spPr>
          <a:xfrm flipH="1">
            <a:off x="4580582" y="2420658"/>
            <a:ext cx="601487" cy="437660"/>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2800" dirty="0">
                <a:solidFill>
                  <a:srgbClr val="FFFFFF"/>
                </a:solidFill>
                <a:latin typeface="Arial" panose="020B0604020202020204" pitchFamily="34" charset="0"/>
                <a:cs typeface="Times New Roman" panose="02020603050405020304" pitchFamily="18" charset="0"/>
                <a:sym typeface="Arial" panose="020B0604020202020204" pitchFamily="34" charset="0"/>
              </a:rPr>
              <a:t>02</a:t>
            </a:r>
            <a:endParaRPr lang="zh-CN" altLang="en-US" sz="2800" dirty="0">
              <a:solidFill>
                <a:srgbClr val="FFFFFF"/>
              </a:solidFill>
              <a:latin typeface="Arial" panose="020B0604020202020204" pitchFamily="34" charset="0"/>
              <a:cs typeface="Times New Roman" panose="02020603050405020304" pitchFamily="18" charset="0"/>
              <a:sym typeface="Arial" panose="020B0604020202020204" pitchFamily="34" charset="0"/>
            </a:endParaRPr>
          </a:p>
        </p:txBody>
      </p:sp>
      <p:sp>
        <p:nvSpPr>
          <p:cNvPr id="12" name="MH_SubTitle_1"/>
          <p:cNvSpPr/>
          <p:nvPr>
            <p:custDataLst>
              <p:tags r:id="rId5"/>
            </p:custDataLst>
          </p:nvPr>
        </p:nvSpPr>
        <p:spPr>
          <a:xfrm>
            <a:off x="3825760" y="3051503"/>
            <a:ext cx="2853671" cy="527927"/>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731" tIns="0" rIns="0" bIns="0" rtlCol="0" anchor="ctr" anchorCtr="0">
            <a:noAutofit/>
          </a:bodyPr>
          <a:lstStyle/>
          <a:p>
            <a:pPr lvl="0"/>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市场分析</a:t>
            </a:r>
            <a:endPar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Other_1"/>
          <p:cNvSpPr txBox="1"/>
          <p:nvPr>
            <p:custDataLst>
              <p:tags r:id="rId6"/>
            </p:custDataLst>
          </p:nvPr>
        </p:nvSpPr>
        <p:spPr>
          <a:xfrm flipH="1">
            <a:off x="3979095" y="3085990"/>
            <a:ext cx="601487" cy="437660"/>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2800" dirty="0">
                <a:solidFill>
                  <a:srgbClr val="FFFFFF"/>
                </a:solidFill>
                <a:latin typeface="Arial" panose="020B0604020202020204" pitchFamily="34" charset="0"/>
                <a:cs typeface="Times New Roman" panose="02020603050405020304" pitchFamily="18" charset="0"/>
                <a:sym typeface="Arial" panose="020B0604020202020204" pitchFamily="34" charset="0"/>
              </a:rPr>
              <a:t>03</a:t>
            </a:r>
            <a:endParaRPr lang="zh-CN" altLang="en-US" sz="2800" dirty="0">
              <a:solidFill>
                <a:srgbClr val="FFFFFF"/>
              </a:solidFill>
              <a:latin typeface="Arial" panose="020B0604020202020204" pitchFamily="34" charset="0"/>
              <a:cs typeface="Times New Roman" panose="02020603050405020304" pitchFamily="18" charset="0"/>
              <a:sym typeface="Arial" panose="020B0604020202020204" pitchFamily="34" charset="0"/>
            </a:endParaRPr>
          </a:p>
        </p:txBody>
      </p:sp>
      <p:sp>
        <p:nvSpPr>
          <p:cNvPr id="21" name="MH_SubTitle_2"/>
          <p:cNvSpPr/>
          <p:nvPr>
            <p:custDataLst>
              <p:tags r:id="rId7"/>
            </p:custDataLst>
          </p:nvPr>
        </p:nvSpPr>
        <p:spPr>
          <a:xfrm flipH="1">
            <a:off x="2464571" y="3757959"/>
            <a:ext cx="2852582" cy="527110"/>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3969983 w 4508453"/>
              <a:gd name="connsiteY3" fmla="*/ 88141 h 969560"/>
              <a:gd name="connsiteX4" fmla="*/ 4411497 w 4508453"/>
              <a:gd name="connsiteY4" fmla="*/ 489518 h 969560"/>
              <a:gd name="connsiteX5" fmla="*/ 4411496 w 4508453"/>
              <a:gd name="connsiteY5" fmla="*/ 489518 h 969560"/>
              <a:gd name="connsiteX6" fmla="*/ 3969982 w 4508453"/>
              <a:gd name="connsiteY6" fmla="*/ 890894 h 969560"/>
              <a:gd name="connsiteX7" fmla="*/ 1260428 w 4508453"/>
              <a:gd name="connsiteY7" fmla="*/ 890894 h 969560"/>
              <a:gd name="connsiteX8" fmla="*/ 1260428 w 4508453"/>
              <a:gd name="connsiteY8" fmla="*/ 88141 h 969560"/>
              <a:gd name="connsiteX9" fmla="*/ 4023673 w 4508453"/>
              <a:gd name="connsiteY9" fmla="*/ 0 h 969560"/>
              <a:gd name="connsiteX10" fmla="*/ 484780 w 4508453"/>
              <a:gd name="connsiteY10" fmla="*/ 0 h 969560"/>
              <a:gd name="connsiteX11" fmla="*/ 9849 w 4508453"/>
              <a:gd name="connsiteY11" fmla="*/ 387080 h 969560"/>
              <a:gd name="connsiteX12" fmla="*/ 0 w 4508453"/>
              <a:gd name="connsiteY12" fmla="*/ 484780 h 969560"/>
              <a:gd name="connsiteX13" fmla="*/ 9849 w 4508453"/>
              <a:gd name="connsiteY13" fmla="*/ 582479 h 969560"/>
              <a:gd name="connsiteX14" fmla="*/ 484780 w 4508453"/>
              <a:gd name="connsiteY14" fmla="*/ 969559 h 969560"/>
              <a:gd name="connsiteX15" fmla="*/ 4023672 w 4508453"/>
              <a:gd name="connsiteY15" fmla="*/ 969560 h 969560"/>
              <a:gd name="connsiteX16" fmla="*/ 4508452 w 4508453"/>
              <a:gd name="connsiteY16" fmla="*/ 484780 h 969560"/>
              <a:gd name="connsiteX17" fmla="*/ 4508453 w 4508453"/>
              <a:gd name="connsiteY17" fmla="*/ 484780 h 969560"/>
              <a:gd name="connsiteX18" fmla="*/ 4023673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1"/>
          </a:solidFill>
          <a:ln w="25400" cap="flat" cmpd="sng" algn="ctr">
            <a:noFill/>
            <a:prstDash val="solid"/>
          </a:ln>
          <a:effectLst/>
        </p:spPr>
        <p:txBody>
          <a:bodyPr wrap="square" lIns="230384" tIns="0" rIns="0" bIns="0" rtlCol="0" anchor="ctr">
            <a:noAutofit/>
          </a:bodyPr>
          <a:lstStyle/>
          <a:p>
            <a:pPr lvl="0"/>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未来规划</a:t>
            </a:r>
            <a:endPar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MH_Other_2"/>
          <p:cNvSpPr txBox="1"/>
          <p:nvPr>
            <p:custDataLst>
              <p:tags r:id="rId8"/>
            </p:custDataLst>
          </p:nvPr>
        </p:nvSpPr>
        <p:spPr>
          <a:xfrm flipH="1">
            <a:off x="4580582" y="3792038"/>
            <a:ext cx="601487" cy="437660"/>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2800" dirty="0">
                <a:solidFill>
                  <a:srgbClr val="FFFFFF"/>
                </a:solidFill>
                <a:latin typeface="Arial" panose="020B0604020202020204" pitchFamily="34" charset="0"/>
                <a:cs typeface="Times New Roman" panose="02020603050405020304" pitchFamily="18" charset="0"/>
                <a:sym typeface="Arial" panose="020B0604020202020204" pitchFamily="34" charset="0"/>
              </a:rPr>
              <a:t>04</a:t>
            </a:r>
            <a:endParaRPr lang="zh-CN" altLang="en-US" sz="2800" dirty="0">
              <a:solidFill>
                <a:srgbClr val="FFFFFF"/>
              </a:solidFill>
              <a:latin typeface="Arial" panose="020B0604020202020204" pitchFamily="34" charset="0"/>
              <a:cs typeface="Times New Roman" panose="02020603050405020304" pitchFamily="18" charset="0"/>
              <a:sym typeface="Arial" panose="020B0604020202020204" pitchFamily="34" charset="0"/>
            </a:endParaRPr>
          </a:p>
        </p:txBody>
      </p:sp>
      <p:sp>
        <p:nvSpPr>
          <p:cNvPr id="24" name="MH_Others_1"/>
          <p:cNvSpPr txBox="1"/>
          <p:nvPr>
            <p:custDataLst>
              <p:tags r:id="rId9"/>
            </p:custDataLst>
          </p:nvPr>
        </p:nvSpPr>
        <p:spPr>
          <a:xfrm>
            <a:off x="3035913" y="754558"/>
            <a:ext cx="1194298" cy="481525"/>
          </a:xfrm>
          <a:prstGeom prst="rect">
            <a:avLst/>
          </a:prstGeom>
          <a:noFill/>
        </p:spPr>
        <p:txBody>
          <a:bodyPr vert="horz" wrap="square" lIns="0" tIns="0" rIns="0" bIns="0" rtlCol="0" anchor="ctr" anchorCtr="0">
            <a:spAutoFit/>
          </a:bodyPr>
          <a:lstStyle/>
          <a:p>
            <a:pPr algn="ctr"/>
            <a:r>
              <a:rPr lang="zh-CN" altLang="en-US" sz="31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31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MH_Others_2"/>
          <p:cNvSpPr txBox="1"/>
          <p:nvPr>
            <p:custDataLst>
              <p:tags r:id="rId10"/>
            </p:custDataLst>
          </p:nvPr>
        </p:nvSpPr>
        <p:spPr>
          <a:xfrm>
            <a:off x="4475847" y="754572"/>
            <a:ext cx="2254674" cy="481525"/>
          </a:xfrm>
          <a:prstGeom prst="rect">
            <a:avLst/>
          </a:prstGeom>
          <a:noFill/>
        </p:spPr>
        <p:txBody>
          <a:bodyPr wrap="square" lIns="0" tIns="0" rIns="0" bIns="0">
            <a:spAutoFit/>
          </a:bodyPr>
          <a:lstStyle/>
          <a:p>
            <a:pPr algn="ctr">
              <a:defRPr/>
            </a:pPr>
            <a:r>
              <a:rPr lang="en-US" altLang="zh-CN" sz="31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en-US" altLang="zh-CN" sz="31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by="(-#ppt_w*2)" calcmode="lin" valueType="num">
                                      <p:cBhvr rctx="PPT">
                                        <p:cTn id="7" dur="500" autoRev="1" fill="hold">
                                          <p:stCondLst>
                                            <p:cond delay="0"/>
                                          </p:stCondLst>
                                        </p:cTn>
                                        <p:tgtEl>
                                          <p:spTgt spid="24"/>
                                        </p:tgtEl>
                                        <p:attrNameLst>
                                          <p:attrName>ppt_w</p:attrName>
                                        </p:attrNameLst>
                                      </p:cBhvr>
                                    </p:anim>
                                    <p:anim by="(#ppt_w*0.50)" calcmode="lin" valueType="num">
                                      <p:cBhvr>
                                        <p:cTn id="8" dur="500" decel="50000" autoRev="1" fill="hold">
                                          <p:stCondLst>
                                            <p:cond delay="0"/>
                                          </p:stCondLst>
                                        </p:cTn>
                                        <p:tgtEl>
                                          <p:spTgt spid="24"/>
                                        </p:tgtEl>
                                        <p:attrNameLst>
                                          <p:attrName>ppt_x</p:attrName>
                                        </p:attrNameLst>
                                      </p:cBhvr>
                                    </p:anim>
                                    <p:anim from="(-#ppt_h/2)" to="(#ppt_y)" calcmode="lin" valueType="num">
                                      <p:cBhvr>
                                        <p:cTn id="9" dur="1000" fill="hold">
                                          <p:stCondLst>
                                            <p:cond delay="0"/>
                                          </p:stCondLst>
                                        </p:cTn>
                                        <p:tgtEl>
                                          <p:spTgt spid="24"/>
                                        </p:tgtEl>
                                        <p:attrNameLst>
                                          <p:attrName>ppt_y</p:attrName>
                                        </p:attrNameLst>
                                      </p:cBhvr>
                                    </p:anim>
                                    <p:animRot by="21600000">
                                      <p:cBhvr>
                                        <p:cTn id="10" dur="1000" fill="hold">
                                          <p:stCondLst>
                                            <p:cond delay="0"/>
                                          </p:stCondLst>
                                        </p:cTn>
                                        <p:tgtEl>
                                          <p:spTgt spid="24"/>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5"/>
                                        </p:tgtEl>
                                        <p:attrNameLst>
                                          <p:attrName>style.visibility</p:attrName>
                                        </p:attrNameLst>
                                      </p:cBhvr>
                                      <p:to>
                                        <p:strVal val="visible"/>
                                      </p:to>
                                    </p:set>
                                    <p:anim by="(-#ppt_w*2)" calcmode="lin" valueType="num">
                                      <p:cBhvr rctx="PPT">
                                        <p:cTn id="13" dur="500" autoRev="1" fill="hold">
                                          <p:stCondLst>
                                            <p:cond delay="0"/>
                                          </p:stCondLst>
                                        </p:cTn>
                                        <p:tgtEl>
                                          <p:spTgt spid="25"/>
                                        </p:tgtEl>
                                        <p:attrNameLst>
                                          <p:attrName>ppt_w</p:attrName>
                                        </p:attrNameLst>
                                      </p:cBhvr>
                                    </p:anim>
                                    <p:anim by="(#ppt_w*0.50)" calcmode="lin" valueType="num">
                                      <p:cBhvr>
                                        <p:cTn id="14" dur="500" decel="50000" autoRev="1" fill="hold">
                                          <p:stCondLst>
                                            <p:cond delay="0"/>
                                          </p:stCondLst>
                                        </p:cTn>
                                        <p:tgtEl>
                                          <p:spTgt spid="25"/>
                                        </p:tgtEl>
                                        <p:attrNameLst>
                                          <p:attrName>ppt_x</p:attrName>
                                        </p:attrNameLst>
                                      </p:cBhvr>
                                    </p:anim>
                                    <p:anim from="(-#ppt_h/2)" to="(#ppt_y)" calcmode="lin" valueType="num">
                                      <p:cBhvr>
                                        <p:cTn id="15" dur="1000" fill="hold">
                                          <p:stCondLst>
                                            <p:cond delay="0"/>
                                          </p:stCondLst>
                                        </p:cTn>
                                        <p:tgtEl>
                                          <p:spTgt spid="25"/>
                                        </p:tgtEl>
                                        <p:attrNameLst>
                                          <p:attrName>ppt_y</p:attrName>
                                        </p:attrNameLst>
                                      </p:cBhvr>
                                    </p:anim>
                                    <p:animRot by="21600000">
                                      <p:cBhvr>
                                        <p:cTn id="16" dur="1000" fill="hold">
                                          <p:stCondLst>
                                            <p:cond delay="0"/>
                                          </p:stCondLst>
                                        </p:cTn>
                                        <p:tgtEl>
                                          <p:spTgt spid="2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1+#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0-#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1+#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0-#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7" grpId="0"/>
      <p:bldP spid="19" grpId="0" bldLvl="0" animBg="1"/>
      <p:bldP spid="38" grpId="0"/>
      <p:bldP spid="12" grpId="0" bldLvl="0" animBg="1"/>
      <p:bldP spid="20" grpId="0"/>
      <p:bldP spid="21" grpId="0" bldLvl="0" animBg="1"/>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6118577" y="1941354"/>
            <a:ext cx="1246505" cy="673735"/>
          </a:xfrm>
          <a:prstGeom prst="rect">
            <a:avLst/>
          </a:prstGeom>
          <a:noFill/>
        </p:spPr>
        <p:txBody>
          <a:bodyPr wrap="none" rtlCol="0">
            <a:spAutoFit/>
          </a:bodyPr>
          <a:lstStyle/>
          <a:p>
            <a:pPr marL="0" lvl="1"/>
            <a:r>
              <a:rPr lang="zh-CN" altLang="en-US" sz="1400" b="1" dirty="0">
                <a:solidFill>
                  <a:schemeClr val="accent2"/>
                </a:solidFill>
                <a:latin typeface="微软雅黑" panose="020B0503020204020204" pitchFamily="34" charset="-122"/>
                <a:ea typeface="微软雅黑" panose="020B0503020204020204" pitchFamily="34" charset="-122"/>
              </a:rPr>
              <a:t> </a:t>
            </a:r>
            <a:r>
              <a:rPr lang="zh-CN" altLang="en-US" sz="1990" b="1" dirty="0">
                <a:solidFill>
                  <a:schemeClr val="accent2"/>
                </a:solidFill>
                <a:latin typeface="微软雅黑" panose="020B0503020204020204" pitchFamily="34" charset="-122"/>
                <a:ea typeface="微软雅黑" panose="020B0503020204020204" pitchFamily="34" charset="-122"/>
              </a:rPr>
              <a:t>第四部分</a:t>
            </a:r>
            <a:endParaRPr lang="en-US" altLang="zh-CN" sz="1990" b="1" dirty="0">
              <a:solidFill>
                <a:schemeClr val="accent2"/>
              </a:solidFill>
              <a:latin typeface="微软雅黑" panose="020B0503020204020204" pitchFamily="34" charset="-122"/>
              <a:ea typeface="微软雅黑" panose="020B0503020204020204" pitchFamily="34" charset="-122"/>
            </a:endParaRPr>
          </a:p>
          <a:p>
            <a:r>
              <a:rPr lang="zh-CN" altLang="en-US"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未来规划</a:t>
            </a:r>
            <a:endParaRPr lang="zh-CN" altLang="en-US"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 name="直接连接符 11"/>
          <p:cNvCxnSpPr/>
          <p:nvPr/>
        </p:nvCxnSpPr>
        <p:spPr>
          <a:xfrm flipV="1">
            <a:off x="5983868" y="1843259"/>
            <a:ext cx="0" cy="142015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3" name="TextBox 13"/>
          <p:cNvSpPr txBox="1"/>
          <p:nvPr/>
        </p:nvSpPr>
        <p:spPr>
          <a:xfrm>
            <a:off x="4730254" y="3017282"/>
            <a:ext cx="902452" cy="246188"/>
          </a:xfrm>
          <a:prstGeom prst="rect">
            <a:avLst/>
          </a:prstGeom>
          <a:noFill/>
        </p:spPr>
        <p:txBody>
          <a:bodyPr wrap="square" lIns="0" tIns="0" rIns="0" bIns="0" rtlCol="0">
            <a:spAutoFit/>
          </a:bodyPr>
          <a:lstStyle/>
          <a:p>
            <a:r>
              <a:rPr lang="en-US" altLang="zh-CN" sz="1600" dirty="0">
                <a:solidFill>
                  <a:schemeClr val="tx1">
                    <a:lumMod val="65000"/>
                    <a:lumOff val="35000"/>
                  </a:schemeClr>
                </a:solidFill>
                <a:latin typeface="Arial" panose="020B0604020202020204" pitchFamily="34" charset="0"/>
                <a:ea typeface="+mj-ea"/>
                <a:cs typeface="Arial" panose="020B0604020202020204" pitchFamily="34" charset="0"/>
              </a:rPr>
              <a:t>PART 04</a:t>
            </a:r>
            <a:endParaRPr lang="zh-CN" altLang="en-US" sz="1600" dirty="0">
              <a:solidFill>
                <a:schemeClr val="tx1">
                  <a:lumMod val="65000"/>
                  <a:lumOff val="35000"/>
                </a:schemeClr>
              </a:solidFill>
              <a:latin typeface="Arial" panose="020B0604020202020204" pitchFamily="34" charset="0"/>
              <a:ea typeface="+mj-ea"/>
              <a:cs typeface="Arial" panose="020B0604020202020204" pitchFamily="34" charset="0"/>
            </a:endParaRPr>
          </a:p>
        </p:txBody>
      </p:sp>
      <p:sp>
        <p:nvSpPr>
          <p:cNvPr id="14" name="椭圆 13"/>
          <p:cNvSpPr/>
          <p:nvPr/>
        </p:nvSpPr>
        <p:spPr>
          <a:xfrm>
            <a:off x="4574264" y="1840019"/>
            <a:ext cx="1004086" cy="10040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dirty="0">
              <a:solidFill>
                <a:srgbClr val="080808"/>
              </a:solidFill>
              <a:latin typeface="+mj-ea"/>
              <a:ea typeface="+mj-ea"/>
            </a:endParaRPr>
          </a:p>
        </p:txBody>
      </p:sp>
      <p:sp>
        <p:nvSpPr>
          <p:cNvPr id="15" name="TextBox 24"/>
          <p:cNvSpPr txBox="1"/>
          <p:nvPr/>
        </p:nvSpPr>
        <p:spPr>
          <a:xfrm>
            <a:off x="6296428" y="2926287"/>
            <a:ext cx="1064268" cy="159510"/>
          </a:xfrm>
          <a:prstGeom prst="rect">
            <a:avLst/>
          </a:prstGeom>
          <a:noFill/>
        </p:spPr>
        <p:txBody>
          <a:bodyPr wrap="square" lIns="60443" tIns="30222" rIns="60443" bIns="30222" rtlCol="0">
            <a:spAutoFit/>
          </a:bodyPr>
          <a:lstStyle/>
          <a:p>
            <a:r>
              <a:rPr lang="en-US"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7348640" y="2926287"/>
            <a:ext cx="1111792" cy="159510"/>
          </a:xfrm>
          <a:prstGeom prst="rect">
            <a:avLst/>
          </a:prstGeom>
          <a:noFill/>
        </p:spPr>
        <p:txBody>
          <a:bodyPr wrap="square" lIns="60443" tIns="30222" rIns="60443" bIns="30222" rtlCol="0">
            <a:spAutoFit/>
          </a:bodyPr>
          <a:lstStyle/>
          <a:p>
            <a:r>
              <a:rPr lang="en-US"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4712024" y="1981984"/>
            <a:ext cx="902452" cy="769018"/>
          </a:xfrm>
          <a:prstGeom prst="rect">
            <a:avLst/>
          </a:prstGeom>
          <a:noFill/>
        </p:spPr>
        <p:txBody>
          <a:bodyPr wrap="square" lIns="0" tIns="0" rIns="0" bIns="0" rtlCol="0">
            <a:spAutoFit/>
          </a:bodyPr>
          <a:lstStyle/>
          <a:p>
            <a:r>
              <a:rPr lang="en-US" altLang="zh-CN" sz="5000" b="1" dirty="0">
                <a:solidFill>
                  <a:schemeClr val="bg1"/>
                </a:solidFill>
                <a:latin typeface="Arial" panose="020B0604020202020204" pitchFamily="34" charset="0"/>
                <a:ea typeface="+mj-ea"/>
                <a:cs typeface="Arial" panose="020B0604020202020204" pitchFamily="34" charset="0"/>
              </a:rPr>
              <a:t>04</a:t>
            </a:r>
            <a:endParaRPr lang="zh-CN" altLang="en-US" sz="5000" b="1" dirty="0">
              <a:solidFill>
                <a:schemeClr val="bg1"/>
              </a:solidFill>
              <a:latin typeface="Arial" panose="020B0604020202020204" pitchFamily="34" charset="0"/>
              <a:ea typeface="+mj-ea"/>
              <a:cs typeface="Arial" panose="020B0604020202020204" pitchFamily="34" charset="0"/>
            </a:endParaRPr>
          </a:p>
        </p:txBody>
      </p:sp>
      <p:sp>
        <p:nvSpPr>
          <p:cNvPr id="18" name="TextBox 24"/>
          <p:cNvSpPr txBox="1"/>
          <p:nvPr/>
        </p:nvSpPr>
        <p:spPr>
          <a:xfrm>
            <a:off x="6296428" y="3132224"/>
            <a:ext cx="1064268" cy="159510"/>
          </a:xfrm>
          <a:prstGeom prst="rect">
            <a:avLst/>
          </a:prstGeom>
          <a:noFill/>
        </p:spPr>
        <p:txBody>
          <a:bodyPr wrap="square" lIns="60443" tIns="30222" rIns="60443" bIns="30222" rtlCol="0">
            <a:spAutoFit/>
          </a:bodyPr>
          <a:lstStyle/>
          <a:p>
            <a:r>
              <a:rPr lang="en-US"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7348640" y="3132224"/>
            <a:ext cx="1111792" cy="159510"/>
          </a:xfrm>
          <a:prstGeom prst="rect">
            <a:avLst/>
          </a:prstGeom>
          <a:noFill/>
        </p:spPr>
        <p:txBody>
          <a:bodyPr wrap="square" lIns="60443" tIns="30222" rIns="60443" bIns="30222" rtlCol="0">
            <a:spAutoFit/>
          </a:bodyPr>
          <a:lstStyle/>
          <a:p>
            <a:r>
              <a:rPr lang="en-US"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图片 1" descr="bf061bbb6d90072fd5f95c3f632302a2"/>
          <p:cNvPicPr>
            <a:picLocks noChangeAspect="1"/>
          </p:cNvPicPr>
          <p:nvPr/>
        </p:nvPicPr>
        <p:blipFill>
          <a:blip r:embed="rId1">
            <a:lum bright="-6000"/>
          </a:blip>
          <a:srcRect t="10830" b="13057"/>
          <a:stretch>
            <a:fillRect/>
          </a:stretch>
        </p:blipFill>
        <p:spPr>
          <a:xfrm>
            <a:off x="-74295" y="587375"/>
            <a:ext cx="4227195" cy="4640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anim calcmode="lin" valueType="num">
                                      <p:cBhvr>
                                        <p:cTn id="17" dur="500" fill="hold"/>
                                        <p:tgtEl>
                                          <p:spTgt spid="17"/>
                                        </p:tgtEl>
                                        <p:attrNameLst>
                                          <p:attrName>ppt_x</p:attrName>
                                        </p:attrNameLst>
                                      </p:cBhvr>
                                      <p:tavLst>
                                        <p:tav tm="0">
                                          <p:val>
                                            <p:strVal val="#ppt_x"/>
                                          </p:val>
                                        </p:tav>
                                        <p:tav tm="100000">
                                          <p:val>
                                            <p:strVal val="#ppt_x"/>
                                          </p:val>
                                        </p:tav>
                                      </p:tavLst>
                                    </p:anim>
                                    <p:anim calcmode="lin" valueType="num">
                                      <p:cBhvr>
                                        <p:cTn id="18" dur="500" fill="hold"/>
                                        <p:tgtEl>
                                          <p:spTgt spid="1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ppt_x</p:attrName>
                                        </p:attrNameLst>
                                      </p:cBhvr>
                                      <p:tavLst>
                                        <p:tav tm="0">
                                          <p:val>
                                            <p:strVal val="#ppt_x-#ppt_w*1.125000"/>
                                          </p:val>
                                        </p:tav>
                                        <p:tav tm="100000">
                                          <p:val>
                                            <p:strVal val="#ppt_x"/>
                                          </p:val>
                                        </p:tav>
                                      </p:tavLst>
                                    </p:anim>
                                    <p:animEffect transition="in" filter="wipe(right)">
                                      <p:cBhvr>
                                        <p:cTn id="23" dur="500"/>
                                        <p:tgtEl>
                                          <p:spTgt spid="11"/>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0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5" grpId="0"/>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478115" y="938118"/>
            <a:ext cx="4187771" cy="3662858"/>
            <a:chOff x="5992254" y="1319230"/>
            <a:chExt cx="5583695" cy="4883810"/>
          </a:xfrm>
        </p:grpSpPr>
        <p:sp>
          <p:nvSpPr>
            <p:cNvPr id="32" name="任意多边形: 形状 31"/>
            <p:cNvSpPr/>
            <p:nvPr/>
          </p:nvSpPr>
          <p:spPr bwMode="auto">
            <a:xfrm>
              <a:off x="6813657" y="3698837"/>
              <a:ext cx="3940889" cy="902928"/>
            </a:xfrm>
            <a:custGeom>
              <a:avLst/>
              <a:gdLst>
                <a:gd name="T0" fmla="*/ 2154 w 2562"/>
                <a:gd name="T1" fmla="*/ 0 h 587"/>
                <a:gd name="T2" fmla="*/ 408 w 2562"/>
                <a:gd name="T3" fmla="*/ 0 h 587"/>
                <a:gd name="T4" fmla="*/ 0 w 2562"/>
                <a:gd name="T5" fmla="*/ 587 h 587"/>
                <a:gd name="T6" fmla="*/ 2562 w 2562"/>
                <a:gd name="T7" fmla="*/ 587 h 587"/>
                <a:gd name="T8" fmla="*/ 2154 w 2562"/>
                <a:gd name="T9" fmla="*/ 0 h 587"/>
              </a:gdLst>
              <a:ahLst/>
              <a:cxnLst>
                <a:cxn ang="0">
                  <a:pos x="T0" y="T1"/>
                </a:cxn>
                <a:cxn ang="0">
                  <a:pos x="T2" y="T3"/>
                </a:cxn>
                <a:cxn ang="0">
                  <a:pos x="T4" y="T5"/>
                </a:cxn>
                <a:cxn ang="0">
                  <a:pos x="T6" y="T7"/>
                </a:cxn>
                <a:cxn ang="0">
                  <a:pos x="T8" y="T9"/>
                </a:cxn>
              </a:cxnLst>
              <a:rect l="0" t="0" r="r" b="b"/>
              <a:pathLst>
                <a:path w="2562" h="587">
                  <a:moveTo>
                    <a:pt x="2154" y="0"/>
                  </a:moveTo>
                  <a:lnTo>
                    <a:pt x="408" y="0"/>
                  </a:lnTo>
                  <a:lnTo>
                    <a:pt x="0" y="587"/>
                  </a:lnTo>
                  <a:lnTo>
                    <a:pt x="2562" y="587"/>
                  </a:lnTo>
                  <a:lnTo>
                    <a:pt x="2154" y="0"/>
                  </a:lnTo>
                  <a:close/>
                </a:path>
              </a:pathLst>
            </a:custGeom>
            <a:solidFill>
              <a:schemeClr val="accent1"/>
            </a:solidFill>
            <a:ln>
              <a:noFill/>
            </a:ln>
          </p:spPr>
          <p:txBody>
            <a:bodyPr anchor="ctr"/>
            <a:lstStyle/>
            <a:p>
              <a:pPr algn="ctr"/>
            </a:p>
          </p:txBody>
        </p:sp>
        <p:sp>
          <p:nvSpPr>
            <p:cNvPr id="33" name="任意多边形: 形状 32"/>
            <p:cNvSpPr/>
            <p:nvPr/>
          </p:nvSpPr>
          <p:spPr bwMode="auto">
            <a:xfrm>
              <a:off x="5992254" y="5518538"/>
              <a:ext cx="5583695" cy="684502"/>
            </a:xfrm>
            <a:custGeom>
              <a:avLst/>
              <a:gdLst>
                <a:gd name="T0" fmla="*/ 306 w 3630"/>
                <a:gd name="T1" fmla="*/ 0 h 445"/>
                <a:gd name="T2" fmla="*/ 0 w 3630"/>
                <a:gd name="T3" fmla="*/ 445 h 445"/>
                <a:gd name="T4" fmla="*/ 3630 w 3630"/>
                <a:gd name="T5" fmla="*/ 445 h 445"/>
                <a:gd name="T6" fmla="*/ 3324 w 3630"/>
                <a:gd name="T7" fmla="*/ 0 h 445"/>
                <a:gd name="T8" fmla="*/ 306 w 3630"/>
                <a:gd name="T9" fmla="*/ 0 h 445"/>
              </a:gdLst>
              <a:ahLst/>
              <a:cxnLst>
                <a:cxn ang="0">
                  <a:pos x="T0" y="T1"/>
                </a:cxn>
                <a:cxn ang="0">
                  <a:pos x="T2" y="T3"/>
                </a:cxn>
                <a:cxn ang="0">
                  <a:pos x="T4" y="T5"/>
                </a:cxn>
                <a:cxn ang="0">
                  <a:pos x="T6" y="T7"/>
                </a:cxn>
                <a:cxn ang="0">
                  <a:pos x="T8" y="T9"/>
                </a:cxn>
              </a:cxnLst>
              <a:rect l="0" t="0" r="r" b="b"/>
              <a:pathLst>
                <a:path w="3630" h="445">
                  <a:moveTo>
                    <a:pt x="306" y="0"/>
                  </a:moveTo>
                  <a:lnTo>
                    <a:pt x="0" y="445"/>
                  </a:lnTo>
                  <a:lnTo>
                    <a:pt x="3630" y="445"/>
                  </a:lnTo>
                  <a:lnTo>
                    <a:pt x="3324" y="0"/>
                  </a:lnTo>
                  <a:lnTo>
                    <a:pt x="306" y="0"/>
                  </a:lnTo>
                  <a:close/>
                </a:path>
              </a:pathLst>
            </a:custGeom>
            <a:solidFill>
              <a:schemeClr val="accent3"/>
            </a:solidFill>
            <a:ln>
              <a:noFill/>
            </a:ln>
          </p:spPr>
          <p:txBody>
            <a:bodyPr anchor="ctr"/>
            <a:lstStyle/>
            <a:p>
              <a:pPr algn="ctr"/>
            </a:p>
          </p:txBody>
        </p:sp>
        <p:sp>
          <p:nvSpPr>
            <p:cNvPr id="34" name="任意多边形: 形状 33"/>
            <p:cNvSpPr/>
            <p:nvPr/>
          </p:nvSpPr>
          <p:spPr bwMode="auto">
            <a:xfrm>
              <a:off x="7793496" y="1319230"/>
              <a:ext cx="1981212" cy="1444377"/>
            </a:xfrm>
            <a:custGeom>
              <a:avLst/>
              <a:gdLst>
                <a:gd name="T0" fmla="*/ 1288 w 1288"/>
                <a:gd name="T1" fmla="*/ 939 h 939"/>
                <a:gd name="T2" fmla="*/ 644 w 1288"/>
                <a:gd name="T3" fmla="*/ 0 h 939"/>
                <a:gd name="T4" fmla="*/ 0 w 1288"/>
                <a:gd name="T5" fmla="*/ 939 h 939"/>
                <a:gd name="T6" fmla="*/ 1288 w 1288"/>
                <a:gd name="T7" fmla="*/ 939 h 939"/>
              </a:gdLst>
              <a:ahLst/>
              <a:cxnLst>
                <a:cxn ang="0">
                  <a:pos x="T0" y="T1"/>
                </a:cxn>
                <a:cxn ang="0">
                  <a:pos x="T2" y="T3"/>
                </a:cxn>
                <a:cxn ang="0">
                  <a:pos x="T4" y="T5"/>
                </a:cxn>
                <a:cxn ang="0">
                  <a:pos x="T6" y="T7"/>
                </a:cxn>
              </a:cxnLst>
              <a:rect l="0" t="0" r="r" b="b"/>
              <a:pathLst>
                <a:path w="1288" h="939">
                  <a:moveTo>
                    <a:pt x="1288" y="939"/>
                  </a:moveTo>
                  <a:lnTo>
                    <a:pt x="644" y="0"/>
                  </a:lnTo>
                  <a:lnTo>
                    <a:pt x="0" y="939"/>
                  </a:lnTo>
                  <a:lnTo>
                    <a:pt x="1288" y="939"/>
                  </a:lnTo>
                  <a:close/>
                </a:path>
              </a:pathLst>
            </a:custGeom>
            <a:solidFill>
              <a:schemeClr val="accent2"/>
            </a:solidFill>
            <a:ln>
              <a:noFill/>
            </a:ln>
          </p:spPr>
          <p:txBody>
            <a:bodyPr anchor="ctr"/>
            <a:lstStyle/>
            <a:p>
              <a:pPr algn="ctr"/>
            </a:p>
          </p:txBody>
        </p:sp>
        <p:grpSp>
          <p:nvGrpSpPr>
            <p:cNvPr id="35" name="组合 34"/>
            <p:cNvGrpSpPr/>
            <p:nvPr/>
          </p:nvGrpSpPr>
          <p:grpSpPr>
            <a:xfrm>
              <a:off x="6752123" y="4627910"/>
              <a:ext cx="4063940" cy="872162"/>
              <a:chOff x="3995738" y="4686300"/>
              <a:chExt cx="4194176" cy="900112"/>
            </a:xfrm>
            <a:solidFill>
              <a:schemeClr val="accent3"/>
            </a:solidFill>
          </p:grpSpPr>
          <p:sp>
            <p:nvSpPr>
              <p:cNvPr id="48" name="椭圆 47"/>
              <p:cNvSpPr/>
              <p:nvPr/>
            </p:nvSpPr>
            <p:spPr bwMode="auto">
              <a:xfrm>
                <a:off x="4719638"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任意多边形: 形状 48"/>
              <p:cNvSpPr/>
              <p:nvPr/>
            </p:nvSpPr>
            <p:spPr bwMode="auto">
              <a:xfrm>
                <a:off x="4513263"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椭圆 49"/>
              <p:cNvSpPr/>
              <p:nvPr/>
            </p:nvSpPr>
            <p:spPr bwMode="auto">
              <a:xfrm>
                <a:off x="4202113"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任意多边形: 形状 50"/>
              <p:cNvSpPr/>
              <p:nvPr/>
            </p:nvSpPr>
            <p:spPr bwMode="auto">
              <a:xfrm>
                <a:off x="3995738" y="4686300"/>
                <a:ext cx="568325"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椭圆 51"/>
              <p:cNvSpPr/>
              <p:nvPr/>
            </p:nvSpPr>
            <p:spPr bwMode="auto">
              <a:xfrm>
                <a:off x="5238751"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任意多边形: 形状 52"/>
              <p:cNvSpPr/>
              <p:nvPr/>
            </p:nvSpPr>
            <p:spPr bwMode="auto">
              <a:xfrm>
                <a:off x="5030788"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椭圆 53"/>
              <p:cNvSpPr/>
              <p:nvPr/>
            </p:nvSpPr>
            <p:spPr bwMode="auto">
              <a:xfrm>
                <a:off x="5756276"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任意多边形: 形状 54"/>
              <p:cNvSpPr/>
              <p:nvPr/>
            </p:nvSpPr>
            <p:spPr bwMode="auto">
              <a:xfrm>
                <a:off x="5548313"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椭圆 55"/>
              <p:cNvSpPr/>
              <p:nvPr/>
            </p:nvSpPr>
            <p:spPr bwMode="auto">
              <a:xfrm>
                <a:off x="6273801"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任意多边形: 形状 56"/>
              <p:cNvSpPr/>
              <p:nvPr/>
            </p:nvSpPr>
            <p:spPr bwMode="auto">
              <a:xfrm>
                <a:off x="6067426"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椭圆 57"/>
              <p:cNvSpPr/>
              <p:nvPr/>
            </p:nvSpPr>
            <p:spPr bwMode="auto">
              <a:xfrm>
                <a:off x="6791326"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任意多边形: 形状 58"/>
              <p:cNvSpPr/>
              <p:nvPr/>
            </p:nvSpPr>
            <p:spPr bwMode="auto">
              <a:xfrm>
                <a:off x="6584951"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椭圆 59"/>
              <p:cNvSpPr/>
              <p:nvPr/>
            </p:nvSpPr>
            <p:spPr bwMode="auto">
              <a:xfrm>
                <a:off x="7310438"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任意多边形: 形状 60"/>
              <p:cNvSpPr/>
              <p:nvPr/>
            </p:nvSpPr>
            <p:spPr bwMode="auto">
              <a:xfrm>
                <a:off x="7102476"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椭圆 61"/>
              <p:cNvSpPr/>
              <p:nvPr/>
            </p:nvSpPr>
            <p:spPr bwMode="auto">
              <a:xfrm>
                <a:off x="7827963"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任意多边形: 形状 62"/>
              <p:cNvSpPr/>
              <p:nvPr/>
            </p:nvSpPr>
            <p:spPr bwMode="auto">
              <a:xfrm>
                <a:off x="7620001"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36" name="组合 35"/>
            <p:cNvGrpSpPr/>
            <p:nvPr/>
          </p:nvGrpSpPr>
          <p:grpSpPr>
            <a:xfrm>
              <a:off x="7755032" y="2794368"/>
              <a:ext cx="2058120" cy="872162"/>
              <a:chOff x="5030788" y="2794000"/>
              <a:chExt cx="2124076" cy="900112"/>
            </a:xfrm>
            <a:solidFill>
              <a:schemeClr val="accent1"/>
            </a:solidFill>
          </p:grpSpPr>
          <p:sp>
            <p:nvSpPr>
              <p:cNvPr id="40" name="椭圆 39"/>
              <p:cNvSpPr/>
              <p:nvPr/>
            </p:nvSpPr>
            <p:spPr bwMode="auto">
              <a:xfrm>
                <a:off x="5238751" y="2833688"/>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任意多边形: 形状 40"/>
              <p:cNvSpPr/>
              <p:nvPr/>
            </p:nvSpPr>
            <p:spPr bwMode="auto">
              <a:xfrm>
                <a:off x="5030788"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椭圆 41"/>
              <p:cNvSpPr/>
              <p:nvPr/>
            </p:nvSpPr>
            <p:spPr bwMode="auto">
              <a:xfrm>
                <a:off x="5756276" y="2833688"/>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任意多边形: 形状 42"/>
              <p:cNvSpPr/>
              <p:nvPr/>
            </p:nvSpPr>
            <p:spPr bwMode="auto">
              <a:xfrm>
                <a:off x="5548313"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椭圆 43"/>
              <p:cNvSpPr/>
              <p:nvPr/>
            </p:nvSpPr>
            <p:spPr bwMode="auto">
              <a:xfrm>
                <a:off x="6273801" y="2833688"/>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任意多边形: 形状 44"/>
              <p:cNvSpPr/>
              <p:nvPr/>
            </p:nvSpPr>
            <p:spPr bwMode="auto">
              <a:xfrm>
                <a:off x="6067426"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椭圆 45"/>
              <p:cNvSpPr/>
              <p:nvPr/>
            </p:nvSpPr>
            <p:spPr bwMode="auto">
              <a:xfrm>
                <a:off x="6791326" y="2833688"/>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任意多边形: 形状 46"/>
              <p:cNvSpPr/>
              <p:nvPr/>
            </p:nvSpPr>
            <p:spPr bwMode="auto">
              <a:xfrm>
                <a:off x="6584951"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37" name="文本框 7"/>
            <p:cNvSpPr txBox="1"/>
            <p:nvPr/>
          </p:nvSpPr>
          <p:spPr>
            <a:xfrm>
              <a:off x="8002354" y="5681856"/>
              <a:ext cx="1569660" cy="369332"/>
            </a:xfrm>
            <a:prstGeom prst="rect">
              <a:avLst/>
            </a:prstGeom>
            <a:noFill/>
          </p:spPr>
          <p:txBody>
            <a:bodyPr wrap="none">
              <a:normAutofit fontScale="85000" lnSpcReduction="20000"/>
            </a:bodyPr>
            <a:lstStyle/>
            <a:p>
              <a:pPr algn="ctr"/>
              <a:r>
                <a:rPr lang="zh-CN" altLang="en-US" b="1">
                  <a:solidFill>
                    <a:schemeClr val="bg1"/>
                  </a:solidFill>
                </a:rPr>
                <a:t>标题文本预设</a:t>
              </a:r>
              <a:endParaRPr lang="zh-CN" altLang="en-US" b="1">
                <a:solidFill>
                  <a:schemeClr val="bg1"/>
                </a:solidFill>
              </a:endParaRPr>
            </a:p>
          </p:txBody>
        </p:sp>
        <p:sp>
          <p:nvSpPr>
            <p:cNvPr id="38" name="文本框 8"/>
            <p:cNvSpPr txBox="1"/>
            <p:nvPr/>
          </p:nvSpPr>
          <p:spPr>
            <a:xfrm>
              <a:off x="8080930" y="3971369"/>
              <a:ext cx="1569660" cy="369332"/>
            </a:xfrm>
            <a:prstGeom prst="rect">
              <a:avLst/>
            </a:prstGeom>
            <a:noFill/>
          </p:spPr>
          <p:txBody>
            <a:bodyPr wrap="none">
              <a:normAutofit fontScale="85000" lnSpcReduction="20000"/>
            </a:bodyPr>
            <a:lstStyle/>
            <a:p>
              <a:pPr algn="ctr"/>
              <a:r>
                <a:rPr lang="zh-CN" altLang="en-US" b="1">
                  <a:solidFill>
                    <a:schemeClr val="bg1"/>
                  </a:solidFill>
                </a:rPr>
                <a:t>标题文本预设</a:t>
              </a:r>
              <a:endParaRPr lang="zh-CN" altLang="en-US" b="1">
                <a:solidFill>
                  <a:schemeClr val="bg1"/>
                </a:solidFill>
              </a:endParaRPr>
            </a:p>
          </p:txBody>
        </p:sp>
        <p:sp>
          <p:nvSpPr>
            <p:cNvPr id="39" name="文本框 9"/>
            <p:cNvSpPr txBox="1"/>
            <p:nvPr/>
          </p:nvSpPr>
          <p:spPr>
            <a:xfrm>
              <a:off x="8230103" y="1996188"/>
              <a:ext cx="1107996" cy="646331"/>
            </a:xfrm>
            <a:prstGeom prst="rect">
              <a:avLst/>
            </a:prstGeom>
            <a:noFill/>
          </p:spPr>
          <p:txBody>
            <a:bodyPr wrap="none">
              <a:normAutofit fontScale="85000" lnSpcReduction="20000"/>
            </a:bodyPr>
            <a:lstStyle/>
            <a:p>
              <a:pPr algn="ctr"/>
              <a:r>
                <a:rPr lang="zh-CN" altLang="en-US" b="1" dirty="0">
                  <a:solidFill>
                    <a:schemeClr val="bg1"/>
                  </a:solidFill>
                </a:rPr>
                <a:t>标题</a:t>
              </a:r>
              <a:br>
                <a:rPr lang="zh-CN" altLang="en-US" b="1" dirty="0">
                  <a:solidFill>
                    <a:schemeClr val="bg1"/>
                  </a:solidFill>
                </a:rPr>
              </a:br>
              <a:r>
                <a:rPr lang="zh-CN" altLang="en-US" b="1" dirty="0">
                  <a:solidFill>
                    <a:schemeClr val="bg1"/>
                  </a:solidFill>
                </a:rPr>
                <a:t>文本预设</a:t>
              </a:r>
              <a:endParaRPr lang="zh-CN" altLang="en-US" b="1" dirty="0">
                <a:solidFill>
                  <a:schemeClr val="bg1"/>
                </a:solidFill>
              </a:endParaRPr>
            </a:p>
          </p:txBody>
        </p:sp>
      </p:grpSp>
      <p:grpSp>
        <p:nvGrpSpPr>
          <p:cNvPr id="5" name="组合 4"/>
          <p:cNvGrpSpPr/>
          <p:nvPr/>
        </p:nvGrpSpPr>
        <p:grpSpPr>
          <a:xfrm>
            <a:off x="6128111" y="1500406"/>
            <a:ext cx="2062292" cy="2597568"/>
            <a:chOff x="8170814" y="1912116"/>
            <a:chExt cx="2749722" cy="3463424"/>
          </a:xfrm>
        </p:grpSpPr>
        <p:grpSp>
          <p:nvGrpSpPr>
            <p:cNvPr id="20" name="组合 19"/>
            <p:cNvGrpSpPr/>
            <p:nvPr/>
          </p:nvGrpSpPr>
          <p:grpSpPr>
            <a:xfrm>
              <a:off x="8170814" y="1912116"/>
              <a:ext cx="2611177" cy="3463424"/>
              <a:chOff x="1193500" y="1491637"/>
              <a:chExt cx="3761195" cy="3463424"/>
            </a:xfrm>
          </p:grpSpPr>
          <p:grpSp>
            <p:nvGrpSpPr>
              <p:cNvPr id="23" name="组合 22"/>
              <p:cNvGrpSpPr/>
              <p:nvPr/>
            </p:nvGrpSpPr>
            <p:grpSpPr>
              <a:xfrm>
                <a:off x="1193500" y="1491637"/>
                <a:ext cx="3761195" cy="815608"/>
                <a:chOff x="1317257" y="1824875"/>
                <a:chExt cx="3761195" cy="815608"/>
              </a:xfrm>
            </p:grpSpPr>
            <p:sp>
              <p:nvSpPr>
                <p:cNvPr id="30" name="文本框 45"/>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317257" y="1824875"/>
                  <a:ext cx="3761195" cy="307777"/>
                </a:xfrm>
                <a:prstGeom prst="rect">
                  <a:avLst/>
                </a:prstGeom>
              </p:spPr>
              <p:txBody>
                <a:bodyPr wrap="none" lIns="0" tIns="0" rIns="0" bIns="0">
                  <a:normAutofit/>
                </a:bodyPr>
                <a:lstStyle/>
                <a:p>
                  <a:pPr algn="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1193500" y="2815545"/>
                <a:ext cx="3761195" cy="815608"/>
                <a:chOff x="1317257" y="1824875"/>
                <a:chExt cx="3761195" cy="815608"/>
              </a:xfrm>
            </p:grpSpPr>
            <p:sp>
              <p:nvSpPr>
                <p:cNvPr id="28" name="文本框 43"/>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1317257" y="1824875"/>
                  <a:ext cx="3761195" cy="307777"/>
                </a:xfrm>
                <a:prstGeom prst="rect">
                  <a:avLst/>
                </a:prstGeom>
              </p:spPr>
              <p:txBody>
                <a:bodyPr wrap="none" lIns="0" tIns="0" rIns="0" bIns="0">
                  <a:normAutofit/>
                </a:bodyPr>
                <a:lstStyle/>
                <a:p>
                  <a:pPr algn="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193500" y="4139453"/>
                <a:ext cx="3761195" cy="815608"/>
                <a:chOff x="1317257" y="1824875"/>
                <a:chExt cx="3761195" cy="815608"/>
              </a:xfrm>
            </p:grpSpPr>
            <p:sp>
              <p:nvSpPr>
                <p:cNvPr id="26" name="文本框 41"/>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1317257" y="1824875"/>
                  <a:ext cx="3761195" cy="307777"/>
                </a:xfrm>
                <a:prstGeom prst="rect">
                  <a:avLst/>
                </a:prstGeom>
              </p:spPr>
              <p:txBody>
                <a:bodyPr wrap="none" lIns="0" tIns="0" rIns="0" bIns="0">
                  <a:normAutofit/>
                </a:bodyPr>
                <a:lstStyle/>
                <a:p>
                  <a:pPr algn="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grpSp>
        </p:grpSp>
        <p:cxnSp>
          <p:nvCxnSpPr>
            <p:cNvPr id="21" name="直接连接符 20"/>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980601" y="1500406"/>
            <a:ext cx="2035289" cy="2597568"/>
            <a:chOff x="1307468" y="1697288"/>
            <a:chExt cx="2713719" cy="3463424"/>
          </a:xfrm>
        </p:grpSpPr>
        <p:grpSp>
          <p:nvGrpSpPr>
            <p:cNvPr id="7" name="组合 6"/>
            <p:cNvGrpSpPr/>
            <p:nvPr/>
          </p:nvGrpSpPr>
          <p:grpSpPr>
            <a:xfrm>
              <a:off x="1410010" y="1697288"/>
              <a:ext cx="2611177" cy="3463424"/>
              <a:chOff x="1193500" y="1491637"/>
              <a:chExt cx="3761195" cy="3463424"/>
            </a:xfrm>
          </p:grpSpPr>
          <p:grpSp>
            <p:nvGrpSpPr>
              <p:cNvPr id="11" name="组合 10"/>
              <p:cNvGrpSpPr/>
              <p:nvPr/>
            </p:nvGrpSpPr>
            <p:grpSpPr>
              <a:xfrm>
                <a:off x="1193500" y="1491637"/>
                <a:ext cx="3761195" cy="815608"/>
                <a:chOff x="1317257" y="1824875"/>
                <a:chExt cx="3761195" cy="815608"/>
              </a:xfrm>
            </p:grpSpPr>
            <p:sp>
              <p:nvSpPr>
                <p:cNvPr id="18" name="文本框 59"/>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1317257" y="1824875"/>
                  <a:ext cx="3761195" cy="307777"/>
                </a:xfrm>
                <a:prstGeom prst="rect">
                  <a:avLst/>
                </a:prstGeom>
              </p:spPr>
              <p:txBody>
                <a:bodyPr wrap="none" lIns="0" tIns="0" rIns="0" bIns="0">
                  <a:norm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193500" y="2815545"/>
                <a:ext cx="3761195" cy="815608"/>
                <a:chOff x="1317257" y="1824875"/>
                <a:chExt cx="3761195" cy="815608"/>
              </a:xfrm>
            </p:grpSpPr>
            <p:sp>
              <p:nvSpPr>
                <p:cNvPr id="16" name="文本框 57"/>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317257" y="1824875"/>
                  <a:ext cx="3761195" cy="307777"/>
                </a:xfrm>
                <a:prstGeom prst="rect">
                  <a:avLst/>
                </a:prstGeom>
              </p:spPr>
              <p:txBody>
                <a:bodyPr wrap="none" lIns="0" tIns="0" rIns="0" bIns="0">
                  <a:norm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193500" y="4139453"/>
                <a:ext cx="3761195" cy="815608"/>
                <a:chOff x="1317257" y="1824875"/>
                <a:chExt cx="3761195" cy="815608"/>
              </a:xfrm>
            </p:grpSpPr>
            <p:sp>
              <p:nvSpPr>
                <p:cNvPr id="14" name="文本框 55"/>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1317257" y="1824875"/>
                  <a:ext cx="3761195" cy="307777"/>
                </a:xfrm>
                <a:prstGeom prst="rect">
                  <a:avLst/>
                </a:prstGeom>
              </p:spPr>
              <p:txBody>
                <a:bodyPr wrap="none" lIns="0" tIns="0" rIns="0" bIns="0">
                  <a:norm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a:off x="1307468" y="2710116"/>
              <a:ext cx="2448272" cy="1338747"/>
              <a:chOff x="1307468" y="2924944"/>
              <a:chExt cx="2448272" cy="1338747"/>
            </a:xfrm>
          </p:grpSpPr>
          <p:cxnSp>
            <p:nvCxnSpPr>
              <p:cNvPr id="9" name="直接连接符 8"/>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409890" y="1364780"/>
            <a:ext cx="2373726" cy="2373725"/>
            <a:chOff x="3409890" y="1364780"/>
            <a:chExt cx="2373726" cy="2373725"/>
          </a:xfrm>
        </p:grpSpPr>
        <p:sp>
          <p:nvSpPr>
            <p:cNvPr id="4" name="Freeform: Shape 2"/>
            <p:cNvSpPr/>
            <p:nvPr/>
          </p:nvSpPr>
          <p:spPr bwMode="auto">
            <a:xfrm rot="18900000">
              <a:off x="4960656" y="2915545"/>
              <a:ext cx="822960" cy="822960"/>
            </a:xfrm>
            <a:custGeom>
              <a:avLst/>
              <a:gdLst>
                <a:gd name="T0" fmla="*/ 12 w 1087"/>
                <a:gd name="T1" fmla="*/ 520 h 1087"/>
                <a:gd name="T2" fmla="*/ 566 w 1087"/>
                <a:gd name="T3" fmla="*/ 13 h 1087"/>
                <a:gd name="T4" fmla="*/ 1074 w 1087"/>
                <a:gd name="T5" fmla="*/ 567 h 1087"/>
                <a:gd name="T6" fmla="*/ 520 w 1087"/>
                <a:gd name="T7" fmla="*/ 1074 h 1087"/>
                <a:gd name="T8" fmla="*/ 12 w 1087"/>
                <a:gd name="T9" fmla="*/ 520 h 1087"/>
              </a:gdLst>
              <a:ahLst/>
              <a:cxnLst>
                <a:cxn ang="0">
                  <a:pos x="T0" y="T1"/>
                </a:cxn>
                <a:cxn ang="0">
                  <a:pos x="T2" y="T3"/>
                </a:cxn>
                <a:cxn ang="0">
                  <a:pos x="T4" y="T5"/>
                </a:cxn>
                <a:cxn ang="0">
                  <a:pos x="T6" y="T7"/>
                </a:cxn>
                <a:cxn ang="0">
                  <a:pos x="T8" y="T9"/>
                </a:cxn>
              </a:cxnLst>
              <a:rect l="0" t="0" r="r" b="b"/>
              <a:pathLst>
                <a:path w="1087" h="1087">
                  <a:moveTo>
                    <a:pt x="12" y="520"/>
                  </a:moveTo>
                  <a:cubicBezTo>
                    <a:pt x="25" y="227"/>
                    <a:pt x="273" y="0"/>
                    <a:pt x="566" y="13"/>
                  </a:cubicBezTo>
                  <a:cubicBezTo>
                    <a:pt x="859" y="25"/>
                    <a:pt x="1087" y="273"/>
                    <a:pt x="1074" y="567"/>
                  </a:cubicBezTo>
                  <a:cubicBezTo>
                    <a:pt x="1061" y="860"/>
                    <a:pt x="813" y="1087"/>
                    <a:pt x="520" y="1074"/>
                  </a:cubicBezTo>
                  <a:cubicBezTo>
                    <a:pt x="227" y="1062"/>
                    <a:pt x="0" y="814"/>
                    <a:pt x="12" y="520"/>
                  </a:cubicBezTo>
                  <a:close/>
                </a:path>
              </a:pathLst>
            </a:custGeom>
            <a:solidFill>
              <a:schemeClr val="accent3"/>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 name="Oval 3"/>
            <p:cNvSpPr/>
            <p:nvPr/>
          </p:nvSpPr>
          <p:spPr bwMode="auto">
            <a:xfrm rot="18900000">
              <a:off x="4960656" y="1364780"/>
              <a:ext cx="822960" cy="822960"/>
            </a:xfrm>
            <a:prstGeom prst="ellipse">
              <a:avLst/>
            </a:prstGeom>
            <a:solidFill>
              <a:schemeClr val="accent2"/>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6" name="Oval 4"/>
            <p:cNvSpPr/>
            <p:nvPr/>
          </p:nvSpPr>
          <p:spPr bwMode="auto">
            <a:xfrm rot="18900000">
              <a:off x="3409890" y="2915545"/>
              <a:ext cx="822960" cy="822960"/>
            </a:xfrm>
            <a:prstGeom prst="ellipse">
              <a:avLst/>
            </a:prstGeom>
            <a:solidFill>
              <a:schemeClr val="accent4"/>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 name="Oval 5"/>
            <p:cNvSpPr/>
            <p:nvPr/>
          </p:nvSpPr>
          <p:spPr bwMode="auto">
            <a:xfrm rot="18900000">
              <a:off x="3409890" y="1364780"/>
              <a:ext cx="822960" cy="822960"/>
            </a:xfrm>
            <a:prstGeom prst="ellipse">
              <a:avLst/>
            </a:prstGeom>
            <a:solidFill>
              <a:schemeClr val="accent1"/>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8" name="Oval 6"/>
            <p:cNvSpPr/>
            <p:nvPr/>
          </p:nvSpPr>
          <p:spPr>
            <a:xfrm rot="18900000">
              <a:off x="4466991" y="2421880"/>
              <a:ext cx="259525" cy="259525"/>
            </a:xfrm>
            <a:prstGeom prst="ellipse">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cxnSp>
          <p:nvCxnSpPr>
            <p:cNvPr id="9" name="Straight Connector 7"/>
            <p:cNvCxnSpPr>
              <a:stCxn id="8" idx="6"/>
              <a:endCxn id="5" idx="2"/>
            </p:cNvCxnSpPr>
            <p:nvPr/>
          </p:nvCxnSpPr>
          <p:spPr>
            <a:xfrm flipV="1">
              <a:off x="4688510" y="2067220"/>
              <a:ext cx="392666" cy="392667"/>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8"/>
            <p:cNvCxnSpPr>
              <a:stCxn id="8" idx="4"/>
              <a:endCxn id="4" idx="1"/>
            </p:cNvCxnSpPr>
            <p:nvPr/>
          </p:nvCxnSpPr>
          <p:spPr>
            <a:xfrm>
              <a:off x="4688510" y="2643398"/>
              <a:ext cx="411671" cy="387581"/>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9"/>
            <p:cNvCxnSpPr>
              <a:stCxn id="8" idx="2"/>
              <a:endCxn id="6" idx="6"/>
            </p:cNvCxnSpPr>
            <p:nvPr/>
          </p:nvCxnSpPr>
          <p:spPr>
            <a:xfrm flipH="1">
              <a:off x="4112331" y="2643399"/>
              <a:ext cx="392668" cy="392666"/>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0"/>
            <p:cNvCxnSpPr>
              <a:stCxn id="8" idx="0"/>
              <a:endCxn id="7" idx="4"/>
            </p:cNvCxnSpPr>
            <p:nvPr/>
          </p:nvCxnSpPr>
          <p:spPr>
            <a:xfrm flipH="1" flipV="1">
              <a:off x="4112331" y="2067220"/>
              <a:ext cx="392668" cy="392666"/>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reeform: Shape 11"/>
            <p:cNvSpPr/>
            <p:nvPr/>
          </p:nvSpPr>
          <p:spPr bwMode="auto">
            <a:xfrm>
              <a:off x="5211267" y="1616984"/>
              <a:ext cx="321738" cy="318553"/>
            </a:xfrm>
            <a:custGeom>
              <a:avLst/>
              <a:gdLst>
                <a:gd name="T0" fmla="*/ 112 w 176"/>
                <a:gd name="T1" fmla="*/ 118 h 174"/>
                <a:gd name="T2" fmla="*/ 120 w 176"/>
                <a:gd name="T3" fmla="*/ 102 h 174"/>
                <a:gd name="T4" fmla="*/ 64 w 176"/>
                <a:gd name="T5" fmla="*/ 94 h 174"/>
                <a:gd name="T6" fmla="*/ 56 w 176"/>
                <a:gd name="T7" fmla="*/ 110 h 174"/>
                <a:gd name="T8" fmla="*/ 64 w 176"/>
                <a:gd name="T9" fmla="*/ 102 h 174"/>
                <a:gd name="T10" fmla="*/ 112 w 176"/>
                <a:gd name="T11" fmla="*/ 110 h 174"/>
                <a:gd name="T12" fmla="*/ 64 w 176"/>
                <a:gd name="T13" fmla="*/ 102 h 174"/>
                <a:gd name="T14" fmla="*/ 152 w 176"/>
                <a:gd name="T15" fmla="*/ 46 h 174"/>
                <a:gd name="T16" fmla="*/ 128 w 176"/>
                <a:gd name="T17" fmla="*/ 17 h 174"/>
                <a:gd name="T18" fmla="*/ 70 w 176"/>
                <a:gd name="T19" fmla="*/ 4 h 174"/>
                <a:gd name="T20" fmla="*/ 28 w 176"/>
                <a:gd name="T21" fmla="*/ 46 h 174"/>
                <a:gd name="T22" fmla="*/ 0 w 176"/>
                <a:gd name="T23" fmla="*/ 54 h 174"/>
                <a:gd name="T24" fmla="*/ 8 w 176"/>
                <a:gd name="T25" fmla="*/ 78 h 174"/>
                <a:gd name="T26" fmla="*/ 16 w 176"/>
                <a:gd name="T27" fmla="*/ 166 h 174"/>
                <a:gd name="T28" fmla="*/ 152 w 176"/>
                <a:gd name="T29" fmla="*/ 174 h 174"/>
                <a:gd name="T30" fmla="*/ 160 w 176"/>
                <a:gd name="T31" fmla="*/ 78 h 174"/>
                <a:gd name="T32" fmla="*/ 176 w 176"/>
                <a:gd name="T33" fmla="*/ 70 h 174"/>
                <a:gd name="T34" fmla="*/ 168 w 176"/>
                <a:gd name="T35" fmla="*/ 46 h 174"/>
                <a:gd name="T36" fmla="*/ 140 w 176"/>
                <a:gd name="T37" fmla="*/ 30 h 174"/>
                <a:gd name="T38" fmla="*/ 143 w 176"/>
                <a:gd name="T39" fmla="*/ 46 h 174"/>
                <a:gd name="T40" fmla="*/ 134 w 176"/>
                <a:gd name="T41" fmla="*/ 40 h 174"/>
                <a:gd name="T42" fmla="*/ 124 w 176"/>
                <a:gd name="T43" fmla="*/ 34 h 174"/>
                <a:gd name="T44" fmla="*/ 115 w 176"/>
                <a:gd name="T45" fmla="*/ 30 h 174"/>
                <a:gd name="T46" fmla="*/ 130 w 176"/>
                <a:gd name="T47" fmla="*/ 24 h 174"/>
                <a:gd name="T48" fmla="*/ 74 w 176"/>
                <a:gd name="T49" fmla="*/ 46 h 174"/>
                <a:gd name="T50" fmla="*/ 127 w 176"/>
                <a:gd name="T51" fmla="*/ 46 h 174"/>
                <a:gd name="T52" fmla="*/ 66 w 176"/>
                <a:gd name="T53" fmla="*/ 11 h 174"/>
                <a:gd name="T54" fmla="*/ 65 w 176"/>
                <a:gd name="T55" fmla="*/ 46 h 174"/>
                <a:gd name="T56" fmla="*/ 46 w 176"/>
                <a:gd name="T57" fmla="*/ 46 h 174"/>
                <a:gd name="T58" fmla="*/ 37 w 176"/>
                <a:gd name="T59" fmla="*/ 46 h 174"/>
                <a:gd name="T60" fmla="*/ 152 w 176"/>
                <a:gd name="T61" fmla="*/ 166 h 174"/>
                <a:gd name="T62" fmla="*/ 24 w 176"/>
                <a:gd name="T63" fmla="*/ 78 h 174"/>
                <a:gd name="T64" fmla="*/ 152 w 176"/>
                <a:gd name="T65" fmla="*/ 166 h 174"/>
                <a:gd name="T66" fmla="*/ 8 w 176"/>
                <a:gd name="T67" fmla="*/ 70 h 174"/>
                <a:gd name="T68" fmla="*/ 168 w 176"/>
                <a:gd name="T69" fmla="*/ 54 h 174"/>
                <a:gd name="T70" fmla="*/ 69 w 176"/>
                <a:gd name="T71" fmla="*/ 22 h 174"/>
                <a:gd name="T72" fmla="*/ 58 w 176"/>
                <a:gd name="T73" fmla="*/ 25 h 174"/>
                <a:gd name="T74" fmla="*/ 69 w 176"/>
                <a:gd name="T75" fmla="*/ 22 h 174"/>
                <a:gd name="T76" fmla="*/ 54 w 176"/>
                <a:gd name="T77" fmla="*/ 32 h 174"/>
                <a:gd name="T78" fmla="*/ 57 w 176"/>
                <a:gd name="T79" fmla="*/ 4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4">
                  <a:moveTo>
                    <a:pt x="64" y="118"/>
                  </a:moveTo>
                  <a:cubicBezTo>
                    <a:pt x="112" y="118"/>
                    <a:pt x="112" y="118"/>
                    <a:pt x="112" y="118"/>
                  </a:cubicBezTo>
                  <a:cubicBezTo>
                    <a:pt x="116" y="118"/>
                    <a:pt x="120" y="114"/>
                    <a:pt x="120" y="110"/>
                  </a:cubicBezTo>
                  <a:cubicBezTo>
                    <a:pt x="120" y="102"/>
                    <a:pt x="120" y="102"/>
                    <a:pt x="120" y="102"/>
                  </a:cubicBezTo>
                  <a:cubicBezTo>
                    <a:pt x="120" y="98"/>
                    <a:pt x="116" y="94"/>
                    <a:pt x="112" y="94"/>
                  </a:cubicBezTo>
                  <a:cubicBezTo>
                    <a:pt x="64" y="94"/>
                    <a:pt x="64" y="94"/>
                    <a:pt x="64" y="94"/>
                  </a:cubicBezTo>
                  <a:cubicBezTo>
                    <a:pt x="60" y="94"/>
                    <a:pt x="56" y="98"/>
                    <a:pt x="56" y="102"/>
                  </a:cubicBezTo>
                  <a:cubicBezTo>
                    <a:pt x="56" y="110"/>
                    <a:pt x="56" y="110"/>
                    <a:pt x="56" y="110"/>
                  </a:cubicBezTo>
                  <a:cubicBezTo>
                    <a:pt x="56" y="114"/>
                    <a:pt x="60" y="118"/>
                    <a:pt x="64" y="118"/>
                  </a:cubicBezTo>
                  <a:moveTo>
                    <a:pt x="64" y="102"/>
                  </a:moveTo>
                  <a:cubicBezTo>
                    <a:pt x="112" y="102"/>
                    <a:pt x="112" y="102"/>
                    <a:pt x="112" y="102"/>
                  </a:cubicBezTo>
                  <a:cubicBezTo>
                    <a:pt x="112" y="110"/>
                    <a:pt x="112" y="110"/>
                    <a:pt x="112" y="110"/>
                  </a:cubicBezTo>
                  <a:cubicBezTo>
                    <a:pt x="64" y="110"/>
                    <a:pt x="64" y="110"/>
                    <a:pt x="64" y="110"/>
                  </a:cubicBezTo>
                  <a:lnTo>
                    <a:pt x="64" y="102"/>
                  </a:lnTo>
                  <a:close/>
                  <a:moveTo>
                    <a:pt x="168" y="46"/>
                  </a:moveTo>
                  <a:cubicBezTo>
                    <a:pt x="152" y="46"/>
                    <a:pt x="152" y="46"/>
                    <a:pt x="152" y="46"/>
                  </a:cubicBezTo>
                  <a:cubicBezTo>
                    <a:pt x="147" y="28"/>
                    <a:pt x="147" y="28"/>
                    <a:pt x="147" y="28"/>
                  </a:cubicBezTo>
                  <a:cubicBezTo>
                    <a:pt x="145" y="19"/>
                    <a:pt x="136" y="14"/>
                    <a:pt x="128" y="17"/>
                  </a:cubicBezTo>
                  <a:cubicBezTo>
                    <a:pt x="103" y="23"/>
                    <a:pt x="103" y="23"/>
                    <a:pt x="103" y="23"/>
                  </a:cubicBezTo>
                  <a:cubicBezTo>
                    <a:pt x="70" y="4"/>
                    <a:pt x="70" y="4"/>
                    <a:pt x="70" y="4"/>
                  </a:cubicBezTo>
                  <a:cubicBezTo>
                    <a:pt x="63" y="0"/>
                    <a:pt x="53" y="2"/>
                    <a:pt x="49" y="10"/>
                  </a:cubicBezTo>
                  <a:cubicBezTo>
                    <a:pt x="28" y="46"/>
                    <a:pt x="28" y="46"/>
                    <a:pt x="28" y="46"/>
                  </a:cubicBezTo>
                  <a:cubicBezTo>
                    <a:pt x="8" y="46"/>
                    <a:pt x="8" y="46"/>
                    <a:pt x="8" y="46"/>
                  </a:cubicBezTo>
                  <a:cubicBezTo>
                    <a:pt x="4" y="46"/>
                    <a:pt x="0" y="50"/>
                    <a:pt x="0" y="54"/>
                  </a:cubicBezTo>
                  <a:cubicBezTo>
                    <a:pt x="0" y="70"/>
                    <a:pt x="0" y="70"/>
                    <a:pt x="0" y="70"/>
                  </a:cubicBezTo>
                  <a:cubicBezTo>
                    <a:pt x="0" y="74"/>
                    <a:pt x="4" y="78"/>
                    <a:pt x="8" y="78"/>
                  </a:cubicBezTo>
                  <a:cubicBezTo>
                    <a:pt x="16" y="78"/>
                    <a:pt x="16" y="78"/>
                    <a:pt x="16" y="78"/>
                  </a:cubicBezTo>
                  <a:cubicBezTo>
                    <a:pt x="16" y="166"/>
                    <a:pt x="16" y="166"/>
                    <a:pt x="16" y="166"/>
                  </a:cubicBezTo>
                  <a:cubicBezTo>
                    <a:pt x="16" y="170"/>
                    <a:pt x="20" y="174"/>
                    <a:pt x="24" y="174"/>
                  </a:cubicBezTo>
                  <a:cubicBezTo>
                    <a:pt x="152" y="174"/>
                    <a:pt x="152" y="174"/>
                    <a:pt x="152" y="174"/>
                  </a:cubicBezTo>
                  <a:cubicBezTo>
                    <a:pt x="156" y="174"/>
                    <a:pt x="160" y="170"/>
                    <a:pt x="160" y="166"/>
                  </a:cubicBezTo>
                  <a:cubicBezTo>
                    <a:pt x="160" y="78"/>
                    <a:pt x="160" y="78"/>
                    <a:pt x="160" y="78"/>
                  </a:cubicBezTo>
                  <a:cubicBezTo>
                    <a:pt x="168" y="78"/>
                    <a:pt x="168" y="78"/>
                    <a:pt x="168" y="78"/>
                  </a:cubicBezTo>
                  <a:cubicBezTo>
                    <a:pt x="172" y="78"/>
                    <a:pt x="176" y="74"/>
                    <a:pt x="176" y="70"/>
                  </a:cubicBezTo>
                  <a:cubicBezTo>
                    <a:pt x="176" y="54"/>
                    <a:pt x="176" y="54"/>
                    <a:pt x="176" y="54"/>
                  </a:cubicBezTo>
                  <a:cubicBezTo>
                    <a:pt x="176" y="50"/>
                    <a:pt x="172" y="46"/>
                    <a:pt x="168" y="46"/>
                  </a:cubicBezTo>
                  <a:moveTo>
                    <a:pt x="130" y="24"/>
                  </a:moveTo>
                  <a:cubicBezTo>
                    <a:pt x="134" y="23"/>
                    <a:pt x="138" y="26"/>
                    <a:pt x="140" y="30"/>
                  </a:cubicBezTo>
                  <a:cubicBezTo>
                    <a:pt x="144" y="46"/>
                    <a:pt x="144" y="46"/>
                    <a:pt x="144" y="46"/>
                  </a:cubicBezTo>
                  <a:cubicBezTo>
                    <a:pt x="143" y="46"/>
                    <a:pt x="143" y="46"/>
                    <a:pt x="143" y="46"/>
                  </a:cubicBezTo>
                  <a:cubicBezTo>
                    <a:pt x="133" y="40"/>
                    <a:pt x="133" y="40"/>
                    <a:pt x="133" y="40"/>
                  </a:cubicBezTo>
                  <a:cubicBezTo>
                    <a:pt x="134" y="40"/>
                    <a:pt x="134" y="40"/>
                    <a:pt x="134" y="40"/>
                  </a:cubicBezTo>
                  <a:cubicBezTo>
                    <a:pt x="132" y="32"/>
                    <a:pt x="132" y="32"/>
                    <a:pt x="132" y="32"/>
                  </a:cubicBezTo>
                  <a:cubicBezTo>
                    <a:pt x="124" y="34"/>
                    <a:pt x="124" y="34"/>
                    <a:pt x="124" y="34"/>
                  </a:cubicBezTo>
                  <a:cubicBezTo>
                    <a:pt x="124" y="35"/>
                    <a:pt x="124" y="35"/>
                    <a:pt x="124" y="35"/>
                  </a:cubicBezTo>
                  <a:cubicBezTo>
                    <a:pt x="115" y="30"/>
                    <a:pt x="115" y="30"/>
                    <a:pt x="115" y="30"/>
                  </a:cubicBezTo>
                  <a:cubicBezTo>
                    <a:pt x="114" y="28"/>
                    <a:pt x="114" y="28"/>
                    <a:pt x="114" y="28"/>
                  </a:cubicBezTo>
                  <a:lnTo>
                    <a:pt x="130" y="24"/>
                  </a:lnTo>
                  <a:close/>
                  <a:moveTo>
                    <a:pt x="127" y="46"/>
                  </a:moveTo>
                  <a:cubicBezTo>
                    <a:pt x="74" y="46"/>
                    <a:pt x="74" y="46"/>
                    <a:pt x="74" y="46"/>
                  </a:cubicBezTo>
                  <a:cubicBezTo>
                    <a:pt x="87" y="23"/>
                    <a:pt x="87" y="23"/>
                    <a:pt x="87" y="23"/>
                  </a:cubicBezTo>
                  <a:lnTo>
                    <a:pt x="127" y="46"/>
                  </a:lnTo>
                  <a:close/>
                  <a:moveTo>
                    <a:pt x="56" y="14"/>
                  </a:moveTo>
                  <a:cubicBezTo>
                    <a:pt x="58" y="10"/>
                    <a:pt x="63" y="9"/>
                    <a:pt x="66" y="11"/>
                  </a:cubicBezTo>
                  <a:cubicBezTo>
                    <a:pt x="80" y="19"/>
                    <a:pt x="80" y="19"/>
                    <a:pt x="80" y="19"/>
                  </a:cubicBezTo>
                  <a:cubicBezTo>
                    <a:pt x="65" y="46"/>
                    <a:pt x="65" y="46"/>
                    <a:pt x="65" y="46"/>
                  </a:cubicBezTo>
                  <a:cubicBezTo>
                    <a:pt x="47" y="46"/>
                    <a:pt x="47" y="46"/>
                    <a:pt x="47" y="46"/>
                  </a:cubicBezTo>
                  <a:cubicBezTo>
                    <a:pt x="46" y="46"/>
                    <a:pt x="46" y="46"/>
                    <a:pt x="46" y="46"/>
                  </a:cubicBezTo>
                  <a:cubicBezTo>
                    <a:pt x="46" y="46"/>
                    <a:pt x="46" y="46"/>
                    <a:pt x="46" y="46"/>
                  </a:cubicBezTo>
                  <a:cubicBezTo>
                    <a:pt x="37" y="46"/>
                    <a:pt x="37" y="46"/>
                    <a:pt x="37" y="46"/>
                  </a:cubicBezTo>
                  <a:lnTo>
                    <a:pt x="56" y="14"/>
                  </a:lnTo>
                  <a:close/>
                  <a:moveTo>
                    <a:pt x="152" y="166"/>
                  </a:moveTo>
                  <a:cubicBezTo>
                    <a:pt x="24" y="166"/>
                    <a:pt x="24" y="166"/>
                    <a:pt x="24" y="166"/>
                  </a:cubicBezTo>
                  <a:cubicBezTo>
                    <a:pt x="24" y="78"/>
                    <a:pt x="24" y="78"/>
                    <a:pt x="24" y="78"/>
                  </a:cubicBezTo>
                  <a:cubicBezTo>
                    <a:pt x="152" y="78"/>
                    <a:pt x="152" y="78"/>
                    <a:pt x="152" y="78"/>
                  </a:cubicBezTo>
                  <a:lnTo>
                    <a:pt x="152" y="166"/>
                  </a:lnTo>
                  <a:close/>
                  <a:moveTo>
                    <a:pt x="168" y="70"/>
                  </a:moveTo>
                  <a:cubicBezTo>
                    <a:pt x="8" y="70"/>
                    <a:pt x="8" y="70"/>
                    <a:pt x="8" y="70"/>
                  </a:cubicBezTo>
                  <a:cubicBezTo>
                    <a:pt x="8" y="54"/>
                    <a:pt x="8" y="54"/>
                    <a:pt x="8" y="54"/>
                  </a:cubicBezTo>
                  <a:cubicBezTo>
                    <a:pt x="168" y="54"/>
                    <a:pt x="168" y="54"/>
                    <a:pt x="168" y="54"/>
                  </a:cubicBezTo>
                  <a:lnTo>
                    <a:pt x="168" y="70"/>
                  </a:lnTo>
                  <a:close/>
                  <a:moveTo>
                    <a:pt x="69" y="22"/>
                  </a:moveTo>
                  <a:cubicBezTo>
                    <a:pt x="62" y="18"/>
                    <a:pt x="62" y="18"/>
                    <a:pt x="62" y="18"/>
                  </a:cubicBezTo>
                  <a:cubicBezTo>
                    <a:pt x="58" y="25"/>
                    <a:pt x="58" y="25"/>
                    <a:pt x="58" y="25"/>
                  </a:cubicBezTo>
                  <a:cubicBezTo>
                    <a:pt x="65" y="29"/>
                    <a:pt x="65" y="29"/>
                    <a:pt x="65" y="29"/>
                  </a:cubicBezTo>
                  <a:lnTo>
                    <a:pt x="69" y="22"/>
                  </a:lnTo>
                  <a:close/>
                  <a:moveTo>
                    <a:pt x="61" y="36"/>
                  </a:moveTo>
                  <a:cubicBezTo>
                    <a:pt x="54" y="32"/>
                    <a:pt x="54" y="32"/>
                    <a:pt x="54" y="32"/>
                  </a:cubicBezTo>
                  <a:cubicBezTo>
                    <a:pt x="50" y="39"/>
                    <a:pt x="50" y="39"/>
                    <a:pt x="50" y="39"/>
                  </a:cubicBezTo>
                  <a:cubicBezTo>
                    <a:pt x="57" y="43"/>
                    <a:pt x="57" y="43"/>
                    <a:pt x="57" y="43"/>
                  </a:cubicBezTo>
                  <a:lnTo>
                    <a:pt x="61" y="36"/>
                  </a:lnTo>
                  <a:close/>
                </a:path>
              </a:pathLst>
            </a:custGeom>
            <a:solidFill>
              <a:schemeClr val="bg1"/>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4" name="Freeform: Shape 12"/>
            <p:cNvSpPr/>
            <p:nvPr/>
          </p:nvSpPr>
          <p:spPr bwMode="auto">
            <a:xfrm>
              <a:off x="3689967" y="1615391"/>
              <a:ext cx="262806" cy="321738"/>
            </a:xfrm>
            <a:custGeom>
              <a:avLst/>
              <a:gdLst>
                <a:gd name="T0" fmla="*/ 48 w 144"/>
                <a:gd name="T1" fmla="*/ 0 h 176"/>
                <a:gd name="T2" fmla="*/ 32 w 144"/>
                <a:gd name="T3" fmla="*/ 20 h 176"/>
                <a:gd name="T4" fmla="*/ 40 w 144"/>
                <a:gd name="T5" fmla="*/ 20 h 176"/>
                <a:gd name="T6" fmla="*/ 48 w 144"/>
                <a:gd name="T7" fmla="*/ 8 h 176"/>
                <a:gd name="T8" fmla="*/ 136 w 144"/>
                <a:gd name="T9" fmla="*/ 16 h 176"/>
                <a:gd name="T10" fmla="*/ 128 w 144"/>
                <a:gd name="T11" fmla="*/ 136 h 176"/>
                <a:gd name="T12" fmla="*/ 120 w 144"/>
                <a:gd name="T13" fmla="*/ 140 h 176"/>
                <a:gd name="T14" fmla="*/ 128 w 144"/>
                <a:gd name="T15" fmla="*/ 144 h 176"/>
                <a:gd name="T16" fmla="*/ 144 w 144"/>
                <a:gd name="T17" fmla="*/ 16 h 176"/>
                <a:gd name="T18" fmla="*/ 44 w 144"/>
                <a:gd name="T19" fmla="*/ 128 h 176"/>
                <a:gd name="T20" fmla="*/ 24 w 144"/>
                <a:gd name="T21" fmla="*/ 132 h 176"/>
                <a:gd name="T22" fmla="*/ 44 w 144"/>
                <a:gd name="T23" fmla="*/ 136 h 176"/>
                <a:gd name="T24" fmla="*/ 44 w 144"/>
                <a:gd name="T25" fmla="*/ 128 h 176"/>
                <a:gd name="T26" fmla="*/ 28 w 144"/>
                <a:gd name="T27" fmla="*/ 144 h 176"/>
                <a:gd name="T28" fmla="*/ 28 w 144"/>
                <a:gd name="T29" fmla="*/ 152 h 176"/>
                <a:gd name="T30" fmla="*/ 40 w 144"/>
                <a:gd name="T31" fmla="*/ 148 h 176"/>
                <a:gd name="T32" fmla="*/ 96 w 144"/>
                <a:gd name="T33" fmla="*/ 32 h 176"/>
                <a:gd name="T34" fmla="*/ 0 w 144"/>
                <a:gd name="T35" fmla="*/ 48 h 176"/>
                <a:gd name="T36" fmla="*/ 16 w 144"/>
                <a:gd name="T37" fmla="*/ 176 h 176"/>
                <a:gd name="T38" fmla="*/ 112 w 144"/>
                <a:gd name="T39" fmla="*/ 160 h 176"/>
                <a:gd name="T40" fmla="*/ 96 w 144"/>
                <a:gd name="T41" fmla="*/ 32 h 176"/>
                <a:gd name="T42" fmla="*/ 96 w 144"/>
                <a:gd name="T43" fmla="*/ 168 h 176"/>
                <a:gd name="T44" fmla="*/ 8 w 144"/>
                <a:gd name="T45" fmla="*/ 160 h 176"/>
                <a:gd name="T46" fmla="*/ 45 w 144"/>
                <a:gd name="T47" fmla="*/ 72 h 176"/>
                <a:gd name="T48" fmla="*/ 67 w 144"/>
                <a:gd name="T49" fmla="*/ 72 h 176"/>
                <a:gd name="T50" fmla="*/ 104 w 144"/>
                <a:gd name="T51" fmla="*/ 160 h 176"/>
                <a:gd name="T52" fmla="*/ 56 w 144"/>
                <a:gd name="T53" fmla="*/ 64 h 176"/>
                <a:gd name="T54" fmla="*/ 56 w 144"/>
                <a:gd name="T55" fmla="*/ 72 h 176"/>
                <a:gd name="T56" fmla="*/ 104 w 144"/>
                <a:gd name="T57" fmla="*/ 50 h 176"/>
                <a:gd name="T58" fmla="*/ 56 w 144"/>
                <a:gd name="T59" fmla="*/ 56 h 176"/>
                <a:gd name="T60" fmla="*/ 8 w 144"/>
                <a:gd name="T61" fmla="*/ 50 h 176"/>
                <a:gd name="T62" fmla="*/ 16 w 144"/>
                <a:gd name="T63" fmla="*/ 40 h 176"/>
                <a:gd name="T64" fmla="*/ 104 w 144"/>
                <a:gd name="T65"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76">
                  <a:moveTo>
                    <a:pt x="128"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28" y="8"/>
                    <a:pt x="128" y="8"/>
                    <a:pt x="128" y="8"/>
                  </a:cubicBezTo>
                  <a:cubicBezTo>
                    <a:pt x="132" y="8"/>
                    <a:pt x="136" y="12"/>
                    <a:pt x="136" y="16"/>
                  </a:cubicBezTo>
                  <a:cubicBezTo>
                    <a:pt x="136" y="128"/>
                    <a:pt x="136" y="128"/>
                    <a:pt x="136" y="128"/>
                  </a:cubicBezTo>
                  <a:cubicBezTo>
                    <a:pt x="136" y="132"/>
                    <a:pt x="132" y="136"/>
                    <a:pt x="128" y="136"/>
                  </a:cubicBezTo>
                  <a:cubicBezTo>
                    <a:pt x="124" y="136"/>
                    <a:pt x="124" y="136"/>
                    <a:pt x="124" y="136"/>
                  </a:cubicBezTo>
                  <a:cubicBezTo>
                    <a:pt x="122" y="136"/>
                    <a:pt x="120" y="138"/>
                    <a:pt x="120" y="140"/>
                  </a:cubicBezTo>
                  <a:cubicBezTo>
                    <a:pt x="120" y="142"/>
                    <a:pt x="122" y="144"/>
                    <a:pt x="124" y="144"/>
                  </a:cubicBezTo>
                  <a:cubicBezTo>
                    <a:pt x="128" y="144"/>
                    <a:pt x="128" y="144"/>
                    <a:pt x="128" y="144"/>
                  </a:cubicBezTo>
                  <a:cubicBezTo>
                    <a:pt x="137" y="144"/>
                    <a:pt x="144" y="137"/>
                    <a:pt x="144" y="128"/>
                  </a:cubicBezTo>
                  <a:cubicBezTo>
                    <a:pt x="144" y="16"/>
                    <a:pt x="144" y="16"/>
                    <a:pt x="144" y="16"/>
                  </a:cubicBezTo>
                  <a:cubicBezTo>
                    <a:pt x="144" y="7"/>
                    <a:pt x="137" y="0"/>
                    <a:pt x="128" y="0"/>
                  </a:cubicBezTo>
                  <a:moveTo>
                    <a:pt x="44" y="128"/>
                  </a:moveTo>
                  <a:cubicBezTo>
                    <a:pt x="28" y="128"/>
                    <a:pt x="28" y="128"/>
                    <a:pt x="28" y="128"/>
                  </a:cubicBezTo>
                  <a:cubicBezTo>
                    <a:pt x="26" y="128"/>
                    <a:pt x="24" y="130"/>
                    <a:pt x="24" y="132"/>
                  </a:cubicBezTo>
                  <a:cubicBezTo>
                    <a:pt x="24" y="134"/>
                    <a:pt x="26" y="136"/>
                    <a:pt x="28" y="136"/>
                  </a:cubicBezTo>
                  <a:cubicBezTo>
                    <a:pt x="44" y="136"/>
                    <a:pt x="44" y="136"/>
                    <a:pt x="44" y="136"/>
                  </a:cubicBezTo>
                  <a:cubicBezTo>
                    <a:pt x="46" y="136"/>
                    <a:pt x="48" y="134"/>
                    <a:pt x="48" y="132"/>
                  </a:cubicBezTo>
                  <a:cubicBezTo>
                    <a:pt x="48" y="130"/>
                    <a:pt x="46" y="128"/>
                    <a:pt x="44" y="128"/>
                  </a:cubicBezTo>
                  <a:moveTo>
                    <a:pt x="36" y="144"/>
                  </a:moveTo>
                  <a:cubicBezTo>
                    <a:pt x="28" y="144"/>
                    <a:pt x="28" y="144"/>
                    <a:pt x="28" y="144"/>
                  </a:cubicBezTo>
                  <a:cubicBezTo>
                    <a:pt x="26" y="144"/>
                    <a:pt x="24" y="146"/>
                    <a:pt x="24" y="148"/>
                  </a:cubicBezTo>
                  <a:cubicBezTo>
                    <a:pt x="24" y="150"/>
                    <a:pt x="26" y="152"/>
                    <a:pt x="28" y="152"/>
                  </a:cubicBezTo>
                  <a:cubicBezTo>
                    <a:pt x="36" y="152"/>
                    <a:pt x="36" y="152"/>
                    <a:pt x="36" y="152"/>
                  </a:cubicBezTo>
                  <a:cubicBezTo>
                    <a:pt x="38" y="152"/>
                    <a:pt x="40" y="150"/>
                    <a:pt x="40" y="148"/>
                  </a:cubicBezTo>
                  <a:cubicBezTo>
                    <a:pt x="40" y="146"/>
                    <a:pt x="38" y="144"/>
                    <a:pt x="36" y="144"/>
                  </a:cubicBezTo>
                  <a:moveTo>
                    <a:pt x="96" y="32"/>
                  </a:moveTo>
                  <a:cubicBezTo>
                    <a:pt x="16" y="32"/>
                    <a:pt x="16" y="32"/>
                    <a:pt x="16" y="32"/>
                  </a:cubicBezTo>
                  <a:cubicBezTo>
                    <a:pt x="7" y="32"/>
                    <a:pt x="0" y="39"/>
                    <a:pt x="0" y="48"/>
                  </a:cubicBezTo>
                  <a:cubicBezTo>
                    <a:pt x="0" y="160"/>
                    <a:pt x="0" y="160"/>
                    <a:pt x="0" y="160"/>
                  </a:cubicBezTo>
                  <a:cubicBezTo>
                    <a:pt x="0" y="169"/>
                    <a:pt x="7" y="176"/>
                    <a:pt x="16" y="176"/>
                  </a:cubicBezTo>
                  <a:cubicBezTo>
                    <a:pt x="96" y="176"/>
                    <a:pt x="96" y="176"/>
                    <a:pt x="96" y="176"/>
                  </a:cubicBezTo>
                  <a:cubicBezTo>
                    <a:pt x="105" y="176"/>
                    <a:pt x="112" y="169"/>
                    <a:pt x="112" y="160"/>
                  </a:cubicBezTo>
                  <a:cubicBezTo>
                    <a:pt x="112" y="48"/>
                    <a:pt x="112" y="48"/>
                    <a:pt x="112" y="48"/>
                  </a:cubicBezTo>
                  <a:cubicBezTo>
                    <a:pt x="112" y="39"/>
                    <a:pt x="105" y="32"/>
                    <a:pt x="96" y="32"/>
                  </a:cubicBezTo>
                  <a:moveTo>
                    <a:pt x="104" y="160"/>
                  </a:moveTo>
                  <a:cubicBezTo>
                    <a:pt x="104" y="164"/>
                    <a:pt x="100" y="168"/>
                    <a:pt x="96" y="168"/>
                  </a:cubicBezTo>
                  <a:cubicBezTo>
                    <a:pt x="16" y="168"/>
                    <a:pt x="16" y="168"/>
                    <a:pt x="16" y="168"/>
                  </a:cubicBezTo>
                  <a:cubicBezTo>
                    <a:pt x="12" y="168"/>
                    <a:pt x="8" y="164"/>
                    <a:pt x="8" y="160"/>
                  </a:cubicBezTo>
                  <a:cubicBezTo>
                    <a:pt x="8" y="60"/>
                    <a:pt x="8" y="60"/>
                    <a:pt x="8" y="60"/>
                  </a:cubicBezTo>
                  <a:cubicBezTo>
                    <a:pt x="18" y="67"/>
                    <a:pt x="29" y="71"/>
                    <a:pt x="45" y="72"/>
                  </a:cubicBezTo>
                  <a:cubicBezTo>
                    <a:pt x="46" y="76"/>
                    <a:pt x="51" y="80"/>
                    <a:pt x="56" y="80"/>
                  </a:cubicBezTo>
                  <a:cubicBezTo>
                    <a:pt x="61" y="80"/>
                    <a:pt x="66" y="76"/>
                    <a:pt x="67" y="72"/>
                  </a:cubicBezTo>
                  <a:cubicBezTo>
                    <a:pt x="83" y="71"/>
                    <a:pt x="94" y="67"/>
                    <a:pt x="104" y="60"/>
                  </a:cubicBezTo>
                  <a:lnTo>
                    <a:pt x="104" y="160"/>
                  </a:lnTo>
                  <a:close/>
                  <a:moveTo>
                    <a:pt x="52" y="68"/>
                  </a:moveTo>
                  <a:cubicBezTo>
                    <a:pt x="52" y="66"/>
                    <a:pt x="54" y="64"/>
                    <a:pt x="56" y="64"/>
                  </a:cubicBezTo>
                  <a:cubicBezTo>
                    <a:pt x="58" y="64"/>
                    <a:pt x="60" y="66"/>
                    <a:pt x="60" y="68"/>
                  </a:cubicBezTo>
                  <a:cubicBezTo>
                    <a:pt x="60" y="70"/>
                    <a:pt x="58" y="72"/>
                    <a:pt x="56" y="72"/>
                  </a:cubicBezTo>
                  <a:cubicBezTo>
                    <a:pt x="54" y="72"/>
                    <a:pt x="52" y="70"/>
                    <a:pt x="52" y="68"/>
                  </a:cubicBezTo>
                  <a:moveTo>
                    <a:pt x="104" y="50"/>
                  </a:moveTo>
                  <a:cubicBezTo>
                    <a:pt x="96" y="58"/>
                    <a:pt x="85" y="62"/>
                    <a:pt x="67" y="64"/>
                  </a:cubicBezTo>
                  <a:cubicBezTo>
                    <a:pt x="65" y="59"/>
                    <a:pt x="61" y="56"/>
                    <a:pt x="56" y="56"/>
                  </a:cubicBezTo>
                  <a:cubicBezTo>
                    <a:pt x="51" y="56"/>
                    <a:pt x="47" y="59"/>
                    <a:pt x="45" y="64"/>
                  </a:cubicBezTo>
                  <a:cubicBezTo>
                    <a:pt x="27" y="62"/>
                    <a:pt x="16" y="58"/>
                    <a:pt x="8" y="50"/>
                  </a:cubicBezTo>
                  <a:cubicBezTo>
                    <a:pt x="8" y="48"/>
                    <a:pt x="8" y="48"/>
                    <a:pt x="8" y="48"/>
                  </a:cubicBezTo>
                  <a:cubicBezTo>
                    <a:pt x="8" y="44"/>
                    <a:pt x="12" y="40"/>
                    <a:pt x="16" y="40"/>
                  </a:cubicBezTo>
                  <a:cubicBezTo>
                    <a:pt x="96" y="40"/>
                    <a:pt x="96" y="40"/>
                    <a:pt x="96" y="40"/>
                  </a:cubicBezTo>
                  <a:cubicBezTo>
                    <a:pt x="100" y="40"/>
                    <a:pt x="104" y="44"/>
                    <a:pt x="104" y="48"/>
                  </a:cubicBezTo>
                  <a:lnTo>
                    <a:pt x="104" y="50"/>
                  </a:lnTo>
                  <a:close/>
                </a:path>
              </a:pathLst>
            </a:custGeom>
            <a:solidFill>
              <a:schemeClr val="bg1"/>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Freeform: Shape 13"/>
            <p:cNvSpPr/>
            <p:nvPr/>
          </p:nvSpPr>
          <p:spPr bwMode="auto">
            <a:xfrm>
              <a:off x="3660501" y="3195622"/>
              <a:ext cx="321738" cy="262806"/>
            </a:xfrm>
            <a:custGeom>
              <a:avLst/>
              <a:gdLst>
                <a:gd name="T0" fmla="*/ 116 w 176"/>
                <a:gd name="T1" fmla="*/ 32 h 144"/>
                <a:gd name="T2" fmla="*/ 116 w 176"/>
                <a:gd name="T3" fmla="*/ 24 h 144"/>
                <a:gd name="T4" fmla="*/ 80 w 176"/>
                <a:gd name="T5" fmla="*/ 28 h 144"/>
                <a:gd name="T6" fmla="*/ 132 w 176"/>
                <a:gd name="T7" fmla="*/ 32 h 144"/>
                <a:gd name="T8" fmla="*/ 132 w 176"/>
                <a:gd name="T9" fmla="*/ 24 h 144"/>
                <a:gd name="T10" fmla="*/ 132 w 176"/>
                <a:gd name="T11" fmla="*/ 32 h 144"/>
                <a:gd name="T12" fmla="*/ 152 w 176"/>
                <a:gd name="T13" fmla="*/ 28 h 144"/>
                <a:gd name="T14" fmla="*/ 144 w 176"/>
                <a:gd name="T15" fmla="*/ 28 h 144"/>
                <a:gd name="T16" fmla="*/ 148 w 176"/>
                <a:gd name="T17" fmla="*/ 64 h 144"/>
                <a:gd name="T18" fmla="*/ 112 w 176"/>
                <a:gd name="T19" fmla="*/ 68 h 144"/>
                <a:gd name="T20" fmla="*/ 148 w 176"/>
                <a:gd name="T21" fmla="*/ 72 h 144"/>
                <a:gd name="T22" fmla="*/ 148 w 176"/>
                <a:gd name="T23" fmla="*/ 64 h 144"/>
                <a:gd name="T24" fmla="*/ 116 w 176"/>
                <a:gd name="T25" fmla="*/ 80 h 144"/>
                <a:gd name="T26" fmla="*/ 116 w 176"/>
                <a:gd name="T27" fmla="*/ 88 h 144"/>
                <a:gd name="T28" fmla="*/ 152 w 176"/>
                <a:gd name="T29" fmla="*/ 84 h 144"/>
                <a:gd name="T30" fmla="*/ 148 w 176"/>
                <a:gd name="T31" fmla="*/ 48 h 144"/>
                <a:gd name="T32" fmla="*/ 112 w 176"/>
                <a:gd name="T33" fmla="*/ 52 h 144"/>
                <a:gd name="T34" fmla="*/ 148 w 176"/>
                <a:gd name="T35" fmla="*/ 56 h 144"/>
                <a:gd name="T36" fmla="*/ 148 w 176"/>
                <a:gd name="T37" fmla="*/ 48 h 144"/>
                <a:gd name="T38" fmla="*/ 72 w 176"/>
                <a:gd name="T39" fmla="*/ 28 h 144"/>
                <a:gd name="T40" fmla="*/ 64 w 176"/>
                <a:gd name="T41" fmla="*/ 28 h 144"/>
                <a:gd name="T42" fmla="*/ 52 w 176"/>
                <a:gd name="T43" fmla="*/ 104 h 144"/>
                <a:gd name="T44" fmla="*/ 152 w 176"/>
                <a:gd name="T45" fmla="*/ 100 h 144"/>
                <a:gd name="T46" fmla="*/ 52 w 176"/>
                <a:gd name="T47" fmla="*/ 96 h 144"/>
                <a:gd name="T48" fmla="*/ 52 w 176"/>
                <a:gd name="T49" fmla="*/ 104 h 144"/>
                <a:gd name="T50" fmla="*/ 148 w 176"/>
                <a:gd name="T51" fmla="*/ 120 h 144"/>
                <a:gd name="T52" fmla="*/ 148 w 176"/>
                <a:gd name="T53" fmla="*/ 112 h 144"/>
                <a:gd name="T54" fmla="*/ 48 w 176"/>
                <a:gd name="T55" fmla="*/ 116 h 144"/>
                <a:gd name="T56" fmla="*/ 168 w 176"/>
                <a:gd name="T57" fmla="*/ 0 h 144"/>
                <a:gd name="T58" fmla="*/ 24 w 176"/>
                <a:gd name="T59" fmla="*/ 8 h 144"/>
                <a:gd name="T60" fmla="*/ 8 w 176"/>
                <a:gd name="T61" fmla="*/ 24 h 144"/>
                <a:gd name="T62" fmla="*/ 0 w 176"/>
                <a:gd name="T63" fmla="*/ 120 h 144"/>
                <a:gd name="T64" fmla="*/ 168 w 176"/>
                <a:gd name="T65" fmla="*/ 144 h 144"/>
                <a:gd name="T66" fmla="*/ 176 w 176"/>
                <a:gd name="T67" fmla="*/ 8 h 144"/>
                <a:gd name="T68" fmla="*/ 168 w 176"/>
                <a:gd name="T69" fmla="*/ 136 h 144"/>
                <a:gd name="T70" fmla="*/ 8 w 176"/>
                <a:gd name="T71" fmla="*/ 120 h 144"/>
                <a:gd name="T72" fmla="*/ 24 w 176"/>
                <a:gd name="T73" fmla="*/ 32 h 144"/>
                <a:gd name="T74" fmla="*/ 28 w 176"/>
                <a:gd name="T75" fmla="*/ 120 h 144"/>
                <a:gd name="T76" fmla="*/ 32 w 176"/>
                <a:gd name="T77" fmla="*/ 8 h 144"/>
                <a:gd name="T78" fmla="*/ 168 w 176"/>
                <a:gd name="T79" fmla="*/ 136 h 144"/>
                <a:gd name="T80" fmla="*/ 56 w 176"/>
                <a:gd name="T81" fmla="*/ 28 h 144"/>
                <a:gd name="T82" fmla="*/ 48 w 176"/>
                <a:gd name="T83" fmla="*/ 28 h 144"/>
                <a:gd name="T84" fmla="*/ 52 w 176"/>
                <a:gd name="T85" fmla="*/ 88 h 144"/>
                <a:gd name="T86" fmla="*/ 96 w 176"/>
                <a:gd name="T87" fmla="*/ 84 h 144"/>
                <a:gd name="T88" fmla="*/ 92 w 176"/>
                <a:gd name="T89" fmla="*/ 48 h 144"/>
                <a:gd name="T90" fmla="*/ 48 w 176"/>
                <a:gd name="T91" fmla="*/ 52 h 144"/>
                <a:gd name="T92" fmla="*/ 52 w 176"/>
                <a:gd name="T93" fmla="*/ 88 h 144"/>
                <a:gd name="T94" fmla="*/ 88 w 176"/>
                <a:gd name="T95" fmla="*/ 56 h 144"/>
                <a:gd name="T96" fmla="*/ 56 w 176"/>
                <a:gd name="T97" fmla="*/ 8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144">
                  <a:moveTo>
                    <a:pt x="84" y="32"/>
                  </a:moveTo>
                  <a:cubicBezTo>
                    <a:pt x="116" y="32"/>
                    <a:pt x="116" y="32"/>
                    <a:pt x="116" y="32"/>
                  </a:cubicBezTo>
                  <a:cubicBezTo>
                    <a:pt x="118" y="32"/>
                    <a:pt x="120" y="30"/>
                    <a:pt x="120" y="28"/>
                  </a:cubicBezTo>
                  <a:cubicBezTo>
                    <a:pt x="120" y="26"/>
                    <a:pt x="118" y="24"/>
                    <a:pt x="116" y="24"/>
                  </a:cubicBezTo>
                  <a:cubicBezTo>
                    <a:pt x="84" y="24"/>
                    <a:pt x="84" y="24"/>
                    <a:pt x="84" y="24"/>
                  </a:cubicBezTo>
                  <a:cubicBezTo>
                    <a:pt x="82" y="24"/>
                    <a:pt x="80" y="26"/>
                    <a:pt x="80" y="28"/>
                  </a:cubicBezTo>
                  <a:cubicBezTo>
                    <a:pt x="80" y="30"/>
                    <a:pt x="82" y="32"/>
                    <a:pt x="84" y="32"/>
                  </a:cubicBezTo>
                  <a:moveTo>
                    <a:pt x="132" y="32"/>
                  </a:moveTo>
                  <a:cubicBezTo>
                    <a:pt x="134" y="32"/>
                    <a:pt x="136" y="30"/>
                    <a:pt x="136" y="28"/>
                  </a:cubicBezTo>
                  <a:cubicBezTo>
                    <a:pt x="136" y="26"/>
                    <a:pt x="134" y="24"/>
                    <a:pt x="132" y="24"/>
                  </a:cubicBezTo>
                  <a:cubicBezTo>
                    <a:pt x="130" y="24"/>
                    <a:pt x="128" y="26"/>
                    <a:pt x="128" y="28"/>
                  </a:cubicBezTo>
                  <a:cubicBezTo>
                    <a:pt x="128" y="30"/>
                    <a:pt x="130" y="32"/>
                    <a:pt x="132" y="32"/>
                  </a:cubicBezTo>
                  <a:moveTo>
                    <a:pt x="148" y="32"/>
                  </a:moveTo>
                  <a:cubicBezTo>
                    <a:pt x="150" y="32"/>
                    <a:pt x="152" y="30"/>
                    <a:pt x="152" y="28"/>
                  </a:cubicBezTo>
                  <a:cubicBezTo>
                    <a:pt x="152" y="26"/>
                    <a:pt x="150" y="24"/>
                    <a:pt x="148" y="24"/>
                  </a:cubicBezTo>
                  <a:cubicBezTo>
                    <a:pt x="146" y="24"/>
                    <a:pt x="144" y="26"/>
                    <a:pt x="144" y="28"/>
                  </a:cubicBezTo>
                  <a:cubicBezTo>
                    <a:pt x="144" y="30"/>
                    <a:pt x="146" y="32"/>
                    <a:pt x="148" y="32"/>
                  </a:cubicBezTo>
                  <a:moveTo>
                    <a:pt x="148" y="64"/>
                  </a:moveTo>
                  <a:cubicBezTo>
                    <a:pt x="116" y="64"/>
                    <a:pt x="116" y="64"/>
                    <a:pt x="116" y="64"/>
                  </a:cubicBezTo>
                  <a:cubicBezTo>
                    <a:pt x="114" y="64"/>
                    <a:pt x="112" y="66"/>
                    <a:pt x="112" y="68"/>
                  </a:cubicBezTo>
                  <a:cubicBezTo>
                    <a:pt x="112" y="70"/>
                    <a:pt x="114" y="72"/>
                    <a:pt x="116" y="72"/>
                  </a:cubicBezTo>
                  <a:cubicBezTo>
                    <a:pt x="148" y="72"/>
                    <a:pt x="148" y="72"/>
                    <a:pt x="148" y="72"/>
                  </a:cubicBezTo>
                  <a:cubicBezTo>
                    <a:pt x="150" y="72"/>
                    <a:pt x="152" y="70"/>
                    <a:pt x="152" y="68"/>
                  </a:cubicBezTo>
                  <a:cubicBezTo>
                    <a:pt x="152" y="66"/>
                    <a:pt x="150" y="64"/>
                    <a:pt x="148" y="64"/>
                  </a:cubicBezTo>
                  <a:moveTo>
                    <a:pt x="148" y="80"/>
                  </a:moveTo>
                  <a:cubicBezTo>
                    <a:pt x="116" y="80"/>
                    <a:pt x="116" y="80"/>
                    <a:pt x="116" y="80"/>
                  </a:cubicBezTo>
                  <a:cubicBezTo>
                    <a:pt x="114" y="80"/>
                    <a:pt x="112" y="82"/>
                    <a:pt x="112" y="84"/>
                  </a:cubicBezTo>
                  <a:cubicBezTo>
                    <a:pt x="112" y="86"/>
                    <a:pt x="114" y="88"/>
                    <a:pt x="116" y="88"/>
                  </a:cubicBezTo>
                  <a:cubicBezTo>
                    <a:pt x="148" y="88"/>
                    <a:pt x="148" y="88"/>
                    <a:pt x="148" y="88"/>
                  </a:cubicBezTo>
                  <a:cubicBezTo>
                    <a:pt x="150" y="88"/>
                    <a:pt x="152" y="86"/>
                    <a:pt x="152" y="84"/>
                  </a:cubicBezTo>
                  <a:cubicBezTo>
                    <a:pt x="152" y="82"/>
                    <a:pt x="150" y="80"/>
                    <a:pt x="148" y="80"/>
                  </a:cubicBezTo>
                  <a:moveTo>
                    <a:pt x="148" y="48"/>
                  </a:moveTo>
                  <a:cubicBezTo>
                    <a:pt x="116" y="48"/>
                    <a:pt x="116" y="48"/>
                    <a:pt x="116" y="48"/>
                  </a:cubicBezTo>
                  <a:cubicBezTo>
                    <a:pt x="114" y="48"/>
                    <a:pt x="112" y="50"/>
                    <a:pt x="112" y="52"/>
                  </a:cubicBezTo>
                  <a:cubicBezTo>
                    <a:pt x="112" y="54"/>
                    <a:pt x="114" y="56"/>
                    <a:pt x="116" y="56"/>
                  </a:cubicBezTo>
                  <a:cubicBezTo>
                    <a:pt x="148" y="56"/>
                    <a:pt x="148" y="56"/>
                    <a:pt x="148" y="56"/>
                  </a:cubicBezTo>
                  <a:cubicBezTo>
                    <a:pt x="150" y="56"/>
                    <a:pt x="152" y="54"/>
                    <a:pt x="152" y="52"/>
                  </a:cubicBezTo>
                  <a:cubicBezTo>
                    <a:pt x="152" y="50"/>
                    <a:pt x="150" y="48"/>
                    <a:pt x="148" y="48"/>
                  </a:cubicBezTo>
                  <a:moveTo>
                    <a:pt x="68" y="32"/>
                  </a:moveTo>
                  <a:cubicBezTo>
                    <a:pt x="70" y="32"/>
                    <a:pt x="72" y="30"/>
                    <a:pt x="72" y="28"/>
                  </a:cubicBezTo>
                  <a:cubicBezTo>
                    <a:pt x="72" y="26"/>
                    <a:pt x="70" y="24"/>
                    <a:pt x="68" y="24"/>
                  </a:cubicBezTo>
                  <a:cubicBezTo>
                    <a:pt x="66" y="24"/>
                    <a:pt x="64" y="26"/>
                    <a:pt x="64" y="28"/>
                  </a:cubicBezTo>
                  <a:cubicBezTo>
                    <a:pt x="64" y="30"/>
                    <a:pt x="66" y="32"/>
                    <a:pt x="68" y="32"/>
                  </a:cubicBezTo>
                  <a:moveTo>
                    <a:pt x="52" y="104"/>
                  </a:moveTo>
                  <a:cubicBezTo>
                    <a:pt x="148" y="104"/>
                    <a:pt x="148" y="104"/>
                    <a:pt x="148" y="104"/>
                  </a:cubicBezTo>
                  <a:cubicBezTo>
                    <a:pt x="150" y="104"/>
                    <a:pt x="152" y="102"/>
                    <a:pt x="152" y="100"/>
                  </a:cubicBezTo>
                  <a:cubicBezTo>
                    <a:pt x="152" y="98"/>
                    <a:pt x="150" y="96"/>
                    <a:pt x="148" y="96"/>
                  </a:cubicBezTo>
                  <a:cubicBezTo>
                    <a:pt x="52" y="96"/>
                    <a:pt x="52" y="96"/>
                    <a:pt x="52" y="96"/>
                  </a:cubicBezTo>
                  <a:cubicBezTo>
                    <a:pt x="50" y="96"/>
                    <a:pt x="48" y="98"/>
                    <a:pt x="48" y="100"/>
                  </a:cubicBezTo>
                  <a:cubicBezTo>
                    <a:pt x="48" y="102"/>
                    <a:pt x="50" y="104"/>
                    <a:pt x="52" y="104"/>
                  </a:cubicBezTo>
                  <a:moveTo>
                    <a:pt x="52" y="120"/>
                  </a:moveTo>
                  <a:cubicBezTo>
                    <a:pt x="148" y="120"/>
                    <a:pt x="148" y="120"/>
                    <a:pt x="148" y="120"/>
                  </a:cubicBezTo>
                  <a:cubicBezTo>
                    <a:pt x="150" y="120"/>
                    <a:pt x="152" y="118"/>
                    <a:pt x="152" y="116"/>
                  </a:cubicBezTo>
                  <a:cubicBezTo>
                    <a:pt x="152" y="114"/>
                    <a:pt x="150" y="112"/>
                    <a:pt x="148" y="112"/>
                  </a:cubicBezTo>
                  <a:cubicBezTo>
                    <a:pt x="52" y="112"/>
                    <a:pt x="52" y="112"/>
                    <a:pt x="52" y="112"/>
                  </a:cubicBezTo>
                  <a:cubicBezTo>
                    <a:pt x="50" y="112"/>
                    <a:pt x="48" y="114"/>
                    <a:pt x="48" y="116"/>
                  </a:cubicBezTo>
                  <a:cubicBezTo>
                    <a:pt x="48" y="118"/>
                    <a:pt x="50" y="120"/>
                    <a:pt x="52" y="120"/>
                  </a:cubicBezTo>
                  <a:moveTo>
                    <a:pt x="168" y="0"/>
                  </a:moveTo>
                  <a:cubicBezTo>
                    <a:pt x="32" y="0"/>
                    <a:pt x="32" y="0"/>
                    <a:pt x="32" y="0"/>
                  </a:cubicBezTo>
                  <a:cubicBezTo>
                    <a:pt x="28" y="0"/>
                    <a:pt x="24" y="4"/>
                    <a:pt x="24" y="8"/>
                  </a:cubicBezTo>
                  <a:cubicBezTo>
                    <a:pt x="24" y="24"/>
                    <a:pt x="24" y="24"/>
                    <a:pt x="24" y="24"/>
                  </a:cubicBezTo>
                  <a:cubicBezTo>
                    <a:pt x="8" y="24"/>
                    <a:pt x="8" y="24"/>
                    <a:pt x="8" y="24"/>
                  </a:cubicBezTo>
                  <a:cubicBezTo>
                    <a:pt x="4" y="24"/>
                    <a:pt x="0" y="28"/>
                    <a:pt x="0" y="32"/>
                  </a:cubicBezTo>
                  <a:cubicBezTo>
                    <a:pt x="0" y="120"/>
                    <a:pt x="0" y="120"/>
                    <a:pt x="0" y="120"/>
                  </a:cubicBezTo>
                  <a:cubicBezTo>
                    <a:pt x="0" y="133"/>
                    <a:pt x="11" y="144"/>
                    <a:pt x="24" y="144"/>
                  </a:cubicBezTo>
                  <a:cubicBezTo>
                    <a:pt x="168" y="144"/>
                    <a:pt x="168" y="144"/>
                    <a:pt x="168" y="144"/>
                  </a:cubicBezTo>
                  <a:cubicBezTo>
                    <a:pt x="172" y="144"/>
                    <a:pt x="176" y="140"/>
                    <a:pt x="176" y="136"/>
                  </a:cubicBezTo>
                  <a:cubicBezTo>
                    <a:pt x="176" y="8"/>
                    <a:pt x="176" y="8"/>
                    <a:pt x="176" y="8"/>
                  </a:cubicBezTo>
                  <a:cubicBezTo>
                    <a:pt x="176" y="4"/>
                    <a:pt x="172" y="0"/>
                    <a:pt x="168" y="0"/>
                  </a:cubicBezTo>
                  <a:moveTo>
                    <a:pt x="168" y="136"/>
                  </a:moveTo>
                  <a:cubicBezTo>
                    <a:pt x="24" y="136"/>
                    <a:pt x="24" y="136"/>
                    <a:pt x="24" y="136"/>
                  </a:cubicBezTo>
                  <a:cubicBezTo>
                    <a:pt x="15" y="136"/>
                    <a:pt x="8" y="129"/>
                    <a:pt x="8" y="120"/>
                  </a:cubicBezTo>
                  <a:cubicBezTo>
                    <a:pt x="8" y="32"/>
                    <a:pt x="8" y="32"/>
                    <a:pt x="8" y="32"/>
                  </a:cubicBezTo>
                  <a:cubicBezTo>
                    <a:pt x="24" y="32"/>
                    <a:pt x="24" y="32"/>
                    <a:pt x="24" y="32"/>
                  </a:cubicBezTo>
                  <a:cubicBezTo>
                    <a:pt x="24" y="116"/>
                    <a:pt x="24" y="116"/>
                    <a:pt x="24" y="116"/>
                  </a:cubicBezTo>
                  <a:cubicBezTo>
                    <a:pt x="24" y="118"/>
                    <a:pt x="26" y="120"/>
                    <a:pt x="28" y="120"/>
                  </a:cubicBezTo>
                  <a:cubicBezTo>
                    <a:pt x="30" y="120"/>
                    <a:pt x="32" y="118"/>
                    <a:pt x="32" y="116"/>
                  </a:cubicBezTo>
                  <a:cubicBezTo>
                    <a:pt x="32" y="8"/>
                    <a:pt x="32" y="8"/>
                    <a:pt x="32" y="8"/>
                  </a:cubicBezTo>
                  <a:cubicBezTo>
                    <a:pt x="168" y="8"/>
                    <a:pt x="168" y="8"/>
                    <a:pt x="168" y="8"/>
                  </a:cubicBezTo>
                  <a:lnTo>
                    <a:pt x="168" y="136"/>
                  </a:lnTo>
                  <a:close/>
                  <a:moveTo>
                    <a:pt x="52" y="32"/>
                  </a:moveTo>
                  <a:cubicBezTo>
                    <a:pt x="54" y="32"/>
                    <a:pt x="56" y="30"/>
                    <a:pt x="56" y="28"/>
                  </a:cubicBezTo>
                  <a:cubicBezTo>
                    <a:pt x="56" y="26"/>
                    <a:pt x="54" y="24"/>
                    <a:pt x="52" y="24"/>
                  </a:cubicBezTo>
                  <a:cubicBezTo>
                    <a:pt x="50" y="24"/>
                    <a:pt x="48" y="26"/>
                    <a:pt x="48" y="28"/>
                  </a:cubicBezTo>
                  <a:cubicBezTo>
                    <a:pt x="48" y="30"/>
                    <a:pt x="50" y="32"/>
                    <a:pt x="52" y="32"/>
                  </a:cubicBezTo>
                  <a:moveTo>
                    <a:pt x="52" y="88"/>
                  </a:moveTo>
                  <a:cubicBezTo>
                    <a:pt x="92" y="88"/>
                    <a:pt x="92" y="88"/>
                    <a:pt x="92" y="88"/>
                  </a:cubicBezTo>
                  <a:cubicBezTo>
                    <a:pt x="94" y="88"/>
                    <a:pt x="96" y="86"/>
                    <a:pt x="96" y="84"/>
                  </a:cubicBezTo>
                  <a:cubicBezTo>
                    <a:pt x="96" y="52"/>
                    <a:pt x="96" y="52"/>
                    <a:pt x="96" y="52"/>
                  </a:cubicBezTo>
                  <a:cubicBezTo>
                    <a:pt x="96" y="50"/>
                    <a:pt x="94" y="48"/>
                    <a:pt x="92" y="48"/>
                  </a:cubicBezTo>
                  <a:cubicBezTo>
                    <a:pt x="52" y="48"/>
                    <a:pt x="52" y="48"/>
                    <a:pt x="52" y="48"/>
                  </a:cubicBezTo>
                  <a:cubicBezTo>
                    <a:pt x="50" y="48"/>
                    <a:pt x="48" y="50"/>
                    <a:pt x="48" y="52"/>
                  </a:cubicBezTo>
                  <a:cubicBezTo>
                    <a:pt x="48" y="84"/>
                    <a:pt x="48" y="84"/>
                    <a:pt x="48" y="84"/>
                  </a:cubicBezTo>
                  <a:cubicBezTo>
                    <a:pt x="48" y="86"/>
                    <a:pt x="50" y="88"/>
                    <a:pt x="52" y="88"/>
                  </a:cubicBezTo>
                  <a:moveTo>
                    <a:pt x="56" y="56"/>
                  </a:moveTo>
                  <a:cubicBezTo>
                    <a:pt x="88" y="56"/>
                    <a:pt x="88" y="56"/>
                    <a:pt x="88" y="56"/>
                  </a:cubicBezTo>
                  <a:cubicBezTo>
                    <a:pt x="88" y="80"/>
                    <a:pt x="88" y="80"/>
                    <a:pt x="88" y="80"/>
                  </a:cubicBezTo>
                  <a:cubicBezTo>
                    <a:pt x="56" y="80"/>
                    <a:pt x="56" y="80"/>
                    <a:pt x="56" y="80"/>
                  </a:cubicBezTo>
                  <a:lnTo>
                    <a:pt x="56" y="56"/>
                  </a:lnTo>
                  <a:close/>
                </a:path>
              </a:pathLst>
            </a:custGeom>
            <a:solidFill>
              <a:schemeClr val="bg1"/>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 name="Freeform: Shape 14"/>
            <p:cNvSpPr/>
            <p:nvPr/>
          </p:nvSpPr>
          <p:spPr bwMode="auto">
            <a:xfrm>
              <a:off x="5211267" y="3195622"/>
              <a:ext cx="321738" cy="262806"/>
            </a:xfrm>
            <a:custGeom>
              <a:avLst/>
              <a:gdLst>
                <a:gd name="T0" fmla="*/ 36 w 176"/>
                <a:gd name="T1" fmla="*/ 88 h 144"/>
                <a:gd name="T2" fmla="*/ 32 w 176"/>
                <a:gd name="T3" fmla="*/ 116 h 144"/>
                <a:gd name="T4" fmla="*/ 60 w 176"/>
                <a:gd name="T5" fmla="*/ 120 h 144"/>
                <a:gd name="T6" fmla="*/ 64 w 176"/>
                <a:gd name="T7" fmla="*/ 92 h 144"/>
                <a:gd name="T8" fmla="*/ 56 w 176"/>
                <a:gd name="T9" fmla="*/ 112 h 144"/>
                <a:gd name="T10" fmla="*/ 40 w 176"/>
                <a:gd name="T11" fmla="*/ 96 h 144"/>
                <a:gd name="T12" fmla="*/ 56 w 176"/>
                <a:gd name="T13" fmla="*/ 112 h 144"/>
                <a:gd name="T14" fmla="*/ 116 w 176"/>
                <a:gd name="T15" fmla="*/ 88 h 144"/>
                <a:gd name="T16" fmla="*/ 112 w 176"/>
                <a:gd name="T17" fmla="*/ 116 h 144"/>
                <a:gd name="T18" fmla="*/ 140 w 176"/>
                <a:gd name="T19" fmla="*/ 120 h 144"/>
                <a:gd name="T20" fmla="*/ 144 w 176"/>
                <a:gd name="T21" fmla="*/ 92 h 144"/>
                <a:gd name="T22" fmla="*/ 136 w 176"/>
                <a:gd name="T23" fmla="*/ 112 h 144"/>
                <a:gd name="T24" fmla="*/ 120 w 176"/>
                <a:gd name="T25" fmla="*/ 96 h 144"/>
                <a:gd name="T26" fmla="*/ 136 w 176"/>
                <a:gd name="T27" fmla="*/ 112 h 144"/>
                <a:gd name="T28" fmla="*/ 168 w 176"/>
                <a:gd name="T29" fmla="*/ 136 h 144"/>
                <a:gd name="T30" fmla="*/ 172 w 176"/>
                <a:gd name="T31" fmla="*/ 32 h 144"/>
                <a:gd name="T32" fmla="*/ 172 w 176"/>
                <a:gd name="T33" fmla="*/ 24 h 144"/>
                <a:gd name="T34" fmla="*/ 168 w 176"/>
                <a:gd name="T35" fmla="*/ 8 h 144"/>
                <a:gd name="T36" fmla="*/ 16 w 176"/>
                <a:gd name="T37" fmla="*/ 0 h 144"/>
                <a:gd name="T38" fmla="*/ 8 w 176"/>
                <a:gd name="T39" fmla="*/ 24 h 144"/>
                <a:gd name="T40" fmla="*/ 0 w 176"/>
                <a:gd name="T41" fmla="*/ 28 h 144"/>
                <a:gd name="T42" fmla="*/ 8 w 176"/>
                <a:gd name="T43" fmla="*/ 32 h 144"/>
                <a:gd name="T44" fmla="*/ 4 w 176"/>
                <a:gd name="T45" fmla="*/ 136 h 144"/>
                <a:gd name="T46" fmla="*/ 4 w 176"/>
                <a:gd name="T47" fmla="*/ 144 h 144"/>
                <a:gd name="T48" fmla="*/ 176 w 176"/>
                <a:gd name="T49" fmla="*/ 140 h 144"/>
                <a:gd name="T50" fmla="*/ 96 w 176"/>
                <a:gd name="T51" fmla="*/ 136 h 144"/>
                <a:gd name="T52" fmla="*/ 80 w 176"/>
                <a:gd name="T53" fmla="*/ 96 h 144"/>
                <a:gd name="T54" fmla="*/ 96 w 176"/>
                <a:gd name="T55" fmla="*/ 136 h 144"/>
                <a:gd name="T56" fmla="*/ 104 w 176"/>
                <a:gd name="T57" fmla="*/ 136 h 144"/>
                <a:gd name="T58" fmla="*/ 100 w 176"/>
                <a:gd name="T59" fmla="*/ 88 h 144"/>
                <a:gd name="T60" fmla="*/ 72 w 176"/>
                <a:gd name="T61" fmla="*/ 92 h 144"/>
                <a:gd name="T62" fmla="*/ 16 w 176"/>
                <a:gd name="T63" fmla="*/ 136 h 144"/>
                <a:gd name="T64" fmla="*/ 28 w 176"/>
                <a:gd name="T65" fmla="*/ 56 h 144"/>
                <a:gd name="T66" fmla="*/ 52 w 176"/>
                <a:gd name="T67" fmla="*/ 56 h 144"/>
                <a:gd name="T68" fmla="*/ 76 w 176"/>
                <a:gd name="T69" fmla="*/ 56 h 144"/>
                <a:gd name="T70" fmla="*/ 100 w 176"/>
                <a:gd name="T71" fmla="*/ 56 h 144"/>
                <a:gd name="T72" fmla="*/ 124 w 176"/>
                <a:gd name="T73" fmla="*/ 56 h 144"/>
                <a:gd name="T74" fmla="*/ 148 w 176"/>
                <a:gd name="T75" fmla="*/ 56 h 144"/>
                <a:gd name="T76" fmla="*/ 160 w 176"/>
                <a:gd name="T77" fmla="*/ 136 h 144"/>
                <a:gd name="T78" fmla="*/ 20 w 176"/>
                <a:gd name="T79" fmla="*/ 32 h 144"/>
                <a:gd name="T80" fmla="*/ 36 w 176"/>
                <a:gd name="T81" fmla="*/ 40 h 144"/>
                <a:gd name="T82" fmla="*/ 20 w 176"/>
                <a:gd name="T83" fmla="*/ 40 h 144"/>
                <a:gd name="T84" fmla="*/ 44 w 176"/>
                <a:gd name="T85" fmla="*/ 32 h 144"/>
                <a:gd name="T86" fmla="*/ 60 w 176"/>
                <a:gd name="T87" fmla="*/ 40 h 144"/>
                <a:gd name="T88" fmla="*/ 44 w 176"/>
                <a:gd name="T89" fmla="*/ 40 h 144"/>
                <a:gd name="T90" fmla="*/ 68 w 176"/>
                <a:gd name="T91" fmla="*/ 32 h 144"/>
                <a:gd name="T92" fmla="*/ 84 w 176"/>
                <a:gd name="T93" fmla="*/ 40 h 144"/>
                <a:gd name="T94" fmla="*/ 68 w 176"/>
                <a:gd name="T95" fmla="*/ 40 h 144"/>
                <a:gd name="T96" fmla="*/ 92 w 176"/>
                <a:gd name="T97" fmla="*/ 32 h 144"/>
                <a:gd name="T98" fmla="*/ 108 w 176"/>
                <a:gd name="T99" fmla="*/ 40 h 144"/>
                <a:gd name="T100" fmla="*/ 92 w 176"/>
                <a:gd name="T101" fmla="*/ 40 h 144"/>
                <a:gd name="T102" fmla="*/ 116 w 176"/>
                <a:gd name="T103" fmla="*/ 32 h 144"/>
                <a:gd name="T104" fmla="*/ 132 w 176"/>
                <a:gd name="T105" fmla="*/ 40 h 144"/>
                <a:gd name="T106" fmla="*/ 116 w 176"/>
                <a:gd name="T107" fmla="*/ 40 h 144"/>
                <a:gd name="T108" fmla="*/ 140 w 176"/>
                <a:gd name="T109" fmla="*/ 32 h 144"/>
                <a:gd name="T110" fmla="*/ 156 w 176"/>
                <a:gd name="T111" fmla="*/ 40 h 144"/>
                <a:gd name="T112" fmla="*/ 140 w 176"/>
                <a:gd name="T113" fmla="*/ 40 h 144"/>
                <a:gd name="T114" fmla="*/ 16 w 176"/>
                <a:gd name="T115" fmla="*/ 24 h 144"/>
                <a:gd name="T116" fmla="*/ 160 w 176"/>
                <a:gd name="T117"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4">
                  <a:moveTo>
                    <a:pt x="60" y="88"/>
                  </a:moveTo>
                  <a:cubicBezTo>
                    <a:pt x="36" y="88"/>
                    <a:pt x="36" y="88"/>
                    <a:pt x="36" y="88"/>
                  </a:cubicBezTo>
                  <a:cubicBezTo>
                    <a:pt x="34" y="88"/>
                    <a:pt x="32" y="90"/>
                    <a:pt x="32" y="92"/>
                  </a:cubicBezTo>
                  <a:cubicBezTo>
                    <a:pt x="32" y="116"/>
                    <a:pt x="32" y="116"/>
                    <a:pt x="32" y="116"/>
                  </a:cubicBezTo>
                  <a:cubicBezTo>
                    <a:pt x="32" y="118"/>
                    <a:pt x="34" y="120"/>
                    <a:pt x="36" y="120"/>
                  </a:cubicBezTo>
                  <a:cubicBezTo>
                    <a:pt x="60" y="120"/>
                    <a:pt x="60" y="120"/>
                    <a:pt x="60" y="120"/>
                  </a:cubicBezTo>
                  <a:cubicBezTo>
                    <a:pt x="62" y="120"/>
                    <a:pt x="64" y="118"/>
                    <a:pt x="64" y="116"/>
                  </a:cubicBezTo>
                  <a:cubicBezTo>
                    <a:pt x="64" y="92"/>
                    <a:pt x="64" y="92"/>
                    <a:pt x="64" y="92"/>
                  </a:cubicBezTo>
                  <a:cubicBezTo>
                    <a:pt x="64" y="90"/>
                    <a:pt x="62" y="88"/>
                    <a:pt x="60" y="88"/>
                  </a:cubicBezTo>
                  <a:moveTo>
                    <a:pt x="56" y="112"/>
                  </a:moveTo>
                  <a:cubicBezTo>
                    <a:pt x="40" y="112"/>
                    <a:pt x="40" y="112"/>
                    <a:pt x="40" y="112"/>
                  </a:cubicBezTo>
                  <a:cubicBezTo>
                    <a:pt x="40" y="96"/>
                    <a:pt x="40" y="96"/>
                    <a:pt x="40" y="96"/>
                  </a:cubicBezTo>
                  <a:cubicBezTo>
                    <a:pt x="56" y="96"/>
                    <a:pt x="56" y="96"/>
                    <a:pt x="56" y="96"/>
                  </a:cubicBezTo>
                  <a:lnTo>
                    <a:pt x="56" y="112"/>
                  </a:lnTo>
                  <a:close/>
                  <a:moveTo>
                    <a:pt x="140" y="88"/>
                  </a:moveTo>
                  <a:cubicBezTo>
                    <a:pt x="116" y="88"/>
                    <a:pt x="116" y="88"/>
                    <a:pt x="116" y="88"/>
                  </a:cubicBezTo>
                  <a:cubicBezTo>
                    <a:pt x="114" y="88"/>
                    <a:pt x="112" y="90"/>
                    <a:pt x="112" y="92"/>
                  </a:cubicBezTo>
                  <a:cubicBezTo>
                    <a:pt x="112" y="116"/>
                    <a:pt x="112" y="116"/>
                    <a:pt x="112" y="116"/>
                  </a:cubicBezTo>
                  <a:cubicBezTo>
                    <a:pt x="112" y="118"/>
                    <a:pt x="114" y="120"/>
                    <a:pt x="116" y="120"/>
                  </a:cubicBezTo>
                  <a:cubicBezTo>
                    <a:pt x="140" y="120"/>
                    <a:pt x="140" y="120"/>
                    <a:pt x="140" y="120"/>
                  </a:cubicBezTo>
                  <a:cubicBezTo>
                    <a:pt x="142" y="120"/>
                    <a:pt x="144" y="118"/>
                    <a:pt x="144" y="116"/>
                  </a:cubicBezTo>
                  <a:cubicBezTo>
                    <a:pt x="144" y="92"/>
                    <a:pt x="144" y="92"/>
                    <a:pt x="144" y="92"/>
                  </a:cubicBezTo>
                  <a:cubicBezTo>
                    <a:pt x="144" y="90"/>
                    <a:pt x="142" y="88"/>
                    <a:pt x="140" y="88"/>
                  </a:cubicBezTo>
                  <a:moveTo>
                    <a:pt x="136" y="112"/>
                  </a:moveTo>
                  <a:cubicBezTo>
                    <a:pt x="120" y="112"/>
                    <a:pt x="120" y="112"/>
                    <a:pt x="120" y="112"/>
                  </a:cubicBezTo>
                  <a:cubicBezTo>
                    <a:pt x="120" y="96"/>
                    <a:pt x="120" y="96"/>
                    <a:pt x="120" y="96"/>
                  </a:cubicBezTo>
                  <a:cubicBezTo>
                    <a:pt x="136" y="96"/>
                    <a:pt x="136" y="96"/>
                    <a:pt x="136" y="96"/>
                  </a:cubicBezTo>
                  <a:lnTo>
                    <a:pt x="136" y="112"/>
                  </a:lnTo>
                  <a:close/>
                  <a:moveTo>
                    <a:pt x="172" y="136"/>
                  </a:moveTo>
                  <a:cubicBezTo>
                    <a:pt x="168" y="136"/>
                    <a:pt x="168" y="136"/>
                    <a:pt x="168" y="136"/>
                  </a:cubicBezTo>
                  <a:cubicBezTo>
                    <a:pt x="168" y="32"/>
                    <a:pt x="168" y="32"/>
                    <a:pt x="168" y="32"/>
                  </a:cubicBezTo>
                  <a:cubicBezTo>
                    <a:pt x="172" y="32"/>
                    <a:pt x="172" y="32"/>
                    <a:pt x="172" y="32"/>
                  </a:cubicBezTo>
                  <a:cubicBezTo>
                    <a:pt x="174" y="32"/>
                    <a:pt x="176" y="30"/>
                    <a:pt x="176" y="28"/>
                  </a:cubicBezTo>
                  <a:cubicBezTo>
                    <a:pt x="176" y="26"/>
                    <a:pt x="174" y="24"/>
                    <a:pt x="172" y="24"/>
                  </a:cubicBezTo>
                  <a:cubicBezTo>
                    <a:pt x="168" y="24"/>
                    <a:pt x="168" y="24"/>
                    <a:pt x="168" y="24"/>
                  </a:cubicBezTo>
                  <a:cubicBezTo>
                    <a:pt x="168" y="8"/>
                    <a:pt x="168" y="8"/>
                    <a:pt x="168" y="8"/>
                  </a:cubicBezTo>
                  <a:cubicBezTo>
                    <a:pt x="168" y="4"/>
                    <a:pt x="164" y="0"/>
                    <a:pt x="160" y="0"/>
                  </a:cubicBezTo>
                  <a:cubicBezTo>
                    <a:pt x="16" y="0"/>
                    <a:pt x="16" y="0"/>
                    <a:pt x="16" y="0"/>
                  </a:cubicBezTo>
                  <a:cubicBezTo>
                    <a:pt x="12" y="0"/>
                    <a:pt x="8" y="4"/>
                    <a:pt x="8" y="8"/>
                  </a:cubicBezTo>
                  <a:cubicBezTo>
                    <a:pt x="8" y="24"/>
                    <a:pt x="8" y="24"/>
                    <a:pt x="8" y="24"/>
                  </a:cubicBezTo>
                  <a:cubicBezTo>
                    <a:pt x="4" y="24"/>
                    <a:pt x="4" y="24"/>
                    <a:pt x="4" y="24"/>
                  </a:cubicBezTo>
                  <a:cubicBezTo>
                    <a:pt x="2" y="24"/>
                    <a:pt x="0" y="26"/>
                    <a:pt x="0" y="28"/>
                  </a:cubicBezTo>
                  <a:cubicBezTo>
                    <a:pt x="0" y="30"/>
                    <a:pt x="2" y="32"/>
                    <a:pt x="4" y="32"/>
                  </a:cubicBezTo>
                  <a:cubicBezTo>
                    <a:pt x="8" y="32"/>
                    <a:pt x="8" y="32"/>
                    <a:pt x="8" y="32"/>
                  </a:cubicBezTo>
                  <a:cubicBezTo>
                    <a:pt x="8" y="136"/>
                    <a:pt x="8" y="136"/>
                    <a:pt x="8" y="136"/>
                  </a:cubicBezTo>
                  <a:cubicBezTo>
                    <a:pt x="4" y="136"/>
                    <a:pt x="4" y="136"/>
                    <a:pt x="4" y="136"/>
                  </a:cubicBezTo>
                  <a:cubicBezTo>
                    <a:pt x="2" y="136"/>
                    <a:pt x="0" y="138"/>
                    <a:pt x="0" y="140"/>
                  </a:cubicBezTo>
                  <a:cubicBezTo>
                    <a:pt x="0" y="142"/>
                    <a:pt x="2" y="144"/>
                    <a:pt x="4" y="144"/>
                  </a:cubicBezTo>
                  <a:cubicBezTo>
                    <a:pt x="172" y="144"/>
                    <a:pt x="172" y="144"/>
                    <a:pt x="172" y="144"/>
                  </a:cubicBezTo>
                  <a:cubicBezTo>
                    <a:pt x="174" y="144"/>
                    <a:pt x="176" y="142"/>
                    <a:pt x="176" y="140"/>
                  </a:cubicBezTo>
                  <a:cubicBezTo>
                    <a:pt x="176" y="138"/>
                    <a:pt x="174" y="136"/>
                    <a:pt x="172" y="136"/>
                  </a:cubicBezTo>
                  <a:moveTo>
                    <a:pt x="96" y="136"/>
                  </a:moveTo>
                  <a:cubicBezTo>
                    <a:pt x="80" y="136"/>
                    <a:pt x="80" y="136"/>
                    <a:pt x="80" y="136"/>
                  </a:cubicBezTo>
                  <a:cubicBezTo>
                    <a:pt x="80" y="96"/>
                    <a:pt x="80" y="96"/>
                    <a:pt x="80" y="96"/>
                  </a:cubicBezTo>
                  <a:cubicBezTo>
                    <a:pt x="96" y="96"/>
                    <a:pt x="96" y="96"/>
                    <a:pt x="96" y="96"/>
                  </a:cubicBezTo>
                  <a:lnTo>
                    <a:pt x="96" y="136"/>
                  </a:lnTo>
                  <a:close/>
                  <a:moveTo>
                    <a:pt x="160" y="136"/>
                  </a:moveTo>
                  <a:cubicBezTo>
                    <a:pt x="104" y="136"/>
                    <a:pt x="104" y="136"/>
                    <a:pt x="104" y="136"/>
                  </a:cubicBezTo>
                  <a:cubicBezTo>
                    <a:pt x="104" y="92"/>
                    <a:pt x="104" y="92"/>
                    <a:pt x="104" y="92"/>
                  </a:cubicBezTo>
                  <a:cubicBezTo>
                    <a:pt x="104" y="90"/>
                    <a:pt x="102" y="88"/>
                    <a:pt x="100" y="88"/>
                  </a:cubicBezTo>
                  <a:cubicBezTo>
                    <a:pt x="76" y="88"/>
                    <a:pt x="76" y="88"/>
                    <a:pt x="76" y="88"/>
                  </a:cubicBezTo>
                  <a:cubicBezTo>
                    <a:pt x="74" y="88"/>
                    <a:pt x="72" y="90"/>
                    <a:pt x="72" y="92"/>
                  </a:cubicBezTo>
                  <a:cubicBezTo>
                    <a:pt x="72" y="136"/>
                    <a:pt x="72" y="136"/>
                    <a:pt x="72" y="136"/>
                  </a:cubicBezTo>
                  <a:cubicBezTo>
                    <a:pt x="16" y="136"/>
                    <a:pt x="16" y="136"/>
                    <a:pt x="16" y="136"/>
                  </a:cubicBezTo>
                  <a:cubicBezTo>
                    <a:pt x="16" y="50"/>
                    <a:pt x="16" y="50"/>
                    <a:pt x="16" y="50"/>
                  </a:cubicBezTo>
                  <a:cubicBezTo>
                    <a:pt x="19" y="54"/>
                    <a:pt x="23" y="56"/>
                    <a:pt x="28" y="56"/>
                  </a:cubicBezTo>
                  <a:cubicBezTo>
                    <a:pt x="33" y="56"/>
                    <a:pt x="37" y="54"/>
                    <a:pt x="40" y="50"/>
                  </a:cubicBezTo>
                  <a:cubicBezTo>
                    <a:pt x="43" y="54"/>
                    <a:pt x="47" y="56"/>
                    <a:pt x="52" y="56"/>
                  </a:cubicBezTo>
                  <a:cubicBezTo>
                    <a:pt x="57" y="56"/>
                    <a:pt x="61" y="54"/>
                    <a:pt x="64" y="50"/>
                  </a:cubicBezTo>
                  <a:cubicBezTo>
                    <a:pt x="67" y="54"/>
                    <a:pt x="71" y="56"/>
                    <a:pt x="76" y="56"/>
                  </a:cubicBezTo>
                  <a:cubicBezTo>
                    <a:pt x="81" y="56"/>
                    <a:pt x="85" y="54"/>
                    <a:pt x="88" y="50"/>
                  </a:cubicBezTo>
                  <a:cubicBezTo>
                    <a:pt x="91" y="54"/>
                    <a:pt x="95" y="56"/>
                    <a:pt x="100" y="56"/>
                  </a:cubicBezTo>
                  <a:cubicBezTo>
                    <a:pt x="105" y="56"/>
                    <a:pt x="109" y="54"/>
                    <a:pt x="112" y="50"/>
                  </a:cubicBezTo>
                  <a:cubicBezTo>
                    <a:pt x="115" y="54"/>
                    <a:pt x="119" y="56"/>
                    <a:pt x="124" y="56"/>
                  </a:cubicBezTo>
                  <a:cubicBezTo>
                    <a:pt x="129" y="56"/>
                    <a:pt x="133" y="54"/>
                    <a:pt x="136" y="50"/>
                  </a:cubicBezTo>
                  <a:cubicBezTo>
                    <a:pt x="139" y="54"/>
                    <a:pt x="143" y="56"/>
                    <a:pt x="148" y="56"/>
                  </a:cubicBezTo>
                  <a:cubicBezTo>
                    <a:pt x="153" y="56"/>
                    <a:pt x="157" y="54"/>
                    <a:pt x="160" y="50"/>
                  </a:cubicBezTo>
                  <a:lnTo>
                    <a:pt x="160" y="136"/>
                  </a:lnTo>
                  <a:close/>
                  <a:moveTo>
                    <a:pt x="20" y="40"/>
                  </a:moveTo>
                  <a:cubicBezTo>
                    <a:pt x="20" y="32"/>
                    <a:pt x="20" y="32"/>
                    <a:pt x="20" y="32"/>
                  </a:cubicBezTo>
                  <a:cubicBezTo>
                    <a:pt x="36" y="32"/>
                    <a:pt x="36" y="32"/>
                    <a:pt x="36" y="32"/>
                  </a:cubicBezTo>
                  <a:cubicBezTo>
                    <a:pt x="36" y="40"/>
                    <a:pt x="36" y="40"/>
                    <a:pt x="36" y="40"/>
                  </a:cubicBezTo>
                  <a:cubicBezTo>
                    <a:pt x="36" y="44"/>
                    <a:pt x="32" y="48"/>
                    <a:pt x="28" y="48"/>
                  </a:cubicBezTo>
                  <a:cubicBezTo>
                    <a:pt x="24" y="48"/>
                    <a:pt x="20" y="44"/>
                    <a:pt x="20" y="40"/>
                  </a:cubicBezTo>
                  <a:moveTo>
                    <a:pt x="44" y="40"/>
                  </a:moveTo>
                  <a:cubicBezTo>
                    <a:pt x="44" y="32"/>
                    <a:pt x="44" y="32"/>
                    <a:pt x="44" y="32"/>
                  </a:cubicBezTo>
                  <a:cubicBezTo>
                    <a:pt x="60" y="32"/>
                    <a:pt x="60" y="32"/>
                    <a:pt x="60" y="32"/>
                  </a:cubicBezTo>
                  <a:cubicBezTo>
                    <a:pt x="60" y="40"/>
                    <a:pt x="60" y="40"/>
                    <a:pt x="60" y="40"/>
                  </a:cubicBezTo>
                  <a:cubicBezTo>
                    <a:pt x="60" y="44"/>
                    <a:pt x="56" y="48"/>
                    <a:pt x="52" y="48"/>
                  </a:cubicBezTo>
                  <a:cubicBezTo>
                    <a:pt x="48" y="48"/>
                    <a:pt x="44" y="44"/>
                    <a:pt x="44" y="40"/>
                  </a:cubicBezTo>
                  <a:moveTo>
                    <a:pt x="68" y="40"/>
                  </a:moveTo>
                  <a:cubicBezTo>
                    <a:pt x="68" y="32"/>
                    <a:pt x="68" y="32"/>
                    <a:pt x="68" y="32"/>
                  </a:cubicBezTo>
                  <a:cubicBezTo>
                    <a:pt x="84" y="32"/>
                    <a:pt x="84" y="32"/>
                    <a:pt x="84" y="32"/>
                  </a:cubicBezTo>
                  <a:cubicBezTo>
                    <a:pt x="84" y="40"/>
                    <a:pt x="84" y="40"/>
                    <a:pt x="84" y="40"/>
                  </a:cubicBezTo>
                  <a:cubicBezTo>
                    <a:pt x="84" y="44"/>
                    <a:pt x="80" y="48"/>
                    <a:pt x="76" y="48"/>
                  </a:cubicBezTo>
                  <a:cubicBezTo>
                    <a:pt x="72" y="48"/>
                    <a:pt x="68" y="44"/>
                    <a:pt x="68" y="40"/>
                  </a:cubicBezTo>
                  <a:moveTo>
                    <a:pt x="92" y="40"/>
                  </a:moveTo>
                  <a:cubicBezTo>
                    <a:pt x="92" y="32"/>
                    <a:pt x="92" y="32"/>
                    <a:pt x="92" y="32"/>
                  </a:cubicBezTo>
                  <a:cubicBezTo>
                    <a:pt x="108" y="32"/>
                    <a:pt x="108" y="32"/>
                    <a:pt x="108" y="32"/>
                  </a:cubicBezTo>
                  <a:cubicBezTo>
                    <a:pt x="108" y="40"/>
                    <a:pt x="108" y="40"/>
                    <a:pt x="108" y="40"/>
                  </a:cubicBezTo>
                  <a:cubicBezTo>
                    <a:pt x="108" y="44"/>
                    <a:pt x="104" y="48"/>
                    <a:pt x="100" y="48"/>
                  </a:cubicBezTo>
                  <a:cubicBezTo>
                    <a:pt x="96" y="48"/>
                    <a:pt x="92" y="44"/>
                    <a:pt x="92" y="40"/>
                  </a:cubicBezTo>
                  <a:moveTo>
                    <a:pt x="116" y="40"/>
                  </a:moveTo>
                  <a:cubicBezTo>
                    <a:pt x="116" y="32"/>
                    <a:pt x="116" y="32"/>
                    <a:pt x="116" y="32"/>
                  </a:cubicBezTo>
                  <a:cubicBezTo>
                    <a:pt x="132" y="32"/>
                    <a:pt x="132" y="32"/>
                    <a:pt x="132" y="32"/>
                  </a:cubicBezTo>
                  <a:cubicBezTo>
                    <a:pt x="132" y="40"/>
                    <a:pt x="132" y="40"/>
                    <a:pt x="132" y="40"/>
                  </a:cubicBezTo>
                  <a:cubicBezTo>
                    <a:pt x="132" y="44"/>
                    <a:pt x="128" y="48"/>
                    <a:pt x="124" y="48"/>
                  </a:cubicBezTo>
                  <a:cubicBezTo>
                    <a:pt x="120" y="48"/>
                    <a:pt x="116" y="44"/>
                    <a:pt x="116" y="40"/>
                  </a:cubicBezTo>
                  <a:moveTo>
                    <a:pt x="140" y="40"/>
                  </a:moveTo>
                  <a:cubicBezTo>
                    <a:pt x="140" y="32"/>
                    <a:pt x="140" y="32"/>
                    <a:pt x="140" y="32"/>
                  </a:cubicBezTo>
                  <a:cubicBezTo>
                    <a:pt x="156" y="32"/>
                    <a:pt x="156" y="32"/>
                    <a:pt x="156" y="32"/>
                  </a:cubicBezTo>
                  <a:cubicBezTo>
                    <a:pt x="156" y="40"/>
                    <a:pt x="156" y="40"/>
                    <a:pt x="156" y="40"/>
                  </a:cubicBezTo>
                  <a:cubicBezTo>
                    <a:pt x="156" y="44"/>
                    <a:pt x="152" y="48"/>
                    <a:pt x="148" y="48"/>
                  </a:cubicBezTo>
                  <a:cubicBezTo>
                    <a:pt x="144" y="48"/>
                    <a:pt x="140" y="44"/>
                    <a:pt x="140" y="40"/>
                  </a:cubicBezTo>
                  <a:moveTo>
                    <a:pt x="160" y="24"/>
                  </a:moveTo>
                  <a:cubicBezTo>
                    <a:pt x="16" y="24"/>
                    <a:pt x="16" y="24"/>
                    <a:pt x="16" y="24"/>
                  </a:cubicBezTo>
                  <a:cubicBezTo>
                    <a:pt x="16" y="8"/>
                    <a:pt x="16" y="8"/>
                    <a:pt x="16" y="8"/>
                  </a:cubicBezTo>
                  <a:cubicBezTo>
                    <a:pt x="160" y="8"/>
                    <a:pt x="160" y="8"/>
                    <a:pt x="160" y="8"/>
                  </a:cubicBezTo>
                  <a:lnTo>
                    <a:pt x="160" y="24"/>
                  </a:lnTo>
                  <a:close/>
                </a:path>
              </a:pathLst>
            </a:custGeom>
            <a:solidFill>
              <a:schemeClr val="bg1"/>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9" name="组合 28"/>
          <p:cNvGrpSpPr/>
          <p:nvPr/>
        </p:nvGrpSpPr>
        <p:grpSpPr>
          <a:xfrm>
            <a:off x="5914113" y="1382016"/>
            <a:ext cx="2204903" cy="684803"/>
            <a:chOff x="5914113" y="1382016"/>
            <a:chExt cx="2204903" cy="684803"/>
          </a:xfrm>
        </p:grpSpPr>
        <p:sp>
          <p:nvSpPr>
            <p:cNvPr id="17" name="TextBox 15"/>
            <p:cNvSpPr txBox="1"/>
            <p:nvPr/>
          </p:nvSpPr>
          <p:spPr>
            <a:xfrm>
              <a:off x="5914113" y="1382016"/>
              <a:ext cx="946413" cy="230833"/>
            </a:xfrm>
            <a:prstGeom prst="rect">
              <a:avLst/>
            </a:prstGeom>
            <a:noFill/>
          </p:spPr>
          <p:txBody>
            <a:bodyPr wrap="none">
              <a:normAutofit fontScale="77500" lnSpcReduction="20000"/>
            </a:bodyPr>
            <a:lstStyle/>
            <a:p>
              <a:pPr eaLnBrk="1" fontAlgn="auto" hangingPunct="1">
                <a:defRPr/>
              </a:pPr>
              <a:r>
                <a:rPr lang="zh-CN" altLang="en-US" sz="14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zh-CN" altLang="en-US" sz="1400" b="1">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16"/>
            <p:cNvSpPr txBox="1"/>
            <p:nvPr/>
          </p:nvSpPr>
          <p:spPr bwMode="auto">
            <a:xfrm>
              <a:off x="5914113" y="161284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2500" lnSpcReduction="10000"/>
            </a:bodyPr>
            <a:lstStyle/>
            <a:p>
              <a:pPr algn="just">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endPar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8" name="组合 27"/>
          <p:cNvGrpSpPr/>
          <p:nvPr/>
        </p:nvGrpSpPr>
        <p:grpSpPr>
          <a:xfrm>
            <a:off x="5914113" y="2971446"/>
            <a:ext cx="2204903" cy="684803"/>
            <a:chOff x="5914113" y="2971446"/>
            <a:chExt cx="2204903" cy="684803"/>
          </a:xfrm>
        </p:grpSpPr>
        <p:sp>
          <p:nvSpPr>
            <p:cNvPr id="19" name="TextBox 17"/>
            <p:cNvSpPr txBox="1"/>
            <p:nvPr/>
          </p:nvSpPr>
          <p:spPr>
            <a:xfrm>
              <a:off x="5914113" y="2971446"/>
              <a:ext cx="946413" cy="230833"/>
            </a:xfrm>
            <a:prstGeom prst="rect">
              <a:avLst/>
            </a:prstGeom>
            <a:noFill/>
          </p:spPr>
          <p:txBody>
            <a:bodyPr wrap="none">
              <a:normAutofit fontScale="77500" lnSpcReduction="20000"/>
            </a:bodyPr>
            <a:lstStyle/>
            <a:p>
              <a:pPr eaLnBrk="1" fontAlgn="auto" hangingPunct="1">
                <a:defRPr/>
              </a:pPr>
              <a:r>
                <a:rPr lang="zh-CN" altLang="en-US" sz="14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zh-CN" altLang="en-US" sz="1400" b="1">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18"/>
            <p:cNvSpPr txBox="1"/>
            <p:nvPr/>
          </p:nvSpPr>
          <p:spPr bwMode="auto">
            <a:xfrm>
              <a:off x="5914113" y="320227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2500" lnSpcReduction="10000"/>
            </a:bodyPr>
            <a:lstStyle/>
            <a:p>
              <a:pPr algn="just">
                <a:lnSpc>
                  <a:spcPct val="120000"/>
                </a:lnSpc>
              </a:pPr>
              <a:r>
                <a:rPr lang="zh-CN" altLang="en-US" sz="11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endParaRPr lang="zh-CN" altLang="en-US" sz="11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6" name="组合 25"/>
          <p:cNvGrpSpPr/>
          <p:nvPr/>
        </p:nvGrpSpPr>
        <p:grpSpPr>
          <a:xfrm>
            <a:off x="1024984" y="1382016"/>
            <a:ext cx="2204903" cy="684803"/>
            <a:chOff x="1024984" y="1382016"/>
            <a:chExt cx="2204903" cy="684803"/>
          </a:xfrm>
        </p:grpSpPr>
        <p:sp>
          <p:nvSpPr>
            <p:cNvPr id="21" name="TextBox 19"/>
            <p:cNvSpPr txBox="1"/>
            <p:nvPr/>
          </p:nvSpPr>
          <p:spPr>
            <a:xfrm>
              <a:off x="2283473" y="1382016"/>
              <a:ext cx="946414" cy="230833"/>
            </a:xfrm>
            <a:prstGeom prst="rect">
              <a:avLst/>
            </a:prstGeom>
            <a:noFill/>
          </p:spPr>
          <p:txBody>
            <a:bodyPr wrap="none">
              <a:normAutofit fontScale="77500" lnSpcReduction="20000"/>
            </a:bodyPr>
            <a:lstStyle/>
            <a:p>
              <a:pPr algn="r" eaLnBrk="1" fontAlgn="auto" hangingPunct="1">
                <a:defRPr/>
              </a:pPr>
              <a:r>
                <a:rPr lang="zh-CN" altLang="en-US" sz="14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zh-CN" altLang="en-US" sz="1400" b="1">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2" name="TextBox 20"/>
            <p:cNvSpPr txBox="1"/>
            <p:nvPr/>
          </p:nvSpPr>
          <p:spPr bwMode="auto">
            <a:xfrm>
              <a:off x="1024984" y="161284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2500" lnSpcReduction="10000"/>
            </a:bodyPr>
            <a:lstStyle/>
            <a:p>
              <a:pPr algn="r">
                <a:lnSpc>
                  <a:spcPct val="120000"/>
                </a:lnSpc>
              </a:pPr>
              <a:r>
                <a:rPr lang="zh-CN" altLang="en-US" sz="11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endParaRPr lang="zh-CN" altLang="en-US" sz="11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7" name="组合 26"/>
          <p:cNvGrpSpPr/>
          <p:nvPr/>
        </p:nvGrpSpPr>
        <p:grpSpPr>
          <a:xfrm>
            <a:off x="1024984" y="2971446"/>
            <a:ext cx="2204903" cy="684803"/>
            <a:chOff x="1024984" y="2971446"/>
            <a:chExt cx="2204903" cy="684803"/>
          </a:xfrm>
        </p:grpSpPr>
        <p:sp>
          <p:nvSpPr>
            <p:cNvPr id="23" name="TextBox 21"/>
            <p:cNvSpPr txBox="1"/>
            <p:nvPr/>
          </p:nvSpPr>
          <p:spPr>
            <a:xfrm>
              <a:off x="2283473" y="2971446"/>
              <a:ext cx="946414" cy="230833"/>
            </a:xfrm>
            <a:prstGeom prst="rect">
              <a:avLst/>
            </a:prstGeom>
            <a:noFill/>
          </p:spPr>
          <p:txBody>
            <a:bodyPr wrap="none">
              <a:normAutofit fontScale="77500" lnSpcReduction="20000"/>
            </a:bodyPr>
            <a:lstStyle/>
            <a:p>
              <a:pPr algn="r" eaLnBrk="1" fontAlgn="auto" hangingPunct="1">
                <a:defRPr/>
              </a:pPr>
              <a:r>
                <a:rPr lang="zh-CN" altLang="en-US" sz="14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zh-CN" altLang="en-US" sz="1400" b="1">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4" name="TextBox 22"/>
            <p:cNvSpPr txBox="1"/>
            <p:nvPr/>
          </p:nvSpPr>
          <p:spPr bwMode="auto">
            <a:xfrm>
              <a:off x="1024984" y="320227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2500" lnSpcReduction="10000"/>
            </a:bodyPr>
            <a:lstStyle/>
            <a:p>
              <a:pPr algn="r">
                <a:lnSpc>
                  <a:spcPct val="120000"/>
                </a:lnSpc>
              </a:pPr>
              <a:r>
                <a:rPr lang="zh-CN" altLang="en-US" sz="11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endParaRPr lang="zh-CN" altLang="en-US" sz="11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8583" y="1356615"/>
            <a:ext cx="1692188" cy="2774083"/>
            <a:chOff x="818583" y="1356615"/>
            <a:chExt cx="1692188" cy="2774083"/>
          </a:xfrm>
        </p:grpSpPr>
        <p:sp>
          <p:nvSpPr>
            <p:cNvPr id="4" name="Rectangle: Rounded Corners 2"/>
            <p:cNvSpPr/>
            <p:nvPr/>
          </p:nvSpPr>
          <p:spPr>
            <a:xfrm>
              <a:off x="818583" y="1356615"/>
              <a:ext cx="1692188" cy="2774082"/>
            </a:xfrm>
            <a:prstGeom prst="roundRect">
              <a:avLst>
                <a:gd name="adj" fmla="val 34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标题文本预设</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 name="Freeform: Shape 6"/>
            <p:cNvSpPr/>
            <p:nvPr/>
          </p:nvSpPr>
          <p:spPr>
            <a:xfrm>
              <a:off x="818583" y="2050136"/>
              <a:ext cx="1692188" cy="2080562"/>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9" name="TextBox 7"/>
            <p:cNvSpPr txBox="1"/>
            <p:nvPr/>
          </p:nvSpPr>
          <p:spPr>
            <a:xfrm>
              <a:off x="1381427" y="1840048"/>
              <a:ext cx="566502" cy="530915"/>
            </a:xfrm>
            <a:prstGeom prst="rect">
              <a:avLst/>
            </a:prstGeom>
            <a:noFill/>
          </p:spPr>
          <p:txBody>
            <a:bodyPr wrap="none">
              <a:noAutofit/>
            </a:bodyPr>
            <a:lstStyle/>
            <a:p>
              <a:pPr algn="ctr"/>
              <a:r>
                <a:rPr lang="en-US" sz="2800" dirty="0">
                  <a:solidFill>
                    <a:schemeClr val="bg1"/>
                  </a:solidFill>
                  <a:latin typeface="微软雅黑" panose="020B0503020204020204" pitchFamily="34" charset="-122"/>
                  <a:ea typeface="微软雅黑" panose="020B0503020204020204" pitchFamily="34" charset="-122"/>
                </a:rPr>
                <a:t>01</a:t>
              </a:r>
              <a:endParaRPr lang="en-US" sz="2800" dirty="0">
                <a:solidFill>
                  <a:schemeClr val="bg1"/>
                </a:solidFill>
                <a:latin typeface="微软雅黑" panose="020B0503020204020204" pitchFamily="34" charset="-122"/>
                <a:ea typeface="微软雅黑" panose="020B0503020204020204" pitchFamily="34" charset="-122"/>
              </a:endParaRPr>
            </a:p>
          </p:txBody>
        </p:sp>
        <p:sp>
          <p:nvSpPr>
            <p:cNvPr id="10" name="Rectangle 8"/>
            <p:cNvSpPr/>
            <p:nvPr/>
          </p:nvSpPr>
          <p:spPr>
            <a:xfrm>
              <a:off x="882830" y="2532381"/>
              <a:ext cx="1563695" cy="399340"/>
            </a:xfrm>
            <a:prstGeom prst="rect">
              <a:avLst/>
            </a:prstGeom>
          </p:spPr>
          <p:txBody>
            <a:bodyPr wrap="square">
              <a:normAutofit fontScale="85000" lnSpcReduction="10000"/>
            </a:bodyPr>
            <a:lstStyle/>
            <a:p>
              <a:pPr algn="ct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Freeform: Shape 9"/>
            <p:cNvSpPr/>
            <p:nvPr/>
          </p:nvSpPr>
          <p:spPr>
            <a:xfrm>
              <a:off x="1454381" y="3535981"/>
              <a:ext cx="408015" cy="395702"/>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accent1"/>
            </a:solidFill>
            <a:ln w="12700">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2792802" y="1356615"/>
            <a:ext cx="1692188" cy="2774083"/>
            <a:chOff x="2792802" y="1356615"/>
            <a:chExt cx="1692188" cy="2774083"/>
          </a:xfrm>
        </p:grpSpPr>
        <p:sp>
          <p:nvSpPr>
            <p:cNvPr id="5" name="Rectangle: Rounded Corners 3"/>
            <p:cNvSpPr/>
            <p:nvPr/>
          </p:nvSpPr>
          <p:spPr>
            <a:xfrm>
              <a:off x="2792802" y="1356615"/>
              <a:ext cx="1692188" cy="2774082"/>
            </a:xfrm>
            <a:prstGeom prst="roundRect">
              <a:avLst>
                <a:gd name="adj" fmla="val 34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标题文本预设</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2" name="Freeform: Shape 10"/>
            <p:cNvSpPr/>
            <p:nvPr/>
          </p:nvSpPr>
          <p:spPr>
            <a:xfrm>
              <a:off x="2792802" y="2050136"/>
              <a:ext cx="1692188" cy="2080562"/>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13" name="TextBox 11"/>
            <p:cNvSpPr txBox="1"/>
            <p:nvPr/>
          </p:nvSpPr>
          <p:spPr>
            <a:xfrm>
              <a:off x="3355646" y="1840048"/>
              <a:ext cx="566502" cy="530915"/>
            </a:xfrm>
            <a:prstGeom prst="rect">
              <a:avLst/>
            </a:prstGeom>
            <a:noFill/>
          </p:spPr>
          <p:txBody>
            <a:bodyPr wrap="none">
              <a:normAutofit/>
            </a:bodyPr>
            <a:lstStyle/>
            <a:p>
              <a:pPr algn="ctr"/>
              <a:r>
                <a:rPr lang="en-US" sz="2400" dirty="0">
                  <a:solidFill>
                    <a:schemeClr val="bg1"/>
                  </a:solidFill>
                  <a:latin typeface="微软雅黑" panose="020B0503020204020204" pitchFamily="34" charset="-122"/>
                  <a:ea typeface="微软雅黑" panose="020B0503020204020204" pitchFamily="34" charset="-122"/>
                </a:rPr>
                <a:t>02</a:t>
              </a:r>
              <a:endParaRPr lang="en-US" sz="2400" dirty="0">
                <a:solidFill>
                  <a:schemeClr val="bg1"/>
                </a:solidFill>
                <a:latin typeface="微软雅黑" panose="020B0503020204020204" pitchFamily="34" charset="-122"/>
                <a:ea typeface="微软雅黑" panose="020B0503020204020204" pitchFamily="34" charset="-122"/>
              </a:endParaRPr>
            </a:p>
          </p:txBody>
        </p:sp>
        <p:sp>
          <p:nvSpPr>
            <p:cNvPr id="14" name="Rectangle 12"/>
            <p:cNvSpPr/>
            <p:nvPr/>
          </p:nvSpPr>
          <p:spPr>
            <a:xfrm>
              <a:off x="2857049" y="2532381"/>
              <a:ext cx="1563695" cy="399340"/>
            </a:xfrm>
            <a:prstGeom prst="rect">
              <a:avLst/>
            </a:prstGeom>
          </p:spPr>
          <p:txBody>
            <a:bodyPr wrap="square">
              <a:normAutofit fontScale="85000" lnSpcReduction="10000"/>
            </a:bodyPr>
            <a:lstStyle/>
            <a:p>
              <a:pPr algn="ct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Freeform: Shape 19"/>
            <p:cNvSpPr/>
            <p:nvPr/>
          </p:nvSpPr>
          <p:spPr>
            <a:xfrm>
              <a:off x="3429292" y="3572396"/>
              <a:ext cx="419209" cy="332639"/>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accent2"/>
            </a:solidFill>
            <a:ln w="12700">
              <a:miter lim="400000"/>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767022" y="1356615"/>
            <a:ext cx="1692188" cy="2774083"/>
            <a:chOff x="4767022" y="1356615"/>
            <a:chExt cx="1692188" cy="2774083"/>
          </a:xfrm>
        </p:grpSpPr>
        <p:sp>
          <p:nvSpPr>
            <p:cNvPr id="7" name="Rectangle: Rounded Corners 5"/>
            <p:cNvSpPr/>
            <p:nvPr/>
          </p:nvSpPr>
          <p:spPr>
            <a:xfrm>
              <a:off x="4767022" y="1356615"/>
              <a:ext cx="1692188" cy="2774082"/>
            </a:xfrm>
            <a:prstGeom prst="roundRect">
              <a:avLst>
                <a:gd name="adj" fmla="val 34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 name="Freeform: Shape 16"/>
            <p:cNvSpPr/>
            <p:nvPr/>
          </p:nvSpPr>
          <p:spPr>
            <a:xfrm>
              <a:off x="4767022" y="2050136"/>
              <a:ext cx="1692188" cy="2080562"/>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19" name="TextBox 17"/>
            <p:cNvSpPr txBox="1"/>
            <p:nvPr/>
          </p:nvSpPr>
          <p:spPr>
            <a:xfrm>
              <a:off x="5329865" y="1840048"/>
              <a:ext cx="566501" cy="530915"/>
            </a:xfrm>
            <a:prstGeom prst="rect">
              <a:avLst/>
            </a:prstGeom>
            <a:noFill/>
          </p:spPr>
          <p:txBody>
            <a:bodyPr wrap="none">
              <a:noAutofit/>
            </a:bodyPr>
            <a:lstStyle/>
            <a:p>
              <a:pPr algn="ctr"/>
              <a:r>
                <a:rPr lang="en-US" sz="2400">
                  <a:solidFill>
                    <a:schemeClr val="bg1"/>
                  </a:solidFill>
                  <a:latin typeface="微软雅黑" panose="020B0503020204020204" pitchFamily="34" charset="-122"/>
                  <a:ea typeface="微软雅黑" panose="020B0503020204020204" pitchFamily="34" charset="-122"/>
                </a:rPr>
                <a:t>03</a:t>
              </a:r>
              <a:endParaRPr lang="en-US" sz="2400">
                <a:solidFill>
                  <a:schemeClr val="bg1"/>
                </a:solidFill>
                <a:latin typeface="微软雅黑" panose="020B0503020204020204" pitchFamily="34" charset="-122"/>
                <a:ea typeface="微软雅黑" panose="020B0503020204020204" pitchFamily="34" charset="-122"/>
              </a:endParaRPr>
            </a:p>
          </p:txBody>
        </p:sp>
        <p:sp>
          <p:nvSpPr>
            <p:cNvPr id="20" name="Rectangle 18"/>
            <p:cNvSpPr/>
            <p:nvPr/>
          </p:nvSpPr>
          <p:spPr>
            <a:xfrm>
              <a:off x="4831268" y="2532381"/>
              <a:ext cx="1563695" cy="399340"/>
            </a:xfrm>
            <a:prstGeom prst="rect">
              <a:avLst/>
            </a:prstGeom>
          </p:spPr>
          <p:txBody>
            <a:bodyPr wrap="square">
              <a:normAutofit fontScale="85000" lnSpcReduction="10000"/>
            </a:bodyPr>
            <a:lstStyle/>
            <a:p>
              <a:pPr algn="ct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Freeform: Shape 20"/>
            <p:cNvSpPr/>
            <p:nvPr/>
          </p:nvSpPr>
          <p:spPr>
            <a:xfrm>
              <a:off x="5440829" y="3571510"/>
              <a:ext cx="344572" cy="334174"/>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3"/>
            </a:solidFill>
            <a:ln w="12700">
              <a:miter lim="400000"/>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6767358" y="1356615"/>
            <a:ext cx="1692188" cy="2774083"/>
            <a:chOff x="6741241" y="1356615"/>
            <a:chExt cx="1692188" cy="2774083"/>
          </a:xfrm>
        </p:grpSpPr>
        <p:sp>
          <p:nvSpPr>
            <p:cNvPr id="6" name="Rectangle: Rounded Corners 4"/>
            <p:cNvSpPr/>
            <p:nvPr/>
          </p:nvSpPr>
          <p:spPr>
            <a:xfrm>
              <a:off x="6741241" y="1356615"/>
              <a:ext cx="1692188" cy="2774082"/>
            </a:xfrm>
            <a:prstGeom prst="roundRect">
              <a:avLst>
                <a:gd name="adj" fmla="val 348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标题文本预设</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 name="Freeform: Shape 13"/>
            <p:cNvSpPr/>
            <p:nvPr/>
          </p:nvSpPr>
          <p:spPr>
            <a:xfrm>
              <a:off x="6741241" y="2050136"/>
              <a:ext cx="1692188" cy="2080562"/>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16" name="TextBox 14"/>
            <p:cNvSpPr txBox="1"/>
            <p:nvPr/>
          </p:nvSpPr>
          <p:spPr>
            <a:xfrm>
              <a:off x="7304084" y="1840048"/>
              <a:ext cx="566501" cy="530915"/>
            </a:xfrm>
            <a:prstGeom prst="rect">
              <a:avLst/>
            </a:prstGeom>
            <a:noFill/>
          </p:spPr>
          <p:txBody>
            <a:bodyPr wrap="none">
              <a:noAutofit/>
            </a:bodyPr>
            <a:lstStyle/>
            <a:p>
              <a:pPr algn="ctr"/>
              <a:r>
                <a:rPr lang="en-US" sz="2400" dirty="0">
                  <a:solidFill>
                    <a:schemeClr val="bg1"/>
                  </a:solidFill>
                  <a:latin typeface="微软雅黑" panose="020B0503020204020204" pitchFamily="34" charset="-122"/>
                  <a:ea typeface="微软雅黑" panose="020B0503020204020204" pitchFamily="34" charset="-122"/>
                </a:rPr>
                <a:t>04</a:t>
              </a:r>
              <a:endParaRPr lang="en-US" sz="2400" dirty="0">
                <a:solidFill>
                  <a:schemeClr val="bg1"/>
                </a:solidFill>
                <a:latin typeface="微软雅黑" panose="020B0503020204020204" pitchFamily="34" charset="-122"/>
                <a:ea typeface="微软雅黑" panose="020B0503020204020204" pitchFamily="34" charset="-122"/>
              </a:endParaRPr>
            </a:p>
          </p:txBody>
        </p:sp>
        <p:sp>
          <p:nvSpPr>
            <p:cNvPr id="17" name="Rectangle 15"/>
            <p:cNvSpPr/>
            <p:nvPr/>
          </p:nvSpPr>
          <p:spPr>
            <a:xfrm>
              <a:off x="6805487" y="2532381"/>
              <a:ext cx="1563695" cy="399340"/>
            </a:xfrm>
            <a:prstGeom prst="rect">
              <a:avLst/>
            </a:prstGeom>
          </p:spPr>
          <p:txBody>
            <a:bodyPr wrap="square">
              <a:normAutofit fontScale="85000" lnSpcReduction="10000"/>
            </a:bodyPr>
            <a:lstStyle/>
            <a:p>
              <a:pPr algn="ct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Freeform: Shape 21"/>
            <p:cNvSpPr/>
            <p:nvPr/>
          </p:nvSpPr>
          <p:spPr>
            <a:xfrm>
              <a:off x="7415164" y="3570861"/>
              <a:ext cx="344342" cy="334174"/>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accent5"/>
            </a:solidFill>
            <a:ln w="12700">
              <a:miter lim="400000"/>
            </a:ln>
          </p:spPr>
          <p:txBody>
            <a:bodyPr anchor="ctr"/>
            <a:lstStyle/>
            <a:p>
              <a:pPr algn="ctr"/>
              <a:endParaRPr>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7991" y="940189"/>
            <a:ext cx="1127431" cy="153213"/>
          </a:xfrm>
          <a:prstGeom prst="rect">
            <a:avLst/>
          </a:prstGeom>
        </p:spPr>
        <p:txBody>
          <a:bodyPr wrap="square" lIns="0" tIns="0" rIns="0" bIns="0">
            <a:spAutoFit/>
          </a:bodyPr>
          <a:lstStyle/>
          <a:p>
            <a:pPr>
              <a:defRPr/>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596051" y="1244509"/>
            <a:ext cx="7951896" cy="692497"/>
          </a:xfrm>
          <a:prstGeom prst="rect">
            <a:avLst/>
          </a:prstGeom>
        </p:spPr>
        <p:txBody>
          <a:bodyPr wrap="square" lIns="0" tIns="0" rIns="0" bIns="0">
            <a:spAutoFit/>
          </a:bodyPr>
          <a:lstStyle/>
          <a:p>
            <a:pPr algn="just">
              <a:lnSpc>
                <a:spcPct val="150000"/>
              </a:lnSpc>
              <a:defRPr/>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251" y="2052241"/>
            <a:ext cx="9143499" cy="2646581"/>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GB"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437669" y="2446318"/>
            <a:ext cx="3611245" cy="400110"/>
          </a:xfrm>
          <a:prstGeom prst="rect">
            <a:avLst/>
          </a:prstGeom>
          <a:noFill/>
        </p:spPr>
        <p:txBody>
          <a:bodyPr wrap="none" rtlCol="0">
            <a:spAutoFit/>
          </a:bodyPr>
          <a:lstStyle/>
          <a:p>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YOUR COMOANY’S NAME</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437669" y="2774420"/>
            <a:ext cx="4297680" cy="645160"/>
          </a:xfrm>
          <a:prstGeom prst="rect">
            <a:avLst/>
          </a:prstGeom>
          <a:noFill/>
        </p:spPr>
        <p:txBody>
          <a:bodyPr wrap="none" rtlCol="0">
            <a:spAutoFit/>
          </a:bodyPr>
          <a:lstStyle/>
          <a:p>
            <a:pPr algn="l"/>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非常感谢您的观看！</a:t>
            </a:r>
            <a:endPar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4437669" y="3416101"/>
            <a:ext cx="3031599" cy="307777"/>
          </a:xfrm>
          <a:prstGeom prst="rect">
            <a:avLst/>
          </a:prstGeom>
          <a:noFill/>
        </p:spPr>
        <p:txBody>
          <a:bodyPr wrap="none" rtlCol="0">
            <a:spAutoFit/>
          </a:bodyPr>
          <a:lstStyle/>
          <a:p>
            <a:pPr algn="ctr" eaLnBrk="1" hangingPunct="1">
              <a:buFont typeface="Arial" panose="020B0604020202020204" pitchFamily="34" charset="0"/>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extBox 12"/>
          <p:cNvSpPr txBox="1"/>
          <p:nvPr/>
        </p:nvSpPr>
        <p:spPr>
          <a:xfrm>
            <a:off x="4428344" y="1320319"/>
            <a:ext cx="2948940" cy="1322070"/>
          </a:xfrm>
          <a:prstGeom prst="rect">
            <a:avLst/>
          </a:prstGeom>
          <a:noFill/>
        </p:spPr>
        <p:txBody>
          <a:bodyPr wrap="none" rtlCol="0">
            <a:spAutoFit/>
          </a:bodyPr>
          <a:lstStyle/>
          <a:p>
            <a:r>
              <a:rPr lang="en-US" altLang="zh-CN" sz="8000" b="1" spc="-300" dirty="0">
                <a:solidFill>
                  <a:schemeClr val="accent1"/>
                </a:solidFill>
                <a:latin typeface="Agency FB" panose="020B0503020202020204" pitchFamily="34" charset="0"/>
              </a:rPr>
              <a:t>2 0 21</a:t>
            </a:r>
            <a:endParaRPr lang="en-US" altLang="zh-CN" sz="8000" b="1" spc="-300" dirty="0">
              <a:solidFill>
                <a:schemeClr val="accent1"/>
              </a:solidFill>
              <a:latin typeface="Agency FB" panose="020B0503020202020204" pitchFamily="34" charset="0"/>
            </a:endParaRPr>
          </a:p>
        </p:txBody>
      </p:sp>
      <p:pic>
        <p:nvPicPr>
          <p:cNvPr id="2" name="图片 1" descr="bf061bbb6d90072fd5f95c3f632302a2"/>
          <p:cNvPicPr>
            <a:picLocks noChangeAspect="1"/>
          </p:cNvPicPr>
          <p:nvPr/>
        </p:nvPicPr>
        <p:blipFill>
          <a:blip r:embed="rId1">
            <a:lum bright="-6000"/>
          </a:blip>
          <a:srcRect t="10830" b="13057"/>
          <a:stretch>
            <a:fillRect/>
          </a:stretch>
        </p:blipFill>
        <p:spPr>
          <a:xfrm>
            <a:off x="97155" y="473075"/>
            <a:ext cx="4331335" cy="4754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27"/>
                                        </p:tgtEl>
                                        <p:attrNameLst>
                                          <p:attrName>style.visibility</p:attrName>
                                        </p:attrNameLst>
                                      </p:cBhvr>
                                      <p:to>
                                        <p:strVal val="visible"/>
                                      </p:to>
                                    </p:set>
                                    <p:anim by="(-#ppt_w*2)" calcmode="lin" valueType="num">
                                      <p:cBhvr rctx="PPT">
                                        <p:cTn id="22" dur="500" autoRev="1" fill="hold">
                                          <p:stCondLst>
                                            <p:cond delay="0"/>
                                          </p:stCondLst>
                                        </p:cTn>
                                        <p:tgtEl>
                                          <p:spTgt spid="27"/>
                                        </p:tgtEl>
                                        <p:attrNameLst>
                                          <p:attrName>ppt_w</p:attrName>
                                        </p:attrNameLst>
                                      </p:cBhvr>
                                    </p:anim>
                                    <p:anim by="(#ppt_w*0.50)" calcmode="lin" valueType="num">
                                      <p:cBhvr>
                                        <p:cTn id="23" dur="500" decel="50000" autoRev="1" fill="hold">
                                          <p:stCondLst>
                                            <p:cond delay="0"/>
                                          </p:stCondLst>
                                        </p:cTn>
                                        <p:tgtEl>
                                          <p:spTgt spid="27"/>
                                        </p:tgtEl>
                                        <p:attrNameLst>
                                          <p:attrName>ppt_x</p:attrName>
                                        </p:attrNameLst>
                                      </p:cBhvr>
                                    </p:anim>
                                    <p:anim from="(-#ppt_h/2)" to="(#ppt_y)" calcmode="lin" valueType="num">
                                      <p:cBhvr>
                                        <p:cTn id="24" dur="1000" fill="hold">
                                          <p:stCondLst>
                                            <p:cond delay="0"/>
                                          </p:stCondLst>
                                        </p:cTn>
                                        <p:tgtEl>
                                          <p:spTgt spid="27"/>
                                        </p:tgtEl>
                                        <p:attrNameLst>
                                          <p:attrName>ppt_y</p:attrName>
                                        </p:attrNameLst>
                                      </p:cBhvr>
                                    </p:anim>
                                    <p:animRot by="21600000">
                                      <p:cBhvr>
                                        <p:cTn id="25" dur="1000" fill="hold">
                                          <p:stCondLst>
                                            <p:cond delay="0"/>
                                          </p:stCondLst>
                                        </p:cTn>
                                        <p:tgtEl>
                                          <p:spTgt spid="27"/>
                                        </p:tgtEl>
                                        <p:attrNameLst>
                                          <p:attrName>r</p:attrName>
                                        </p:attrNameLst>
                                      </p:cBhvr>
                                    </p:animRot>
                                  </p:childTnLst>
                                </p:cTn>
                              </p:par>
                            </p:childTnLst>
                          </p:cTn>
                        </p:par>
                        <p:par>
                          <p:cTn id="26" fill="hold">
                            <p:stCondLst>
                              <p:cond delay="4300"/>
                            </p:stCondLst>
                            <p:childTnLst>
                              <p:par>
                                <p:cTn id="27" presetID="40" presetClass="entr" presetSubtype="0" fill="hold" grpId="0" nodeType="afterEffect">
                                  <p:stCondLst>
                                    <p:cond delay="0"/>
                                  </p:stCondLst>
                                  <p:iterate type="lt">
                                    <p:tmPct val="10000"/>
                                  </p:iterate>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1"/>
                                          </p:val>
                                        </p:tav>
                                        <p:tav tm="100000">
                                          <p:val>
                                            <p:strVal val="#ppt_x"/>
                                          </p:val>
                                        </p:tav>
                                      </p:tavLst>
                                    </p:anim>
                                    <p:anim calcmode="lin" valueType="num">
                                      <p:cBhvr>
                                        <p:cTn id="31"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3"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5830545" y="1941354"/>
            <a:ext cx="1246505" cy="673735"/>
          </a:xfrm>
          <a:prstGeom prst="rect">
            <a:avLst/>
          </a:prstGeom>
          <a:noFill/>
        </p:spPr>
        <p:txBody>
          <a:bodyPr wrap="none" rtlCol="0">
            <a:spAutoFit/>
          </a:bodyPr>
          <a:lstStyle/>
          <a:p>
            <a:pPr marL="0" lvl="1"/>
            <a:r>
              <a:rPr lang="zh-CN" altLang="en-US" sz="1400" b="1" dirty="0">
                <a:solidFill>
                  <a:schemeClr val="accent2"/>
                </a:solidFill>
                <a:latin typeface="微软雅黑" panose="020B0503020204020204" pitchFamily="34" charset="-122"/>
                <a:ea typeface="微软雅黑" panose="020B0503020204020204" pitchFamily="34" charset="-122"/>
              </a:rPr>
              <a:t> </a:t>
            </a:r>
            <a:r>
              <a:rPr lang="zh-CN" altLang="en-US" sz="1990" b="1" dirty="0">
                <a:solidFill>
                  <a:schemeClr val="accent2"/>
                </a:solidFill>
                <a:latin typeface="微软雅黑" panose="020B0503020204020204" pitchFamily="34" charset="-122"/>
                <a:ea typeface="微软雅黑" panose="020B0503020204020204" pitchFamily="34" charset="-122"/>
              </a:rPr>
              <a:t>第一部分</a:t>
            </a:r>
            <a:endParaRPr lang="en-US" altLang="zh-CN" sz="1990" b="1" dirty="0">
              <a:solidFill>
                <a:schemeClr val="accent2"/>
              </a:solidFill>
              <a:latin typeface="微软雅黑" panose="020B0503020204020204" pitchFamily="34" charset="-122"/>
              <a:ea typeface="微软雅黑" panose="020B0503020204020204" pitchFamily="34" charset="-122"/>
            </a:endParaRPr>
          </a:p>
          <a:p>
            <a:r>
              <a:rPr lang="zh-CN" altLang="en-US"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公司介绍</a:t>
            </a:r>
            <a:endParaRPr lang="zh-CN" altLang="en-US"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 name="直接连接符 11"/>
          <p:cNvCxnSpPr/>
          <p:nvPr/>
        </p:nvCxnSpPr>
        <p:spPr>
          <a:xfrm flipV="1">
            <a:off x="5695836" y="1843259"/>
            <a:ext cx="0" cy="142015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3" name="TextBox 13"/>
          <p:cNvSpPr txBox="1"/>
          <p:nvPr/>
        </p:nvSpPr>
        <p:spPr>
          <a:xfrm>
            <a:off x="4442222" y="3017282"/>
            <a:ext cx="902452" cy="246188"/>
          </a:xfrm>
          <a:prstGeom prst="rect">
            <a:avLst/>
          </a:prstGeom>
          <a:noFill/>
        </p:spPr>
        <p:txBody>
          <a:bodyPr wrap="square" lIns="0" tIns="0" rIns="0" bIns="0" rtlCol="0">
            <a:spAutoFit/>
          </a:bodyPr>
          <a:lstStyle/>
          <a:p>
            <a:r>
              <a:rPr lang="en-US" altLang="zh-CN" sz="1600" dirty="0">
                <a:solidFill>
                  <a:schemeClr val="tx1">
                    <a:lumMod val="65000"/>
                    <a:lumOff val="35000"/>
                  </a:schemeClr>
                </a:solidFill>
                <a:latin typeface="Arial" panose="020B0604020202020204" pitchFamily="34" charset="0"/>
                <a:ea typeface="+mj-ea"/>
                <a:cs typeface="Arial" panose="020B0604020202020204" pitchFamily="34" charset="0"/>
              </a:rPr>
              <a:t>PART 01</a:t>
            </a:r>
            <a:endParaRPr lang="zh-CN" altLang="en-US" sz="1600" dirty="0">
              <a:solidFill>
                <a:schemeClr val="tx1">
                  <a:lumMod val="65000"/>
                  <a:lumOff val="35000"/>
                </a:schemeClr>
              </a:solidFill>
              <a:latin typeface="Arial" panose="020B0604020202020204" pitchFamily="34" charset="0"/>
              <a:ea typeface="+mj-ea"/>
              <a:cs typeface="Arial" panose="020B0604020202020204" pitchFamily="34" charset="0"/>
            </a:endParaRPr>
          </a:p>
        </p:txBody>
      </p:sp>
      <p:sp>
        <p:nvSpPr>
          <p:cNvPr id="14" name="椭圆 13"/>
          <p:cNvSpPr/>
          <p:nvPr/>
        </p:nvSpPr>
        <p:spPr>
          <a:xfrm>
            <a:off x="4286232" y="1840019"/>
            <a:ext cx="1004086" cy="10040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dirty="0">
              <a:solidFill>
                <a:srgbClr val="080808"/>
              </a:solidFill>
              <a:latin typeface="+mj-ea"/>
              <a:ea typeface="+mj-ea"/>
            </a:endParaRPr>
          </a:p>
        </p:txBody>
      </p:sp>
      <p:sp>
        <p:nvSpPr>
          <p:cNvPr id="15" name="TextBox 24"/>
          <p:cNvSpPr txBox="1"/>
          <p:nvPr/>
        </p:nvSpPr>
        <p:spPr>
          <a:xfrm>
            <a:off x="6008396" y="2926287"/>
            <a:ext cx="1064268" cy="159510"/>
          </a:xfrm>
          <a:prstGeom prst="rect">
            <a:avLst/>
          </a:prstGeom>
          <a:noFill/>
        </p:spPr>
        <p:txBody>
          <a:bodyPr wrap="square" lIns="60443" tIns="30222" rIns="60443" bIns="30222" rtlCol="0">
            <a:spAutoFit/>
          </a:bodyPr>
          <a:lstStyle/>
          <a:p>
            <a:r>
              <a:rPr lang="en-US"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7060608" y="2926287"/>
            <a:ext cx="1111792" cy="159510"/>
          </a:xfrm>
          <a:prstGeom prst="rect">
            <a:avLst/>
          </a:prstGeom>
          <a:noFill/>
        </p:spPr>
        <p:txBody>
          <a:bodyPr wrap="square" lIns="60443" tIns="30222" rIns="60443" bIns="30222" rtlCol="0">
            <a:spAutoFit/>
          </a:bodyPr>
          <a:lstStyle/>
          <a:p>
            <a:r>
              <a:rPr lang="en-US"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4423992" y="1981984"/>
            <a:ext cx="902452" cy="769018"/>
          </a:xfrm>
          <a:prstGeom prst="rect">
            <a:avLst/>
          </a:prstGeom>
          <a:noFill/>
        </p:spPr>
        <p:txBody>
          <a:bodyPr wrap="square" lIns="0" tIns="0" rIns="0" bIns="0" rtlCol="0">
            <a:spAutoFit/>
          </a:bodyPr>
          <a:lstStyle/>
          <a:p>
            <a:r>
              <a:rPr lang="en-US" altLang="zh-CN" sz="5000" b="1" dirty="0">
                <a:solidFill>
                  <a:schemeClr val="bg1"/>
                </a:solidFill>
                <a:latin typeface="Arial" panose="020B0604020202020204" pitchFamily="34" charset="0"/>
                <a:ea typeface="+mj-ea"/>
                <a:cs typeface="Arial" panose="020B0604020202020204" pitchFamily="34" charset="0"/>
              </a:rPr>
              <a:t>01</a:t>
            </a:r>
            <a:endParaRPr lang="zh-CN" altLang="en-US" sz="5000" b="1" dirty="0">
              <a:solidFill>
                <a:schemeClr val="bg1"/>
              </a:solidFill>
              <a:latin typeface="Arial" panose="020B0604020202020204" pitchFamily="34" charset="0"/>
              <a:ea typeface="+mj-ea"/>
              <a:cs typeface="Arial" panose="020B0604020202020204" pitchFamily="34" charset="0"/>
            </a:endParaRPr>
          </a:p>
        </p:txBody>
      </p:sp>
      <p:sp>
        <p:nvSpPr>
          <p:cNvPr id="18" name="TextBox 24"/>
          <p:cNvSpPr txBox="1"/>
          <p:nvPr/>
        </p:nvSpPr>
        <p:spPr>
          <a:xfrm>
            <a:off x="6008396" y="3132224"/>
            <a:ext cx="1064268" cy="159510"/>
          </a:xfrm>
          <a:prstGeom prst="rect">
            <a:avLst/>
          </a:prstGeom>
          <a:noFill/>
        </p:spPr>
        <p:txBody>
          <a:bodyPr wrap="square" lIns="60443" tIns="30222" rIns="60443" bIns="30222" rtlCol="0">
            <a:spAutoFit/>
          </a:bodyPr>
          <a:lstStyle/>
          <a:p>
            <a:r>
              <a:rPr lang="en-US"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7060608" y="3132224"/>
            <a:ext cx="1111792" cy="159510"/>
          </a:xfrm>
          <a:prstGeom prst="rect">
            <a:avLst/>
          </a:prstGeom>
          <a:noFill/>
        </p:spPr>
        <p:txBody>
          <a:bodyPr wrap="square" lIns="60443" tIns="30222" rIns="60443" bIns="30222" rtlCol="0">
            <a:spAutoFit/>
          </a:bodyPr>
          <a:lstStyle/>
          <a:p>
            <a:r>
              <a:rPr lang="en-US"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图片 1" descr="bf061bbb6d90072fd5f95c3f632302a2"/>
          <p:cNvPicPr>
            <a:picLocks noChangeAspect="1"/>
          </p:cNvPicPr>
          <p:nvPr/>
        </p:nvPicPr>
        <p:blipFill>
          <a:blip r:embed="rId1">
            <a:lum bright="-6000"/>
          </a:blip>
          <a:srcRect t="10830" b="13057"/>
          <a:stretch>
            <a:fillRect/>
          </a:stretch>
        </p:blipFill>
        <p:spPr>
          <a:xfrm>
            <a:off x="-74295" y="587375"/>
            <a:ext cx="4227195" cy="4640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anim calcmode="lin" valueType="num">
                                      <p:cBhvr>
                                        <p:cTn id="17" dur="500" fill="hold"/>
                                        <p:tgtEl>
                                          <p:spTgt spid="17"/>
                                        </p:tgtEl>
                                        <p:attrNameLst>
                                          <p:attrName>ppt_x</p:attrName>
                                        </p:attrNameLst>
                                      </p:cBhvr>
                                      <p:tavLst>
                                        <p:tav tm="0">
                                          <p:val>
                                            <p:strVal val="#ppt_x"/>
                                          </p:val>
                                        </p:tav>
                                        <p:tav tm="100000">
                                          <p:val>
                                            <p:strVal val="#ppt_x"/>
                                          </p:val>
                                        </p:tav>
                                      </p:tavLst>
                                    </p:anim>
                                    <p:anim calcmode="lin" valueType="num">
                                      <p:cBhvr>
                                        <p:cTn id="18" dur="500" fill="hold"/>
                                        <p:tgtEl>
                                          <p:spTgt spid="1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ppt_x</p:attrName>
                                        </p:attrNameLst>
                                      </p:cBhvr>
                                      <p:tavLst>
                                        <p:tav tm="0">
                                          <p:val>
                                            <p:strVal val="#ppt_x-#ppt_w*1.125000"/>
                                          </p:val>
                                        </p:tav>
                                        <p:tav tm="100000">
                                          <p:val>
                                            <p:strVal val="#ppt_x"/>
                                          </p:val>
                                        </p:tav>
                                      </p:tavLst>
                                    </p:anim>
                                    <p:animEffect transition="in" filter="wipe(right)">
                                      <p:cBhvr>
                                        <p:cTn id="23" dur="500"/>
                                        <p:tgtEl>
                                          <p:spTgt spid="11"/>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0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3358661" y="2369708"/>
            <a:ext cx="1213728" cy="1765732"/>
          </a:xfrm>
          <a:custGeom>
            <a:avLst/>
            <a:gdLst>
              <a:gd name="T0" fmla="*/ 0 w 662"/>
              <a:gd name="T1" fmla="*/ 963 h 963"/>
              <a:gd name="T2" fmla="*/ 662 w 662"/>
              <a:gd name="T3" fmla="*/ 963 h 963"/>
              <a:gd name="T4" fmla="*/ 662 w 662"/>
              <a:gd name="T5" fmla="*/ 710 h 963"/>
              <a:gd name="T6" fmla="*/ 551 w 662"/>
              <a:gd name="T7" fmla="*/ 723 h 963"/>
              <a:gd name="T8" fmla="*/ 521 w 662"/>
              <a:gd name="T9" fmla="*/ 738 h 963"/>
              <a:gd name="T10" fmla="*/ 476 w 662"/>
              <a:gd name="T11" fmla="*/ 747 h 963"/>
              <a:gd name="T12" fmla="*/ 361 w 662"/>
              <a:gd name="T13" fmla="*/ 632 h 963"/>
              <a:gd name="T14" fmla="*/ 476 w 662"/>
              <a:gd name="T15" fmla="*/ 517 h 963"/>
              <a:gd name="T16" fmla="*/ 519 w 662"/>
              <a:gd name="T17" fmla="*/ 525 h 963"/>
              <a:gd name="T18" fmla="*/ 554 w 662"/>
              <a:gd name="T19" fmla="*/ 543 h 963"/>
              <a:gd name="T20" fmla="*/ 662 w 662"/>
              <a:gd name="T21" fmla="*/ 554 h 963"/>
              <a:gd name="T22" fmla="*/ 662 w 662"/>
              <a:gd name="T23" fmla="*/ 301 h 963"/>
              <a:gd name="T24" fmla="*/ 409 w 662"/>
              <a:gd name="T25" fmla="*/ 301 h 963"/>
              <a:gd name="T26" fmla="*/ 421 w 662"/>
              <a:gd name="T27" fmla="*/ 193 h 963"/>
              <a:gd name="T28" fmla="*/ 438 w 662"/>
              <a:gd name="T29" fmla="*/ 158 h 963"/>
              <a:gd name="T30" fmla="*/ 446 w 662"/>
              <a:gd name="T31" fmla="*/ 115 h 963"/>
              <a:gd name="T32" fmla="*/ 331 w 662"/>
              <a:gd name="T33" fmla="*/ 0 h 963"/>
              <a:gd name="T34" fmla="*/ 216 w 662"/>
              <a:gd name="T35" fmla="*/ 115 h 963"/>
              <a:gd name="T36" fmla="*/ 225 w 662"/>
              <a:gd name="T37" fmla="*/ 160 h 963"/>
              <a:gd name="T38" fmla="*/ 240 w 662"/>
              <a:gd name="T39" fmla="*/ 189 h 963"/>
              <a:gd name="T40" fmla="*/ 253 w 662"/>
              <a:gd name="T41" fmla="*/ 301 h 963"/>
              <a:gd name="T42" fmla="*/ 0 w 662"/>
              <a:gd name="T43" fmla="*/ 301 h 963"/>
              <a:gd name="T44" fmla="*/ 0 w 662"/>
              <a:gd name="T45" fmla="*/ 96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2" h="963">
                <a:moveTo>
                  <a:pt x="0" y="963"/>
                </a:moveTo>
                <a:cubicBezTo>
                  <a:pt x="662" y="963"/>
                  <a:pt x="662" y="963"/>
                  <a:pt x="662" y="963"/>
                </a:cubicBezTo>
                <a:cubicBezTo>
                  <a:pt x="662" y="710"/>
                  <a:pt x="662" y="710"/>
                  <a:pt x="662" y="710"/>
                </a:cubicBezTo>
                <a:cubicBezTo>
                  <a:pt x="627" y="698"/>
                  <a:pt x="581" y="710"/>
                  <a:pt x="551" y="723"/>
                </a:cubicBezTo>
                <a:cubicBezTo>
                  <a:pt x="540" y="727"/>
                  <a:pt x="531" y="734"/>
                  <a:pt x="521" y="738"/>
                </a:cubicBezTo>
                <a:cubicBezTo>
                  <a:pt x="507" y="744"/>
                  <a:pt x="492" y="747"/>
                  <a:pt x="476" y="747"/>
                </a:cubicBezTo>
                <a:cubicBezTo>
                  <a:pt x="413" y="747"/>
                  <a:pt x="361" y="696"/>
                  <a:pt x="361" y="632"/>
                </a:cubicBezTo>
                <a:cubicBezTo>
                  <a:pt x="361" y="568"/>
                  <a:pt x="413" y="517"/>
                  <a:pt x="476" y="517"/>
                </a:cubicBezTo>
                <a:cubicBezTo>
                  <a:pt x="491" y="517"/>
                  <a:pt x="506" y="520"/>
                  <a:pt x="519" y="525"/>
                </a:cubicBezTo>
                <a:cubicBezTo>
                  <a:pt x="531" y="530"/>
                  <a:pt x="542" y="538"/>
                  <a:pt x="554" y="543"/>
                </a:cubicBezTo>
                <a:cubicBezTo>
                  <a:pt x="585" y="555"/>
                  <a:pt x="629" y="565"/>
                  <a:pt x="662" y="554"/>
                </a:cubicBezTo>
                <a:cubicBezTo>
                  <a:pt x="662" y="301"/>
                  <a:pt x="662" y="301"/>
                  <a:pt x="662" y="301"/>
                </a:cubicBezTo>
                <a:cubicBezTo>
                  <a:pt x="409" y="301"/>
                  <a:pt x="409" y="301"/>
                  <a:pt x="409" y="301"/>
                </a:cubicBezTo>
                <a:cubicBezTo>
                  <a:pt x="398" y="268"/>
                  <a:pt x="408" y="223"/>
                  <a:pt x="421" y="193"/>
                </a:cubicBezTo>
                <a:cubicBezTo>
                  <a:pt x="426" y="181"/>
                  <a:pt x="433" y="170"/>
                  <a:pt x="438" y="158"/>
                </a:cubicBezTo>
                <a:cubicBezTo>
                  <a:pt x="444" y="145"/>
                  <a:pt x="446" y="130"/>
                  <a:pt x="446" y="115"/>
                </a:cubicBezTo>
                <a:cubicBezTo>
                  <a:pt x="446" y="52"/>
                  <a:pt x="395" y="0"/>
                  <a:pt x="331" y="0"/>
                </a:cubicBezTo>
                <a:cubicBezTo>
                  <a:pt x="268" y="0"/>
                  <a:pt x="216" y="52"/>
                  <a:pt x="216" y="115"/>
                </a:cubicBezTo>
                <a:cubicBezTo>
                  <a:pt x="216" y="131"/>
                  <a:pt x="219" y="146"/>
                  <a:pt x="225" y="160"/>
                </a:cubicBezTo>
                <a:cubicBezTo>
                  <a:pt x="229" y="170"/>
                  <a:pt x="236" y="179"/>
                  <a:pt x="240" y="189"/>
                </a:cubicBezTo>
                <a:cubicBezTo>
                  <a:pt x="253" y="220"/>
                  <a:pt x="265" y="266"/>
                  <a:pt x="253" y="301"/>
                </a:cubicBezTo>
                <a:cubicBezTo>
                  <a:pt x="0" y="301"/>
                  <a:pt x="0" y="301"/>
                  <a:pt x="0" y="301"/>
                </a:cubicBezTo>
                <a:lnTo>
                  <a:pt x="0" y="963"/>
                </a:lnTo>
                <a:close/>
              </a:path>
            </a:pathLst>
          </a:custGeom>
          <a:solidFill>
            <a:schemeClr val="accent4"/>
          </a:solidFill>
          <a:ln w="28575" cap="flat">
            <a:noFill/>
            <a:prstDash val="solid"/>
            <a:miter lim="800000"/>
          </a:ln>
        </p:spPr>
        <p:txBody>
          <a:bodyPr vert="horz" wrap="square" lIns="134985" tIns="998892" rIns="68573" bIns="34286" numCol="1" anchor="t" anchorCtr="0" compatLnSpc="1"/>
          <a:lstStyle/>
          <a:p>
            <a:r>
              <a:rPr lang="en-US" altLang="zh-CN" sz="2400" dirty="0">
                <a:solidFill>
                  <a:schemeClr val="bg1"/>
                </a:solidFill>
                <a:latin typeface="微软雅黑" panose="020B0503020204020204" pitchFamily="34" charset="-122"/>
                <a:ea typeface="微软雅黑" panose="020B0503020204020204" pitchFamily="34" charset="-122"/>
              </a:rPr>
              <a:t>04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 name="Freeform 8"/>
          <p:cNvSpPr/>
          <p:nvPr/>
        </p:nvSpPr>
        <p:spPr bwMode="auto">
          <a:xfrm>
            <a:off x="3358661" y="1707655"/>
            <a:ext cx="1765494" cy="1213892"/>
          </a:xfrm>
          <a:custGeom>
            <a:avLst/>
            <a:gdLst>
              <a:gd name="T0" fmla="*/ 0 w 963"/>
              <a:gd name="T1" fmla="*/ 0 h 662"/>
              <a:gd name="T2" fmla="*/ 0 w 963"/>
              <a:gd name="T3" fmla="*/ 662 h 662"/>
              <a:gd name="T4" fmla="*/ 253 w 963"/>
              <a:gd name="T5" fmla="*/ 662 h 662"/>
              <a:gd name="T6" fmla="*/ 240 w 963"/>
              <a:gd name="T7" fmla="*/ 550 h 662"/>
              <a:gd name="T8" fmla="*/ 225 w 963"/>
              <a:gd name="T9" fmla="*/ 521 h 662"/>
              <a:gd name="T10" fmla="*/ 216 w 963"/>
              <a:gd name="T11" fmla="*/ 476 h 662"/>
              <a:gd name="T12" fmla="*/ 331 w 963"/>
              <a:gd name="T13" fmla="*/ 361 h 662"/>
              <a:gd name="T14" fmla="*/ 446 w 963"/>
              <a:gd name="T15" fmla="*/ 476 h 662"/>
              <a:gd name="T16" fmla="*/ 438 w 963"/>
              <a:gd name="T17" fmla="*/ 519 h 662"/>
              <a:gd name="T18" fmla="*/ 421 w 963"/>
              <a:gd name="T19" fmla="*/ 554 h 662"/>
              <a:gd name="T20" fmla="*/ 409 w 963"/>
              <a:gd name="T21" fmla="*/ 662 h 662"/>
              <a:gd name="T22" fmla="*/ 662 w 963"/>
              <a:gd name="T23" fmla="*/ 662 h 662"/>
              <a:gd name="T24" fmla="*/ 662 w 963"/>
              <a:gd name="T25" fmla="*/ 409 h 662"/>
              <a:gd name="T26" fmla="*/ 770 w 963"/>
              <a:gd name="T27" fmla="*/ 421 h 662"/>
              <a:gd name="T28" fmla="*/ 806 w 963"/>
              <a:gd name="T29" fmla="*/ 438 h 662"/>
              <a:gd name="T30" fmla="*/ 848 w 963"/>
              <a:gd name="T31" fmla="*/ 446 h 662"/>
              <a:gd name="T32" fmla="*/ 963 w 963"/>
              <a:gd name="T33" fmla="*/ 331 h 662"/>
              <a:gd name="T34" fmla="*/ 848 w 963"/>
              <a:gd name="T35" fmla="*/ 216 h 662"/>
              <a:gd name="T36" fmla="*/ 804 w 963"/>
              <a:gd name="T37" fmla="*/ 225 h 662"/>
              <a:gd name="T38" fmla="*/ 774 w 963"/>
              <a:gd name="T39" fmla="*/ 240 h 662"/>
              <a:gd name="T40" fmla="*/ 662 w 963"/>
              <a:gd name="T41" fmla="*/ 253 h 662"/>
              <a:gd name="T42" fmla="*/ 662 w 963"/>
              <a:gd name="T43" fmla="*/ 0 h 662"/>
              <a:gd name="T44" fmla="*/ 0 w 963"/>
              <a:gd name="T45" fmla="*/ 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3" h="662">
                <a:moveTo>
                  <a:pt x="0" y="0"/>
                </a:moveTo>
                <a:cubicBezTo>
                  <a:pt x="0" y="662"/>
                  <a:pt x="0" y="662"/>
                  <a:pt x="0" y="662"/>
                </a:cubicBezTo>
                <a:cubicBezTo>
                  <a:pt x="253" y="662"/>
                  <a:pt x="253" y="662"/>
                  <a:pt x="253" y="662"/>
                </a:cubicBezTo>
                <a:cubicBezTo>
                  <a:pt x="265" y="627"/>
                  <a:pt x="253" y="581"/>
                  <a:pt x="240" y="550"/>
                </a:cubicBezTo>
                <a:cubicBezTo>
                  <a:pt x="236" y="540"/>
                  <a:pt x="229" y="531"/>
                  <a:pt x="225" y="521"/>
                </a:cubicBezTo>
                <a:cubicBezTo>
                  <a:pt x="219" y="507"/>
                  <a:pt x="216" y="492"/>
                  <a:pt x="216" y="476"/>
                </a:cubicBezTo>
                <a:cubicBezTo>
                  <a:pt x="216" y="413"/>
                  <a:pt x="268" y="361"/>
                  <a:pt x="331" y="361"/>
                </a:cubicBezTo>
                <a:cubicBezTo>
                  <a:pt x="395" y="361"/>
                  <a:pt x="446" y="413"/>
                  <a:pt x="446" y="476"/>
                </a:cubicBezTo>
                <a:cubicBezTo>
                  <a:pt x="446" y="491"/>
                  <a:pt x="444" y="506"/>
                  <a:pt x="438" y="519"/>
                </a:cubicBezTo>
                <a:cubicBezTo>
                  <a:pt x="433" y="531"/>
                  <a:pt x="426" y="542"/>
                  <a:pt x="421" y="554"/>
                </a:cubicBezTo>
                <a:cubicBezTo>
                  <a:pt x="408" y="584"/>
                  <a:pt x="398" y="629"/>
                  <a:pt x="409" y="662"/>
                </a:cubicBezTo>
                <a:cubicBezTo>
                  <a:pt x="662" y="662"/>
                  <a:pt x="662" y="662"/>
                  <a:pt x="662" y="662"/>
                </a:cubicBezTo>
                <a:cubicBezTo>
                  <a:pt x="662" y="409"/>
                  <a:pt x="662" y="409"/>
                  <a:pt x="662" y="409"/>
                </a:cubicBezTo>
                <a:cubicBezTo>
                  <a:pt x="696" y="398"/>
                  <a:pt x="740" y="408"/>
                  <a:pt x="770" y="421"/>
                </a:cubicBezTo>
                <a:cubicBezTo>
                  <a:pt x="783" y="426"/>
                  <a:pt x="793" y="433"/>
                  <a:pt x="806" y="438"/>
                </a:cubicBezTo>
                <a:cubicBezTo>
                  <a:pt x="819" y="444"/>
                  <a:pt x="833" y="446"/>
                  <a:pt x="848" y="446"/>
                </a:cubicBezTo>
                <a:cubicBezTo>
                  <a:pt x="912" y="446"/>
                  <a:pt x="963" y="395"/>
                  <a:pt x="963" y="331"/>
                </a:cubicBezTo>
                <a:cubicBezTo>
                  <a:pt x="963" y="268"/>
                  <a:pt x="912" y="216"/>
                  <a:pt x="848" y="216"/>
                </a:cubicBezTo>
                <a:cubicBezTo>
                  <a:pt x="832" y="216"/>
                  <a:pt x="817" y="219"/>
                  <a:pt x="804" y="225"/>
                </a:cubicBezTo>
                <a:cubicBezTo>
                  <a:pt x="793" y="229"/>
                  <a:pt x="784" y="236"/>
                  <a:pt x="774" y="240"/>
                </a:cubicBezTo>
                <a:cubicBezTo>
                  <a:pt x="743" y="253"/>
                  <a:pt x="697" y="265"/>
                  <a:pt x="662" y="253"/>
                </a:cubicBezTo>
                <a:cubicBezTo>
                  <a:pt x="662" y="0"/>
                  <a:pt x="662" y="0"/>
                  <a:pt x="662" y="0"/>
                </a:cubicBezTo>
                <a:lnTo>
                  <a:pt x="0" y="0"/>
                </a:lnTo>
                <a:close/>
              </a:path>
            </a:pathLst>
          </a:custGeom>
          <a:solidFill>
            <a:schemeClr val="accent1"/>
          </a:solidFill>
          <a:ln w="28575" cap="flat">
            <a:noFill/>
            <a:prstDash val="solid"/>
            <a:miter lim="800000"/>
          </a:ln>
        </p:spPr>
        <p:txBody>
          <a:bodyPr vert="horz" wrap="square" lIns="431953" tIns="134985" rIns="68573" bIns="34286" numCol="1" anchor="t" anchorCtr="0" compatLnSpc="1"/>
          <a:lstStyle/>
          <a:p>
            <a:r>
              <a:rPr lang="en-US" altLang="zh-CN" sz="2400" dirty="0">
                <a:solidFill>
                  <a:schemeClr val="bg1"/>
                </a:solidFill>
                <a:latin typeface="微软雅黑" panose="020B0503020204020204" pitchFamily="34" charset="-122"/>
                <a:ea typeface="微软雅黑" panose="020B0503020204020204"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Freeform 9"/>
          <p:cNvSpPr/>
          <p:nvPr/>
        </p:nvSpPr>
        <p:spPr bwMode="auto">
          <a:xfrm>
            <a:off x="4572389" y="1707654"/>
            <a:ext cx="1212953" cy="1765732"/>
          </a:xfrm>
          <a:custGeom>
            <a:avLst/>
            <a:gdLst>
              <a:gd name="T0" fmla="*/ 662 w 662"/>
              <a:gd name="T1" fmla="*/ 0 h 963"/>
              <a:gd name="T2" fmla="*/ 0 w 662"/>
              <a:gd name="T3" fmla="*/ 0 h 963"/>
              <a:gd name="T4" fmla="*/ 0 w 662"/>
              <a:gd name="T5" fmla="*/ 253 h 963"/>
              <a:gd name="T6" fmla="*/ 112 w 662"/>
              <a:gd name="T7" fmla="*/ 240 h 963"/>
              <a:gd name="T8" fmla="*/ 142 w 662"/>
              <a:gd name="T9" fmla="*/ 225 h 963"/>
              <a:gd name="T10" fmla="*/ 186 w 662"/>
              <a:gd name="T11" fmla="*/ 216 h 963"/>
              <a:gd name="T12" fmla="*/ 301 w 662"/>
              <a:gd name="T13" fmla="*/ 331 h 963"/>
              <a:gd name="T14" fmla="*/ 186 w 662"/>
              <a:gd name="T15" fmla="*/ 446 h 963"/>
              <a:gd name="T16" fmla="*/ 144 w 662"/>
              <a:gd name="T17" fmla="*/ 438 h 963"/>
              <a:gd name="T18" fmla="*/ 108 w 662"/>
              <a:gd name="T19" fmla="*/ 421 h 963"/>
              <a:gd name="T20" fmla="*/ 0 w 662"/>
              <a:gd name="T21" fmla="*/ 409 h 963"/>
              <a:gd name="T22" fmla="*/ 0 w 662"/>
              <a:gd name="T23" fmla="*/ 662 h 963"/>
              <a:gd name="T24" fmla="*/ 253 w 662"/>
              <a:gd name="T25" fmla="*/ 662 h 963"/>
              <a:gd name="T26" fmla="*/ 242 w 662"/>
              <a:gd name="T27" fmla="*/ 770 h 963"/>
              <a:gd name="T28" fmla="*/ 224 w 662"/>
              <a:gd name="T29" fmla="*/ 806 h 963"/>
              <a:gd name="T30" fmla="*/ 216 w 662"/>
              <a:gd name="T31" fmla="*/ 848 h 963"/>
              <a:gd name="T32" fmla="*/ 331 w 662"/>
              <a:gd name="T33" fmla="*/ 963 h 963"/>
              <a:gd name="T34" fmla="*/ 446 w 662"/>
              <a:gd name="T35" fmla="*/ 848 h 963"/>
              <a:gd name="T36" fmla="*/ 437 w 662"/>
              <a:gd name="T37" fmla="*/ 804 h 963"/>
              <a:gd name="T38" fmla="*/ 422 w 662"/>
              <a:gd name="T39" fmla="*/ 774 h 963"/>
              <a:gd name="T40" fmla="*/ 409 w 662"/>
              <a:gd name="T41" fmla="*/ 662 h 963"/>
              <a:gd name="T42" fmla="*/ 662 w 662"/>
              <a:gd name="T43" fmla="*/ 662 h 963"/>
              <a:gd name="T44" fmla="*/ 662 w 662"/>
              <a:gd name="T45" fmla="*/ 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2" h="963">
                <a:moveTo>
                  <a:pt x="662" y="0"/>
                </a:moveTo>
                <a:cubicBezTo>
                  <a:pt x="0" y="0"/>
                  <a:pt x="0" y="0"/>
                  <a:pt x="0" y="0"/>
                </a:cubicBezTo>
                <a:cubicBezTo>
                  <a:pt x="0" y="253"/>
                  <a:pt x="0" y="253"/>
                  <a:pt x="0" y="253"/>
                </a:cubicBezTo>
                <a:cubicBezTo>
                  <a:pt x="35" y="265"/>
                  <a:pt x="81" y="253"/>
                  <a:pt x="112" y="240"/>
                </a:cubicBezTo>
                <a:cubicBezTo>
                  <a:pt x="122" y="236"/>
                  <a:pt x="131" y="229"/>
                  <a:pt x="142" y="225"/>
                </a:cubicBezTo>
                <a:cubicBezTo>
                  <a:pt x="155" y="219"/>
                  <a:pt x="170" y="216"/>
                  <a:pt x="186" y="216"/>
                </a:cubicBezTo>
                <a:cubicBezTo>
                  <a:pt x="250" y="216"/>
                  <a:pt x="301" y="268"/>
                  <a:pt x="301" y="331"/>
                </a:cubicBezTo>
                <a:cubicBezTo>
                  <a:pt x="301" y="395"/>
                  <a:pt x="250" y="446"/>
                  <a:pt x="186" y="446"/>
                </a:cubicBezTo>
                <a:cubicBezTo>
                  <a:pt x="171" y="446"/>
                  <a:pt x="157" y="444"/>
                  <a:pt x="144" y="438"/>
                </a:cubicBezTo>
                <a:cubicBezTo>
                  <a:pt x="131" y="433"/>
                  <a:pt x="121" y="426"/>
                  <a:pt x="108" y="421"/>
                </a:cubicBezTo>
                <a:cubicBezTo>
                  <a:pt x="78" y="408"/>
                  <a:pt x="34" y="398"/>
                  <a:pt x="0" y="409"/>
                </a:cubicBezTo>
                <a:cubicBezTo>
                  <a:pt x="0" y="662"/>
                  <a:pt x="0" y="662"/>
                  <a:pt x="0" y="662"/>
                </a:cubicBezTo>
                <a:cubicBezTo>
                  <a:pt x="253" y="662"/>
                  <a:pt x="253" y="662"/>
                  <a:pt x="253" y="662"/>
                </a:cubicBezTo>
                <a:cubicBezTo>
                  <a:pt x="265" y="696"/>
                  <a:pt x="254" y="740"/>
                  <a:pt x="242" y="770"/>
                </a:cubicBezTo>
                <a:cubicBezTo>
                  <a:pt x="237" y="783"/>
                  <a:pt x="229" y="793"/>
                  <a:pt x="224" y="806"/>
                </a:cubicBezTo>
                <a:cubicBezTo>
                  <a:pt x="219" y="819"/>
                  <a:pt x="216" y="833"/>
                  <a:pt x="216" y="848"/>
                </a:cubicBezTo>
                <a:cubicBezTo>
                  <a:pt x="216" y="912"/>
                  <a:pt x="268" y="963"/>
                  <a:pt x="331" y="963"/>
                </a:cubicBezTo>
                <a:cubicBezTo>
                  <a:pt x="395" y="963"/>
                  <a:pt x="446" y="912"/>
                  <a:pt x="446" y="848"/>
                </a:cubicBezTo>
                <a:cubicBezTo>
                  <a:pt x="446" y="832"/>
                  <a:pt x="443" y="817"/>
                  <a:pt x="437" y="804"/>
                </a:cubicBezTo>
                <a:cubicBezTo>
                  <a:pt x="433" y="793"/>
                  <a:pt x="426" y="784"/>
                  <a:pt x="422" y="774"/>
                </a:cubicBezTo>
                <a:cubicBezTo>
                  <a:pt x="409" y="743"/>
                  <a:pt x="397" y="697"/>
                  <a:pt x="409" y="662"/>
                </a:cubicBezTo>
                <a:cubicBezTo>
                  <a:pt x="662" y="662"/>
                  <a:pt x="662" y="662"/>
                  <a:pt x="662" y="662"/>
                </a:cubicBezTo>
                <a:lnTo>
                  <a:pt x="662" y="0"/>
                </a:lnTo>
                <a:close/>
              </a:path>
            </a:pathLst>
          </a:custGeom>
          <a:solidFill>
            <a:schemeClr val="accent2"/>
          </a:solidFill>
          <a:ln w="28575" cap="flat">
            <a:noFill/>
            <a:prstDash val="solid"/>
            <a:miter lim="800000"/>
          </a:ln>
        </p:spPr>
        <p:txBody>
          <a:bodyPr vert="horz" wrap="square" lIns="701923" tIns="404956" rIns="68573" bIns="34286" numCol="1" anchor="t" anchorCtr="0" compatLnSpc="1"/>
          <a:lstStyle/>
          <a:p>
            <a:r>
              <a:rPr lang="en-US" altLang="zh-CN" sz="2400" dirty="0">
                <a:solidFill>
                  <a:schemeClr val="bg1"/>
                </a:solidFill>
                <a:latin typeface="微软雅黑" panose="020B0503020204020204" pitchFamily="34" charset="-122"/>
                <a:ea typeface="微软雅黑" panose="020B0503020204020204"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Freeform 10"/>
          <p:cNvSpPr/>
          <p:nvPr/>
        </p:nvSpPr>
        <p:spPr bwMode="auto">
          <a:xfrm>
            <a:off x="4020624" y="2921548"/>
            <a:ext cx="1764718" cy="1213892"/>
          </a:xfrm>
          <a:custGeom>
            <a:avLst/>
            <a:gdLst>
              <a:gd name="T0" fmla="*/ 963 w 963"/>
              <a:gd name="T1" fmla="*/ 662 h 662"/>
              <a:gd name="T2" fmla="*/ 963 w 963"/>
              <a:gd name="T3" fmla="*/ 0 h 662"/>
              <a:gd name="T4" fmla="*/ 710 w 963"/>
              <a:gd name="T5" fmla="*/ 0 h 662"/>
              <a:gd name="T6" fmla="*/ 723 w 963"/>
              <a:gd name="T7" fmla="*/ 112 h 662"/>
              <a:gd name="T8" fmla="*/ 738 w 963"/>
              <a:gd name="T9" fmla="*/ 142 h 662"/>
              <a:gd name="T10" fmla="*/ 747 w 963"/>
              <a:gd name="T11" fmla="*/ 186 h 662"/>
              <a:gd name="T12" fmla="*/ 632 w 963"/>
              <a:gd name="T13" fmla="*/ 301 h 662"/>
              <a:gd name="T14" fmla="*/ 517 w 963"/>
              <a:gd name="T15" fmla="*/ 186 h 662"/>
              <a:gd name="T16" fmla="*/ 525 w 963"/>
              <a:gd name="T17" fmla="*/ 144 h 662"/>
              <a:gd name="T18" fmla="*/ 543 w 963"/>
              <a:gd name="T19" fmla="*/ 108 h 662"/>
              <a:gd name="T20" fmla="*/ 554 w 963"/>
              <a:gd name="T21" fmla="*/ 0 h 662"/>
              <a:gd name="T22" fmla="*/ 301 w 963"/>
              <a:gd name="T23" fmla="*/ 0 h 662"/>
              <a:gd name="T24" fmla="*/ 301 w 963"/>
              <a:gd name="T25" fmla="*/ 253 h 662"/>
              <a:gd name="T26" fmla="*/ 193 w 963"/>
              <a:gd name="T27" fmla="*/ 242 h 662"/>
              <a:gd name="T28" fmla="*/ 158 w 963"/>
              <a:gd name="T29" fmla="*/ 224 h 662"/>
              <a:gd name="T30" fmla="*/ 115 w 963"/>
              <a:gd name="T31" fmla="*/ 216 h 662"/>
              <a:gd name="T32" fmla="*/ 0 w 963"/>
              <a:gd name="T33" fmla="*/ 331 h 662"/>
              <a:gd name="T34" fmla="*/ 115 w 963"/>
              <a:gd name="T35" fmla="*/ 446 h 662"/>
              <a:gd name="T36" fmla="*/ 160 w 963"/>
              <a:gd name="T37" fmla="*/ 437 h 662"/>
              <a:gd name="T38" fmla="*/ 190 w 963"/>
              <a:gd name="T39" fmla="*/ 422 h 662"/>
              <a:gd name="T40" fmla="*/ 301 w 963"/>
              <a:gd name="T41" fmla="*/ 409 h 662"/>
              <a:gd name="T42" fmla="*/ 301 w 963"/>
              <a:gd name="T43" fmla="*/ 662 h 662"/>
              <a:gd name="T44" fmla="*/ 963 w 963"/>
              <a:gd name="T45" fmla="*/ 662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3" h="662">
                <a:moveTo>
                  <a:pt x="963" y="662"/>
                </a:moveTo>
                <a:cubicBezTo>
                  <a:pt x="963" y="0"/>
                  <a:pt x="963" y="0"/>
                  <a:pt x="963" y="0"/>
                </a:cubicBezTo>
                <a:cubicBezTo>
                  <a:pt x="710" y="0"/>
                  <a:pt x="710" y="0"/>
                  <a:pt x="710" y="0"/>
                </a:cubicBezTo>
                <a:cubicBezTo>
                  <a:pt x="698" y="35"/>
                  <a:pt x="710" y="81"/>
                  <a:pt x="723" y="112"/>
                </a:cubicBezTo>
                <a:cubicBezTo>
                  <a:pt x="727" y="122"/>
                  <a:pt x="734" y="131"/>
                  <a:pt x="738" y="142"/>
                </a:cubicBezTo>
                <a:cubicBezTo>
                  <a:pt x="744" y="155"/>
                  <a:pt x="747" y="170"/>
                  <a:pt x="747" y="186"/>
                </a:cubicBezTo>
                <a:cubicBezTo>
                  <a:pt x="747" y="250"/>
                  <a:pt x="696" y="301"/>
                  <a:pt x="632" y="301"/>
                </a:cubicBezTo>
                <a:cubicBezTo>
                  <a:pt x="569" y="301"/>
                  <a:pt x="517" y="250"/>
                  <a:pt x="517" y="186"/>
                </a:cubicBezTo>
                <a:cubicBezTo>
                  <a:pt x="517" y="171"/>
                  <a:pt x="520" y="157"/>
                  <a:pt x="525" y="144"/>
                </a:cubicBezTo>
                <a:cubicBezTo>
                  <a:pt x="530" y="131"/>
                  <a:pt x="538" y="121"/>
                  <a:pt x="543" y="108"/>
                </a:cubicBezTo>
                <a:cubicBezTo>
                  <a:pt x="555" y="78"/>
                  <a:pt x="566" y="34"/>
                  <a:pt x="554" y="0"/>
                </a:cubicBezTo>
                <a:cubicBezTo>
                  <a:pt x="301" y="0"/>
                  <a:pt x="301" y="0"/>
                  <a:pt x="301" y="0"/>
                </a:cubicBezTo>
                <a:cubicBezTo>
                  <a:pt x="301" y="253"/>
                  <a:pt x="301" y="253"/>
                  <a:pt x="301" y="253"/>
                </a:cubicBezTo>
                <a:cubicBezTo>
                  <a:pt x="268" y="264"/>
                  <a:pt x="224" y="254"/>
                  <a:pt x="193" y="242"/>
                </a:cubicBezTo>
                <a:cubicBezTo>
                  <a:pt x="181" y="237"/>
                  <a:pt x="170" y="229"/>
                  <a:pt x="158" y="224"/>
                </a:cubicBezTo>
                <a:cubicBezTo>
                  <a:pt x="145" y="219"/>
                  <a:pt x="130" y="216"/>
                  <a:pt x="115" y="216"/>
                </a:cubicBezTo>
                <a:cubicBezTo>
                  <a:pt x="52" y="216"/>
                  <a:pt x="0" y="267"/>
                  <a:pt x="0" y="331"/>
                </a:cubicBezTo>
                <a:cubicBezTo>
                  <a:pt x="0" y="395"/>
                  <a:pt x="52" y="446"/>
                  <a:pt x="115" y="446"/>
                </a:cubicBezTo>
                <a:cubicBezTo>
                  <a:pt x="131" y="446"/>
                  <a:pt x="146" y="443"/>
                  <a:pt x="160" y="437"/>
                </a:cubicBezTo>
                <a:cubicBezTo>
                  <a:pt x="170" y="433"/>
                  <a:pt x="179" y="426"/>
                  <a:pt x="190" y="422"/>
                </a:cubicBezTo>
                <a:cubicBezTo>
                  <a:pt x="220" y="409"/>
                  <a:pt x="266" y="397"/>
                  <a:pt x="301" y="409"/>
                </a:cubicBezTo>
                <a:cubicBezTo>
                  <a:pt x="301" y="662"/>
                  <a:pt x="301" y="662"/>
                  <a:pt x="301" y="662"/>
                </a:cubicBezTo>
                <a:lnTo>
                  <a:pt x="963" y="662"/>
                </a:lnTo>
                <a:close/>
              </a:path>
            </a:pathLst>
          </a:custGeom>
          <a:solidFill>
            <a:schemeClr val="accent3"/>
          </a:solidFill>
          <a:ln w="28575" cap="flat">
            <a:noFill/>
            <a:prstDash val="solid"/>
            <a:miter lim="800000"/>
          </a:ln>
        </p:spPr>
        <p:txBody>
          <a:bodyPr vert="horz" wrap="square" lIns="971894" tIns="728921" rIns="67493" bIns="35096" numCol="1" anchor="t" anchorCtr="0" compatLnSpc="1"/>
          <a:lstStyle/>
          <a:p>
            <a:r>
              <a:rPr lang="en-US" altLang="zh-CN" sz="2400" dirty="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5" name="Rectangle 32"/>
          <p:cNvSpPr>
            <a:spLocks noChangeArrowheads="1"/>
          </p:cNvSpPr>
          <p:nvPr/>
        </p:nvSpPr>
        <p:spPr bwMode="auto">
          <a:xfrm>
            <a:off x="888976" y="1329612"/>
            <a:ext cx="965467" cy="213122"/>
          </a:xfrm>
          <a:prstGeom prst="rect">
            <a:avLst/>
          </a:prstGeom>
          <a:solidFill>
            <a:schemeClr val="accent1"/>
          </a:solidFill>
          <a:ln>
            <a:noFill/>
          </a:ln>
        </p:spPr>
        <p:txBody>
          <a:bodyPr vert="horz" wrap="square" lIns="68573" tIns="34286" rIns="68573" bIns="34286" numCol="1" anchor="ctr" anchorCtr="0" compatLnSpc="1"/>
          <a:lstStyle/>
          <a:p>
            <a:pPr algn="ctr"/>
            <a:r>
              <a:rPr lang="zh-CN" altLang="en-US" sz="1000" dirty="0">
                <a:solidFill>
                  <a:schemeClr val="bg1"/>
                </a:solidFill>
                <a:latin typeface="微软雅黑" panose="020B0503020204020204" pitchFamily="34" charset="-122"/>
                <a:ea typeface="微软雅黑" panose="020B0503020204020204" pitchFamily="34" charset="-122"/>
              </a:rPr>
              <a:t>添加标题</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6" name="Rectangle 33"/>
          <p:cNvSpPr>
            <a:spLocks noChangeArrowheads="1"/>
          </p:cNvSpPr>
          <p:nvPr/>
        </p:nvSpPr>
        <p:spPr bwMode="auto">
          <a:xfrm>
            <a:off x="7290751" y="1329612"/>
            <a:ext cx="964275" cy="213122"/>
          </a:xfrm>
          <a:prstGeom prst="rect">
            <a:avLst/>
          </a:prstGeom>
          <a:solidFill>
            <a:schemeClr val="accent2"/>
          </a:solidFill>
          <a:ln>
            <a:noFill/>
          </a:ln>
        </p:spPr>
        <p:txBody>
          <a:bodyPr vert="horz" wrap="square" lIns="68573" tIns="34286" rIns="68573" bIns="34286" numCol="1" anchor="ctr" anchorCtr="0" compatLnSpc="1"/>
          <a:lstStyle/>
          <a:p>
            <a:pPr algn="ctr"/>
            <a:r>
              <a:rPr lang="zh-CN" altLang="en-US" sz="1000" dirty="0">
                <a:solidFill>
                  <a:schemeClr val="bg1"/>
                </a:solidFill>
                <a:latin typeface="微软雅黑" panose="020B0503020204020204" pitchFamily="34" charset="-122"/>
                <a:ea typeface="微软雅黑" panose="020B0503020204020204" pitchFamily="34" charset="-122"/>
              </a:rPr>
              <a:t>添加标题</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7" name="Rectangle 34"/>
          <p:cNvSpPr>
            <a:spLocks noChangeArrowheads="1"/>
          </p:cNvSpPr>
          <p:nvPr/>
        </p:nvSpPr>
        <p:spPr bwMode="auto">
          <a:xfrm>
            <a:off x="888976" y="3179844"/>
            <a:ext cx="965467" cy="213122"/>
          </a:xfrm>
          <a:prstGeom prst="rect">
            <a:avLst/>
          </a:prstGeom>
          <a:solidFill>
            <a:schemeClr val="accent4"/>
          </a:solidFill>
          <a:ln>
            <a:noFill/>
          </a:ln>
        </p:spPr>
        <p:txBody>
          <a:bodyPr vert="horz" wrap="square" lIns="68573" tIns="34286" rIns="68573" bIns="34286" numCol="1" anchor="ctr" anchorCtr="0" compatLnSpc="1"/>
          <a:lstStyle/>
          <a:p>
            <a:pPr algn="ctr"/>
            <a:r>
              <a:rPr lang="zh-CN" altLang="en-US" sz="1000" dirty="0">
                <a:solidFill>
                  <a:schemeClr val="bg1"/>
                </a:solidFill>
                <a:latin typeface="微软雅黑" panose="020B0503020204020204" pitchFamily="34" charset="-122"/>
                <a:ea typeface="微软雅黑" panose="020B0503020204020204" pitchFamily="34" charset="-122"/>
              </a:rPr>
              <a:t>添加标题</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8" name="Rectangle 35"/>
          <p:cNvSpPr>
            <a:spLocks noChangeArrowheads="1"/>
          </p:cNvSpPr>
          <p:nvPr/>
        </p:nvSpPr>
        <p:spPr bwMode="auto">
          <a:xfrm>
            <a:off x="7290751" y="3179844"/>
            <a:ext cx="964275" cy="213122"/>
          </a:xfrm>
          <a:prstGeom prst="rect">
            <a:avLst/>
          </a:prstGeom>
          <a:solidFill>
            <a:schemeClr val="accent3"/>
          </a:solidFill>
          <a:ln>
            <a:noFill/>
          </a:ln>
        </p:spPr>
        <p:txBody>
          <a:bodyPr vert="horz" wrap="square" lIns="68573" tIns="34286" rIns="68573" bIns="34286" numCol="1" anchor="ctr" anchorCtr="0" compatLnSpc="1"/>
          <a:lstStyle/>
          <a:p>
            <a:pPr algn="ctr"/>
            <a:r>
              <a:rPr lang="zh-CN" altLang="en-US" sz="1000" dirty="0">
                <a:solidFill>
                  <a:schemeClr val="bg1"/>
                </a:solidFill>
                <a:latin typeface="微软雅黑" panose="020B0503020204020204" pitchFamily="34" charset="-122"/>
                <a:ea typeface="微软雅黑" panose="020B0503020204020204" pitchFamily="34" charset="-122"/>
              </a:rPr>
              <a:t>添加标题</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888975" y="1666166"/>
            <a:ext cx="2063063" cy="732300"/>
          </a:xfrm>
          <a:prstGeom prst="rect">
            <a:avLst/>
          </a:prstGeom>
          <a:noFill/>
        </p:spPr>
        <p:txBody>
          <a:bodyPr wrap="square" lIns="91430" tIns="45715" rIns="91430" bIns="45715"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197806" y="1666166"/>
            <a:ext cx="2063063" cy="752300"/>
          </a:xfrm>
          <a:prstGeom prst="rect">
            <a:avLst/>
          </a:prstGeom>
          <a:noFill/>
        </p:spPr>
        <p:txBody>
          <a:bodyPr wrap="square" lIns="91430" tIns="45715" rIns="91430" bIns="45715" rtlCol="0">
            <a:spAutoFit/>
          </a:bodyPr>
          <a:lstStyle/>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r>
              <a:rPr lang="zh-CN" altLang="en-US" sz="900" dirty="0">
                <a:solidFill>
                  <a:srgbClr val="262626"/>
                </a:solidFill>
                <a:latin typeface="微软雅黑" panose="020B0503020204020204" pitchFamily="34" charset="-122"/>
                <a:ea typeface="微软雅黑" panose="020B0503020204020204" pitchFamily="34" charset="-122"/>
              </a:rPr>
              <a:t>。</a:t>
            </a:r>
            <a:endParaRPr lang="zh-CN" altLang="en-US" sz="900" dirty="0">
              <a:solidFill>
                <a:srgbClr val="262626"/>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888975" y="3496345"/>
            <a:ext cx="2063063" cy="732300"/>
          </a:xfrm>
          <a:prstGeom prst="rect">
            <a:avLst/>
          </a:prstGeom>
          <a:noFill/>
        </p:spPr>
        <p:txBody>
          <a:bodyPr wrap="square" lIns="91430" tIns="45715" rIns="91430" bIns="45715"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197806" y="3496345"/>
            <a:ext cx="2063063" cy="732300"/>
          </a:xfrm>
          <a:prstGeom prst="rect">
            <a:avLst/>
          </a:prstGeom>
          <a:noFill/>
        </p:spPr>
        <p:txBody>
          <a:bodyPr wrap="square" lIns="91430" tIns="45715" rIns="91430" bIns="45715" rtlCol="0">
            <a:spAutoFit/>
          </a:bodyPr>
          <a:lstStyle/>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3*#ppt_w"/>
                                          </p:val>
                                        </p:tav>
                                        <p:tav tm="100000">
                                          <p:val>
                                            <p:strVal val="#ppt_w"/>
                                          </p:val>
                                        </p:tav>
                                      </p:tavLst>
                                    </p:anim>
                                    <p:anim calcmode="lin" valueType="num">
                                      <p:cBhvr>
                                        <p:cTn id="8" dur="500" fill="hold"/>
                                        <p:tgtEl>
                                          <p:spTgt spid="5"/>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1500"/>
                            </p:stCondLst>
                            <p:childTnLst>
                              <p:par>
                                <p:cTn id="18" presetID="23" presetClass="entr" presetSubtype="28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strVal val="4/3*#ppt_w"/>
                                          </p:val>
                                        </p:tav>
                                        <p:tav tm="100000">
                                          <p:val>
                                            <p:strVal val="#ppt_w"/>
                                          </p:val>
                                        </p:tav>
                                      </p:tavLst>
                                    </p:anim>
                                    <p:anim calcmode="lin" valueType="num">
                                      <p:cBhvr>
                                        <p:cTn id="21" dur="500" fill="hold"/>
                                        <p:tgtEl>
                                          <p:spTgt spid="6"/>
                                        </p:tgtEl>
                                        <p:attrNameLst>
                                          <p:attrName>ppt_h</p:attrName>
                                        </p:attrNameLst>
                                      </p:cBhvr>
                                      <p:tavLst>
                                        <p:tav tm="0">
                                          <p:val>
                                            <p:strVal val="4/3*#ppt_h"/>
                                          </p:val>
                                        </p:tav>
                                        <p:tav tm="100000">
                                          <p:val>
                                            <p:strVal val="#ppt_h"/>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3000"/>
                            </p:stCondLst>
                            <p:childTnLst>
                              <p:par>
                                <p:cTn id="31" presetID="23" presetClass="entr" presetSubtype="28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strVal val="4/3*#ppt_w"/>
                                          </p:val>
                                        </p:tav>
                                        <p:tav tm="100000">
                                          <p:val>
                                            <p:strVal val="#ppt_w"/>
                                          </p:val>
                                        </p:tav>
                                      </p:tavLst>
                                    </p:anim>
                                    <p:anim calcmode="lin" valueType="num">
                                      <p:cBhvr>
                                        <p:cTn id="34" dur="500" fill="hold"/>
                                        <p:tgtEl>
                                          <p:spTgt spid="7"/>
                                        </p:tgtEl>
                                        <p:attrNameLst>
                                          <p:attrName>ppt_h</p:attrName>
                                        </p:attrNameLst>
                                      </p:cBhvr>
                                      <p:tavLst>
                                        <p:tav tm="0">
                                          <p:val>
                                            <p:strVal val="4/3*#ppt_h"/>
                                          </p:val>
                                        </p:tav>
                                        <p:tav tm="100000">
                                          <p:val>
                                            <p:strVal val="#ppt_h"/>
                                          </p:val>
                                        </p:tav>
                                      </p:tavLst>
                                    </p:anim>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4500"/>
                            </p:stCondLst>
                            <p:childTnLst>
                              <p:par>
                                <p:cTn id="44" presetID="23" presetClass="entr" presetSubtype="288"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strVal val="4/3*#ppt_w"/>
                                          </p:val>
                                        </p:tav>
                                        <p:tav tm="100000">
                                          <p:val>
                                            <p:strVal val="#ppt_w"/>
                                          </p:val>
                                        </p:tav>
                                      </p:tavLst>
                                    </p:anim>
                                    <p:anim calcmode="lin" valueType="num">
                                      <p:cBhvr>
                                        <p:cTn id="47" dur="500" fill="hold"/>
                                        <p:tgtEl>
                                          <p:spTgt spid="4"/>
                                        </p:tgtEl>
                                        <p:attrNameLst>
                                          <p:attrName>ppt_h</p:attrName>
                                        </p:attrNameLst>
                                      </p:cBhvr>
                                      <p:tavLst>
                                        <p:tav tm="0">
                                          <p:val>
                                            <p:strVal val="4/3*#ppt_h"/>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5" grpId="0" animBg="1"/>
      <p:bldP spid="16" grpId="0" animBg="1"/>
      <p:bldP spid="17" grpId="0" animBg="1"/>
      <p:bldP spid="18" grpId="0" animBg="1"/>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9616" y="2675745"/>
            <a:ext cx="9124769" cy="46435"/>
          </a:xfrm>
          <a:prstGeom prst="rect">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144" tIns="38572" rIns="77144" bIns="38572" anchor="ctr"/>
          <a:lstStyle/>
          <a:p>
            <a:pPr algn="ctr">
              <a:defRPr/>
            </a:pPr>
            <a:endParaRPr lang="zh-CN" altLang="en-US" sz="1000" dirty="0"/>
          </a:p>
        </p:txBody>
      </p:sp>
      <p:sp>
        <p:nvSpPr>
          <p:cNvPr id="7" name="椭圆 6"/>
          <p:cNvSpPr/>
          <p:nvPr/>
        </p:nvSpPr>
        <p:spPr>
          <a:xfrm>
            <a:off x="2448565" y="2416188"/>
            <a:ext cx="519043" cy="519113"/>
          </a:xfrm>
          <a:prstGeom prst="ellipse">
            <a:avLst/>
          </a:prstGeom>
          <a:solidFill>
            <a:srgbClr val="FFFFFF">
              <a:alpha val="60000"/>
            </a:srgb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latin typeface="AvantGarde Md BT" panose="020B0602020202090204" pitchFamily="34" charset="0"/>
            </a:endParaRPr>
          </a:p>
        </p:txBody>
      </p:sp>
      <p:sp>
        <p:nvSpPr>
          <p:cNvPr id="11" name="椭圆 10"/>
          <p:cNvSpPr/>
          <p:nvPr/>
        </p:nvSpPr>
        <p:spPr>
          <a:xfrm>
            <a:off x="3554506" y="2416188"/>
            <a:ext cx="519043" cy="519113"/>
          </a:xfrm>
          <a:prstGeom prst="ellipse">
            <a:avLst/>
          </a:prstGeom>
          <a:solidFill>
            <a:srgbClr val="FFFFFF">
              <a:alpha val="60000"/>
            </a:srgb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latin typeface="AvantGarde Md BT" panose="020B0602020202090204" pitchFamily="34" charset="0"/>
            </a:endParaRPr>
          </a:p>
        </p:txBody>
      </p:sp>
      <p:sp>
        <p:nvSpPr>
          <p:cNvPr id="13" name="椭圆 12"/>
          <p:cNvSpPr/>
          <p:nvPr/>
        </p:nvSpPr>
        <p:spPr>
          <a:xfrm>
            <a:off x="4659257" y="2416188"/>
            <a:ext cx="519043" cy="519113"/>
          </a:xfrm>
          <a:prstGeom prst="ellipse">
            <a:avLst/>
          </a:prstGeom>
          <a:solidFill>
            <a:srgbClr val="FFFFFF">
              <a:alpha val="60000"/>
            </a:srgbClr>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latin typeface="AvantGarde Md BT" panose="020B0602020202090204" pitchFamily="34" charset="0"/>
            </a:endParaRPr>
          </a:p>
        </p:txBody>
      </p:sp>
      <p:sp>
        <p:nvSpPr>
          <p:cNvPr id="14" name="椭圆 13"/>
          <p:cNvSpPr/>
          <p:nvPr/>
        </p:nvSpPr>
        <p:spPr>
          <a:xfrm>
            <a:off x="5764007" y="2416188"/>
            <a:ext cx="520233" cy="519113"/>
          </a:xfrm>
          <a:prstGeom prst="ellipse">
            <a:avLst/>
          </a:prstGeom>
          <a:solidFill>
            <a:srgbClr val="FFFFFF">
              <a:alpha val="60000"/>
            </a:srgb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latin typeface="AvantGarde Md BT" panose="020B0602020202090204" pitchFamily="34" charset="0"/>
            </a:endParaRPr>
          </a:p>
        </p:txBody>
      </p:sp>
      <p:sp>
        <p:nvSpPr>
          <p:cNvPr id="15" name="椭圆 14"/>
          <p:cNvSpPr/>
          <p:nvPr/>
        </p:nvSpPr>
        <p:spPr>
          <a:xfrm>
            <a:off x="6869950" y="2416188"/>
            <a:ext cx="519043" cy="519113"/>
          </a:xfrm>
          <a:prstGeom prst="ellipse">
            <a:avLst/>
          </a:prstGeom>
          <a:solidFill>
            <a:srgbClr val="FFFFFF">
              <a:alpha val="60000"/>
            </a:srgb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latin typeface="AvantGarde Md BT" panose="020B0602020202090204" pitchFamily="34" charset="0"/>
            </a:endParaRPr>
          </a:p>
        </p:txBody>
      </p:sp>
      <p:sp>
        <p:nvSpPr>
          <p:cNvPr id="16" name="椭圆 15"/>
          <p:cNvSpPr/>
          <p:nvPr/>
        </p:nvSpPr>
        <p:spPr>
          <a:xfrm>
            <a:off x="2505707" y="2473337"/>
            <a:ext cx="404758" cy="404813"/>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altLang="zh-CN" sz="1000" dirty="0">
                <a:latin typeface="AvantGarde Md BT" panose="020B0602020202090204" pitchFamily="34" charset="0"/>
              </a:rPr>
              <a:t>2</a:t>
            </a:r>
            <a:endParaRPr lang="zh-CN" altLang="en-US" sz="1000" dirty="0">
              <a:latin typeface="AvantGarde Md BT" panose="020B0602020202090204" pitchFamily="34" charset="0"/>
            </a:endParaRPr>
          </a:p>
        </p:txBody>
      </p:sp>
      <p:sp>
        <p:nvSpPr>
          <p:cNvPr id="17" name="椭圆 16"/>
          <p:cNvSpPr/>
          <p:nvPr/>
        </p:nvSpPr>
        <p:spPr>
          <a:xfrm>
            <a:off x="3611649" y="2473337"/>
            <a:ext cx="404758" cy="404813"/>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altLang="zh-CN" sz="1000" dirty="0">
                <a:latin typeface="AvantGarde Md BT" panose="020B0602020202090204" pitchFamily="34" charset="0"/>
              </a:rPr>
              <a:t>3</a:t>
            </a:r>
            <a:endParaRPr lang="zh-CN" altLang="en-US" sz="1000" dirty="0">
              <a:latin typeface="AvantGarde Md BT" panose="020B0602020202090204" pitchFamily="34" charset="0"/>
            </a:endParaRPr>
          </a:p>
        </p:txBody>
      </p:sp>
      <p:sp>
        <p:nvSpPr>
          <p:cNvPr id="18" name="椭圆 17"/>
          <p:cNvSpPr/>
          <p:nvPr/>
        </p:nvSpPr>
        <p:spPr>
          <a:xfrm>
            <a:off x="4715209" y="2473337"/>
            <a:ext cx="404758" cy="404813"/>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altLang="zh-CN" sz="1000" dirty="0">
                <a:latin typeface="AvantGarde Md BT" panose="020B0602020202090204" pitchFamily="34" charset="0"/>
              </a:rPr>
              <a:t>4</a:t>
            </a:r>
            <a:endParaRPr lang="zh-CN" altLang="en-US" sz="1000" dirty="0">
              <a:latin typeface="AvantGarde Md BT" panose="020B0602020202090204" pitchFamily="34" charset="0"/>
            </a:endParaRPr>
          </a:p>
        </p:txBody>
      </p:sp>
      <p:sp>
        <p:nvSpPr>
          <p:cNvPr id="19" name="椭圆 18"/>
          <p:cNvSpPr/>
          <p:nvPr/>
        </p:nvSpPr>
        <p:spPr>
          <a:xfrm>
            <a:off x="5819959" y="2473337"/>
            <a:ext cx="404758" cy="404813"/>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altLang="zh-CN" sz="1000" dirty="0">
                <a:latin typeface="AvantGarde Md BT" panose="020B0602020202090204" pitchFamily="34" charset="0"/>
              </a:rPr>
              <a:t>5</a:t>
            </a:r>
            <a:endParaRPr lang="zh-CN" altLang="en-US" sz="1000" dirty="0">
              <a:latin typeface="AvantGarde Md BT" panose="020B0602020202090204" pitchFamily="34" charset="0"/>
            </a:endParaRPr>
          </a:p>
        </p:txBody>
      </p:sp>
      <p:sp>
        <p:nvSpPr>
          <p:cNvPr id="20" name="椭圆 19"/>
          <p:cNvSpPr/>
          <p:nvPr/>
        </p:nvSpPr>
        <p:spPr>
          <a:xfrm>
            <a:off x="6925901" y="2473337"/>
            <a:ext cx="404758" cy="404813"/>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altLang="zh-CN" sz="1000" dirty="0">
                <a:latin typeface="AvantGarde Md BT" panose="020B0602020202090204" pitchFamily="34" charset="0"/>
              </a:rPr>
              <a:t>6</a:t>
            </a:r>
            <a:endParaRPr lang="zh-CN" altLang="en-US" sz="1000" dirty="0">
              <a:latin typeface="AvantGarde Md BT" panose="020B0602020202090204" pitchFamily="34" charset="0"/>
            </a:endParaRPr>
          </a:p>
        </p:txBody>
      </p:sp>
      <p:sp>
        <p:nvSpPr>
          <p:cNvPr id="21" name="任意多边形 20"/>
          <p:cNvSpPr/>
          <p:nvPr/>
        </p:nvSpPr>
        <p:spPr>
          <a:xfrm flipH="1" flipV="1">
            <a:off x="2924750" y="2887676"/>
            <a:ext cx="251188"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p>
        </p:txBody>
      </p:sp>
      <p:sp>
        <p:nvSpPr>
          <p:cNvPr id="22" name="矩形 24"/>
          <p:cNvSpPr>
            <a:spLocks noChangeArrowheads="1"/>
          </p:cNvSpPr>
          <p:nvPr/>
        </p:nvSpPr>
        <p:spPr bwMode="auto">
          <a:xfrm>
            <a:off x="1332078" y="3309157"/>
            <a:ext cx="1851004" cy="572306"/>
          </a:xfrm>
          <a:prstGeom prst="rect">
            <a:avLst/>
          </a:prstGeom>
          <a:noFill/>
          <a:ln w="9525">
            <a:noFill/>
            <a:miter lim="800000"/>
          </a:ln>
        </p:spPr>
        <p:txBody>
          <a:bodyPr wrap="square" lIns="91430" tIns="45715" rIns="91430" bIns="45715">
            <a:spAutoFit/>
          </a:bodyPr>
          <a:lstStyle/>
          <a:p>
            <a:pPr lvl="0">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任意多边形 22"/>
          <p:cNvSpPr/>
          <p:nvPr/>
        </p:nvSpPr>
        <p:spPr>
          <a:xfrm flipH="1" flipV="1">
            <a:off x="5100921" y="2887676"/>
            <a:ext cx="249997"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p>
        </p:txBody>
      </p:sp>
      <p:sp>
        <p:nvSpPr>
          <p:cNvPr id="24" name="任意多边形 23"/>
          <p:cNvSpPr/>
          <p:nvPr/>
        </p:nvSpPr>
        <p:spPr>
          <a:xfrm flipH="1" flipV="1">
            <a:off x="7361610" y="2887676"/>
            <a:ext cx="251188"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p>
        </p:txBody>
      </p:sp>
      <p:sp>
        <p:nvSpPr>
          <p:cNvPr id="25" name="任意多边形 24"/>
          <p:cNvSpPr/>
          <p:nvPr/>
        </p:nvSpPr>
        <p:spPr>
          <a:xfrm>
            <a:off x="3461651" y="1299383"/>
            <a:ext cx="249997"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solidFill>
                <a:srgbClr val="262626"/>
              </a:solidFill>
            </a:endParaRPr>
          </a:p>
        </p:txBody>
      </p:sp>
      <p:sp>
        <p:nvSpPr>
          <p:cNvPr id="26" name="任意多边形 25"/>
          <p:cNvSpPr/>
          <p:nvPr/>
        </p:nvSpPr>
        <p:spPr>
          <a:xfrm>
            <a:off x="5639010" y="1299383"/>
            <a:ext cx="249997"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solidFill>
                <a:srgbClr val="262626"/>
              </a:solidFill>
            </a:endParaRPr>
          </a:p>
        </p:txBody>
      </p:sp>
      <p:sp>
        <p:nvSpPr>
          <p:cNvPr id="27" name="矩形 30"/>
          <p:cNvSpPr>
            <a:spLocks noChangeArrowheads="1"/>
          </p:cNvSpPr>
          <p:nvPr/>
        </p:nvSpPr>
        <p:spPr bwMode="auto">
          <a:xfrm>
            <a:off x="3483077" y="1300571"/>
            <a:ext cx="2024981" cy="732300"/>
          </a:xfrm>
          <a:prstGeom prst="rect">
            <a:avLst/>
          </a:prstGeom>
          <a:noFill/>
          <a:ln w="9525">
            <a:noFill/>
            <a:miter lim="800000"/>
          </a:ln>
        </p:spPr>
        <p:txBody>
          <a:bodyPr lIns="91430" tIns="45715" rIns="91430" bIns="45715">
            <a:spAutoFit/>
          </a:body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矩形 31"/>
          <p:cNvSpPr>
            <a:spLocks noChangeArrowheads="1"/>
          </p:cNvSpPr>
          <p:nvPr/>
        </p:nvSpPr>
        <p:spPr bwMode="auto">
          <a:xfrm>
            <a:off x="3461649" y="3309157"/>
            <a:ext cx="1815459" cy="572306"/>
          </a:xfrm>
          <a:prstGeom prst="rect">
            <a:avLst/>
          </a:prstGeom>
          <a:noFill/>
          <a:ln w="9525">
            <a:noFill/>
            <a:miter lim="800000"/>
          </a:ln>
        </p:spPr>
        <p:txBody>
          <a:bodyPr wrap="square" lIns="91430" tIns="45715" rIns="91430" bIns="45715">
            <a:spAutoFit/>
          </a:bodyPr>
          <a:lstStyle/>
          <a:p>
            <a:pPr lvl="0">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矩形 32"/>
          <p:cNvSpPr>
            <a:spLocks noChangeArrowheads="1"/>
          </p:cNvSpPr>
          <p:nvPr/>
        </p:nvSpPr>
        <p:spPr bwMode="auto">
          <a:xfrm>
            <a:off x="5717581" y="1300571"/>
            <a:ext cx="2085693" cy="732300"/>
          </a:xfrm>
          <a:prstGeom prst="rect">
            <a:avLst/>
          </a:prstGeom>
          <a:noFill/>
          <a:ln w="9525">
            <a:noFill/>
            <a:miter lim="800000"/>
          </a:ln>
        </p:spPr>
        <p:txBody>
          <a:bodyPr lIns="91430" tIns="45715" rIns="91430" bIns="45715">
            <a:spAutoFit/>
          </a:bodyPr>
          <a:lstStyle/>
          <a:p>
            <a:pPr lvl="0"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矩形 33"/>
          <p:cNvSpPr>
            <a:spLocks noChangeArrowheads="1"/>
          </p:cNvSpPr>
          <p:nvPr/>
        </p:nvSpPr>
        <p:spPr bwMode="auto">
          <a:xfrm>
            <a:off x="5639009" y="3309157"/>
            <a:ext cx="1926172" cy="572306"/>
          </a:xfrm>
          <a:prstGeom prst="rect">
            <a:avLst/>
          </a:prstGeom>
          <a:noFill/>
          <a:ln w="9525">
            <a:noFill/>
            <a:miter lim="800000"/>
          </a:ln>
        </p:spPr>
        <p:txBody>
          <a:bodyPr wrap="square" lIns="91430" tIns="45715" rIns="91430" bIns="45715">
            <a:spAutoFit/>
          </a:bodyPr>
          <a:lstStyle/>
          <a:p>
            <a:pPr lvl="0">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椭圆 37"/>
          <p:cNvSpPr/>
          <p:nvPr/>
        </p:nvSpPr>
        <p:spPr>
          <a:xfrm>
            <a:off x="1424935" y="2416188"/>
            <a:ext cx="519043" cy="519113"/>
          </a:xfrm>
          <a:prstGeom prst="ellipse">
            <a:avLst/>
          </a:prstGeom>
          <a:solidFill>
            <a:srgbClr val="FFFFFF">
              <a:alpha val="60000"/>
            </a:srgb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latin typeface="AvantGarde Md BT" panose="020B0602020202090204" pitchFamily="34" charset="0"/>
            </a:endParaRPr>
          </a:p>
        </p:txBody>
      </p:sp>
      <p:sp>
        <p:nvSpPr>
          <p:cNvPr id="39" name="椭圆 38"/>
          <p:cNvSpPr/>
          <p:nvPr/>
        </p:nvSpPr>
        <p:spPr>
          <a:xfrm>
            <a:off x="1482077" y="2473337"/>
            <a:ext cx="404758" cy="404813"/>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altLang="zh-CN" sz="1000" dirty="0">
                <a:latin typeface="AvantGarde Md BT" panose="020B0602020202090204" pitchFamily="34" charset="0"/>
              </a:rPr>
              <a:t>1</a:t>
            </a:r>
            <a:endParaRPr lang="zh-CN" altLang="en-US" sz="1000" dirty="0">
              <a:latin typeface="AvantGarde Md BT" panose="020B0602020202090204" pitchFamily="34" charset="0"/>
            </a:endParaRPr>
          </a:p>
        </p:txBody>
      </p:sp>
      <p:sp>
        <p:nvSpPr>
          <p:cNvPr id="40" name="任意多边形 39"/>
          <p:cNvSpPr/>
          <p:nvPr/>
        </p:nvSpPr>
        <p:spPr>
          <a:xfrm>
            <a:off x="1332079" y="1299383"/>
            <a:ext cx="249997"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solidFill>
                <a:srgbClr val="262626"/>
              </a:solidFill>
            </a:endParaRPr>
          </a:p>
        </p:txBody>
      </p:sp>
      <p:sp>
        <p:nvSpPr>
          <p:cNvPr id="41" name="矩形 30"/>
          <p:cNvSpPr>
            <a:spLocks noChangeArrowheads="1"/>
          </p:cNvSpPr>
          <p:nvPr/>
        </p:nvSpPr>
        <p:spPr bwMode="auto">
          <a:xfrm>
            <a:off x="1353505" y="1300571"/>
            <a:ext cx="2024981" cy="732300"/>
          </a:xfrm>
          <a:prstGeom prst="rect">
            <a:avLst/>
          </a:prstGeom>
          <a:noFill/>
          <a:ln w="9525">
            <a:noFill/>
            <a:miter lim="800000"/>
          </a:ln>
        </p:spPr>
        <p:txBody>
          <a:bodyPr lIns="91430" tIns="45715" rIns="91430" bIns="45715">
            <a:spAutoFit/>
          </a:body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childTnLst>
                                </p:cTn>
                              </p:par>
                            </p:childTnLst>
                          </p:cTn>
                        </p:par>
                        <p:par>
                          <p:cTn id="12" fill="hold">
                            <p:stCondLst>
                              <p:cond delay="500"/>
                            </p:stCondLst>
                            <p:childTnLst>
                              <p:par>
                                <p:cTn id="13" presetID="2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4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6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8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par>
                                <p:cTn id="33" presetID="23" presetClass="entr" presetSubtype="288" fill="hold" grpId="0" nodeType="withEffect">
                                  <p:stCondLst>
                                    <p:cond delay="80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strVal val="4/3*#ppt_w"/>
                                          </p:val>
                                        </p:tav>
                                        <p:tav tm="100000">
                                          <p:val>
                                            <p:strVal val="#ppt_w"/>
                                          </p:val>
                                        </p:tav>
                                      </p:tavLst>
                                    </p:anim>
                                    <p:anim calcmode="lin" valueType="num">
                                      <p:cBhvr>
                                        <p:cTn id="36" dur="500" fill="hold"/>
                                        <p:tgtEl>
                                          <p:spTgt spid="39"/>
                                        </p:tgtEl>
                                        <p:attrNameLst>
                                          <p:attrName>ppt_h</p:attrName>
                                        </p:attrNameLst>
                                      </p:cBhvr>
                                      <p:tavLst>
                                        <p:tav tm="0">
                                          <p:val>
                                            <p:strVal val="4/3*#ppt_h"/>
                                          </p:val>
                                        </p:tav>
                                        <p:tav tm="100000">
                                          <p:val>
                                            <p:strVal val="#ppt_h"/>
                                          </p:val>
                                        </p:tav>
                                      </p:tavLst>
                                    </p:anim>
                                  </p:childTnLst>
                                </p:cTn>
                              </p:par>
                            </p:childTnLst>
                          </p:cTn>
                        </p:par>
                        <p:par>
                          <p:cTn id="37" fill="hold">
                            <p:stCondLst>
                              <p:cond delay="1000"/>
                            </p:stCondLst>
                            <p:childTnLst>
                              <p:par>
                                <p:cTn id="38" presetID="23" presetClass="entr" presetSubtype="28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4/3*#ppt_w"/>
                                          </p:val>
                                        </p:tav>
                                        <p:tav tm="100000">
                                          <p:val>
                                            <p:strVal val="#ppt_w"/>
                                          </p:val>
                                        </p:tav>
                                      </p:tavLst>
                                    </p:anim>
                                    <p:anim calcmode="lin" valueType="num">
                                      <p:cBhvr>
                                        <p:cTn id="41" dur="500" fill="hold"/>
                                        <p:tgtEl>
                                          <p:spTgt spid="16"/>
                                        </p:tgtEl>
                                        <p:attrNameLst>
                                          <p:attrName>ppt_h</p:attrName>
                                        </p:attrNameLst>
                                      </p:cBhvr>
                                      <p:tavLst>
                                        <p:tav tm="0">
                                          <p:val>
                                            <p:strVal val="4/3*#ppt_h"/>
                                          </p:val>
                                        </p:tav>
                                        <p:tav tm="100000">
                                          <p:val>
                                            <p:strVal val="#ppt_h"/>
                                          </p:val>
                                        </p:tav>
                                      </p:tavLst>
                                    </p:anim>
                                  </p:childTnLst>
                                </p:cTn>
                              </p:par>
                              <p:par>
                                <p:cTn id="42" presetID="23" presetClass="entr" presetSubtype="288" fill="hold" grpId="0" nodeType="withEffect">
                                  <p:stCondLst>
                                    <p:cond delay="20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strVal val="4/3*#ppt_w"/>
                                          </p:val>
                                        </p:tav>
                                        <p:tav tm="100000">
                                          <p:val>
                                            <p:strVal val="#ppt_w"/>
                                          </p:val>
                                        </p:tav>
                                      </p:tavLst>
                                    </p:anim>
                                    <p:anim calcmode="lin" valueType="num">
                                      <p:cBhvr>
                                        <p:cTn id="45" dur="500" fill="hold"/>
                                        <p:tgtEl>
                                          <p:spTgt spid="17"/>
                                        </p:tgtEl>
                                        <p:attrNameLst>
                                          <p:attrName>ppt_h</p:attrName>
                                        </p:attrNameLst>
                                      </p:cBhvr>
                                      <p:tavLst>
                                        <p:tav tm="0">
                                          <p:val>
                                            <p:strVal val="4/3*#ppt_h"/>
                                          </p:val>
                                        </p:tav>
                                        <p:tav tm="100000">
                                          <p:val>
                                            <p:strVal val="#ppt_h"/>
                                          </p:val>
                                        </p:tav>
                                      </p:tavLst>
                                    </p:anim>
                                  </p:childTnLst>
                                </p:cTn>
                              </p:par>
                              <p:par>
                                <p:cTn id="46" presetID="23" presetClass="entr" presetSubtype="288" fill="hold" grpId="0" nodeType="withEffect">
                                  <p:stCondLst>
                                    <p:cond delay="40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strVal val="4/3*#ppt_w"/>
                                          </p:val>
                                        </p:tav>
                                        <p:tav tm="100000">
                                          <p:val>
                                            <p:strVal val="#ppt_w"/>
                                          </p:val>
                                        </p:tav>
                                      </p:tavLst>
                                    </p:anim>
                                    <p:anim calcmode="lin" valueType="num">
                                      <p:cBhvr>
                                        <p:cTn id="49" dur="500" fill="hold"/>
                                        <p:tgtEl>
                                          <p:spTgt spid="18"/>
                                        </p:tgtEl>
                                        <p:attrNameLst>
                                          <p:attrName>ppt_h</p:attrName>
                                        </p:attrNameLst>
                                      </p:cBhvr>
                                      <p:tavLst>
                                        <p:tav tm="0">
                                          <p:val>
                                            <p:strVal val="4/3*#ppt_h"/>
                                          </p:val>
                                        </p:tav>
                                        <p:tav tm="100000">
                                          <p:val>
                                            <p:strVal val="#ppt_h"/>
                                          </p:val>
                                        </p:tav>
                                      </p:tavLst>
                                    </p:anim>
                                  </p:childTnLst>
                                </p:cTn>
                              </p:par>
                              <p:par>
                                <p:cTn id="50" presetID="23" presetClass="entr" presetSubtype="288" fill="hold" grpId="0" nodeType="withEffect">
                                  <p:stCondLst>
                                    <p:cond delay="60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strVal val="4/3*#ppt_w"/>
                                          </p:val>
                                        </p:tav>
                                        <p:tav tm="100000">
                                          <p:val>
                                            <p:strVal val="#ppt_w"/>
                                          </p:val>
                                        </p:tav>
                                      </p:tavLst>
                                    </p:anim>
                                    <p:anim calcmode="lin" valueType="num">
                                      <p:cBhvr>
                                        <p:cTn id="53" dur="500" fill="hold"/>
                                        <p:tgtEl>
                                          <p:spTgt spid="19"/>
                                        </p:tgtEl>
                                        <p:attrNameLst>
                                          <p:attrName>ppt_h</p:attrName>
                                        </p:attrNameLst>
                                      </p:cBhvr>
                                      <p:tavLst>
                                        <p:tav tm="0">
                                          <p:val>
                                            <p:strVal val="4/3*#ppt_h"/>
                                          </p:val>
                                        </p:tav>
                                        <p:tav tm="100000">
                                          <p:val>
                                            <p:strVal val="#ppt_h"/>
                                          </p:val>
                                        </p:tav>
                                      </p:tavLst>
                                    </p:anim>
                                  </p:childTnLst>
                                </p:cTn>
                              </p:par>
                              <p:par>
                                <p:cTn id="54" presetID="23" presetClass="entr" presetSubtype="288" fill="hold" grpId="0" nodeType="withEffect">
                                  <p:stCondLst>
                                    <p:cond delay="80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strVal val="4/3*#ppt_w"/>
                                          </p:val>
                                        </p:tav>
                                        <p:tav tm="100000">
                                          <p:val>
                                            <p:strVal val="#ppt_w"/>
                                          </p:val>
                                        </p:tav>
                                      </p:tavLst>
                                    </p:anim>
                                    <p:anim calcmode="lin" valueType="num">
                                      <p:cBhvr>
                                        <p:cTn id="57" dur="500" fill="hold"/>
                                        <p:tgtEl>
                                          <p:spTgt spid="20"/>
                                        </p:tgtEl>
                                        <p:attrNameLst>
                                          <p:attrName>ppt_h</p:attrName>
                                        </p:attrNameLst>
                                      </p:cBhvr>
                                      <p:tavLst>
                                        <p:tav tm="0">
                                          <p:val>
                                            <p:strVal val="4/3*#ppt_h"/>
                                          </p:val>
                                        </p:tav>
                                        <p:tav tm="100000">
                                          <p:val>
                                            <p:strVal val="#ppt_h"/>
                                          </p:val>
                                        </p:tav>
                                      </p:tavLst>
                                    </p:anim>
                                  </p:childTnLst>
                                </p:cTn>
                              </p:par>
                              <p:par>
                                <p:cTn id="58" presetID="22" presetClass="entr" presetSubtype="4" fill="hold" grpId="0" nodeType="withEffect">
                                  <p:stCondLst>
                                    <p:cond delay="800"/>
                                  </p:stCondLst>
                                  <p:childTnLst>
                                    <p:set>
                                      <p:cBhvr>
                                        <p:cTn id="59" dur="1" fill="hold">
                                          <p:stCondLst>
                                            <p:cond delay="0"/>
                                          </p:stCondLst>
                                        </p:cTn>
                                        <p:tgtEl>
                                          <p:spTgt spid="40"/>
                                        </p:tgtEl>
                                        <p:attrNameLst>
                                          <p:attrName>style.visibility</p:attrName>
                                        </p:attrNameLst>
                                      </p:cBhvr>
                                      <p:to>
                                        <p:strVal val="visible"/>
                                      </p:to>
                                    </p:set>
                                    <p:animEffect transition="in" filter="wipe(down)">
                                      <p:cBhvr>
                                        <p:cTn id="60" dur="500"/>
                                        <p:tgtEl>
                                          <p:spTgt spid="40"/>
                                        </p:tgtEl>
                                      </p:cBhvr>
                                    </p:animEffect>
                                  </p:childTnLst>
                                </p:cTn>
                              </p:par>
                            </p:childTnLst>
                          </p:cTn>
                        </p:par>
                        <p:par>
                          <p:cTn id="61" fill="hold">
                            <p:stCondLst>
                              <p:cond delay="1500"/>
                            </p:stCondLst>
                            <p:childTnLst>
                              <p:par>
                                <p:cTn id="62" presetID="22" presetClass="entr" presetSubtype="1"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up)">
                                      <p:cBhvr>
                                        <p:cTn id="76" dur="500"/>
                                        <p:tgtEl>
                                          <p:spTgt spid="24"/>
                                        </p:tgtEl>
                                      </p:cBhvr>
                                    </p:animEffect>
                                  </p:childTnLst>
                                </p:cTn>
                              </p:par>
                            </p:childTnLst>
                          </p:cTn>
                        </p:par>
                        <p:par>
                          <p:cTn id="77" fill="hold">
                            <p:stCondLst>
                              <p:cond delay="2000"/>
                            </p:stCondLst>
                            <p:childTnLst>
                              <p:par>
                                <p:cTn id="78" presetID="22" presetClass="entr" presetSubtype="8"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left)">
                                      <p:cBhvr>
                                        <p:cTn id="80" dur="500"/>
                                        <p:tgtEl>
                                          <p:spTgt spid="2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25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left)">
                                      <p:cBhvr>
                                        <p:cTn id="90" dur="500"/>
                                        <p:tgtEl>
                                          <p:spTgt spid="2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left)">
                                      <p:cBhvr>
                                        <p:cTn id="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animBg="1"/>
      <p:bldP spid="24" grpId="0" animBg="1"/>
      <p:bldP spid="25" grpId="0" animBg="1"/>
      <p:bldP spid="26" grpId="0" animBg="1"/>
      <p:bldP spid="27" grpId="0"/>
      <p:bldP spid="28" grpId="0"/>
      <p:bldP spid="29" grpId="0"/>
      <p:bldP spid="30" grpId="0"/>
      <p:bldP spid="38" grpId="0" animBg="1"/>
      <p:bldP spid="39" grpId="0" animBg="1"/>
      <p:bldP spid="40"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7"/>
          <p:cNvGrpSpPr/>
          <p:nvPr/>
        </p:nvGrpSpPr>
        <p:grpSpPr>
          <a:xfrm>
            <a:off x="2810163" y="2161226"/>
            <a:ext cx="259887" cy="1003370"/>
            <a:chOff x="3782125" y="3735613"/>
            <a:chExt cx="352507" cy="1360782"/>
          </a:xfrm>
          <a:solidFill>
            <a:schemeClr val="bg1">
              <a:lumMod val="65000"/>
            </a:schemeClr>
          </a:solidFill>
        </p:grpSpPr>
        <p:sp>
          <p:nvSpPr>
            <p:cNvPr id="109" name="下箭头 108"/>
            <p:cNvSpPr/>
            <p:nvPr/>
          </p:nvSpPr>
          <p:spPr>
            <a:xfrm rot="14874362">
              <a:off x="3737418" y="3780320"/>
              <a:ext cx="426959" cy="337546"/>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0" name="下箭头 109"/>
            <p:cNvSpPr/>
            <p:nvPr/>
          </p:nvSpPr>
          <p:spPr>
            <a:xfrm rot="6725638" flipV="1">
              <a:off x="3752379" y="4714143"/>
              <a:ext cx="426959" cy="337546"/>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3" name="组合 110"/>
          <p:cNvGrpSpPr/>
          <p:nvPr/>
        </p:nvGrpSpPr>
        <p:grpSpPr>
          <a:xfrm>
            <a:off x="6692871" y="1993825"/>
            <a:ext cx="1341430" cy="1248051"/>
            <a:chOff x="8778556" y="3509613"/>
            <a:chExt cx="1819507" cy="1692622"/>
          </a:xfrm>
        </p:grpSpPr>
        <p:sp>
          <p:nvSpPr>
            <p:cNvPr id="112" name="Oval 85"/>
            <p:cNvSpPr>
              <a:spLocks noChangeArrowheads="1"/>
            </p:cNvSpPr>
            <p:nvPr/>
          </p:nvSpPr>
          <p:spPr bwMode="auto">
            <a:xfrm>
              <a:off x="8778556" y="3509613"/>
              <a:ext cx="1675174" cy="1692622"/>
            </a:xfrm>
            <a:prstGeom prst="ellipse">
              <a:avLst/>
            </a:prstGeom>
            <a:noFill/>
            <a:ln w="38100" cap="flat">
              <a:solidFill>
                <a:schemeClr val="accent1"/>
              </a:solidFill>
              <a:prstDash val="solid"/>
              <a:miter lim="800000"/>
            </a:ln>
          </p:spPr>
          <p:txBody>
            <a:bodyPr vert="horz" wrap="square" lIns="68559" tIns="34279" rIns="68559" bIns="34279" numCol="1" anchor="t" anchorCtr="0" compatLnSpc="1"/>
            <a:lstStyle/>
            <a:p>
              <a:endParaRPr lang="zh-CN" altLang="en-US" sz="1800"/>
            </a:p>
          </p:txBody>
        </p:sp>
        <p:sp>
          <p:nvSpPr>
            <p:cNvPr id="113" name="Oval 85"/>
            <p:cNvSpPr>
              <a:spLocks noChangeArrowheads="1"/>
            </p:cNvSpPr>
            <p:nvPr/>
          </p:nvSpPr>
          <p:spPr bwMode="auto">
            <a:xfrm>
              <a:off x="8926347" y="3658945"/>
              <a:ext cx="1379592" cy="1393958"/>
            </a:xfrm>
            <a:prstGeom prst="ellipse">
              <a:avLst/>
            </a:prstGeom>
            <a:solidFill>
              <a:schemeClr val="accent1"/>
            </a:solidFill>
            <a:ln w="336550" cap="flat">
              <a:noFill/>
              <a:prstDash val="solid"/>
              <a:miter lim="800000"/>
            </a:ln>
          </p:spPr>
          <p:txBody>
            <a:bodyPr vert="horz" wrap="square" lIns="68559" tIns="34279" rIns="68559" bIns="34279" numCol="1" anchor="t" anchorCtr="0" compatLnSpc="1"/>
            <a:lstStyle/>
            <a:p>
              <a:endParaRPr lang="zh-CN" altLang="en-US" sz="1800"/>
            </a:p>
          </p:txBody>
        </p:sp>
        <p:sp>
          <p:nvSpPr>
            <p:cNvPr id="114" name="TextBox 113"/>
            <p:cNvSpPr txBox="1"/>
            <p:nvPr/>
          </p:nvSpPr>
          <p:spPr>
            <a:xfrm>
              <a:off x="9219129" y="3940425"/>
              <a:ext cx="1378934" cy="709379"/>
            </a:xfrm>
            <a:prstGeom prst="rect">
              <a:avLst/>
            </a:prstGeom>
            <a:noFill/>
            <a:ln>
              <a:noFill/>
            </a:ln>
          </p:spPr>
          <p:txBody>
            <a:bodyPr wrap="square" rtlCol="0">
              <a:spAutoFit/>
            </a:bodyPr>
            <a:lstStyle/>
            <a:p>
              <a:r>
                <a:rPr lang="zh-CN" altLang="en-US" sz="1400" b="1" dirty="0">
                  <a:solidFill>
                    <a:schemeClr val="bg1"/>
                  </a:solidFill>
                  <a:latin typeface="方正黑体_GBK" pitchFamily="65" charset="-122"/>
                  <a:ea typeface="方正黑体_GBK" pitchFamily="65" charset="-122"/>
                </a:rPr>
                <a:t>添加</a:t>
              </a:r>
              <a:endParaRPr lang="en-US" altLang="zh-CN" sz="1400" b="1" dirty="0">
                <a:solidFill>
                  <a:schemeClr val="bg1"/>
                </a:solidFill>
                <a:latin typeface="方正黑体_GBK" pitchFamily="65" charset="-122"/>
                <a:ea typeface="方正黑体_GBK" pitchFamily="65" charset="-122"/>
              </a:endParaRPr>
            </a:p>
            <a:p>
              <a:r>
                <a:rPr lang="zh-CN" altLang="en-US" sz="1400" b="1" dirty="0">
                  <a:solidFill>
                    <a:schemeClr val="bg1"/>
                  </a:solidFill>
                  <a:latin typeface="方正黑体_GBK" pitchFamily="65" charset="-122"/>
                  <a:ea typeface="方正黑体_GBK" pitchFamily="65" charset="-122"/>
                </a:rPr>
                <a:t>标题</a:t>
              </a:r>
              <a:endParaRPr lang="zh-CN" altLang="en-US" sz="1400" b="1" dirty="0">
                <a:solidFill>
                  <a:schemeClr val="bg1"/>
                </a:solidFill>
                <a:latin typeface="方正黑体_GBK" pitchFamily="65" charset="-122"/>
                <a:ea typeface="方正黑体_GBK" pitchFamily="65" charset="-122"/>
              </a:endParaRPr>
            </a:p>
          </p:txBody>
        </p:sp>
      </p:grpSp>
      <p:grpSp>
        <p:nvGrpSpPr>
          <p:cNvPr id="4" name="组合 114"/>
          <p:cNvGrpSpPr/>
          <p:nvPr/>
        </p:nvGrpSpPr>
        <p:grpSpPr>
          <a:xfrm>
            <a:off x="4386247" y="2015011"/>
            <a:ext cx="231095" cy="1477260"/>
            <a:chOff x="5478152" y="3535239"/>
            <a:chExt cx="313456" cy="2003477"/>
          </a:xfrm>
        </p:grpSpPr>
        <p:sp>
          <p:nvSpPr>
            <p:cNvPr id="116" name="Freeform 76"/>
            <p:cNvSpPr/>
            <p:nvPr/>
          </p:nvSpPr>
          <p:spPr bwMode="auto">
            <a:xfrm>
              <a:off x="5478152" y="3535239"/>
              <a:ext cx="313456" cy="2003477"/>
            </a:xfrm>
            <a:custGeom>
              <a:avLst/>
              <a:gdLst>
                <a:gd name="T0" fmla="*/ 0 w 83"/>
                <a:gd name="T1" fmla="*/ 0 h 529"/>
                <a:gd name="T2" fmla="*/ 0 w 83"/>
                <a:gd name="T3" fmla="*/ 529 h 529"/>
              </a:gdLst>
              <a:ahLst/>
              <a:cxnLst>
                <a:cxn ang="0">
                  <a:pos x="T0" y="T1"/>
                </a:cxn>
                <a:cxn ang="0">
                  <a:pos x="T2" y="T3"/>
                </a:cxn>
              </a:cxnLst>
              <a:rect l="0" t="0" r="r" b="b"/>
              <a:pathLst>
                <a:path w="83" h="529">
                  <a:moveTo>
                    <a:pt x="0" y="0"/>
                  </a:moveTo>
                  <a:cubicBezTo>
                    <a:pt x="83" y="185"/>
                    <a:pt x="82" y="362"/>
                    <a:pt x="0" y="529"/>
                  </a:cubicBezTo>
                </a:path>
              </a:pathLst>
            </a:custGeom>
            <a:noFill/>
            <a:ln w="15875"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59" tIns="34279" rIns="68559" bIns="34279" numCol="1" anchor="t" anchorCtr="0" compatLnSpc="1"/>
            <a:lstStyle/>
            <a:p>
              <a:endParaRPr lang="zh-CN" altLang="en-US" sz="1800"/>
            </a:p>
          </p:txBody>
        </p:sp>
        <p:sp>
          <p:nvSpPr>
            <p:cNvPr id="117" name="椭圆 116"/>
            <p:cNvSpPr/>
            <p:nvPr/>
          </p:nvSpPr>
          <p:spPr>
            <a:xfrm>
              <a:off x="5660280" y="4352946"/>
              <a:ext cx="108000" cy="108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grpSp>
        <p:nvGrpSpPr>
          <p:cNvPr id="5" name="组合 117"/>
          <p:cNvGrpSpPr/>
          <p:nvPr/>
        </p:nvGrpSpPr>
        <p:grpSpPr>
          <a:xfrm>
            <a:off x="3473410" y="2223637"/>
            <a:ext cx="147568" cy="1023725"/>
            <a:chOff x="4495750" y="3860476"/>
            <a:chExt cx="200159" cy="1255714"/>
          </a:xfrm>
        </p:grpSpPr>
        <p:sp>
          <p:nvSpPr>
            <p:cNvPr id="119" name="Freeform 75"/>
            <p:cNvSpPr/>
            <p:nvPr/>
          </p:nvSpPr>
          <p:spPr bwMode="auto">
            <a:xfrm>
              <a:off x="4495750" y="3860476"/>
              <a:ext cx="200159" cy="1255714"/>
            </a:xfrm>
            <a:custGeom>
              <a:avLst/>
              <a:gdLst>
                <a:gd name="T0" fmla="*/ 0 w 53"/>
                <a:gd name="T1" fmla="*/ 0 h 332"/>
                <a:gd name="T2" fmla="*/ 0 w 53"/>
                <a:gd name="T3" fmla="*/ 332 h 332"/>
              </a:gdLst>
              <a:ahLst/>
              <a:cxnLst>
                <a:cxn ang="0">
                  <a:pos x="T0" y="T1"/>
                </a:cxn>
                <a:cxn ang="0">
                  <a:pos x="T2" y="T3"/>
                </a:cxn>
              </a:cxnLst>
              <a:rect l="0" t="0" r="r" b="b"/>
              <a:pathLst>
                <a:path w="53" h="332">
                  <a:moveTo>
                    <a:pt x="0" y="0"/>
                  </a:moveTo>
                  <a:cubicBezTo>
                    <a:pt x="53" y="116"/>
                    <a:pt x="52" y="227"/>
                    <a:pt x="0" y="332"/>
                  </a:cubicBezTo>
                </a:path>
              </a:pathLst>
            </a:custGeom>
            <a:noFill/>
            <a:ln w="15875"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59" tIns="34279" rIns="68559" bIns="34279" numCol="1" anchor="t" anchorCtr="0" compatLnSpc="1"/>
            <a:lstStyle/>
            <a:p>
              <a:endParaRPr lang="zh-CN" altLang="en-US" sz="1800"/>
            </a:p>
          </p:txBody>
        </p:sp>
        <p:sp>
          <p:nvSpPr>
            <p:cNvPr id="120" name="椭圆 119"/>
            <p:cNvSpPr/>
            <p:nvPr/>
          </p:nvSpPr>
          <p:spPr>
            <a:xfrm>
              <a:off x="4612456" y="4383646"/>
              <a:ext cx="72000" cy="72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grpSp>
        <p:nvGrpSpPr>
          <p:cNvPr id="6" name="组合 124"/>
          <p:cNvGrpSpPr/>
          <p:nvPr/>
        </p:nvGrpSpPr>
        <p:grpSpPr>
          <a:xfrm>
            <a:off x="5131278" y="1642616"/>
            <a:ext cx="1444176" cy="2311017"/>
            <a:chOff x="6694975" y="3029177"/>
            <a:chExt cx="1958872" cy="3134228"/>
          </a:xfrm>
        </p:grpSpPr>
        <p:sp>
          <p:nvSpPr>
            <p:cNvPr id="126" name="椭圆 125"/>
            <p:cNvSpPr/>
            <p:nvPr/>
          </p:nvSpPr>
          <p:spPr>
            <a:xfrm>
              <a:off x="8445027" y="4302536"/>
              <a:ext cx="208820" cy="20882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nvGrpSpPr>
            <p:cNvPr id="7" name="组合 126"/>
            <p:cNvGrpSpPr/>
            <p:nvPr/>
          </p:nvGrpSpPr>
          <p:grpSpPr>
            <a:xfrm>
              <a:off x="6694975" y="3029177"/>
              <a:ext cx="1873938" cy="3134228"/>
              <a:chOff x="6772437" y="2859183"/>
              <a:chExt cx="1537338" cy="2571255"/>
            </a:xfrm>
          </p:grpSpPr>
          <p:cxnSp>
            <p:nvCxnSpPr>
              <p:cNvPr id="128" name="直接连接符 127"/>
              <p:cNvCxnSpPr/>
              <p:nvPr/>
            </p:nvCxnSpPr>
            <p:spPr>
              <a:xfrm flipV="1">
                <a:off x="6938132" y="4002416"/>
                <a:ext cx="1371643" cy="142802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6772437" y="2859183"/>
                <a:ext cx="1537338" cy="11432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130" name="Oval 80"/>
          <p:cNvSpPr>
            <a:spLocks noChangeArrowheads="1"/>
          </p:cNvSpPr>
          <p:nvPr/>
        </p:nvSpPr>
        <p:spPr bwMode="auto">
          <a:xfrm>
            <a:off x="5028751" y="1412031"/>
            <a:ext cx="551287" cy="552753"/>
          </a:xfrm>
          <a:prstGeom prst="ellipse">
            <a:avLst/>
          </a:prstGeom>
          <a:solidFill>
            <a:schemeClr val="accent4"/>
          </a:solidFill>
          <a:ln w="22225" cap="flat">
            <a:noFill/>
            <a:prstDash val="solid"/>
            <a:miter lim="800000"/>
          </a:ln>
        </p:spPr>
        <p:txBody>
          <a:bodyPr vert="horz" wrap="square" lIns="68566" tIns="34282" rIns="68566" bIns="34282" numCol="1" anchor="t" anchorCtr="0" compatLnSpc="1"/>
          <a:lstStyle/>
          <a:p>
            <a:pPr algn="ctr"/>
            <a:r>
              <a:rPr lang="en-US" altLang="zh-CN" sz="2300" dirty="0">
                <a:solidFill>
                  <a:schemeClr val="bg1"/>
                </a:solidFill>
              </a:rPr>
              <a:t>C</a:t>
            </a:r>
            <a:endParaRPr lang="zh-CN" altLang="en-US" sz="2300" dirty="0">
              <a:solidFill>
                <a:schemeClr val="bg1"/>
              </a:solidFill>
            </a:endParaRPr>
          </a:p>
        </p:txBody>
      </p:sp>
      <p:grpSp>
        <p:nvGrpSpPr>
          <p:cNvPr id="8" name="组合 130"/>
          <p:cNvGrpSpPr/>
          <p:nvPr/>
        </p:nvGrpSpPr>
        <p:grpSpPr>
          <a:xfrm>
            <a:off x="5363378" y="1986609"/>
            <a:ext cx="167611" cy="1661048"/>
            <a:chOff x="6637879" y="3495267"/>
            <a:chExt cx="227346" cy="2252731"/>
          </a:xfrm>
        </p:grpSpPr>
        <p:sp>
          <p:nvSpPr>
            <p:cNvPr id="132" name="Freeform 77"/>
            <p:cNvSpPr/>
            <p:nvPr/>
          </p:nvSpPr>
          <p:spPr bwMode="auto">
            <a:xfrm>
              <a:off x="6637879" y="3495267"/>
              <a:ext cx="211489" cy="2252731"/>
            </a:xfrm>
            <a:custGeom>
              <a:avLst/>
              <a:gdLst>
                <a:gd name="T0" fmla="*/ 1 w 56"/>
                <a:gd name="T1" fmla="*/ 0 h 595"/>
                <a:gd name="T2" fmla="*/ 0 w 56"/>
                <a:gd name="T3" fmla="*/ 595 h 595"/>
              </a:gdLst>
              <a:ahLst/>
              <a:cxnLst>
                <a:cxn ang="0">
                  <a:pos x="T0" y="T1"/>
                </a:cxn>
                <a:cxn ang="0">
                  <a:pos x="T2" y="T3"/>
                </a:cxn>
              </a:cxnLst>
              <a:rect l="0" t="0" r="r" b="b"/>
              <a:pathLst>
                <a:path w="56" h="595">
                  <a:moveTo>
                    <a:pt x="1" y="0"/>
                  </a:moveTo>
                  <a:cubicBezTo>
                    <a:pt x="56" y="204"/>
                    <a:pt x="55" y="402"/>
                    <a:pt x="0" y="595"/>
                  </a:cubicBezTo>
                </a:path>
              </a:pathLst>
            </a:custGeom>
            <a:noFill/>
            <a:ln w="15875"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59" tIns="34279" rIns="68559" bIns="34279" numCol="1" anchor="t" anchorCtr="0" compatLnSpc="1"/>
            <a:lstStyle/>
            <a:p>
              <a:endParaRPr lang="zh-CN" altLang="en-US" sz="1800"/>
            </a:p>
          </p:txBody>
        </p:sp>
        <p:sp>
          <p:nvSpPr>
            <p:cNvPr id="133" name="椭圆 132"/>
            <p:cNvSpPr/>
            <p:nvPr/>
          </p:nvSpPr>
          <p:spPr>
            <a:xfrm>
              <a:off x="6721225" y="4334946"/>
              <a:ext cx="144000" cy="144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sp>
        <p:nvSpPr>
          <p:cNvPr id="144" name="Oval 78"/>
          <p:cNvSpPr>
            <a:spLocks noChangeArrowheads="1"/>
          </p:cNvSpPr>
          <p:nvPr/>
        </p:nvSpPr>
        <p:spPr bwMode="auto">
          <a:xfrm>
            <a:off x="3239364" y="1827559"/>
            <a:ext cx="551287" cy="552753"/>
          </a:xfrm>
          <a:prstGeom prst="ellipse">
            <a:avLst/>
          </a:prstGeom>
          <a:solidFill>
            <a:schemeClr val="accent2"/>
          </a:solidFill>
          <a:ln w="22225" cap="flat">
            <a:noFill/>
            <a:prstDash val="solid"/>
            <a:miter lim="800000"/>
          </a:ln>
        </p:spPr>
        <p:txBody>
          <a:bodyPr vert="horz" wrap="square" lIns="68566" tIns="34282" rIns="68566" bIns="34282" numCol="1" anchor="t" anchorCtr="0" compatLnSpc="1"/>
          <a:lstStyle/>
          <a:p>
            <a:pPr algn="ctr"/>
            <a:r>
              <a:rPr lang="en-US" altLang="zh-CN" sz="2300" dirty="0">
                <a:solidFill>
                  <a:schemeClr val="bg1"/>
                </a:solidFill>
              </a:rPr>
              <a:t>A</a:t>
            </a:r>
            <a:endParaRPr lang="zh-CN" altLang="en-US" sz="2300" dirty="0">
              <a:solidFill>
                <a:schemeClr val="bg1"/>
              </a:solidFill>
            </a:endParaRPr>
          </a:p>
        </p:txBody>
      </p:sp>
      <p:sp>
        <p:nvSpPr>
          <p:cNvPr id="145" name="Oval 81"/>
          <p:cNvSpPr>
            <a:spLocks noChangeArrowheads="1"/>
          </p:cNvSpPr>
          <p:nvPr/>
        </p:nvSpPr>
        <p:spPr bwMode="auto">
          <a:xfrm>
            <a:off x="3239364" y="3014349"/>
            <a:ext cx="551287" cy="552753"/>
          </a:xfrm>
          <a:prstGeom prst="ellipse">
            <a:avLst/>
          </a:prstGeom>
          <a:solidFill>
            <a:schemeClr val="accent2"/>
          </a:solidFill>
          <a:ln w="3175" cap="flat">
            <a:noFill/>
            <a:prstDash val="solid"/>
            <a:miter lim="800000"/>
          </a:ln>
        </p:spPr>
        <p:txBody>
          <a:bodyPr vert="horz" wrap="square" lIns="68566" tIns="34282" rIns="68566" bIns="34282" numCol="1" anchor="t" anchorCtr="0" compatLnSpc="1"/>
          <a:lstStyle/>
          <a:p>
            <a:pPr algn="ctr"/>
            <a:r>
              <a:rPr lang="en-US" altLang="zh-CN" sz="1800" dirty="0">
                <a:solidFill>
                  <a:schemeClr val="bg1"/>
                </a:solidFill>
              </a:rPr>
              <a:t>A1</a:t>
            </a:r>
            <a:endParaRPr lang="zh-CN" altLang="en-US" sz="1800" dirty="0">
              <a:solidFill>
                <a:schemeClr val="bg1"/>
              </a:solidFill>
            </a:endParaRPr>
          </a:p>
        </p:txBody>
      </p:sp>
      <p:sp>
        <p:nvSpPr>
          <p:cNvPr id="146" name="Oval 79"/>
          <p:cNvSpPr>
            <a:spLocks noChangeArrowheads="1"/>
          </p:cNvSpPr>
          <p:nvPr/>
        </p:nvSpPr>
        <p:spPr bwMode="auto">
          <a:xfrm>
            <a:off x="4148271" y="1627534"/>
            <a:ext cx="551287" cy="552753"/>
          </a:xfrm>
          <a:prstGeom prst="ellipse">
            <a:avLst/>
          </a:prstGeom>
          <a:solidFill>
            <a:schemeClr val="accent3"/>
          </a:solidFill>
          <a:ln w="22225" cap="flat">
            <a:noFill/>
            <a:prstDash val="solid"/>
            <a:miter lim="800000"/>
          </a:ln>
        </p:spPr>
        <p:txBody>
          <a:bodyPr vert="horz" wrap="square" lIns="68566" tIns="34282" rIns="68566" bIns="34282" numCol="1" anchor="t" anchorCtr="0" compatLnSpc="1"/>
          <a:lstStyle/>
          <a:p>
            <a:pPr algn="ctr"/>
            <a:r>
              <a:rPr lang="en-US" altLang="zh-CN" sz="2300" dirty="0">
                <a:solidFill>
                  <a:schemeClr val="bg1"/>
                </a:solidFill>
              </a:rPr>
              <a:t>B</a:t>
            </a:r>
            <a:endParaRPr lang="zh-CN" altLang="en-US" sz="2300" dirty="0">
              <a:solidFill>
                <a:schemeClr val="bg1"/>
              </a:solidFill>
            </a:endParaRPr>
          </a:p>
        </p:txBody>
      </p:sp>
      <p:sp>
        <p:nvSpPr>
          <p:cNvPr id="147" name="Oval 83"/>
          <p:cNvSpPr>
            <a:spLocks noChangeArrowheads="1"/>
          </p:cNvSpPr>
          <p:nvPr/>
        </p:nvSpPr>
        <p:spPr bwMode="auto">
          <a:xfrm>
            <a:off x="5113849" y="3474880"/>
            <a:ext cx="551287" cy="552753"/>
          </a:xfrm>
          <a:prstGeom prst="ellipse">
            <a:avLst/>
          </a:prstGeom>
          <a:solidFill>
            <a:schemeClr val="accent4"/>
          </a:solidFill>
          <a:ln w="3175" cap="flat">
            <a:noFill/>
            <a:prstDash val="solid"/>
            <a:miter lim="800000"/>
          </a:ln>
        </p:spPr>
        <p:txBody>
          <a:bodyPr vert="horz" wrap="square" lIns="68566" tIns="34282" rIns="68566" bIns="34282" numCol="1" anchor="t" anchorCtr="0" compatLnSpc="1"/>
          <a:lstStyle/>
          <a:p>
            <a:r>
              <a:rPr lang="en-US" altLang="zh-CN" sz="1800" dirty="0">
                <a:solidFill>
                  <a:schemeClr val="bg1"/>
                </a:solidFill>
              </a:rPr>
              <a:t>C1</a:t>
            </a:r>
            <a:endParaRPr lang="zh-CN" altLang="en-US" sz="1800" dirty="0">
              <a:solidFill>
                <a:schemeClr val="bg1"/>
              </a:solidFill>
            </a:endParaRPr>
          </a:p>
        </p:txBody>
      </p:sp>
      <p:grpSp>
        <p:nvGrpSpPr>
          <p:cNvPr id="9" name="组合 37"/>
          <p:cNvGrpSpPr/>
          <p:nvPr/>
        </p:nvGrpSpPr>
        <p:grpSpPr>
          <a:xfrm>
            <a:off x="2194597" y="1204021"/>
            <a:ext cx="4823085" cy="3039201"/>
            <a:chOff x="2912726" y="1977491"/>
            <a:chExt cx="6431648" cy="4052267"/>
          </a:xfrm>
        </p:grpSpPr>
        <p:cxnSp>
          <p:nvCxnSpPr>
            <p:cNvPr id="20" name="直接连接符 19"/>
            <p:cNvCxnSpPr/>
            <p:nvPr/>
          </p:nvCxnSpPr>
          <p:spPr>
            <a:xfrm flipV="1">
              <a:off x="2998862" y="1988841"/>
              <a:ext cx="4292201" cy="1188536"/>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2912726" y="4683741"/>
              <a:ext cx="4378337" cy="134601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7234952" y="1977491"/>
              <a:ext cx="1849175" cy="128542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V="1">
              <a:off x="7291063" y="4638590"/>
              <a:ext cx="2053311" cy="139116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 name="组合 120"/>
          <p:cNvGrpSpPr/>
          <p:nvPr/>
        </p:nvGrpSpPr>
        <p:grpSpPr>
          <a:xfrm>
            <a:off x="1361477" y="2026276"/>
            <a:ext cx="1341430" cy="1248051"/>
            <a:chOff x="1919920" y="3552881"/>
            <a:chExt cx="1819507" cy="1692622"/>
          </a:xfrm>
        </p:grpSpPr>
        <p:sp>
          <p:nvSpPr>
            <p:cNvPr id="122" name="Oval 85"/>
            <p:cNvSpPr>
              <a:spLocks noChangeArrowheads="1"/>
            </p:cNvSpPr>
            <p:nvPr/>
          </p:nvSpPr>
          <p:spPr bwMode="auto">
            <a:xfrm>
              <a:off x="1919920" y="3552881"/>
              <a:ext cx="1675174" cy="1692622"/>
            </a:xfrm>
            <a:prstGeom prst="ellipse">
              <a:avLst/>
            </a:prstGeom>
            <a:noFill/>
            <a:ln w="38100" cap="flat">
              <a:solidFill>
                <a:schemeClr val="accent1"/>
              </a:solidFill>
              <a:prstDash val="solid"/>
              <a:miter lim="800000"/>
            </a:ln>
          </p:spPr>
          <p:txBody>
            <a:bodyPr vert="horz" wrap="square" lIns="68559" tIns="34279" rIns="68559" bIns="34279" numCol="1" anchor="t" anchorCtr="0" compatLnSpc="1"/>
            <a:lstStyle/>
            <a:p>
              <a:endParaRPr lang="zh-CN" altLang="en-US" sz="1800"/>
            </a:p>
          </p:txBody>
        </p:sp>
        <p:sp>
          <p:nvSpPr>
            <p:cNvPr id="123" name="Oval 85"/>
            <p:cNvSpPr>
              <a:spLocks noChangeArrowheads="1"/>
            </p:cNvSpPr>
            <p:nvPr/>
          </p:nvSpPr>
          <p:spPr bwMode="auto">
            <a:xfrm>
              <a:off x="2150988" y="3786356"/>
              <a:ext cx="1213038" cy="1225672"/>
            </a:xfrm>
            <a:prstGeom prst="ellipse">
              <a:avLst/>
            </a:prstGeom>
            <a:solidFill>
              <a:schemeClr val="accent1"/>
            </a:solidFill>
            <a:ln w="336550" cap="flat">
              <a:noFill/>
              <a:prstDash val="solid"/>
              <a:miter lim="800000"/>
            </a:ln>
          </p:spPr>
          <p:txBody>
            <a:bodyPr vert="horz" wrap="square" lIns="68559" tIns="34279" rIns="68559" bIns="34279" numCol="1" anchor="t" anchorCtr="0" compatLnSpc="1"/>
            <a:lstStyle/>
            <a:p>
              <a:endParaRPr lang="zh-CN" altLang="en-US" sz="1800"/>
            </a:p>
          </p:txBody>
        </p:sp>
        <p:sp>
          <p:nvSpPr>
            <p:cNvPr id="124" name="TextBox 123"/>
            <p:cNvSpPr txBox="1"/>
            <p:nvPr/>
          </p:nvSpPr>
          <p:spPr>
            <a:xfrm>
              <a:off x="2360493" y="3983693"/>
              <a:ext cx="1378934" cy="709379"/>
            </a:xfrm>
            <a:prstGeom prst="rect">
              <a:avLst/>
            </a:prstGeom>
            <a:noFill/>
            <a:ln>
              <a:noFill/>
            </a:ln>
          </p:spPr>
          <p:txBody>
            <a:bodyPr wrap="square" rtlCol="0">
              <a:spAutoFit/>
            </a:bodyPr>
            <a:lstStyle/>
            <a:p>
              <a:r>
                <a:rPr lang="zh-CN" altLang="en-US" sz="1400" b="1" dirty="0">
                  <a:solidFill>
                    <a:schemeClr val="bg1"/>
                  </a:solidFill>
                  <a:latin typeface="方正黑体_GBK" pitchFamily="65" charset="-122"/>
                  <a:ea typeface="方正黑体_GBK" pitchFamily="65" charset="-122"/>
                </a:rPr>
                <a:t>添加</a:t>
              </a:r>
              <a:endParaRPr lang="en-US" altLang="zh-CN" sz="1400" b="1" dirty="0">
                <a:solidFill>
                  <a:schemeClr val="bg1"/>
                </a:solidFill>
                <a:latin typeface="方正黑体_GBK" pitchFamily="65" charset="-122"/>
                <a:ea typeface="方正黑体_GBK" pitchFamily="65" charset="-122"/>
              </a:endParaRPr>
            </a:p>
            <a:p>
              <a:r>
                <a:rPr lang="zh-CN" altLang="en-US" sz="1400" b="1" dirty="0">
                  <a:solidFill>
                    <a:schemeClr val="bg1"/>
                  </a:solidFill>
                  <a:latin typeface="方正黑体_GBK" pitchFamily="65" charset="-122"/>
                  <a:ea typeface="方正黑体_GBK" pitchFamily="65" charset="-122"/>
                </a:rPr>
                <a:t>标题</a:t>
              </a:r>
              <a:endParaRPr lang="zh-CN" altLang="en-US" sz="1400" b="1" dirty="0">
                <a:solidFill>
                  <a:schemeClr val="bg1"/>
                </a:solidFill>
                <a:latin typeface="方正黑体_GBK" pitchFamily="65" charset="-122"/>
                <a:ea typeface="方正黑体_GBK" pitchFamily="65" charset="-122"/>
              </a:endParaRPr>
            </a:p>
          </p:txBody>
        </p:sp>
      </p:grpSp>
      <p:sp>
        <p:nvSpPr>
          <p:cNvPr id="107" name="Oval 82"/>
          <p:cNvSpPr>
            <a:spLocks noChangeArrowheads="1"/>
          </p:cNvSpPr>
          <p:nvPr/>
        </p:nvSpPr>
        <p:spPr bwMode="auto">
          <a:xfrm>
            <a:off x="4195873" y="3204850"/>
            <a:ext cx="551287" cy="552753"/>
          </a:xfrm>
          <a:prstGeom prst="ellipse">
            <a:avLst/>
          </a:prstGeom>
          <a:solidFill>
            <a:schemeClr val="accent3"/>
          </a:solidFill>
          <a:ln w="3175" cap="flat">
            <a:noFill/>
            <a:prstDash val="solid"/>
            <a:miter lim="800000"/>
          </a:ln>
        </p:spPr>
        <p:txBody>
          <a:bodyPr vert="horz" wrap="square" lIns="68566" tIns="34282" rIns="68566" bIns="34282" numCol="1" anchor="t" anchorCtr="0" compatLnSpc="1"/>
          <a:lstStyle/>
          <a:p>
            <a:pPr algn="ctr"/>
            <a:r>
              <a:rPr lang="en-US" altLang="zh-CN" sz="1800" dirty="0">
                <a:solidFill>
                  <a:schemeClr val="bg1"/>
                </a:solidFill>
              </a:rPr>
              <a:t>B1</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300"/>
                                        <p:tgtEl>
                                          <p:spTgt spid="2"/>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randombar(horizontal)">
                                      <p:cBhvr>
                                        <p:cTn id="17" dur="500"/>
                                        <p:tgtEl>
                                          <p:spTgt spid="144"/>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3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45"/>
                                        </p:tgtEl>
                                        <p:attrNameLst>
                                          <p:attrName>style.visibility</p:attrName>
                                        </p:attrNameLst>
                                      </p:cBhvr>
                                      <p:to>
                                        <p:strVal val="visible"/>
                                      </p:to>
                                    </p:set>
                                    <p:animEffect transition="in" filter="randombar(horizontal)">
                                      <p:cBhvr>
                                        <p:cTn id="24" dur="500"/>
                                        <p:tgtEl>
                                          <p:spTgt spid="14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6"/>
                                        </p:tgtEl>
                                        <p:attrNameLst>
                                          <p:attrName>style.visibility</p:attrName>
                                        </p:attrNameLst>
                                      </p:cBhvr>
                                      <p:to>
                                        <p:strVal val="visible"/>
                                      </p:to>
                                    </p:set>
                                    <p:animEffect transition="in" filter="randombar(horizontal)">
                                      <p:cBhvr>
                                        <p:cTn id="27" dur="500"/>
                                        <p:tgtEl>
                                          <p:spTgt spid="146"/>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300"/>
                                        <p:tgtEl>
                                          <p:spTgt spid="4"/>
                                        </p:tgtEl>
                                      </p:cBhvr>
                                    </p:animEffect>
                                  </p:childTnLst>
                                </p:cTn>
                              </p:par>
                            </p:childTnLst>
                          </p:cTn>
                        </p:par>
                        <p:par>
                          <p:cTn id="32" fill="hold">
                            <p:stCondLst>
                              <p:cond delay="2500"/>
                            </p:stCondLst>
                            <p:childTnLst>
                              <p:par>
                                <p:cTn id="33" presetID="14" presetClass="entr" presetSubtype="10" fill="hold" grpId="0" nodeType="after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randombar(horizontal)">
                                      <p:cBhvr>
                                        <p:cTn id="35" dur="500"/>
                                        <p:tgtEl>
                                          <p:spTgt spid="107"/>
                                        </p:tgtEl>
                                      </p:cBhvr>
                                    </p:animEffect>
                                  </p:childTnLst>
                                </p:cTn>
                              </p:par>
                            </p:childTnLst>
                          </p:cTn>
                        </p:par>
                        <p:par>
                          <p:cTn id="36" fill="hold">
                            <p:stCondLst>
                              <p:cond delay="3000"/>
                            </p:stCondLst>
                            <p:childTnLst>
                              <p:par>
                                <p:cTn id="37" presetID="14" presetClass="entr" presetSubtype="10" fill="hold" grpId="0" nodeType="after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randombar(horizontal)">
                                      <p:cBhvr>
                                        <p:cTn id="39" dur="500"/>
                                        <p:tgtEl>
                                          <p:spTgt spid="13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300"/>
                                        <p:tgtEl>
                                          <p:spTgt spid="8"/>
                                        </p:tgtEl>
                                      </p:cBhvr>
                                    </p:animEffect>
                                  </p:childTnLst>
                                </p:cTn>
                              </p:par>
                            </p:childTnLst>
                          </p:cTn>
                        </p:par>
                        <p:par>
                          <p:cTn id="44" fill="hold">
                            <p:stCondLst>
                              <p:cond delay="4000"/>
                            </p:stCondLst>
                            <p:childTnLst>
                              <p:par>
                                <p:cTn id="45" presetID="14" presetClass="entr" presetSubtype="10"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Effect transition="in" filter="randombar(horizontal)">
                                      <p:cBhvr>
                                        <p:cTn id="47" dur="500"/>
                                        <p:tgtEl>
                                          <p:spTgt spid="147"/>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5500"/>
                            </p:stCondLst>
                            <p:childTnLst>
                              <p:par>
                                <p:cTn id="57" presetID="23" presetClass="entr" presetSubtype="32"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strVal val="4*#ppt_w"/>
                                          </p:val>
                                        </p:tav>
                                        <p:tav tm="100000">
                                          <p:val>
                                            <p:strVal val="#ppt_w"/>
                                          </p:val>
                                        </p:tav>
                                      </p:tavLst>
                                    </p:anim>
                                    <p:anim calcmode="lin" valueType="num">
                                      <p:cBhvr>
                                        <p:cTn id="60"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44" grpId="0" animBg="1"/>
      <p:bldP spid="145" grpId="0" animBg="1"/>
      <p:bldP spid="146" grpId="0" animBg="1"/>
      <p:bldP spid="147" grpId="0" animBg="1"/>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8" y="2382441"/>
            <a:ext cx="9142766" cy="756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800">
              <a:latin typeface="Calibri" panose="020F0502020204030204" pitchFamily="34" charset="0"/>
              <a:ea typeface="微软雅黑" panose="020B0503020204020204" pitchFamily="34"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38173" y="1410892"/>
            <a:ext cx="2256439" cy="150504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2632" y="1410891"/>
            <a:ext cx="2193807" cy="1504952"/>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995" y="1410891"/>
            <a:ext cx="2252920" cy="1504951"/>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p:spPr>
      </p:pic>
      <p:grpSp>
        <p:nvGrpSpPr>
          <p:cNvPr id="6" name="组合 5"/>
          <p:cNvGrpSpPr/>
          <p:nvPr/>
        </p:nvGrpSpPr>
        <p:grpSpPr>
          <a:xfrm>
            <a:off x="1132579" y="3320146"/>
            <a:ext cx="1646412" cy="844644"/>
            <a:chOff x="1509486" y="4426856"/>
            <a:chExt cx="2195512" cy="1126192"/>
          </a:xfrm>
        </p:grpSpPr>
        <p:sp>
          <p:nvSpPr>
            <p:cNvPr id="7" name="文本框 11"/>
            <p:cNvSpPr txBox="1"/>
            <p:nvPr/>
          </p:nvSpPr>
          <p:spPr>
            <a:xfrm>
              <a:off x="1509486" y="4426856"/>
              <a:ext cx="2162628" cy="369218"/>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509486" y="4868712"/>
              <a:ext cx="2195512" cy="684336"/>
            </a:xfrm>
            <a:prstGeom prst="rect">
              <a:avLst/>
            </a:prstGeom>
          </p:spPr>
          <p:txBody>
            <a:bodyPr wrap="square">
              <a:spAutoFit/>
            </a:bodyPr>
            <a:lstStyle/>
            <a:p>
              <a:pPr algn="ctr">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grpSp>
        <p:nvGrpSpPr>
          <p:cNvPr id="9" name="组合 8"/>
          <p:cNvGrpSpPr/>
          <p:nvPr/>
        </p:nvGrpSpPr>
        <p:grpSpPr>
          <a:xfrm>
            <a:off x="3761124" y="3320146"/>
            <a:ext cx="1646412" cy="844644"/>
            <a:chOff x="5014687" y="4426856"/>
            <a:chExt cx="2195512" cy="1126192"/>
          </a:xfrm>
        </p:grpSpPr>
        <p:sp>
          <p:nvSpPr>
            <p:cNvPr id="10" name="文本框 12"/>
            <p:cNvSpPr txBox="1"/>
            <p:nvPr/>
          </p:nvSpPr>
          <p:spPr>
            <a:xfrm>
              <a:off x="5014687" y="4426856"/>
              <a:ext cx="2162628" cy="369218"/>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5014687" y="4868712"/>
              <a:ext cx="2195512" cy="684336"/>
            </a:xfrm>
            <a:prstGeom prst="rect">
              <a:avLst/>
            </a:prstGeom>
          </p:spPr>
          <p:txBody>
            <a:bodyPr wrap="square">
              <a:spAutoFit/>
            </a:bodyPr>
            <a:lstStyle/>
            <a:p>
              <a:pPr algn="ctr">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grpSp>
        <p:nvGrpSpPr>
          <p:cNvPr id="12" name="组合 11"/>
          <p:cNvGrpSpPr/>
          <p:nvPr/>
        </p:nvGrpSpPr>
        <p:grpSpPr>
          <a:xfrm>
            <a:off x="6348660" y="3320146"/>
            <a:ext cx="1646412" cy="844644"/>
            <a:chOff x="8465198" y="4426856"/>
            <a:chExt cx="2195512" cy="1126192"/>
          </a:xfrm>
        </p:grpSpPr>
        <p:sp>
          <p:nvSpPr>
            <p:cNvPr id="13" name="文本框 13"/>
            <p:cNvSpPr txBox="1"/>
            <p:nvPr/>
          </p:nvSpPr>
          <p:spPr>
            <a:xfrm>
              <a:off x="8465198" y="4426856"/>
              <a:ext cx="2162628" cy="369218"/>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8465198" y="4868712"/>
              <a:ext cx="2195512" cy="684336"/>
            </a:xfrm>
            <a:prstGeom prst="rect">
              <a:avLst/>
            </a:prstGeom>
          </p:spPr>
          <p:txBody>
            <a:bodyPr wrap="square">
              <a:spAutoFit/>
            </a:bodyPr>
            <a:lstStyle/>
            <a:p>
              <a:pPr algn="ctr">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fill="hold"/>
                                        <p:tgtEl>
                                          <p:spTgt spid="5"/>
                                        </p:tgtEl>
                                        <p:attrNameLst>
                                          <p:attrName>ppt_x</p:attrName>
                                        </p:attrNameLst>
                                      </p:cBhvr>
                                      <p:tavLst>
                                        <p:tav tm="0">
                                          <p:val>
                                            <p:strVal val="#ppt_x"/>
                                          </p:val>
                                        </p:tav>
                                        <p:tav tm="100000">
                                          <p:val>
                                            <p:strVal val="#ppt_x"/>
                                          </p:val>
                                        </p:tav>
                                      </p:tavLst>
                                    </p:anim>
                                    <p:anim calcmode="lin" valueType="num">
                                      <p:cBhvr additive="base">
                                        <p:cTn id="12" dur="3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300" fill="hold"/>
                                        <p:tgtEl>
                                          <p:spTgt spid="3"/>
                                        </p:tgtEl>
                                        <p:attrNameLst>
                                          <p:attrName>ppt_x</p:attrName>
                                        </p:attrNameLst>
                                      </p:cBhvr>
                                      <p:tavLst>
                                        <p:tav tm="0">
                                          <p:val>
                                            <p:strVal val="#ppt_x"/>
                                          </p:val>
                                        </p:tav>
                                        <p:tav tm="100000">
                                          <p:val>
                                            <p:strVal val="#ppt_x"/>
                                          </p:val>
                                        </p:tav>
                                      </p:tavLst>
                                    </p:anim>
                                    <p:anim calcmode="lin" valueType="num">
                                      <p:cBhvr additive="base">
                                        <p:cTn id="17" dur="3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300" fill="hold"/>
                                        <p:tgtEl>
                                          <p:spTgt spid="4"/>
                                        </p:tgtEl>
                                        <p:attrNameLst>
                                          <p:attrName>ppt_x</p:attrName>
                                        </p:attrNameLst>
                                      </p:cBhvr>
                                      <p:tavLst>
                                        <p:tav tm="0">
                                          <p:val>
                                            <p:strVal val="#ppt_x"/>
                                          </p:val>
                                        </p:tav>
                                        <p:tav tm="100000">
                                          <p:val>
                                            <p:strVal val="#ppt_x"/>
                                          </p:val>
                                        </p:tav>
                                      </p:tavLst>
                                    </p:anim>
                                    <p:anim calcmode="lin" valueType="num">
                                      <p:cBhvr additive="base">
                                        <p:cTn id="22" dur="300" fill="hold"/>
                                        <p:tgtEl>
                                          <p:spTgt spid="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300"/>
                                        <p:tgtEl>
                                          <p:spTgt spid="9"/>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5974561" y="1941354"/>
            <a:ext cx="1246505" cy="673735"/>
          </a:xfrm>
          <a:prstGeom prst="rect">
            <a:avLst/>
          </a:prstGeom>
          <a:noFill/>
        </p:spPr>
        <p:txBody>
          <a:bodyPr wrap="none" rtlCol="0">
            <a:spAutoFit/>
          </a:bodyPr>
          <a:lstStyle/>
          <a:p>
            <a:pPr marL="0" lvl="1"/>
            <a:r>
              <a:rPr lang="zh-CN" altLang="en-US" sz="1400" b="1" dirty="0">
                <a:solidFill>
                  <a:schemeClr val="accent2"/>
                </a:solidFill>
                <a:latin typeface="微软雅黑" panose="020B0503020204020204" pitchFamily="34" charset="-122"/>
                <a:ea typeface="微软雅黑" panose="020B0503020204020204" pitchFamily="34" charset="-122"/>
              </a:rPr>
              <a:t> </a:t>
            </a:r>
            <a:r>
              <a:rPr lang="zh-CN" altLang="en-US" sz="1990" b="1" dirty="0">
                <a:solidFill>
                  <a:schemeClr val="accent2"/>
                </a:solidFill>
                <a:latin typeface="微软雅黑" panose="020B0503020204020204" pitchFamily="34" charset="-122"/>
                <a:ea typeface="微软雅黑" panose="020B0503020204020204" pitchFamily="34" charset="-122"/>
              </a:rPr>
              <a:t>第二部分</a:t>
            </a:r>
            <a:endParaRPr lang="en-US" altLang="zh-CN" sz="1990" b="1" dirty="0">
              <a:solidFill>
                <a:schemeClr val="accent2"/>
              </a:solidFill>
              <a:latin typeface="微软雅黑" panose="020B0503020204020204" pitchFamily="34" charset="-122"/>
              <a:ea typeface="微软雅黑" panose="020B0503020204020204" pitchFamily="34" charset="-122"/>
            </a:endParaRPr>
          </a:p>
          <a:p>
            <a:r>
              <a:rPr lang="zh-CN" altLang="en-US"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产品介绍</a:t>
            </a:r>
            <a:endParaRPr lang="zh-CN" altLang="en-US" sz="1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 name="直接连接符 11"/>
          <p:cNvCxnSpPr/>
          <p:nvPr/>
        </p:nvCxnSpPr>
        <p:spPr>
          <a:xfrm flipV="1">
            <a:off x="5839852" y="1843259"/>
            <a:ext cx="0" cy="142015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3" name="TextBox 13"/>
          <p:cNvSpPr txBox="1"/>
          <p:nvPr/>
        </p:nvSpPr>
        <p:spPr>
          <a:xfrm>
            <a:off x="4586238" y="3017282"/>
            <a:ext cx="902452" cy="246188"/>
          </a:xfrm>
          <a:prstGeom prst="rect">
            <a:avLst/>
          </a:prstGeom>
          <a:noFill/>
        </p:spPr>
        <p:txBody>
          <a:bodyPr wrap="square" lIns="0" tIns="0" rIns="0" bIns="0" rtlCol="0">
            <a:spAutoFit/>
          </a:bodyPr>
          <a:lstStyle/>
          <a:p>
            <a:r>
              <a:rPr lang="en-US" altLang="zh-CN" sz="1600" dirty="0">
                <a:solidFill>
                  <a:schemeClr val="tx1">
                    <a:lumMod val="65000"/>
                    <a:lumOff val="35000"/>
                  </a:schemeClr>
                </a:solidFill>
                <a:latin typeface="Arial" panose="020B0604020202020204" pitchFamily="34" charset="0"/>
                <a:ea typeface="+mj-ea"/>
                <a:cs typeface="Arial" panose="020B0604020202020204" pitchFamily="34" charset="0"/>
              </a:rPr>
              <a:t>PART 02</a:t>
            </a:r>
            <a:endParaRPr lang="zh-CN" altLang="en-US" sz="1600" dirty="0">
              <a:solidFill>
                <a:schemeClr val="tx1">
                  <a:lumMod val="65000"/>
                  <a:lumOff val="35000"/>
                </a:schemeClr>
              </a:solidFill>
              <a:latin typeface="Arial" panose="020B0604020202020204" pitchFamily="34" charset="0"/>
              <a:ea typeface="+mj-ea"/>
              <a:cs typeface="Arial" panose="020B0604020202020204" pitchFamily="34" charset="0"/>
            </a:endParaRPr>
          </a:p>
        </p:txBody>
      </p:sp>
      <p:sp>
        <p:nvSpPr>
          <p:cNvPr id="14" name="椭圆 13"/>
          <p:cNvSpPr/>
          <p:nvPr/>
        </p:nvSpPr>
        <p:spPr>
          <a:xfrm>
            <a:off x="4430248" y="1840019"/>
            <a:ext cx="1004086" cy="10040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dirty="0">
              <a:solidFill>
                <a:srgbClr val="080808"/>
              </a:solidFill>
              <a:latin typeface="+mj-ea"/>
              <a:ea typeface="+mj-ea"/>
            </a:endParaRPr>
          </a:p>
        </p:txBody>
      </p:sp>
      <p:sp>
        <p:nvSpPr>
          <p:cNvPr id="15" name="TextBox 24"/>
          <p:cNvSpPr txBox="1"/>
          <p:nvPr/>
        </p:nvSpPr>
        <p:spPr>
          <a:xfrm>
            <a:off x="6152412" y="2926287"/>
            <a:ext cx="1064268" cy="159510"/>
          </a:xfrm>
          <a:prstGeom prst="rect">
            <a:avLst/>
          </a:prstGeom>
          <a:noFill/>
        </p:spPr>
        <p:txBody>
          <a:bodyPr wrap="square" lIns="60443" tIns="30222" rIns="60443" bIns="30222" rtlCol="0">
            <a:spAutoFit/>
          </a:bodyPr>
          <a:lstStyle/>
          <a:p>
            <a:r>
              <a:rPr lang="en-US"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01 </a:t>
            </a: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7204624" y="2926287"/>
            <a:ext cx="1111792" cy="159510"/>
          </a:xfrm>
          <a:prstGeom prst="rect">
            <a:avLst/>
          </a:prstGeom>
          <a:noFill/>
        </p:spPr>
        <p:txBody>
          <a:bodyPr wrap="square" lIns="60443" tIns="30222" rIns="60443" bIns="30222" rtlCol="0">
            <a:spAutoFit/>
          </a:bodyPr>
          <a:lstStyle/>
          <a:p>
            <a:r>
              <a:rPr lang="en-US"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02 </a:t>
            </a: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4568008" y="1981984"/>
            <a:ext cx="902452" cy="769018"/>
          </a:xfrm>
          <a:prstGeom prst="rect">
            <a:avLst/>
          </a:prstGeom>
          <a:noFill/>
        </p:spPr>
        <p:txBody>
          <a:bodyPr wrap="square" lIns="0" tIns="0" rIns="0" bIns="0" rtlCol="0">
            <a:spAutoFit/>
          </a:bodyPr>
          <a:lstStyle/>
          <a:p>
            <a:r>
              <a:rPr lang="en-US" altLang="zh-CN" sz="5000" b="1" dirty="0">
                <a:solidFill>
                  <a:schemeClr val="bg1"/>
                </a:solidFill>
                <a:latin typeface="Arial" panose="020B0604020202020204" pitchFamily="34" charset="0"/>
                <a:ea typeface="+mj-ea"/>
                <a:cs typeface="Arial" panose="020B0604020202020204" pitchFamily="34" charset="0"/>
              </a:rPr>
              <a:t>02</a:t>
            </a:r>
            <a:endParaRPr lang="zh-CN" altLang="en-US" sz="5000" b="1" dirty="0">
              <a:solidFill>
                <a:schemeClr val="bg1"/>
              </a:solidFill>
              <a:latin typeface="Arial" panose="020B0604020202020204" pitchFamily="34" charset="0"/>
              <a:ea typeface="+mj-ea"/>
              <a:cs typeface="Arial" panose="020B0604020202020204" pitchFamily="34" charset="0"/>
            </a:endParaRPr>
          </a:p>
        </p:txBody>
      </p:sp>
      <p:sp>
        <p:nvSpPr>
          <p:cNvPr id="18" name="TextBox 24"/>
          <p:cNvSpPr txBox="1"/>
          <p:nvPr/>
        </p:nvSpPr>
        <p:spPr>
          <a:xfrm>
            <a:off x="6152412" y="3132224"/>
            <a:ext cx="1064268" cy="159510"/>
          </a:xfrm>
          <a:prstGeom prst="rect">
            <a:avLst/>
          </a:prstGeom>
          <a:noFill/>
        </p:spPr>
        <p:txBody>
          <a:bodyPr wrap="square" lIns="60443" tIns="30222" rIns="60443" bIns="30222" rtlCol="0">
            <a:spAutoFit/>
          </a:bodyPr>
          <a:lstStyle/>
          <a:p>
            <a:r>
              <a:rPr lang="en-US"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03 </a:t>
            </a: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25"/>
          <p:cNvSpPr txBox="1"/>
          <p:nvPr/>
        </p:nvSpPr>
        <p:spPr>
          <a:xfrm>
            <a:off x="7204624" y="3132224"/>
            <a:ext cx="1111792" cy="159510"/>
          </a:xfrm>
          <a:prstGeom prst="rect">
            <a:avLst/>
          </a:prstGeom>
          <a:noFill/>
        </p:spPr>
        <p:txBody>
          <a:bodyPr wrap="square" lIns="60443" tIns="30222" rIns="60443" bIns="30222" rtlCol="0">
            <a:spAutoFit/>
          </a:bodyPr>
          <a:lstStyle/>
          <a:p>
            <a:r>
              <a:rPr lang="en-US"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04 </a:t>
            </a: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图片 1" descr="bf061bbb6d90072fd5f95c3f632302a2"/>
          <p:cNvPicPr>
            <a:picLocks noChangeAspect="1"/>
          </p:cNvPicPr>
          <p:nvPr/>
        </p:nvPicPr>
        <p:blipFill>
          <a:blip r:embed="rId1">
            <a:lum bright="-6000"/>
          </a:blip>
          <a:srcRect t="10830" b="13057"/>
          <a:stretch>
            <a:fillRect/>
          </a:stretch>
        </p:blipFill>
        <p:spPr>
          <a:xfrm>
            <a:off x="-74295" y="587375"/>
            <a:ext cx="4227195" cy="4640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anim calcmode="lin" valueType="num">
                                      <p:cBhvr>
                                        <p:cTn id="17" dur="500" fill="hold"/>
                                        <p:tgtEl>
                                          <p:spTgt spid="17"/>
                                        </p:tgtEl>
                                        <p:attrNameLst>
                                          <p:attrName>ppt_x</p:attrName>
                                        </p:attrNameLst>
                                      </p:cBhvr>
                                      <p:tavLst>
                                        <p:tav tm="0">
                                          <p:val>
                                            <p:strVal val="#ppt_x"/>
                                          </p:val>
                                        </p:tav>
                                        <p:tav tm="100000">
                                          <p:val>
                                            <p:strVal val="#ppt_x"/>
                                          </p:val>
                                        </p:tav>
                                      </p:tavLst>
                                    </p:anim>
                                    <p:anim calcmode="lin" valueType="num">
                                      <p:cBhvr>
                                        <p:cTn id="18" dur="500" fill="hold"/>
                                        <p:tgtEl>
                                          <p:spTgt spid="1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ppt_x</p:attrName>
                                        </p:attrNameLst>
                                      </p:cBhvr>
                                      <p:tavLst>
                                        <p:tav tm="0">
                                          <p:val>
                                            <p:strVal val="#ppt_x-#ppt_w*1.125000"/>
                                          </p:val>
                                        </p:tav>
                                        <p:tav tm="100000">
                                          <p:val>
                                            <p:strVal val="#ppt_x"/>
                                          </p:val>
                                        </p:tav>
                                      </p:tavLst>
                                    </p:anim>
                                    <p:animEffect transition="in" filter="wipe(right)">
                                      <p:cBhvr>
                                        <p:cTn id="23" dur="500"/>
                                        <p:tgtEl>
                                          <p:spTgt spid="11"/>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0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667639" y="1239487"/>
            <a:ext cx="2232536" cy="2232837"/>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p>
        </p:txBody>
      </p:sp>
      <p:sp>
        <p:nvSpPr>
          <p:cNvPr id="9" name="Oval 8"/>
          <p:cNvSpPr/>
          <p:nvPr/>
        </p:nvSpPr>
        <p:spPr>
          <a:xfrm>
            <a:off x="3804515" y="1376382"/>
            <a:ext cx="1958784" cy="1959049"/>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p>
        </p:txBody>
      </p:sp>
      <p:sp>
        <p:nvSpPr>
          <p:cNvPr id="10" name="Oval 9"/>
          <p:cNvSpPr/>
          <p:nvPr/>
        </p:nvSpPr>
        <p:spPr>
          <a:xfrm>
            <a:off x="3940487" y="1512373"/>
            <a:ext cx="1686840" cy="1687068"/>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p>
        </p:txBody>
      </p:sp>
      <p:sp>
        <p:nvSpPr>
          <p:cNvPr id="11" name="Oval 10"/>
          <p:cNvSpPr/>
          <p:nvPr/>
        </p:nvSpPr>
        <p:spPr>
          <a:xfrm>
            <a:off x="4077628" y="1649532"/>
            <a:ext cx="1412557" cy="1412748"/>
          </a:xfrm>
          <a:prstGeom prst="ellipse">
            <a:avLst/>
          </a:prstGeom>
          <a:noFill/>
          <a:ln w="127000" cap="rnd">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p>
        </p:txBody>
      </p:sp>
      <p:sp>
        <p:nvSpPr>
          <p:cNvPr id="12" name="Arc 11"/>
          <p:cNvSpPr/>
          <p:nvPr/>
        </p:nvSpPr>
        <p:spPr>
          <a:xfrm>
            <a:off x="3667639" y="1239487"/>
            <a:ext cx="2232536" cy="2232837"/>
          </a:xfrm>
          <a:prstGeom prst="arc">
            <a:avLst>
              <a:gd name="adj1" fmla="val 16200000"/>
              <a:gd name="adj2" fmla="val 21257035"/>
            </a:avLst>
          </a:prstGeom>
          <a:noFill/>
          <a:ln w="1270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p>
        </p:txBody>
      </p:sp>
      <p:sp>
        <p:nvSpPr>
          <p:cNvPr id="13" name="Arc 12"/>
          <p:cNvSpPr/>
          <p:nvPr/>
        </p:nvSpPr>
        <p:spPr>
          <a:xfrm>
            <a:off x="3804515" y="1376381"/>
            <a:ext cx="1958784" cy="1959049"/>
          </a:xfrm>
          <a:prstGeom prst="arc">
            <a:avLst>
              <a:gd name="adj1" fmla="val 16200000"/>
              <a:gd name="adj2" fmla="val 2624571"/>
            </a:avLst>
          </a:prstGeom>
          <a:noFill/>
          <a:ln w="1270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p>
        </p:txBody>
      </p:sp>
      <p:sp>
        <p:nvSpPr>
          <p:cNvPr id="14" name="Arc 13"/>
          <p:cNvSpPr/>
          <p:nvPr/>
        </p:nvSpPr>
        <p:spPr>
          <a:xfrm>
            <a:off x="3940487" y="1512373"/>
            <a:ext cx="1686840" cy="1687068"/>
          </a:xfrm>
          <a:prstGeom prst="arc">
            <a:avLst>
              <a:gd name="adj1" fmla="val 16200000"/>
              <a:gd name="adj2" fmla="val 8081276"/>
            </a:avLst>
          </a:prstGeom>
          <a:noFill/>
          <a:ln w="1270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p>
        </p:txBody>
      </p:sp>
      <p:sp>
        <p:nvSpPr>
          <p:cNvPr id="15" name="Arc 14"/>
          <p:cNvSpPr/>
          <p:nvPr/>
        </p:nvSpPr>
        <p:spPr>
          <a:xfrm>
            <a:off x="4077628" y="1649532"/>
            <a:ext cx="1412557" cy="1412748"/>
          </a:xfrm>
          <a:prstGeom prst="arc">
            <a:avLst>
              <a:gd name="adj1" fmla="val 16200000"/>
              <a:gd name="adj2" fmla="val 12374596"/>
            </a:avLst>
          </a:prstGeom>
          <a:noFill/>
          <a:ln w="1270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p>
        </p:txBody>
      </p:sp>
      <p:sp>
        <p:nvSpPr>
          <p:cNvPr id="16" name="TextBox 15"/>
          <p:cNvSpPr txBox="1"/>
          <p:nvPr/>
        </p:nvSpPr>
        <p:spPr>
          <a:xfrm>
            <a:off x="4212835" y="2052512"/>
            <a:ext cx="1142144" cy="499993"/>
          </a:xfrm>
          <a:prstGeom prst="rect">
            <a:avLst/>
          </a:prstGeom>
          <a:noFill/>
        </p:spPr>
        <p:txBody>
          <a:bodyPr wrap="square" lIns="68568" tIns="34284" rIns="68568" bIns="34284"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点击输入标题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a:r>
              <a:rPr lang="zh-CN" altLang="en-US" sz="800" spc="225" dirty="0">
                <a:solidFill>
                  <a:schemeClr val="bg1">
                    <a:lumMod val="50000"/>
                  </a:schemeClr>
                </a:solidFill>
                <a:latin typeface="微软雅黑" panose="020B0503020204020204" pitchFamily="34" charset="-122"/>
                <a:ea typeface="微软雅黑" panose="020B0503020204020204" pitchFamily="34" charset="-122"/>
              </a:rPr>
              <a:t>这里输入您对您公司的简单介绍</a:t>
            </a:r>
            <a:endParaRPr lang="en-US" altLang="zh-CN"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7" name="Straight Connector 28"/>
          <p:cNvCxnSpPr/>
          <p:nvPr/>
        </p:nvCxnSpPr>
        <p:spPr>
          <a:xfrm>
            <a:off x="5900173" y="2256225"/>
            <a:ext cx="959991"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29"/>
          <p:cNvCxnSpPr/>
          <p:nvPr/>
        </p:nvCxnSpPr>
        <p:spPr>
          <a:xfrm>
            <a:off x="5490184" y="3062280"/>
            <a:ext cx="1371415"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30"/>
          <p:cNvCxnSpPr/>
          <p:nvPr/>
        </p:nvCxnSpPr>
        <p:spPr>
          <a:xfrm>
            <a:off x="3221548" y="2917153"/>
            <a:ext cx="959991" cy="0"/>
          </a:xfrm>
          <a:prstGeom prst="line">
            <a:avLst/>
          </a:prstGeom>
          <a:ln>
            <a:solidFill>
              <a:srgbClr val="7F8C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31"/>
          <p:cNvCxnSpPr/>
          <p:nvPr/>
        </p:nvCxnSpPr>
        <p:spPr>
          <a:xfrm>
            <a:off x="3187643" y="2044281"/>
            <a:ext cx="959991" cy="0"/>
          </a:xfrm>
          <a:prstGeom prst="line">
            <a:avLst/>
          </a:prstGeom>
          <a:ln>
            <a:solidFill>
              <a:srgbClr val="7F8C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1" name="TextBox 32"/>
          <p:cNvSpPr txBox="1"/>
          <p:nvPr/>
        </p:nvSpPr>
        <p:spPr>
          <a:xfrm>
            <a:off x="6933253" y="2128635"/>
            <a:ext cx="1672542" cy="746138"/>
          </a:xfrm>
          <a:prstGeom prst="rect">
            <a:avLst/>
          </a:prstGeom>
          <a:noFill/>
        </p:spPr>
        <p:txBody>
          <a:bodyPr wrap="square" lIns="68568" tIns="34284" rIns="68568" bIns="34284"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点击输入标题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800" spc="225" dirty="0">
                <a:solidFill>
                  <a:schemeClr val="bg1">
                    <a:lumMod val="50000"/>
                  </a:schemeClr>
                </a:solidFill>
                <a:latin typeface="微软雅黑" panose="020B0503020204020204" pitchFamily="34" charset="-122"/>
                <a:ea typeface="微软雅黑" panose="020B0503020204020204" pitchFamily="34" charset="-122"/>
              </a:rPr>
              <a:t>这里输入您对您公司的简单介绍，要求内容言简意赅，右击可粘贴已有文字，</a:t>
            </a:r>
            <a:endParaRPr lang="en-US" altLang="zh-CN"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33"/>
          <p:cNvSpPr txBox="1"/>
          <p:nvPr/>
        </p:nvSpPr>
        <p:spPr>
          <a:xfrm>
            <a:off x="6933253" y="2945065"/>
            <a:ext cx="1672542" cy="746138"/>
          </a:xfrm>
          <a:prstGeom prst="rect">
            <a:avLst/>
          </a:prstGeom>
          <a:noFill/>
        </p:spPr>
        <p:txBody>
          <a:bodyPr wrap="square" lIns="68568" tIns="34284" rIns="68568" bIns="34284"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点击输入标题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800" spc="225" dirty="0">
                <a:solidFill>
                  <a:schemeClr val="bg1">
                    <a:lumMod val="50000"/>
                  </a:schemeClr>
                </a:solidFill>
                <a:latin typeface="微软雅黑" panose="020B0503020204020204" pitchFamily="34" charset="-122"/>
                <a:ea typeface="微软雅黑" panose="020B0503020204020204" pitchFamily="34" charset="-122"/>
              </a:rPr>
              <a:t>这里输入您对您公司的简单介绍，要求内容言简意赅，右击可粘贴已有文字，</a:t>
            </a:r>
            <a:endParaRPr lang="en-US" altLang="zh-CN"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34"/>
          <p:cNvSpPr txBox="1"/>
          <p:nvPr/>
        </p:nvSpPr>
        <p:spPr>
          <a:xfrm>
            <a:off x="1446531" y="1935786"/>
            <a:ext cx="1672542" cy="746138"/>
          </a:xfrm>
          <a:prstGeom prst="rect">
            <a:avLst/>
          </a:prstGeom>
          <a:noFill/>
        </p:spPr>
        <p:txBody>
          <a:bodyPr wrap="square" lIns="68568" tIns="34284" rIns="68568" bIns="34284" rtlCol="0">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点击输入标题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a:r>
              <a:rPr lang="zh-CN" altLang="en-US" sz="800" spc="225" dirty="0">
                <a:solidFill>
                  <a:schemeClr val="bg1">
                    <a:lumMod val="50000"/>
                  </a:schemeClr>
                </a:solidFill>
                <a:latin typeface="微软雅黑" panose="020B0503020204020204" pitchFamily="34" charset="-122"/>
                <a:ea typeface="微软雅黑" panose="020B0503020204020204" pitchFamily="34" charset="-122"/>
              </a:rPr>
              <a:t>这里输入您对您公司的简单介绍，要求内容言简意赅，右击可粘贴已有文字，</a:t>
            </a:r>
            <a:endParaRPr lang="en-US" altLang="zh-CN"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35"/>
          <p:cNvSpPr txBox="1"/>
          <p:nvPr/>
        </p:nvSpPr>
        <p:spPr>
          <a:xfrm>
            <a:off x="1446531" y="2813613"/>
            <a:ext cx="1672542" cy="746138"/>
          </a:xfrm>
          <a:prstGeom prst="rect">
            <a:avLst/>
          </a:prstGeom>
          <a:noFill/>
        </p:spPr>
        <p:txBody>
          <a:bodyPr wrap="square" lIns="68568" tIns="34284" rIns="68568" bIns="34284" rtlCol="0">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点击输入标题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a:r>
              <a:rPr lang="zh-CN" altLang="en-US" sz="800" spc="225" dirty="0">
                <a:solidFill>
                  <a:schemeClr val="bg1">
                    <a:lumMod val="50000"/>
                  </a:schemeClr>
                </a:solidFill>
                <a:latin typeface="微软雅黑" panose="020B0503020204020204" pitchFamily="34" charset="-122"/>
                <a:ea typeface="微软雅黑" panose="020B0503020204020204" pitchFamily="34" charset="-122"/>
              </a:rPr>
              <a:t>这里输入您对您公司的简单介绍，要求内容言简意赅，右击可粘贴已有文字，</a:t>
            </a:r>
            <a:endParaRPr lang="en-US" altLang="zh-CN"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37"/>
          <p:cNvSpPr txBox="1"/>
          <p:nvPr/>
        </p:nvSpPr>
        <p:spPr>
          <a:xfrm>
            <a:off x="1900311" y="3973338"/>
            <a:ext cx="5767190" cy="499993"/>
          </a:xfrm>
          <a:prstGeom prst="rect">
            <a:avLst/>
          </a:prstGeom>
          <a:noFill/>
        </p:spPr>
        <p:txBody>
          <a:bodyPr wrap="square" lIns="68568" tIns="34284" rIns="68568" bIns="34284"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点击输入标题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a:r>
              <a:rPr lang="zh-CN" altLang="en-US" sz="800" spc="225" dirty="0">
                <a:solidFill>
                  <a:schemeClr val="bg1">
                    <a:lumMod val="50000"/>
                  </a:schemeClr>
                </a:solidFill>
                <a:latin typeface="微软雅黑" panose="020B0503020204020204" pitchFamily="34" charset="-122"/>
                <a:ea typeface="微软雅黑" panose="020B0503020204020204" pitchFamily="34" charset="-122"/>
              </a:rPr>
              <a:t>这里输入您对您公司的简单介绍，要求内容言简意赅，右击可粘贴已有文字，这里输入您对您公司的简单介绍，要求内容言简意赅，右击可粘贴已有文字，</a:t>
            </a:r>
            <a:endParaRPr lang="en-US" altLang="zh-CN"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6000">
        <p:randomBar/>
      </p:transition>
    </mc:Choice>
    <mc:Fallback>
      <p:transition spd="slow" advClick="0" advTm="6000">
        <p:randomBa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par>
                                <p:cTn id="8" presetID="21" presetClass="entr" presetSubtype="1" fill="hold" grpId="0"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1000"/>
                                        <p:tgtEl>
                                          <p:spTgt spid="10"/>
                                        </p:tgtEl>
                                      </p:cBhvr>
                                    </p:animEffect>
                                  </p:childTnLst>
                                </p:cTn>
                              </p:par>
                              <p:par>
                                <p:cTn id="11" presetID="21" presetClass="entr" presetSubtype="1"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1000"/>
                                        <p:tgtEl>
                                          <p:spTgt spid="9"/>
                                        </p:tgtEl>
                                      </p:cBhvr>
                                    </p:animEffect>
                                  </p:childTnLst>
                                </p:cTn>
                              </p:par>
                              <p:par>
                                <p:cTn id="14" presetID="21" presetClass="entr" presetSubtype="1" fill="hold" grpId="0" nodeType="withEffect">
                                  <p:stCondLst>
                                    <p:cond delay="75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1000"/>
                                        <p:tgtEl>
                                          <p:spTgt spid="8"/>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1000"/>
                                        <p:tgtEl>
                                          <p:spTgt spid="12"/>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3500"/>
                            </p:stCondLst>
                            <p:childTnLst>
                              <p:par>
                                <p:cTn id="36" presetID="21" presetClass="entr" presetSubtype="1"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heel(1)">
                                      <p:cBhvr>
                                        <p:cTn id="38" dur="1000"/>
                                        <p:tgtEl>
                                          <p:spTgt spid="13"/>
                                        </p:tgtEl>
                                      </p:cBhvr>
                                    </p:animEffect>
                                  </p:childTnLst>
                                </p:cTn>
                              </p:par>
                            </p:childTnLst>
                          </p:cTn>
                        </p:par>
                        <p:par>
                          <p:cTn id="39" fill="hold">
                            <p:stCondLst>
                              <p:cond delay="450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par>
                          <p:cTn id="47" fill="hold">
                            <p:stCondLst>
                              <p:cond delay="5500"/>
                            </p:stCondLst>
                            <p:childTnLst>
                              <p:par>
                                <p:cTn id="48" presetID="21" presetClass="entr" presetSubtype="1"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1)">
                                      <p:cBhvr>
                                        <p:cTn id="50" dur="1000"/>
                                        <p:tgtEl>
                                          <p:spTgt spid="14"/>
                                        </p:tgtEl>
                                      </p:cBhvr>
                                    </p:animEffect>
                                  </p:childTnLst>
                                </p:cTn>
                              </p:par>
                            </p:childTnLst>
                          </p:cTn>
                        </p:par>
                        <p:par>
                          <p:cTn id="51" fill="hold">
                            <p:stCondLst>
                              <p:cond delay="6500"/>
                            </p:stCondLst>
                            <p:childTnLst>
                              <p:par>
                                <p:cTn id="52" presetID="22" presetClass="entr" presetSubtype="2"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right)">
                                      <p:cBhvr>
                                        <p:cTn id="54" dur="500"/>
                                        <p:tgtEl>
                                          <p:spTgt spid="19"/>
                                        </p:tgtEl>
                                      </p:cBhvr>
                                    </p:animEffect>
                                  </p:childTnLst>
                                </p:cTn>
                              </p:par>
                            </p:childTnLst>
                          </p:cTn>
                        </p:par>
                        <p:par>
                          <p:cTn id="55" fill="hold">
                            <p:stCondLst>
                              <p:cond delay="7000"/>
                            </p:stCondLst>
                            <p:childTnLst>
                              <p:par>
                                <p:cTn id="56" presetID="22" presetClass="entr" presetSubtype="2"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right)">
                                      <p:cBhvr>
                                        <p:cTn id="58" dur="500"/>
                                        <p:tgtEl>
                                          <p:spTgt spid="24"/>
                                        </p:tgtEl>
                                      </p:cBhvr>
                                    </p:animEffect>
                                  </p:childTnLst>
                                </p:cTn>
                              </p:par>
                            </p:childTnLst>
                          </p:cTn>
                        </p:par>
                        <p:par>
                          <p:cTn id="59" fill="hold">
                            <p:stCondLst>
                              <p:cond delay="7500"/>
                            </p:stCondLst>
                            <p:childTnLst>
                              <p:par>
                                <p:cTn id="60" presetID="21" presetClass="entr" presetSubtype="1"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heel(1)">
                                      <p:cBhvr>
                                        <p:cTn id="62" dur="1000"/>
                                        <p:tgtEl>
                                          <p:spTgt spid="15"/>
                                        </p:tgtEl>
                                      </p:cBhvr>
                                    </p:animEffect>
                                  </p:childTnLst>
                                </p:cTn>
                              </p:par>
                            </p:childTnLst>
                          </p:cTn>
                        </p:par>
                        <p:par>
                          <p:cTn id="63" fill="hold">
                            <p:stCondLst>
                              <p:cond delay="8500"/>
                            </p:stCondLst>
                            <p:childTnLst>
                              <p:par>
                                <p:cTn id="64" presetID="22" presetClass="entr" presetSubtype="2"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right)">
                                      <p:cBhvr>
                                        <p:cTn id="66" dur="500"/>
                                        <p:tgtEl>
                                          <p:spTgt spid="20"/>
                                        </p:tgtEl>
                                      </p:cBhvr>
                                    </p:animEffect>
                                  </p:childTnLst>
                                </p:cTn>
                              </p:par>
                            </p:childTnLst>
                          </p:cTn>
                        </p:par>
                        <p:par>
                          <p:cTn id="67" fill="hold">
                            <p:stCondLst>
                              <p:cond delay="9000"/>
                            </p:stCondLst>
                            <p:childTnLst>
                              <p:par>
                                <p:cTn id="68" presetID="22" presetClass="entr" presetSubtype="2"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right)">
                                      <p:cBhvr>
                                        <p:cTn id="70" dur="500"/>
                                        <p:tgtEl>
                                          <p:spTgt spid="23"/>
                                        </p:tgtEl>
                                      </p:cBhvr>
                                    </p:animEffect>
                                  </p:childTnLst>
                                </p:cTn>
                              </p:par>
                            </p:childTnLst>
                          </p:cTn>
                        </p:par>
                        <p:par>
                          <p:cTn id="71" fill="hold">
                            <p:stCondLst>
                              <p:cond delay="9500"/>
                            </p:stCondLst>
                            <p:childTnLst>
                              <p:par>
                                <p:cTn id="72" presetID="42"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750"/>
                                        <p:tgtEl>
                                          <p:spTgt spid="25"/>
                                        </p:tgtEl>
                                      </p:cBhvr>
                                    </p:animEffect>
                                    <p:anim calcmode="lin" valueType="num">
                                      <p:cBhvr>
                                        <p:cTn id="75" dur="750" fill="hold"/>
                                        <p:tgtEl>
                                          <p:spTgt spid="25"/>
                                        </p:tgtEl>
                                        <p:attrNameLst>
                                          <p:attrName>ppt_x</p:attrName>
                                        </p:attrNameLst>
                                      </p:cBhvr>
                                      <p:tavLst>
                                        <p:tav tm="0">
                                          <p:val>
                                            <p:strVal val="#ppt_x"/>
                                          </p:val>
                                        </p:tav>
                                        <p:tav tm="100000">
                                          <p:val>
                                            <p:strVal val="#ppt_x"/>
                                          </p:val>
                                        </p:tav>
                                      </p:tavLst>
                                    </p:anim>
                                    <p:anim calcmode="lin" valueType="num">
                                      <p:cBhvr>
                                        <p:cTn id="76" dur="750" fill="hold"/>
                                        <p:tgtEl>
                                          <p:spTgt spid="25"/>
                                        </p:tgtEl>
                                        <p:attrNameLst>
                                          <p:attrName>ppt_y</p:attrName>
                                        </p:attrNameLst>
                                      </p:cBhvr>
                                      <p:tavLst>
                                        <p:tav tm="0">
                                          <p:val>
                                            <p:strVal val="#ppt_y+.1"/>
                                          </p:val>
                                        </p:tav>
                                        <p:tav tm="100000">
                                          <p:val>
                                            <p:strVal val="#ppt_y"/>
                                          </p:val>
                                        </p:tav>
                                      </p:tavLst>
                                    </p:anim>
                                  </p:childTnLst>
                                </p:cTn>
                              </p:par>
                              <p:par>
                                <p:cTn id="77" presetID="53" presetClass="exit" presetSubtype="544" fill="hold" grpId="1" nodeType="withEffect">
                                  <p:stCondLst>
                                    <p:cond delay="0"/>
                                  </p:stCondLst>
                                  <p:childTnLst>
                                    <p:anim calcmode="lin" valueType="num">
                                      <p:cBhvr>
                                        <p:cTn id="78" dur="750"/>
                                        <p:tgtEl>
                                          <p:spTgt spid="11"/>
                                        </p:tgtEl>
                                        <p:attrNameLst>
                                          <p:attrName>ppt_w</p:attrName>
                                        </p:attrNameLst>
                                      </p:cBhvr>
                                      <p:tavLst>
                                        <p:tav tm="0">
                                          <p:val>
                                            <p:strVal val="ppt_w"/>
                                          </p:val>
                                        </p:tav>
                                        <p:tav tm="100000">
                                          <p:val>
                                            <p:fltVal val="0"/>
                                          </p:val>
                                        </p:tav>
                                      </p:tavLst>
                                    </p:anim>
                                    <p:anim calcmode="lin" valueType="num">
                                      <p:cBhvr>
                                        <p:cTn id="79" dur="750"/>
                                        <p:tgtEl>
                                          <p:spTgt spid="11"/>
                                        </p:tgtEl>
                                        <p:attrNameLst>
                                          <p:attrName>ppt_h</p:attrName>
                                        </p:attrNameLst>
                                      </p:cBhvr>
                                      <p:tavLst>
                                        <p:tav tm="0">
                                          <p:val>
                                            <p:strVal val="ppt_h"/>
                                          </p:val>
                                        </p:tav>
                                        <p:tav tm="100000">
                                          <p:val>
                                            <p:fltVal val="0"/>
                                          </p:val>
                                        </p:tav>
                                      </p:tavLst>
                                    </p:anim>
                                    <p:animEffect transition="out" filter="fade">
                                      <p:cBhvr>
                                        <p:cTn id="80" dur="750"/>
                                        <p:tgtEl>
                                          <p:spTgt spid="11"/>
                                        </p:tgtEl>
                                      </p:cBhvr>
                                    </p:animEffect>
                                    <p:anim calcmode="lin" valueType="num">
                                      <p:cBhvr>
                                        <p:cTn id="81" dur="750"/>
                                        <p:tgtEl>
                                          <p:spTgt spid="11"/>
                                        </p:tgtEl>
                                        <p:attrNameLst>
                                          <p:attrName>ppt_x</p:attrName>
                                        </p:attrNameLst>
                                      </p:cBhvr>
                                      <p:tavLst>
                                        <p:tav tm="0">
                                          <p:val>
                                            <p:strVal val="ppt_x"/>
                                          </p:val>
                                        </p:tav>
                                        <p:tav tm="100000">
                                          <p:val>
                                            <p:fltVal val="0.5"/>
                                          </p:val>
                                        </p:tav>
                                      </p:tavLst>
                                    </p:anim>
                                    <p:anim calcmode="lin" valueType="num">
                                      <p:cBhvr>
                                        <p:cTn id="82" dur="750"/>
                                        <p:tgtEl>
                                          <p:spTgt spid="11"/>
                                        </p:tgtEl>
                                        <p:attrNameLst>
                                          <p:attrName>ppt_y</p:attrName>
                                        </p:attrNameLst>
                                      </p:cBhvr>
                                      <p:tavLst>
                                        <p:tav tm="0">
                                          <p:val>
                                            <p:strVal val="ppt_y"/>
                                          </p:val>
                                        </p:tav>
                                        <p:tav tm="100000">
                                          <p:val>
                                            <p:fltVal val="0.5"/>
                                          </p:val>
                                        </p:tav>
                                      </p:tavLst>
                                    </p:anim>
                                    <p:set>
                                      <p:cBhvr>
                                        <p:cTn id="83" dur="1" fill="hold">
                                          <p:stCondLst>
                                            <p:cond delay="749"/>
                                          </p:stCondLst>
                                        </p:cTn>
                                        <p:tgtEl>
                                          <p:spTgt spid="11"/>
                                        </p:tgtEl>
                                        <p:attrNameLst>
                                          <p:attrName>style.visibility</p:attrName>
                                        </p:attrNameLst>
                                      </p:cBhvr>
                                      <p:to>
                                        <p:strVal val="hidden"/>
                                      </p:to>
                                    </p:set>
                                  </p:childTnLst>
                                </p:cTn>
                              </p:par>
                              <p:par>
                                <p:cTn id="84" presetID="53" presetClass="exit" presetSubtype="544" fill="hold" grpId="1" nodeType="withEffect">
                                  <p:stCondLst>
                                    <p:cond delay="0"/>
                                  </p:stCondLst>
                                  <p:childTnLst>
                                    <p:anim calcmode="lin" valueType="num">
                                      <p:cBhvr>
                                        <p:cTn id="85" dur="750"/>
                                        <p:tgtEl>
                                          <p:spTgt spid="10"/>
                                        </p:tgtEl>
                                        <p:attrNameLst>
                                          <p:attrName>ppt_w</p:attrName>
                                        </p:attrNameLst>
                                      </p:cBhvr>
                                      <p:tavLst>
                                        <p:tav tm="0">
                                          <p:val>
                                            <p:strVal val="ppt_w"/>
                                          </p:val>
                                        </p:tav>
                                        <p:tav tm="100000">
                                          <p:val>
                                            <p:fltVal val="0"/>
                                          </p:val>
                                        </p:tav>
                                      </p:tavLst>
                                    </p:anim>
                                    <p:anim calcmode="lin" valueType="num">
                                      <p:cBhvr>
                                        <p:cTn id="86" dur="750"/>
                                        <p:tgtEl>
                                          <p:spTgt spid="10"/>
                                        </p:tgtEl>
                                        <p:attrNameLst>
                                          <p:attrName>ppt_h</p:attrName>
                                        </p:attrNameLst>
                                      </p:cBhvr>
                                      <p:tavLst>
                                        <p:tav tm="0">
                                          <p:val>
                                            <p:strVal val="ppt_h"/>
                                          </p:val>
                                        </p:tav>
                                        <p:tav tm="100000">
                                          <p:val>
                                            <p:fltVal val="0"/>
                                          </p:val>
                                        </p:tav>
                                      </p:tavLst>
                                    </p:anim>
                                    <p:animEffect transition="out" filter="fade">
                                      <p:cBhvr>
                                        <p:cTn id="87" dur="750"/>
                                        <p:tgtEl>
                                          <p:spTgt spid="10"/>
                                        </p:tgtEl>
                                      </p:cBhvr>
                                    </p:animEffect>
                                    <p:anim calcmode="lin" valueType="num">
                                      <p:cBhvr>
                                        <p:cTn id="88" dur="750"/>
                                        <p:tgtEl>
                                          <p:spTgt spid="10"/>
                                        </p:tgtEl>
                                        <p:attrNameLst>
                                          <p:attrName>ppt_x</p:attrName>
                                        </p:attrNameLst>
                                      </p:cBhvr>
                                      <p:tavLst>
                                        <p:tav tm="0">
                                          <p:val>
                                            <p:strVal val="ppt_x"/>
                                          </p:val>
                                        </p:tav>
                                        <p:tav tm="100000">
                                          <p:val>
                                            <p:fltVal val="0.5"/>
                                          </p:val>
                                        </p:tav>
                                      </p:tavLst>
                                    </p:anim>
                                    <p:anim calcmode="lin" valueType="num">
                                      <p:cBhvr>
                                        <p:cTn id="89" dur="750"/>
                                        <p:tgtEl>
                                          <p:spTgt spid="10"/>
                                        </p:tgtEl>
                                        <p:attrNameLst>
                                          <p:attrName>ppt_y</p:attrName>
                                        </p:attrNameLst>
                                      </p:cBhvr>
                                      <p:tavLst>
                                        <p:tav tm="0">
                                          <p:val>
                                            <p:strVal val="ppt_y"/>
                                          </p:val>
                                        </p:tav>
                                        <p:tav tm="100000">
                                          <p:val>
                                            <p:fltVal val="0.5"/>
                                          </p:val>
                                        </p:tav>
                                      </p:tavLst>
                                    </p:anim>
                                    <p:set>
                                      <p:cBhvr>
                                        <p:cTn id="90" dur="1" fill="hold">
                                          <p:stCondLst>
                                            <p:cond delay="749"/>
                                          </p:stCondLst>
                                        </p:cTn>
                                        <p:tgtEl>
                                          <p:spTgt spid="10"/>
                                        </p:tgtEl>
                                        <p:attrNameLst>
                                          <p:attrName>style.visibility</p:attrName>
                                        </p:attrNameLst>
                                      </p:cBhvr>
                                      <p:to>
                                        <p:strVal val="hidden"/>
                                      </p:to>
                                    </p:set>
                                  </p:childTnLst>
                                </p:cTn>
                              </p:par>
                              <p:par>
                                <p:cTn id="91" presetID="53" presetClass="exit" presetSubtype="544" fill="hold" grpId="1" nodeType="withEffect">
                                  <p:stCondLst>
                                    <p:cond delay="0"/>
                                  </p:stCondLst>
                                  <p:childTnLst>
                                    <p:anim calcmode="lin" valueType="num">
                                      <p:cBhvr>
                                        <p:cTn id="92" dur="750"/>
                                        <p:tgtEl>
                                          <p:spTgt spid="9"/>
                                        </p:tgtEl>
                                        <p:attrNameLst>
                                          <p:attrName>ppt_w</p:attrName>
                                        </p:attrNameLst>
                                      </p:cBhvr>
                                      <p:tavLst>
                                        <p:tav tm="0">
                                          <p:val>
                                            <p:strVal val="ppt_w"/>
                                          </p:val>
                                        </p:tav>
                                        <p:tav tm="100000">
                                          <p:val>
                                            <p:fltVal val="0"/>
                                          </p:val>
                                        </p:tav>
                                      </p:tavLst>
                                    </p:anim>
                                    <p:anim calcmode="lin" valueType="num">
                                      <p:cBhvr>
                                        <p:cTn id="93" dur="750"/>
                                        <p:tgtEl>
                                          <p:spTgt spid="9"/>
                                        </p:tgtEl>
                                        <p:attrNameLst>
                                          <p:attrName>ppt_h</p:attrName>
                                        </p:attrNameLst>
                                      </p:cBhvr>
                                      <p:tavLst>
                                        <p:tav tm="0">
                                          <p:val>
                                            <p:strVal val="ppt_h"/>
                                          </p:val>
                                        </p:tav>
                                        <p:tav tm="100000">
                                          <p:val>
                                            <p:fltVal val="0"/>
                                          </p:val>
                                        </p:tav>
                                      </p:tavLst>
                                    </p:anim>
                                    <p:animEffect transition="out" filter="fade">
                                      <p:cBhvr>
                                        <p:cTn id="94" dur="750"/>
                                        <p:tgtEl>
                                          <p:spTgt spid="9"/>
                                        </p:tgtEl>
                                      </p:cBhvr>
                                    </p:animEffect>
                                    <p:anim calcmode="lin" valueType="num">
                                      <p:cBhvr>
                                        <p:cTn id="95" dur="750"/>
                                        <p:tgtEl>
                                          <p:spTgt spid="9"/>
                                        </p:tgtEl>
                                        <p:attrNameLst>
                                          <p:attrName>ppt_x</p:attrName>
                                        </p:attrNameLst>
                                      </p:cBhvr>
                                      <p:tavLst>
                                        <p:tav tm="0">
                                          <p:val>
                                            <p:strVal val="ppt_x"/>
                                          </p:val>
                                        </p:tav>
                                        <p:tav tm="100000">
                                          <p:val>
                                            <p:fltVal val="0.5"/>
                                          </p:val>
                                        </p:tav>
                                      </p:tavLst>
                                    </p:anim>
                                    <p:anim calcmode="lin" valueType="num">
                                      <p:cBhvr>
                                        <p:cTn id="96" dur="750"/>
                                        <p:tgtEl>
                                          <p:spTgt spid="9"/>
                                        </p:tgtEl>
                                        <p:attrNameLst>
                                          <p:attrName>ppt_y</p:attrName>
                                        </p:attrNameLst>
                                      </p:cBhvr>
                                      <p:tavLst>
                                        <p:tav tm="0">
                                          <p:val>
                                            <p:strVal val="ppt_y"/>
                                          </p:val>
                                        </p:tav>
                                        <p:tav tm="100000">
                                          <p:val>
                                            <p:fltVal val="0.5"/>
                                          </p:val>
                                        </p:tav>
                                      </p:tavLst>
                                    </p:anim>
                                    <p:set>
                                      <p:cBhvr>
                                        <p:cTn id="97" dur="1" fill="hold">
                                          <p:stCondLst>
                                            <p:cond delay="749"/>
                                          </p:stCondLst>
                                        </p:cTn>
                                        <p:tgtEl>
                                          <p:spTgt spid="9"/>
                                        </p:tgtEl>
                                        <p:attrNameLst>
                                          <p:attrName>style.visibility</p:attrName>
                                        </p:attrNameLst>
                                      </p:cBhvr>
                                      <p:to>
                                        <p:strVal val="hidden"/>
                                      </p:to>
                                    </p:set>
                                  </p:childTnLst>
                                </p:cTn>
                              </p:par>
                              <p:par>
                                <p:cTn id="98" presetID="53" presetClass="exit" presetSubtype="544" fill="hold" grpId="1" nodeType="withEffect">
                                  <p:stCondLst>
                                    <p:cond delay="0"/>
                                  </p:stCondLst>
                                  <p:childTnLst>
                                    <p:anim calcmode="lin" valueType="num">
                                      <p:cBhvr>
                                        <p:cTn id="99" dur="750"/>
                                        <p:tgtEl>
                                          <p:spTgt spid="8"/>
                                        </p:tgtEl>
                                        <p:attrNameLst>
                                          <p:attrName>ppt_w</p:attrName>
                                        </p:attrNameLst>
                                      </p:cBhvr>
                                      <p:tavLst>
                                        <p:tav tm="0">
                                          <p:val>
                                            <p:strVal val="ppt_w"/>
                                          </p:val>
                                        </p:tav>
                                        <p:tav tm="100000">
                                          <p:val>
                                            <p:fltVal val="0"/>
                                          </p:val>
                                        </p:tav>
                                      </p:tavLst>
                                    </p:anim>
                                    <p:anim calcmode="lin" valueType="num">
                                      <p:cBhvr>
                                        <p:cTn id="100" dur="750"/>
                                        <p:tgtEl>
                                          <p:spTgt spid="8"/>
                                        </p:tgtEl>
                                        <p:attrNameLst>
                                          <p:attrName>ppt_h</p:attrName>
                                        </p:attrNameLst>
                                      </p:cBhvr>
                                      <p:tavLst>
                                        <p:tav tm="0">
                                          <p:val>
                                            <p:strVal val="ppt_h"/>
                                          </p:val>
                                        </p:tav>
                                        <p:tav tm="100000">
                                          <p:val>
                                            <p:fltVal val="0"/>
                                          </p:val>
                                        </p:tav>
                                      </p:tavLst>
                                    </p:anim>
                                    <p:animEffect transition="out" filter="fade">
                                      <p:cBhvr>
                                        <p:cTn id="101" dur="750"/>
                                        <p:tgtEl>
                                          <p:spTgt spid="8"/>
                                        </p:tgtEl>
                                      </p:cBhvr>
                                    </p:animEffect>
                                    <p:anim calcmode="lin" valueType="num">
                                      <p:cBhvr>
                                        <p:cTn id="102" dur="750"/>
                                        <p:tgtEl>
                                          <p:spTgt spid="8"/>
                                        </p:tgtEl>
                                        <p:attrNameLst>
                                          <p:attrName>ppt_x</p:attrName>
                                        </p:attrNameLst>
                                      </p:cBhvr>
                                      <p:tavLst>
                                        <p:tav tm="0">
                                          <p:val>
                                            <p:strVal val="ppt_x"/>
                                          </p:val>
                                        </p:tav>
                                        <p:tav tm="100000">
                                          <p:val>
                                            <p:fltVal val="0.5"/>
                                          </p:val>
                                        </p:tav>
                                      </p:tavLst>
                                    </p:anim>
                                    <p:anim calcmode="lin" valueType="num">
                                      <p:cBhvr>
                                        <p:cTn id="103" dur="750"/>
                                        <p:tgtEl>
                                          <p:spTgt spid="8"/>
                                        </p:tgtEl>
                                        <p:attrNameLst>
                                          <p:attrName>ppt_y</p:attrName>
                                        </p:attrNameLst>
                                      </p:cBhvr>
                                      <p:tavLst>
                                        <p:tav tm="0">
                                          <p:val>
                                            <p:strVal val="ppt_y"/>
                                          </p:val>
                                        </p:tav>
                                        <p:tav tm="100000">
                                          <p:val>
                                            <p:fltVal val="0.5"/>
                                          </p:val>
                                        </p:tav>
                                      </p:tavLst>
                                    </p:anim>
                                    <p:set>
                                      <p:cBhvr>
                                        <p:cTn id="104" dur="1" fill="hold">
                                          <p:stCondLst>
                                            <p:cond delay="749"/>
                                          </p:stCondLst>
                                        </p:cTn>
                                        <p:tgtEl>
                                          <p:spTgt spid="8"/>
                                        </p:tgtEl>
                                        <p:attrNameLst>
                                          <p:attrName>style.visibility</p:attrName>
                                        </p:attrNameLst>
                                      </p:cBhvr>
                                      <p:to>
                                        <p:strVal val="hidden"/>
                                      </p:to>
                                    </p:set>
                                  </p:childTnLst>
                                </p:cTn>
                              </p:par>
                              <p:par>
                                <p:cTn id="105" presetID="53" presetClass="exit" presetSubtype="544" fill="hold" grpId="1" nodeType="withEffect">
                                  <p:stCondLst>
                                    <p:cond delay="0"/>
                                  </p:stCondLst>
                                  <p:childTnLst>
                                    <p:anim calcmode="lin" valueType="num">
                                      <p:cBhvr>
                                        <p:cTn id="106" dur="750"/>
                                        <p:tgtEl>
                                          <p:spTgt spid="16"/>
                                        </p:tgtEl>
                                        <p:attrNameLst>
                                          <p:attrName>ppt_w</p:attrName>
                                        </p:attrNameLst>
                                      </p:cBhvr>
                                      <p:tavLst>
                                        <p:tav tm="0">
                                          <p:val>
                                            <p:strVal val="ppt_w"/>
                                          </p:val>
                                        </p:tav>
                                        <p:tav tm="100000">
                                          <p:val>
                                            <p:fltVal val="0"/>
                                          </p:val>
                                        </p:tav>
                                      </p:tavLst>
                                    </p:anim>
                                    <p:anim calcmode="lin" valueType="num">
                                      <p:cBhvr>
                                        <p:cTn id="107" dur="750"/>
                                        <p:tgtEl>
                                          <p:spTgt spid="16"/>
                                        </p:tgtEl>
                                        <p:attrNameLst>
                                          <p:attrName>ppt_h</p:attrName>
                                        </p:attrNameLst>
                                      </p:cBhvr>
                                      <p:tavLst>
                                        <p:tav tm="0">
                                          <p:val>
                                            <p:strVal val="ppt_h"/>
                                          </p:val>
                                        </p:tav>
                                        <p:tav tm="100000">
                                          <p:val>
                                            <p:fltVal val="0"/>
                                          </p:val>
                                        </p:tav>
                                      </p:tavLst>
                                    </p:anim>
                                    <p:animEffect transition="out" filter="fade">
                                      <p:cBhvr>
                                        <p:cTn id="108" dur="750"/>
                                        <p:tgtEl>
                                          <p:spTgt spid="16"/>
                                        </p:tgtEl>
                                      </p:cBhvr>
                                    </p:animEffect>
                                    <p:anim calcmode="lin" valueType="num">
                                      <p:cBhvr>
                                        <p:cTn id="109" dur="750"/>
                                        <p:tgtEl>
                                          <p:spTgt spid="16"/>
                                        </p:tgtEl>
                                        <p:attrNameLst>
                                          <p:attrName>ppt_x</p:attrName>
                                        </p:attrNameLst>
                                      </p:cBhvr>
                                      <p:tavLst>
                                        <p:tav tm="0">
                                          <p:val>
                                            <p:strVal val="ppt_x"/>
                                          </p:val>
                                        </p:tav>
                                        <p:tav tm="100000">
                                          <p:val>
                                            <p:fltVal val="0.5"/>
                                          </p:val>
                                        </p:tav>
                                      </p:tavLst>
                                    </p:anim>
                                    <p:anim calcmode="lin" valueType="num">
                                      <p:cBhvr>
                                        <p:cTn id="110" dur="750"/>
                                        <p:tgtEl>
                                          <p:spTgt spid="16"/>
                                        </p:tgtEl>
                                        <p:attrNameLst>
                                          <p:attrName>ppt_y</p:attrName>
                                        </p:attrNameLst>
                                      </p:cBhvr>
                                      <p:tavLst>
                                        <p:tav tm="0">
                                          <p:val>
                                            <p:strVal val="ppt_y"/>
                                          </p:val>
                                        </p:tav>
                                        <p:tav tm="100000">
                                          <p:val>
                                            <p:fltVal val="0.5"/>
                                          </p:val>
                                        </p:tav>
                                      </p:tavLst>
                                    </p:anim>
                                    <p:set>
                                      <p:cBhvr>
                                        <p:cTn id="111" dur="1" fill="hold">
                                          <p:stCondLst>
                                            <p:cond delay="749"/>
                                          </p:stCondLst>
                                        </p:cTn>
                                        <p:tgtEl>
                                          <p:spTgt spid="16"/>
                                        </p:tgtEl>
                                        <p:attrNameLst>
                                          <p:attrName>style.visibility</p:attrName>
                                        </p:attrNameLst>
                                      </p:cBhvr>
                                      <p:to>
                                        <p:strVal val="hidden"/>
                                      </p:to>
                                    </p:set>
                                  </p:childTnLst>
                                </p:cTn>
                              </p:par>
                              <p:par>
                                <p:cTn id="112" presetID="53" presetClass="exit" presetSubtype="544" fill="hold" grpId="1" nodeType="withEffect">
                                  <p:stCondLst>
                                    <p:cond delay="0"/>
                                  </p:stCondLst>
                                  <p:childTnLst>
                                    <p:anim calcmode="lin" valueType="num">
                                      <p:cBhvr>
                                        <p:cTn id="113" dur="750"/>
                                        <p:tgtEl>
                                          <p:spTgt spid="12"/>
                                        </p:tgtEl>
                                        <p:attrNameLst>
                                          <p:attrName>ppt_w</p:attrName>
                                        </p:attrNameLst>
                                      </p:cBhvr>
                                      <p:tavLst>
                                        <p:tav tm="0">
                                          <p:val>
                                            <p:strVal val="ppt_w"/>
                                          </p:val>
                                        </p:tav>
                                        <p:tav tm="100000">
                                          <p:val>
                                            <p:fltVal val="0"/>
                                          </p:val>
                                        </p:tav>
                                      </p:tavLst>
                                    </p:anim>
                                    <p:anim calcmode="lin" valueType="num">
                                      <p:cBhvr>
                                        <p:cTn id="114" dur="750"/>
                                        <p:tgtEl>
                                          <p:spTgt spid="12"/>
                                        </p:tgtEl>
                                        <p:attrNameLst>
                                          <p:attrName>ppt_h</p:attrName>
                                        </p:attrNameLst>
                                      </p:cBhvr>
                                      <p:tavLst>
                                        <p:tav tm="0">
                                          <p:val>
                                            <p:strVal val="ppt_h"/>
                                          </p:val>
                                        </p:tav>
                                        <p:tav tm="100000">
                                          <p:val>
                                            <p:fltVal val="0"/>
                                          </p:val>
                                        </p:tav>
                                      </p:tavLst>
                                    </p:anim>
                                    <p:animEffect transition="out" filter="fade">
                                      <p:cBhvr>
                                        <p:cTn id="115" dur="750"/>
                                        <p:tgtEl>
                                          <p:spTgt spid="12"/>
                                        </p:tgtEl>
                                      </p:cBhvr>
                                    </p:animEffect>
                                    <p:anim calcmode="lin" valueType="num">
                                      <p:cBhvr>
                                        <p:cTn id="116" dur="750"/>
                                        <p:tgtEl>
                                          <p:spTgt spid="12"/>
                                        </p:tgtEl>
                                        <p:attrNameLst>
                                          <p:attrName>ppt_x</p:attrName>
                                        </p:attrNameLst>
                                      </p:cBhvr>
                                      <p:tavLst>
                                        <p:tav tm="0">
                                          <p:val>
                                            <p:strVal val="ppt_x"/>
                                          </p:val>
                                        </p:tav>
                                        <p:tav tm="100000">
                                          <p:val>
                                            <p:fltVal val="0.5"/>
                                          </p:val>
                                        </p:tav>
                                      </p:tavLst>
                                    </p:anim>
                                    <p:anim calcmode="lin" valueType="num">
                                      <p:cBhvr>
                                        <p:cTn id="117" dur="750"/>
                                        <p:tgtEl>
                                          <p:spTgt spid="12"/>
                                        </p:tgtEl>
                                        <p:attrNameLst>
                                          <p:attrName>ppt_y</p:attrName>
                                        </p:attrNameLst>
                                      </p:cBhvr>
                                      <p:tavLst>
                                        <p:tav tm="0">
                                          <p:val>
                                            <p:strVal val="ppt_y"/>
                                          </p:val>
                                        </p:tav>
                                        <p:tav tm="100000">
                                          <p:val>
                                            <p:fltVal val="0.5"/>
                                          </p:val>
                                        </p:tav>
                                      </p:tavLst>
                                    </p:anim>
                                    <p:set>
                                      <p:cBhvr>
                                        <p:cTn id="118" dur="1" fill="hold">
                                          <p:stCondLst>
                                            <p:cond delay="749"/>
                                          </p:stCondLst>
                                        </p:cTn>
                                        <p:tgtEl>
                                          <p:spTgt spid="12"/>
                                        </p:tgtEl>
                                        <p:attrNameLst>
                                          <p:attrName>style.visibility</p:attrName>
                                        </p:attrNameLst>
                                      </p:cBhvr>
                                      <p:to>
                                        <p:strVal val="hidden"/>
                                      </p:to>
                                    </p:set>
                                  </p:childTnLst>
                                </p:cTn>
                              </p:par>
                              <p:par>
                                <p:cTn id="119" presetID="53" presetClass="exit" presetSubtype="544" fill="hold" nodeType="withEffect">
                                  <p:stCondLst>
                                    <p:cond delay="0"/>
                                  </p:stCondLst>
                                  <p:childTnLst>
                                    <p:anim calcmode="lin" valueType="num">
                                      <p:cBhvr>
                                        <p:cTn id="120" dur="750"/>
                                        <p:tgtEl>
                                          <p:spTgt spid="17"/>
                                        </p:tgtEl>
                                        <p:attrNameLst>
                                          <p:attrName>ppt_w</p:attrName>
                                        </p:attrNameLst>
                                      </p:cBhvr>
                                      <p:tavLst>
                                        <p:tav tm="0">
                                          <p:val>
                                            <p:strVal val="ppt_w"/>
                                          </p:val>
                                        </p:tav>
                                        <p:tav tm="100000">
                                          <p:val>
                                            <p:fltVal val="0"/>
                                          </p:val>
                                        </p:tav>
                                      </p:tavLst>
                                    </p:anim>
                                    <p:anim calcmode="lin" valueType="num">
                                      <p:cBhvr>
                                        <p:cTn id="121" dur="750"/>
                                        <p:tgtEl>
                                          <p:spTgt spid="17"/>
                                        </p:tgtEl>
                                        <p:attrNameLst>
                                          <p:attrName>ppt_h</p:attrName>
                                        </p:attrNameLst>
                                      </p:cBhvr>
                                      <p:tavLst>
                                        <p:tav tm="0">
                                          <p:val>
                                            <p:strVal val="ppt_h"/>
                                          </p:val>
                                        </p:tav>
                                        <p:tav tm="100000">
                                          <p:val>
                                            <p:fltVal val="0"/>
                                          </p:val>
                                        </p:tav>
                                      </p:tavLst>
                                    </p:anim>
                                    <p:animEffect transition="out" filter="fade">
                                      <p:cBhvr>
                                        <p:cTn id="122" dur="750"/>
                                        <p:tgtEl>
                                          <p:spTgt spid="17"/>
                                        </p:tgtEl>
                                      </p:cBhvr>
                                    </p:animEffect>
                                    <p:anim calcmode="lin" valueType="num">
                                      <p:cBhvr>
                                        <p:cTn id="123" dur="750"/>
                                        <p:tgtEl>
                                          <p:spTgt spid="17"/>
                                        </p:tgtEl>
                                        <p:attrNameLst>
                                          <p:attrName>ppt_x</p:attrName>
                                        </p:attrNameLst>
                                      </p:cBhvr>
                                      <p:tavLst>
                                        <p:tav tm="0">
                                          <p:val>
                                            <p:strVal val="ppt_x"/>
                                          </p:val>
                                        </p:tav>
                                        <p:tav tm="100000">
                                          <p:val>
                                            <p:fltVal val="0.5"/>
                                          </p:val>
                                        </p:tav>
                                      </p:tavLst>
                                    </p:anim>
                                    <p:anim calcmode="lin" valueType="num">
                                      <p:cBhvr>
                                        <p:cTn id="124" dur="750"/>
                                        <p:tgtEl>
                                          <p:spTgt spid="17"/>
                                        </p:tgtEl>
                                        <p:attrNameLst>
                                          <p:attrName>ppt_y</p:attrName>
                                        </p:attrNameLst>
                                      </p:cBhvr>
                                      <p:tavLst>
                                        <p:tav tm="0">
                                          <p:val>
                                            <p:strVal val="ppt_y"/>
                                          </p:val>
                                        </p:tav>
                                        <p:tav tm="100000">
                                          <p:val>
                                            <p:fltVal val="0.5"/>
                                          </p:val>
                                        </p:tav>
                                      </p:tavLst>
                                    </p:anim>
                                    <p:set>
                                      <p:cBhvr>
                                        <p:cTn id="125" dur="1" fill="hold">
                                          <p:stCondLst>
                                            <p:cond delay="749"/>
                                          </p:stCondLst>
                                        </p:cTn>
                                        <p:tgtEl>
                                          <p:spTgt spid="17"/>
                                        </p:tgtEl>
                                        <p:attrNameLst>
                                          <p:attrName>style.visibility</p:attrName>
                                        </p:attrNameLst>
                                      </p:cBhvr>
                                      <p:to>
                                        <p:strVal val="hidden"/>
                                      </p:to>
                                    </p:set>
                                  </p:childTnLst>
                                </p:cTn>
                              </p:par>
                              <p:par>
                                <p:cTn id="126" presetID="53" presetClass="exit" presetSubtype="544" fill="hold" grpId="1" nodeType="withEffect">
                                  <p:stCondLst>
                                    <p:cond delay="0"/>
                                  </p:stCondLst>
                                  <p:childTnLst>
                                    <p:anim calcmode="lin" valueType="num">
                                      <p:cBhvr>
                                        <p:cTn id="127" dur="750"/>
                                        <p:tgtEl>
                                          <p:spTgt spid="21"/>
                                        </p:tgtEl>
                                        <p:attrNameLst>
                                          <p:attrName>ppt_w</p:attrName>
                                        </p:attrNameLst>
                                      </p:cBhvr>
                                      <p:tavLst>
                                        <p:tav tm="0">
                                          <p:val>
                                            <p:strVal val="ppt_w"/>
                                          </p:val>
                                        </p:tav>
                                        <p:tav tm="100000">
                                          <p:val>
                                            <p:fltVal val="0"/>
                                          </p:val>
                                        </p:tav>
                                      </p:tavLst>
                                    </p:anim>
                                    <p:anim calcmode="lin" valueType="num">
                                      <p:cBhvr>
                                        <p:cTn id="128" dur="750"/>
                                        <p:tgtEl>
                                          <p:spTgt spid="21"/>
                                        </p:tgtEl>
                                        <p:attrNameLst>
                                          <p:attrName>ppt_h</p:attrName>
                                        </p:attrNameLst>
                                      </p:cBhvr>
                                      <p:tavLst>
                                        <p:tav tm="0">
                                          <p:val>
                                            <p:strVal val="ppt_h"/>
                                          </p:val>
                                        </p:tav>
                                        <p:tav tm="100000">
                                          <p:val>
                                            <p:fltVal val="0"/>
                                          </p:val>
                                        </p:tav>
                                      </p:tavLst>
                                    </p:anim>
                                    <p:animEffect transition="out" filter="fade">
                                      <p:cBhvr>
                                        <p:cTn id="129" dur="750"/>
                                        <p:tgtEl>
                                          <p:spTgt spid="21"/>
                                        </p:tgtEl>
                                      </p:cBhvr>
                                    </p:animEffect>
                                    <p:anim calcmode="lin" valueType="num">
                                      <p:cBhvr>
                                        <p:cTn id="130" dur="750"/>
                                        <p:tgtEl>
                                          <p:spTgt spid="21"/>
                                        </p:tgtEl>
                                        <p:attrNameLst>
                                          <p:attrName>ppt_x</p:attrName>
                                        </p:attrNameLst>
                                      </p:cBhvr>
                                      <p:tavLst>
                                        <p:tav tm="0">
                                          <p:val>
                                            <p:strVal val="ppt_x"/>
                                          </p:val>
                                        </p:tav>
                                        <p:tav tm="100000">
                                          <p:val>
                                            <p:fltVal val="0.5"/>
                                          </p:val>
                                        </p:tav>
                                      </p:tavLst>
                                    </p:anim>
                                    <p:anim calcmode="lin" valueType="num">
                                      <p:cBhvr>
                                        <p:cTn id="131" dur="750"/>
                                        <p:tgtEl>
                                          <p:spTgt spid="21"/>
                                        </p:tgtEl>
                                        <p:attrNameLst>
                                          <p:attrName>ppt_y</p:attrName>
                                        </p:attrNameLst>
                                      </p:cBhvr>
                                      <p:tavLst>
                                        <p:tav tm="0">
                                          <p:val>
                                            <p:strVal val="ppt_y"/>
                                          </p:val>
                                        </p:tav>
                                        <p:tav tm="100000">
                                          <p:val>
                                            <p:fltVal val="0.5"/>
                                          </p:val>
                                        </p:tav>
                                      </p:tavLst>
                                    </p:anim>
                                    <p:set>
                                      <p:cBhvr>
                                        <p:cTn id="132" dur="1" fill="hold">
                                          <p:stCondLst>
                                            <p:cond delay="749"/>
                                          </p:stCondLst>
                                        </p:cTn>
                                        <p:tgtEl>
                                          <p:spTgt spid="21"/>
                                        </p:tgtEl>
                                        <p:attrNameLst>
                                          <p:attrName>style.visibility</p:attrName>
                                        </p:attrNameLst>
                                      </p:cBhvr>
                                      <p:to>
                                        <p:strVal val="hidden"/>
                                      </p:to>
                                    </p:set>
                                  </p:childTnLst>
                                </p:cTn>
                              </p:par>
                              <p:par>
                                <p:cTn id="133" presetID="53" presetClass="exit" presetSubtype="544" fill="hold" grpId="1" nodeType="withEffect">
                                  <p:stCondLst>
                                    <p:cond delay="0"/>
                                  </p:stCondLst>
                                  <p:childTnLst>
                                    <p:anim calcmode="lin" valueType="num">
                                      <p:cBhvr>
                                        <p:cTn id="134" dur="750"/>
                                        <p:tgtEl>
                                          <p:spTgt spid="13"/>
                                        </p:tgtEl>
                                        <p:attrNameLst>
                                          <p:attrName>ppt_w</p:attrName>
                                        </p:attrNameLst>
                                      </p:cBhvr>
                                      <p:tavLst>
                                        <p:tav tm="0">
                                          <p:val>
                                            <p:strVal val="ppt_w"/>
                                          </p:val>
                                        </p:tav>
                                        <p:tav tm="100000">
                                          <p:val>
                                            <p:fltVal val="0"/>
                                          </p:val>
                                        </p:tav>
                                      </p:tavLst>
                                    </p:anim>
                                    <p:anim calcmode="lin" valueType="num">
                                      <p:cBhvr>
                                        <p:cTn id="135" dur="750"/>
                                        <p:tgtEl>
                                          <p:spTgt spid="13"/>
                                        </p:tgtEl>
                                        <p:attrNameLst>
                                          <p:attrName>ppt_h</p:attrName>
                                        </p:attrNameLst>
                                      </p:cBhvr>
                                      <p:tavLst>
                                        <p:tav tm="0">
                                          <p:val>
                                            <p:strVal val="ppt_h"/>
                                          </p:val>
                                        </p:tav>
                                        <p:tav tm="100000">
                                          <p:val>
                                            <p:fltVal val="0"/>
                                          </p:val>
                                        </p:tav>
                                      </p:tavLst>
                                    </p:anim>
                                    <p:animEffect transition="out" filter="fade">
                                      <p:cBhvr>
                                        <p:cTn id="136" dur="750"/>
                                        <p:tgtEl>
                                          <p:spTgt spid="13"/>
                                        </p:tgtEl>
                                      </p:cBhvr>
                                    </p:animEffect>
                                    <p:anim calcmode="lin" valueType="num">
                                      <p:cBhvr>
                                        <p:cTn id="137" dur="750"/>
                                        <p:tgtEl>
                                          <p:spTgt spid="13"/>
                                        </p:tgtEl>
                                        <p:attrNameLst>
                                          <p:attrName>ppt_x</p:attrName>
                                        </p:attrNameLst>
                                      </p:cBhvr>
                                      <p:tavLst>
                                        <p:tav tm="0">
                                          <p:val>
                                            <p:strVal val="ppt_x"/>
                                          </p:val>
                                        </p:tav>
                                        <p:tav tm="100000">
                                          <p:val>
                                            <p:fltVal val="0.5"/>
                                          </p:val>
                                        </p:tav>
                                      </p:tavLst>
                                    </p:anim>
                                    <p:anim calcmode="lin" valueType="num">
                                      <p:cBhvr>
                                        <p:cTn id="138" dur="750"/>
                                        <p:tgtEl>
                                          <p:spTgt spid="13"/>
                                        </p:tgtEl>
                                        <p:attrNameLst>
                                          <p:attrName>ppt_y</p:attrName>
                                        </p:attrNameLst>
                                      </p:cBhvr>
                                      <p:tavLst>
                                        <p:tav tm="0">
                                          <p:val>
                                            <p:strVal val="ppt_y"/>
                                          </p:val>
                                        </p:tav>
                                        <p:tav tm="100000">
                                          <p:val>
                                            <p:fltVal val="0.5"/>
                                          </p:val>
                                        </p:tav>
                                      </p:tavLst>
                                    </p:anim>
                                    <p:set>
                                      <p:cBhvr>
                                        <p:cTn id="139" dur="1" fill="hold">
                                          <p:stCondLst>
                                            <p:cond delay="749"/>
                                          </p:stCondLst>
                                        </p:cTn>
                                        <p:tgtEl>
                                          <p:spTgt spid="13"/>
                                        </p:tgtEl>
                                        <p:attrNameLst>
                                          <p:attrName>style.visibility</p:attrName>
                                        </p:attrNameLst>
                                      </p:cBhvr>
                                      <p:to>
                                        <p:strVal val="hidden"/>
                                      </p:to>
                                    </p:set>
                                  </p:childTnLst>
                                </p:cTn>
                              </p:par>
                              <p:par>
                                <p:cTn id="140" presetID="53" presetClass="exit" presetSubtype="544" fill="hold" nodeType="withEffect">
                                  <p:stCondLst>
                                    <p:cond delay="0"/>
                                  </p:stCondLst>
                                  <p:childTnLst>
                                    <p:anim calcmode="lin" valueType="num">
                                      <p:cBhvr>
                                        <p:cTn id="141" dur="750"/>
                                        <p:tgtEl>
                                          <p:spTgt spid="18"/>
                                        </p:tgtEl>
                                        <p:attrNameLst>
                                          <p:attrName>ppt_w</p:attrName>
                                        </p:attrNameLst>
                                      </p:cBhvr>
                                      <p:tavLst>
                                        <p:tav tm="0">
                                          <p:val>
                                            <p:strVal val="ppt_w"/>
                                          </p:val>
                                        </p:tav>
                                        <p:tav tm="100000">
                                          <p:val>
                                            <p:fltVal val="0"/>
                                          </p:val>
                                        </p:tav>
                                      </p:tavLst>
                                    </p:anim>
                                    <p:anim calcmode="lin" valueType="num">
                                      <p:cBhvr>
                                        <p:cTn id="142" dur="750"/>
                                        <p:tgtEl>
                                          <p:spTgt spid="18"/>
                                        </p:tgtEl>
                                        <p:attrNameLst>
                                          <p:attrName>ppt_h</p:attrName>
                                        </p:attrNameLst>
                                      </p:cBhvr>
                                      <p:tavLst>
                                        <p:tav tm="0">
                                          <p:val>
                                            <p:strVal val="ppt_h"/>
                                          </p:val>
                                        </p:tav>
                                        <p:tav tm="100000">
                                          <p:val>
                                            <p:fltVal val="0"/>
                                          </p:val>
                                        </p:tav>
                                      </p:tavLst>
                                    </p:anim>
                                    <p:animEffect transition="out" filter="fade">
                                      <p:cBhvr>
                                        <p:cTn id="143" dur="750"/>
                                        <p:tgtEl>
                                          <p:spTgt spid="18"/>
                                        </p:tgtEl>
                                      </p:cBhvr>
                                    </p:animEffect>
                                    <p:anim calcmode="lin" valueType="num">
                                      <p:cBhvr>
                                        <p:cTn id="144" dur="750"/>
                                        <p:tgtEl>
                                          <p:spTgt spid="18"/>
                                        </p:tgtEl>
                                        <p:attrNameLst>
                                          <p:attrName>ppt_x</p:attrName>
                                        </p:attrNameLst>
                                      </p:cBhvr>
                                      <p:tavLst>
                                        <p:tav tm="0">
                                          <p:val>
                                            <p:strVal val="ppt_x"/>
                                          </p:val>
                                        </p:tav>
                                        <p:tav tm="100000">
                                          <p:val>
                                            <p:fltVal val="0.5"/>
                                          </p:val>
                                        </p:tav>
                                      </p:tavLst>
                                    </p:anim>
                                    <p:anim calcmode="lin" valueType="num">
                                      <p:cBhvr>
                                        <p:cTn id="145" dur="750"/>
                                        <p:tgtEl>
                                          <p:spTgt spid="18"/>
                                        </p:tgtEl>
                                        <p:attrNameLst>
                                          <p:attrName>ppt_y</p:attrName>
                                        </p:attrNameLst>
                                      </p:cBhvr>
                                      <p:tavLst>
                                        <p:tav tm="0">
                                          <p:val>
                                            <p:strVal val="ppt_y"/>
                                          </p:val>
                                        </p:tav>
                                        <p:tav tm="100000">
                                          <p:val>
                                            <p:fltVal val="0.5"/>
                                          </p:val>
                                        </p:tav>
                                      </p:tavLst>
                                    </p:anim>
                                    <p:set>
                                      <p:cBhvr>
                                        <p:cTn id="146" dur="1" fill="hold">
                                          <p:stCondLst>
                                            <p:cond delay="749"/>
                                          </p:stCondLst>
                                        </p:cTn>
                                        <p:tgtEl>
                                          <p:spTgt spid="18"/>
                                        </p:tgtEl>
                                        <p:attrNameLst>
                                          <p:attrName>style.visibility</p:attrName>
                                        </p:attrNameLst>
                                      </p:cBhvr>
                                      <p:to>
                                        <p:strVal val="hidden"/>
                                      </p:to>
                                    </p:set>
                                  </p:childTnLst>
                                </p:cTn>
                              </p:par>
                              <p:par>
                                <p:cTn id="147" presetID="53" presetClass="exit" presetSubtype="544" fill="hold" grpId="1" nodeType="withEffect">
                                  <p:stCondLst>
                                    <p:cond delay="0"/>
                                  </p:stCondLst>
                                  <p:childTnLst>
                                    <p:anim calcmode="lin" valueType="num">
                                      <p:cBhvr>
                                        <p:cTn id="148" dur="750"/>
                                        <p:tgtEl>
                                          <p:spTgt spid="22"/>
                                        </p:tgtEl>
                                        <p:attrNameLst>
                                          <p:attrName>ppt_w</p:attrName>
                                        </p:attrNameLst>
                                      </p:cBhvr>
                                      <p:tavLst>
                                        <p:tav tm="0">
                                          <p:val>
                                            <p:strVal val="ppt_w"/>
                                          </p:val>
                                        </p:tav>
                                        <p:tav tm="100000">
                                          <p:val>
                                            <p:fltVal val="0"/>
                                          </p:val>
                                        </p:tav>
                                      </p:tavLst>
                                    </p:anim>
                                    <p:anim calcmode="lin" valueType="num">
                                      <p:cBhvr>
                                        <p:cTn id="149" dur="750"/>
                                        <p:tgtEl>
                                          <p:spTgt spid="22"/>
                                        </p:tgtEl>
                                        <p:attrNameLst>
                                          <p:attrName>ppt_h</p:attrName>
                                        </p:attrNameLst>
                                      </p:cBhvr>
                                      <p:tavLst>
                                        <p:tav tm="0">
                                          <p:val>
                                            <p:strVal val="ppt_h"/>
                                          </p:val>
                                        </p:tav>
                                        <p:tav tm="100000">
                                          <p:val>
                                            <p:fltVal val="0"/>
                                          </p:val>
                                        </p:tav>
                                      </p:tavLst>
                                    </p:anim>
                                    <p:animEffect transition="out" filter="fade">
                                      <p:cBhvr>
                                        <p:cTn id="150" dur="750"/>
                                        <p:tgtEl>
                                          <p:spTgt spid="22"/>
                                        </p:tgtEl>
                                      </p:cBhvr>
                                    </p:animEffect>
                                    <p:anim calcmode="lin" valueType="num">
                                      <p:cBhvr>
                                        <p:cTn id="151" dur="750"/>
                                        <p:tgtEl>
                                          <p:spTgt spid="22"/>
                                        </p:tgtEl>
                                        <p:attrNameLst>
                                          <p:attrName>ppt_x</p:attrName>
                                        </p:attrNameLst>
                                      </p:cBhvr>
                                      <p:tavLst>
                                        <p:tav tm="0">
                                          <p:val>
                                            <p:strVal val="ppt_x"/>
                                          </p:val>
                                        </p:tav>
                                        <p:tav tm="100000">
                                          <p:val>
                                            <p:fltVal val="0.5"/>
                                          </p:val>
                                        </p:tav>
                                      </p:tavLst>
                                    </p:anim>
                                    <p:anim calcmode="lin" valueType="num">
                                      <p:cBhvr>
                                        <p:cTn id="152" dur="750"/>
                                        <p:tgtEl>
                                          <p:spTgt spid="22"/>
                                        </p:tgtEl>
                                        <p:attrNameLst>
                                          <p:attrName>ppt_y</p:attrName>
                                        </p:attrNameLst>
                                      </p:cBhvr>
                                      <p:tavLst>
                                        <p:tav tm="0">
                                          <p:val>
                                            <p:strVal val="ppt_y"/>
                                          </p:val>
                                        </p:tav>
                                        <p:tav tm="100000">
                                          <p:val>
                                            <p:fltVal val="0.5"/>
                                          </p:val>
                                        </p:tav>
                                      </p:tavLst>
                                    </p:anim>
                                    <p:set>
                                      <p:cBhvr>
                                        <p:cTn id="153" dur="1" fill="hold">
                                          <p:stCondLst>
                                            <p:cond delay="749"/>
                                          </p:stCondLst>
                                        </p:cTn>
                                        <p:tgtEl>
                                          <p:spTgt spid="22"/>
                                        </p:tgtEl>
                                        <p:attrNameLst>
                                          <p:attrName>style.visibility</p:attrName>
                                        </p:attrNameLst>
                                      </p:cBhvr>
                                      <p:to>
                                        <p:strVal val="hidden"/>
                                      </p:to>
                                    </p:set>
                                  </p:childTnLst>
                                </p:cTn>
                              </p:par>
                              <p:par>
                                <p:cTn id="154" presetID="53" presetClass="exit" presetSubtype="544" fill="hold" grpId="1" nodeType="withEffect">
                                  <p:stCondLst>
                                    <p:cond delay="0"/>
                                  </p:stCondLst>
                                  <p:childTnLst>
                                    <p:anim calcmode="lin" valueType="num">
                                      <p:cBhvr>
                                        <p:cTn id="155" dur="750"/>
                                        <p:tgtEl>
                                          <p:spTgt spid="14"/>
                                        </p:tgtEl>
                                        <p:attrNameLst>
                                          <p:attrName>ppt_w</p:attrName>
                                        </p:attrNameLst>
                                      </p:cBhvr>
                                      <p:tavLst>
                                        <p:tav tm="0">
                                          <p:val>
                                            <p:strVal val="ppt_w"/>
                                          </p:val>
                                        </p:tav>
                                        <p:tav tm="100000">
                                          <p:val>
                                            <p:fltVal val="0"/>
                                          </p:val>
                                        </p:tav>
                                      </p:tavLst>
                                    </p:anim>
                                    <p:anim calcmode="lin" valueType="num">
                                      <p:cBhvr>
                                        <p:cTn id="156" dur="750"/>
                                        <p:tgtEl>
                                          <p:spTgt spid="14"/>
                                        </p:tgtEl>
                                        <p:attrNameLst>
                                          <p:attrName>ppt_h</p:attrName>
                                        </p:attrNameLst>
                                      </p:cBhvr>
                                      <p:tavLst>
                                        <p:tav tm="0">
                                          <p:val>
                                            <p:strVal val="ppt_h"/>
                                          </p:val>
                                        </p:tav>
                                        <p:tav tm="100000">
                                          <p:val>
                                            <p:fltVal val="0"/>
                                          </p:val>
                                        </p:tav>
                                      </p:tavLst>
                                    </p:anim>
                                    <p:animEffect transition="out" filter="fade">
                                      <p:cBhvr>
                                        <p:cTn id="157" dur="750"/>
                                        <p:tgtEl>
                                          <p:spTgt spid="14"/>
                                        </p:tgtEl>
                                      </p:cBhvr>
                                    </p:animEffect>
                                    <p:anim calcmode="lin" valueType="num">
                                      <p:cBhvr>
                                        <p:cTn id="158" dur="750"/>
                                        <p:tgtEl>
                                          <p:spTgt spid="14"/>
                                        </p:tgtEl>
                                        <p:attrNameLst>
                                          <p:attrName>ppt_x</p:attrName>
                                        </p:attrNameLst>
                                      </p:cBhvr>
                                      <p:tavLst>
                                        <p:tav tm="0">
                                          <p:val>
                                            <p:strVal val="ppt_x"/>
                                          </p:val>
                                        </p:tav>
                                        <p:tav tm="100000">
                                          <p:val>
                                            <p:fltVal val="0.5"/>
                                          </p:val>
                                        </p:tav>
                                      </p:tavLst>
                                    </p:anim>
                                    <p:anim calcmode="lin" valueType="num">
                                      <p:cBhvr>
                                        <p:cTn id="159" dur="750"/>
                                        <p:tgtEl>
                                          <p:spTgt spid="14"/>
                                        </p:tgtEl>
                                        <p:attrNameLst>
                                          <p:attrName>ppt_y</p:attrName>
                                        </p:attrNameLst>
                                      </p:cBhvr>
                                      <p:tavLst>
                                        <p:tav tm="0">
                                          <p:val>
                                            <p:strVal val="ppt_y"/>
                                          </p:val>
                                        </p:tav>
                                        <p:tav tm="100000">
                                          <p:val>
                                            <p:fltVal val="0.5"/>
                                          </p:val>
                                        </p:tav>
                                      </p:tavLst>
                                    </p:anim>
                                    <p:set>
                                      <p:cBhvr>
                                        <p:cTn id="160" dur="1" fill="hold">
                                          <p:stCondLst>
                                            <p:cond delay="749"/>
                                          </p:stCondLst>
                                        </p:cTn>
                                        <p:tgtEl>
                                          <p:spTgt spid="14"/>
                                        </p:tgtEl>
                                        <p:attrNameLst>
                                          <p:attrName>style.visibility</p:attrName>
                                        </p:attrNameLst>
                                      </p:cBhvr>
                                      <p:to>
                                        <p:strVal val="hidden"/>
                                      </p:to>
                                    </p:set>
                                  </p:childTnLst>
                                </p:cTn>
                              </p:par>
                              <p:par>
                                <p:cTn id="161" presetID="53" presetClass="exit" presetSubtype="544" fill="hold" nodeType="withEffect">
                                  <p:stCondLst>
                                    <p:cond delay="0"/>
                                  </p:stCondLst>
                                  <p:childTnLst>
                                    <p:anim calcmode="lin" valueType="num">
                                      <p:cBhvr>
                                        <p:cTn id="162" dur="750"/>
                                        <p:tgtEl>
                                          <p:spTgt spid="19"/>
                                        </p:tgtEl>
                                        <p:attrNameLst>
                                          <p:attrName>ppt_w</p:attrName>
                                        </p:attrNameLst>
                                      </p:cBhvr>
                                      <p:tavLst>
                                        <p:tav tm="0">
                                          <p:val>
                                            <p:strVal val="ppt_w"/>
                                          </p:val>
                                        </p:tav>
                                        <p:tav tm="100000">
                                          <p:val>
                                            <p:fltVal val="0"/>
                                          </p:val>
                                        </p:tav>
                                      </p:tavLst>
                                    </p:anim>
                                    <p:anim calcmode="lin" valueType="num">
                                      <p:cBhvr>
                                        <p:cTn id="163" dur="750"/>
                                        <p:tgtEl>
                                          <p:spTgt spid="19"/>
                                        </p:tgtEl>
                                        <p:attrNameLst>
                                          <p:attrName>ppt_h</p:attrName>
                                        </p:attrNameLst>
                                      </p:cBhvr>
                                      <p:tavLst>
                                        <p:tav tm="0">
                                          <p:val>
                                            <p:strVal val="ppt_h"/>
                                          </p:val>
                                        </p:tav>
                                        <p:tav tm="100000">
                                          <p:val>
                                            <p:fltVal val="0"/>
                                          </p:val>
                                        </p:tav>
                                      </p:tavLst>
                                    </p:anim>
                                    <p:animEffect transition="out" filter="fade">
                                      <p:cBhvr>
                                        <p:cTn id="164" dur="750"/>
                                        <p:tgtEl>
                                          <p:spTgt spid="19"/>
                                        </p:tgtEl>
                                      </p:cBhvr>
                                    </p:animEffect>
                                    <p:anim calcmode="lin" valueType="num">
                                      <p:cBhvr>
                                        <p:cTn id="165" dur="750"/>
                                        <p:tgtEl>
                                          <p:spTgt spid="19"/>
                                        </p:tgtEl>
                                        <p:attrNameLst>
                                          <p:attrName>ppt_x</p:attrName>
                                        </p:attrNameLst>
                                      </p:cBhvr>
                                      <p:tavLst>
                                        <p:tav tm="0">
                                          <p:val>
                                            <p:strVal val="ppt_x"/>
                                          </p:val>
                                        </p:tav>
                                        <p:tav tm="100000">
                                          <p:val>
                                            <p:fltVal val="0.5"/>
                                          </p:val>
                                        </p:tav>
                                      </p:tavLst>
                                    </p:anim>
                                    <p:anim calcmode="lin" valueType="num">
                                      <p:cBhvr>
                                        <p:cTn id="166" dur="750"/>
                                        <p:tgtEl>
                                          <p:spTgt spid="19"/>
                                        </p:tgtEl>
                                        <p:attrNameLst>
                                          <p:attrName>ppt_y</p:attrName>
                                        </p:attrNameLst>
                                      </p:cBhvr>
                                      <p:tavLst>
                                        <p:tav tm="0">
                                          <p:val>
                                            <p:strVal val="ppt_y"/>
                                          </p:val>
                                        </p:tav>
                                        <p:tav tm="100000">
                                          <p:val>
                                            <p:fltVal val="0.5"/>
                                          </p:val>
                                        </p:tav>
                                      </p:tavLst>
                                    </p:anim>
                                    <p:set>
                                      <p:cBhvr>
                                        <p:cTn id="167" dur="1" fill="hold">
                                          <p:stCondLst>
                                            <p:cond delay="749"/>
                                          </p:stCondLst>
                                        </p:cTn>
                                        <p:tgtEl>
                                          <p:spTgt spid="19"/>
                                        </p:tgtEl>
                                        <p:attrNameLst>
                                          <p:attrName>style.visibility</p:attrName>
                                        </p:attrNameLst>
                                      </p:cBhvr>
                                      <p:to>
                                        <p:strVal val="hidden"/>
                                      </p:to>
                                    </p:set>
                                  </p:childTnLst>
                                </p:cTn>
                              </p:par>
                              <p:par>
                                <p:cTn id="168" presetID="53" presetClass="exit" presetSubtype="544" fill="hold" grpId="1" nodeType="withEffect">
                                  <p:stCondLst>
                                    <p:cond delay="0"/>
                                  </p:stCondLst>
                                  <p:childTnLst>
                                    <p:anim calcmode="lin" valueType="num">
                                      <p:cBhvr>
                                        <p:cTn id="169" dur="750"/>
                                        <p:tgtEl>
                                          <p:spTgt spid="24"/>
                                        </p:tgtEl>
                                        <p:attrNameLst>
                                          <p:attrName>ppt_w</p:attrName>
                                        </p:attrNameLst>
                                      </p:cBhvr>
                                      <p:tavLst>
                                        <p:tav tm="0">
                                          <p:val>
                                            <p:strVal val="ppt_w"/>
                                          </p:val>
                                        </p:tav>
                                        <p:tav tm="100000">
                                          <p:val>
                                            <p:fltVal val="0"/>
                                          </p:val>
                                        </p:tav>
                                      </p:tavLst>
                                    </p:anim>
                                    <p:anim calcmode="lin" valueType="num">
                                      <p:cBhvr>
                                        <p:cTn id="170" dur="750"/>
                                        <p:tgtEl>
                                          <p:spTgt spid="24"/>
                                        </p:tgtEl>
                                        <p:attrNameLst>
                                          <p:attrName>ppt_h</p:attrName>
                                        </p:attrNameLst>
                                      </p:cBhvr>
                                      <p:tavLst>
                                        <p:tav tm="0">
                                          <p:val>
                                            <p:strVal val="ppt_h"/>
                                          </p:val>
                                        </p:tav>
                                        <p:tav tm="100000">
                                          <p:val>
                                            <p:fltVal val="0"/>
                                          </p:val>
                                        </p:tav>
                                      </p:tavLst>
                                    </p:anim>
                                    <p:animEffect transition="out" filter="fade">
                                      <p:cBhvr>
                                        <p:cTn id="171" dur="750"/>
                                        <p:tgtEl>
                                          <p:spTgt spid="24"/>
                                        </p:tgtEl>
                                      </p:cBhvr>
                                    </p:animEffect>
                                    <p:anim calcmode="lin" valueType="num">
                                      <p:cBhvr>
                                        <p:cTn id="172" dur="750"/>
                                        <p:tgtEl>
                                          <p:spTgt spid="24"/>
                                        </p:tgtEl>
                                        <p:attrNameLst>
                                          <p:attrName>ppt_x</p:attrName>
                                        </p:attrNameLst>
                                      </p:cBhvr>
                                      <p:tavLst>
                                        <p:tav tm="0">
                                          <p:val>
                                            <p:strVal val="ppt_x"/>
                                          </p:val>
                                        </p:tav>
                                        <p:tav tm="100000">
                                          <p:val>
                                            <p:fltVal val="0.5"/>
                                          </p:val>
                                        </p:tav>
                                      </p:tavLst>
                                    </p:anim>
                                    <p:anim calcmode="lin" valueType="num">
                                      <p:cBhvr>
                                        <p:cTn id="173" dur="750"/>
                                        <p:tgtEl>
                                          <p:spTgt spid="24"/>
                                        </p:tgtEl>
                                        <p:attrNameLst>
                                          <p:attrName>ppt_y</p:attrName>
                                        </p:attrNameLst>
                                      </p:cBhvr>
                                      <p:tavLst>
                                        <p:tav tm="0">
                                          <p:val>
                                            <p:strVal val="ppt_y"/>
                                          </p:val>
                                        </p:tav>
                                        <p:tav tm="100000">
                                          <p:val>
                                            <p:fltVal val="0.5"/>
                                          </p:val>
                                        </p:tav>
                                      </p:tavLst>
                                    </p:anim>
                                    <p:set>
                                      <p:cBhvr>
                                        <p:cTn id="174" dur="1" fill="hold">
                                          <p:stCondLst>
                                            <p:cond delay="749"/>
                                          </p:stCondLst>
                                        </p:cTn>
                                        <p:tgtEl>
                                          <p:spTgt spid="24"/>
                                        </p:tgtEl>
                                        <p:attrNameLst>
                                          <p:attrName>style.visibility</p:attrName>
                                        </p:attrNameLst>
                                      </p:cBhvr>
                                      <p:to>
                                        <p:strVal val="hidden"/>
                                      </p:to>
                                    </p:set>
                                  </p:childTnLst>
                                </p:cTn>
                              </p:par>
                              <p:par>
                                <p:cTn id="175" presetID="53" presetClass="exit" presetSubtype="544" fill="hold" grpId="1" nodeType="withEffect">
                                  <p:stCondLst>
                                    <p:cond delay="0"/>
                                  </p:stCondLst>
                                  <p:childTnLst>
                                    <p:anim calcmode="lin" valueType="num">
                                      <p:cBhvr>
                                        <p:cTn id="176" dur="750"/>
                                        <p:tgtEl>
                                          <p:spTgt spid="15"/>
                                        </p:tgtEl>
                                        <p:attrNameLst>
                                          <p:attrName>ppt_w</p:attrName>
                                        </p:attrNameLst>
                                      </p:cBhvr>
                                      <p:tavLst>
                                        <p:tav tm="0">
                                          <p:val>
                                            <p:strVal val="ppt_w"/>
                                          </p:val>
                                        </p:tav>
                                        <p:tav tm="100000">
                                          <p:val>
                                            <p:fltVal val="0"/>
                                          </p:val>
                                        </p:tav>
                                      </p:tavLst>
                                    </p:anim>
                                    <p:anim calcmode="lin" valueType="num">
                                      <p:cBhvr>
                                        <p:cTn id="177" dur="750"/>
                                        <p:tgtEl>
                                          <p:spTgt spid="15"/>
                                        </p:tgtEl>
                                        <p:attrNameLst>
                                          <p:attrName>ppt_h</p:attrName>
                                        </p:attrNameLst>
                                      </p:cBhvr>
                                      <p:tavLst>
                                        <p:tav tm="0">
                                          <p:val>
                                            <p:strVal val="ppt_h"/>
                                          </p:val>
                                        </p:tav>
                                        <p:tav tm="100000">
                                          <p:val>
                                            <p:fltVal val="0"/>
                                          </p:val>
                                        </p:tav>
                                      </p:tavLst>
                                    </p:anim>
                                    <p:animEffect transition="out" filter="fade">
                                      <p:cBhvr>
                                        <p:cTn id="178" dur="750"/>
                                        <p:tgtEl>
                                          <p:spTgt spid="15"/>
                                        </p:tgtEl>
                                      </p:cBhvr>
                                    </p:animEffect>
                                    <p:anim calcmode="lin" valueType="num">
                                      <p:cBhvr>
                                        <p:cTn id="179" dur="750"/>
                                        <p:tgtEl>
                                          <p:spTgt spid="15"/>
                                        </p:tgtEl>
                                        <p:attrNameLst>
                                          <p:attrName>ppt_x</p:attrName>
                                        </p:attrNameLst>
                                      </p:cBhvr>
                                      <p:tavLst>
                                        <p:tav tm="0">
                                          <p:val>
                                            <p:strVal val="ppt_x"/>
                                          </p:val>
                                        </p:tav>
                                        <p:tav tm="100000">
                                          <p:val>
                                            <p:fltVal val="0.5"/>
                                          </p:val>
                                        </p:tav>
                                      </p:tavLst>
                                    </p:anim>
                                    <p:anim calcmode="lin" valueType="num">
                                      <p:cBhvr>
                                        <p:cTn id="180" dur="750"/>
                                        <p:tgtEl>
                                          <p:spTgt spid="15"/>
                                        </p:tgtEl>
                                        <p:attrNameLst>
                                          <p:attrName>ppt_y</p:attrName>
                                        </p:attrNameLst>
                                      </p:cBhvr>
                                      <p:tavLst>
                                        <p:tav tm="0">
                                          <p:val>
                                            <p:strVal val="ppt_y"/>
                                          </p:val>
                                        </p:tav>
                                        <p:tav tm="100000">
                                          <p:val>
                                            <p:fltVal val="0.5"/>
                                          </p:val>
                                        </p:tav>
                                      </p:tavLst>
                                    </p:anim>
                                    <p:set>
                                      <p:cBhvr>
                                        <p:cTn id="181" dur="1" fill="hold">
                                          <p:stCondLst>
                                            <p:cond delay="749"/>
                                          </p:stCondLst>
                                        </p:cTn>
                                        <p:tgtEl>
                                          <p:spTgt spid="15"/>
                                        </p:tgtEl>
                                        <p:attrNameLst>
                                          <p:attrName>style.visibility</p:attrName>
                                        </p:attrNameLst>
                                      </p:cBhvr>
                                      <p:to>
                                        <p:strVal val="hidden"/>
                                      </p:to>
                                    </p:set>
                                  </p:childTnLst>
                                </p:cTn>
                              </p:par>
                              <p:par>
                                <p:cTn id="182" presetID="53" presetClass="exit" presetSubtype="544" fill="hold" nodeType="withEffect">
                                  <p:stCondLst>
                                    <p:cond delay="0"/>
                                  </p:stCondLst>
                                  <p:childTnLst>
                                    <p:anim calcmode="lin" valueType="num">
                                      <p:cBhvr>
                                        <p:cTn id="183" dur="750"/>
                                        <p:tgtEl>
                                          <p:spTgt spid="20"/>
                                        </p:tgtEl>
                                        <p:attrNameLst>
                                          <p:attrName>ppt_w</p:attrName>
                                        </p:attrNameLst>
                                      </p:cBhvr>
                                      <p:tavLst>
                                        <p:tav tm="0">
                                          <p:val>
                                            <p:strVal val="ppt_w"/>
                                          </p:val>
                                        </p:tav>
                                        <p:tav tm="100000">
                                          <p:val>
                                            <p:fltVal val="0"/>
                                          </p:val>
                                        </p:tav>
                                      </p:tavLst>
                                    </p:anim>
                                    <p:anim calcmode="lin" valueType="num">
                                      <p:cBhvr>
                                        <p:cTn id="184" dur="750"/>
                                        <p:tgtEl>
                                          <p:spTgt spid="20"/>
                                        </p:tgtEl>
                                        <p:attrNameLst>
                                          <p:attrName>ppt_h</p:attrName>
                                        </p:attrNameLst>
                                      </p:cBhvr>
                                      <p:tavLst>
                                        <p:tav tm="0">
                                          <p:val>
                                            <p:strVal val="ppt_h"/>
                                          </p:val>
                                        </p:tav>
                                        <p:tav tm="100000">
                                          <p:val>
                                            <p:fltVal val="0"/>
                                          </p:val>
                                        </p:tav>
                                      </p:tavLst>
                                    </p:anim>
                                    <p:animEffect transition="out" filter="fade">
                                      <p:cBhvr>
                                        <p:cTn id="185" dur="750"/>
                                        <p:tgtEl>
                                          <p:spTgt spid="20"/>
                                        </p:tgtEl>
                                      </p:cBhvr>
                                    </p:animEffect>
                                    <p:anim calcmode="lin" valueType="num">
                                      <p:cBhvr>
                                        <p:cTn id="186" dur="750"/>
                                        <p:tgtEl>
                                          <p:spTgt spid="20"/>
                                        </p:tgtEl>
                                        <p:attrNameLst>
                                          <p:attrName>ppt_x</p:attrName>
                                        </p:attrNameLst>
                                      </p:cBhvr>
                                      <p:tavLst>
                                        <p:tav tm="0">
                                          <p:val>
                                            <p:strVal val="ppt_x"/>
                                          </p:val>
                                        </p:tav>
                                        <p:tav tm="100000">
                                          <p:val>
                                            <p:fltVal val="0.5"/>
                                          </p:val>
                                        </p:tav>
                                      </p:tavLst>
                                    </p:anim>
                                    <p:anim calcmode="lin" valueType="num">
                                      <p:cBhvr>
                                        <p:cTn id="187" dur="750"/>
                                        <p:tgtEl>
                                          <p:spTgt spid="20"/>
                                        </p:tgtEl>
                                        <p:attrNameLst>
                                          <p:attrName>ppt_y</p:attrName>
                                        </p:attrNameLst>
                                      </p:cBhvr>
                                      <p:tavLst>
                                        <p:tav tm="0">
                                          <p:val>
                                            <p:strVal val="ppt_y"/>
                                          </p:val>
                                        </p:tav>
                                        <p:tav tm="100000">
                                          <p:val>
                                            <p:fltVal val="0.5"/>
                                          </p:val>
                                        </p:tav>
                                      </p:tavLst>
                                    </p:anim>
                                    <p:set>
                                      <p:cBhvr>
                                        <p:cTn id="188" dur="1" fill="hold">
                                          <p:stCondLst>
                                            <p:cond delay="749"/>
                                          </p:stCondLst>
                                        </p:cTn>
                                        <p:tgtEl>
                                          <p:spTgt spid="20"/>
                                        </p:tgtEl>
                                        <p:attrNameLst>
                                          <p:attrName>style.visibility</p:attrName>
                                        </p:attrNameLst>
                                      </p:cBhvr>
                                      <p:to>
                                        <p:strVal val="hidden"/>
                                      </p:to>
                                    </p:set>
                                  </p:childTnLst>
                                </p:cTn>
                              </p:par>
                              <p:par>
                                <p:cTn id="189" presetID="53" presetClass="exit" presetSubtype="544" fill="hold" grpId="1" nodeType="withEffect">
                                  <p:stCondLst>
                                    <p:cond delay="0"/>
                                  </p:stCondLst>
                                  <p:childTnLst>
                                    <p:anim calcmode="lin" valueType="num">
                                      <p:cBhvr>
                                        <p:cTn id="190" dur="750"/>
                                        <p:tgtEl>
                                          <p:spTgt spid="23"/>
                                        </p:tgtEl>
                                        <p:attrNameLst>
                                          <p:attrName>ppt_w</p:attrName>
                                        </p:attrNameLst>
                                      </p:cBhvr>
                                      <p:tavLst>
                                        <p:tav tm="0">
                                          <p:val>
                                            <p:strVal val="ppt_w"/>
                                          </p:val>
                                        </p:tav>
                                        <p:tav tm="100000">
                                          <p:val>
                                            <p:fltVal val="0"/>
                                          </p:val>
                                        </p:tav>
                                      </p:tavLst>
                                    </p:anim>
                                    <p:anim calcmode="lin" valueType="num">
                                      <p:cBhvr>
                                        <p:cTn id="191" dur="750"/>
                                        <p:tgtEl>
                                          <p:spTgt spid="23"/>
                                        </p:tgtEl>
                                        <p:attrNameLst>
                                          <p:attrName>ppt_h</p:attrName>
                                        </p:attrNameLst>
                                      </p:cBhvr>
                                      <p:tavLst>
                                        <p:tav tm="0">
                                          <p:val>
                                            <p:strVal val="ppt_h"/>
                                          </p:val>
                                        </p:tav>
                                        <p:tav tm="100000">
                                          <p:val>
                                            <p:fltVal val="0"/>
                                          </p:val>
                                        </p:tav>
                                      </p:tavLst>
                                    </p:anim>
                                    <p:animEffect transition="out" filter="fade">
                                      <p:cBhvr>
                                        <p:cTn id="192" dur="750"/>
                                        <p:tgtEl>
                                          <p:spTgt spid="23"/>
                                        </p:tgtEl>
                                      </p:cBhvr>
                                    </p:animEffect>
                                    <p:anim calcmode="lin" valueType="num">
                                      <p:cBhvr>
                                        <p:cTn id="193" dur="750"/>
                                        <p:tgtEl>
                                          <p:spTgt spid="23"/>
                                        </p:tgtEl>
                                        <p:attrNameLst>
                                          <p:attrName>ppt_x</p:attrName>
                                        </p:attrNameLst>
                                      </p:cBhvr>
                                      <p:tavLst>
                                        <p:tav tm="0">
                                          <p:val>
                                            <p:strVal val="ppt_x"/>
                                          </p:val>
                                        </p:tav>
                                        <p:tav tm="100000">
                                          <p:val>
                                            <p:fltVal val="0.5"/>
                                          </p:val>
                                        </p:tav>
                                      </p:tavLst>
                                    </p:anim>
                                    <p:anim calcmode="lin" valueType="num">
                                      <p:cBhvr>
                                        <p:cTn id="194" dur="750"/>
                                        <p:tgtEl>
                                          <p:spTgt spid="23"/>
                                        </p:tgtEl>
                                        <p:attrNameLst>
                                          <p:attrName>ppt_y</p:attrName>
                                        </p:attrNameLst>
                                      </p:cBhvr>
                                      <p:tavLst>
                                        <p:tav tm="0">
                                          <p:val>
                                            <p:strVal val="ppt_y"/>
                                          </p:val>
                                        </p:tav>
                                        <p:tav tm="100000">
                                          <p:val>
                                            <p:fltVal val="0.5"/>
                                          </p:val>
                                        </p:tav>
                                      </p:tavLst>
                                    </p:anim>
                                    <p:set>
                                      <p:cBhvr>
                                        <p:cTn id="195" dur="1" fill="hold">
                                          <p:stCondLst>
                                            <p:cond delay="749"/>
                                          </p:stCondLst>
                                        </p:cTn>
                                        <p:tgtEl>
                                          <p:spTgt spid="23"/>
                                        </p:tgtEl>
                                        <p:attrNameLst>
                                          <p:attrName>style.visibility</p:attrName>
                                        </p:attrNameLst>
                                      </p:cBhvr>
                                      <p:to>
                                        <p:strVal val="hidden"/>
                                      </p:to>
                                    </p:set>
                                  </p:childTnLst>
                                </p:cTn>
                              </p:par>
                              <p:par>
                                <p:cTn id="196" presetID="53" presetClass="exit" presetSubtype="544" fill="hold" grpId="1" nodeType="withEffect">
                                  <p:stCondLst>
                                    <p:cond delay="0"/>
                                  </p:stCondLst>
                                  <p:childTnLst>
                                    <p:anim calcmode="lin" valueType="num">
                                      <p:cBhvr>
                                        <p:cTn id="197" dur="750"/>
                                        <p:tgtEl>
                                          <p:spTgt spid="25"/>
                                        </p:tgtEl>
                                        <p:attrNameLst>
                                          <p:attrName>ppt_w</p:attrName>
                                        </p:attrNameLst>
                                      </p:cBhvr>
                                      <p:tavLst>
                                        <p:tav tm="0">
                                          <p:val>
                                            <p:strVal val="ppt_w"/>
                                          </p:val>
                                        </p:tav>
                                        <p:tav tm="100000">
                                          <p:val>
                                            <p:fltVal val="0"/>
                                          </p:val>
                                        </p:tav>
                                      </p:tavLst>
                                    </p:anim>
                                    <p:anim calcmode="lin" valueType="num">
                                      <p:cBhvr>
                                        <p:cTn id="198" dur="750"/>
                                        <p:tgtEl>
                                          <p:spTgt spid="25"/>
                                        </p:tgtEl>
                                        <p:attrNameLst>
                                          <p:attrName>ppt_h</p:attrName>
                                        </p:attrNameLst>
                                      </p:cBhvr>
                                      <p:tavLst>
                                        <p:tav tm="0">
                                          <p:val>
                                            <p:strVal val="ppt_h"/>
                                          </p:val>
                                        </p:tav>
                                        <p:tav tm="100000">
                                          <p:val>
                                            <p:fltVal val="0"/>
                                          </p:val>
                                        </p:tav>
                                      </p:tavLst>
                                    </p:anim>
                                    <p:animEffect transition="out" filter="fade">
                                      <p:cBhvr>
                                        <p:cTn id="199" dur="750"/>
                                        <p:tgtEl>
                                          <p:spTgt spid="25"/>
                                        </p:tgtEl>
                                      </p:cBhvr>
                                    </p:animEffect>
                                    <p:anim calcmode="lin" valueType="num">
                                      <p:cBhvr>
                                        <p:cTn id="200" dur="750"/>
                                        <p:tgtEl>
                                          <p:spTgt spid="25"/>
                                        </p:tgtEl>
                                        <p:attrNameLst>
                                          <p:attrName>ppt_x</p:attrName>
                                        </p:attrNameLst>
                                      </p:cBhvr>
                                      <p:tavLst>
                                        <p:tav tm="0">
                                          <p:val>
                                            <p:strVal val="ppt_x"/>
                                          </p:val>
                                        </p:tav>
                                        <p:tav tm="100000">
                                          <p:val>
                                            <p:fltVal val="0.5"/>
                                          </p:val>
                                        </p:tav>
                                      </p:tavLst>
                                    </p:anim>
                                    <p:anim calcmode="lin" valueType="num">
                                      <p:cBhvr>
                                        <p:cTn id="201" dur="750"/>
                                        <p:tgtEl>
                                          <p:spTgt spid="25"/>
                                        </p:tgtEl>
                                        <p:attrNameLst>
                                          <p:attrName>ppt_y</p:attrName>
                                        </p:attrNameLst>
                                      </p:cBhvr>
                                      <p:tavLst>
                                        <p:tav tm="0">
                                          <p:val>
                                            <p:strVal val="ppt_y"/>
                                          </p:val>
                                        </p:tav>
                                        <p:tav tm="100000">
                                          <p:val>
                                            <p:fltVal val="0.5"/>
                                          </p:val>
                                        </p:tav>
                                      </p:tavLst>
                                    </p:anim>
                                    <p:set>
                                      <p:cBhvr>
                                        <p:cTn id="202" dur="1" fill="hold">
                                          <p:stCondLst>
                                            <p:cond delay="74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p:bldP spid="16" grpId="1"/>
      <p:bldP spid="21" grpId="0"/>
      <p:bldP spid="21" grpId="1"/>
      <p:bldP spid="22" grpId="0"/>
      <p:bldP spid="22" grpId="1"/>
      <p:bldP spid="23" grpId="0"/>
      <p:bldP spid="23" grpId="1"/>
      <p:bldP spid="24" grpId="0"/>
      <p:bldP spid="24" grpId="1"/>
      <p:bldP spid="25" grpId="0"/>
      <p:bldP spid="25" grpId="1"/>
    </p:bldLst>
  </p:timing>
</p:sld>
</file>

<file path=ppt/tags/tag1.xml><?xml version="1.0" encoding="utf-8"?>
<p:tagLst xmlns:p="http://schemas.openxmlformats.org/presentationml/2006/main">
  <p:tag name="MH" val="20161022203851"/>
  <p:tag name="MH_LIBRARY" val="GRAPHIC"/>
  <p:tag name="MH_TYPE" val="SubTitle"/>
  <p:tag name="MH_ORDER" val="1"/>
</p:tagLst>
</file>

<file path=ppt/tags/tag10.xml><?xml version="1.0" encoding="utf-8"?>
<p:tagLst xmlns:p="http://schemas.openxmlformats.org/presentationml/2006/main">
  <p:tag name="MH" val="20160830110146"/>
  <p:tag name="MH_LIBRARY" val="CONTENTS"/>
  <p:tag name="MH_TYPE" val="OTHERS"/>
  <p:tag name="ID" val="553512"/>
</p:tagLst>
</file>

<file path=ppt/tags/tag11.xml><?xml version="1.0" encoding="utf-8"?>
<p:tagLst xmlns:p="http://schemas.openxmlformats.org/presentationml/2006/main">
  <p:tag name="MH_TYPE" val="#NeiR#"/>
  <p:tag name="MH_NUMBER" val="5"/>
  <p:tag name="MH_CATEGORY" val="#BingLLB#"/>
  <p:tag name="MH_LAYOUT" val="SubTitle"/>
  <p:tag name="MH" val="20161022203851"/>
  <p:tag name="MH_LIBRARY" val="GRAPHIC"/>
</p:tagLst>
</file>

<file path=ppt/tags/tag2.xml><?xml version="1.0" encoding="utf-8"?>
<p:tagLst xmlns:p="http://schemas.openxmlformats.org/presentationml/2006/main">
  <p:tag name="MH" val="20161022203851"/>
  <p:tag name="MH_LIBRARY" val="GRAPHIC"/>
  <p:tag name="MH_TYPE" val="Other"/>
  <p:tag name="MH_ORDER" val="1"/>
</p:tagLst>
</file>

<file path=ppt/tags/tag3.xml><?xml version="1.0" encoding="utf-8"?>
<p:tagLst xmlns:p="http://schemas.openxmlformats.org/presentationml/2006/main">
  <p:tag name="MH" val="20161022203851"/>
  <p:tag name="MH_LIBRARY" val="GRAPHIC"/>
  <p:tag name="MH_TYPE" val="SubTitle"/>
  <p:tag name="MH_ORDER" val="2"/>
</p:tagLst>
</file>

<file path=ppt/tags/tag4.xml><?xml version="1.0" encoding="utf-8"?>
<p:tagLst xmlns:p="http://schemas.openxmlformats.org/presentationml/2006/main">
  <p:tag name="MH" val="20161022203851"/>
  <p:tag name="MH_LIBRARY" val="GRAPHIC"/>
  <p:tag name="MH_TYPE" val="Other"/>
  <p:tag name="MH_ORDER" val="2"/>
</p:tagLst>
</file>

<file path=ppt/tags/tag5.xml><?xml version="1.0" encoding="utf-8"?>
<p:tagLst xmlns:p="http://schemas.openxmlformats.org/presentationml/2006/main">
  <p:tag name="MH" val="20161022203851"/>
  <p:tag name="MH_LIBRARY" val="GRAPHIC"/>
  <p:tag name="MH_TYPE" val="SubTitle"/>
  <p:tag name="MH_ORDER" val="1"/>
</p:tagLst>
</file>

<file path=ppt/tags/tag6.xml><?xml version="1.0" encoding="utf-8"?>
<p:tagLst xmlns:p="http://schemas.openxmlformats.org/presentationml/2006/main">
  <p:tag name="MH" val="20161022203851"/>
  <p:tag name="MH_LIBRARY" val="GRAPHIC"/>
  <p:tag name="MH_TYPE" val="Other"/>
  <p:tag name="MH_ORDER" val="1"/>
</p:tagLst>
</file>

<file path=ppt/tags/tag7.xml><?xml version="1.0" encoding="utf-8"?>
<p:tagLst xmlns:p="http://schemas.openxmlformats.org/presentationml/2006/main">
  <p:tag name="MH" val="20161022203851"/>
  <p:tag name="MH_LIBRARY" val="GRAPHIC"/>
  <p:tag name="MH_TYPE" val="SubTitle"/>
  <p:tag name="MH_ORDER" val="2"/>
</p:tagLst>
</file>

<file path=ppt/tags/tag8.xml><?xml version="1.0" encoding="utf-8"?>
<p:tagLst xmlns:p="http://schemas.openxmlformats.org/presentationml/2006/main">
  <p:tag name="MH" val="20161022203851"/>
  <p:tag name="MH_LIBRARY" val="GRAPHIC"/>
  <p:tag name="MH_TYPE" val="Other"/>
  <p:tag name="MH_ORDER" val="2"/>
</p:tagLst>
</file>

<file path=ppt/tags/tag9.xml><?xml version="1.0" encoding="utf-8"?>
<p:tagLst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自定义 141">
      <a:dk1>
        <a:sysClr val="windowText" lastClr="000000"/>
      </a:dk1>
      <a:lt1>
        <a:sysClr val="window" lastClr="FFFFFF"/>
      </a:lt1>
      <a:dk2>
        <a:srgbClr val="5A6378"/>
      </a:dk2>
      <a:lt2>
        <a:srgbClr val="7F7F7F"/>
      </a:lt2>
      <a:accent1>
        <a:srgbClr val="3C8DBE"/>
      </a:accent1>
      <a:accent2>
        <a:srgbClr val="5CC2EB"/>
      </a:accent2>
      <a:accent3>
        <a:srgbClr val="3C8DBE"/>
      </a:accent3>
      <a:accent4>
        <a:srgbClr val="5CC2EB"/>
      </a:accent4>
      <a:accent5>
        <a:srgbClr val="3C8DBE"/>
      </a:accent5>
      <a:accent6>
        <a:srgbClr val="5CC2EB"/>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3741</Words>
  <Application>WPS 演示</Application>
  <PresentationFormat>全屏显示(16:9)</PresentationFormat>
  <Paragraphs>439</Paragraphs>
  <Slides>25</Slides>
  <Notes>15</Notes>
  <HiddenSlides>0</HiddenSlides>
  <MMClips>2</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25</vt:i4>
      </vt:variant>
    </vt:vector>
  </HeadingPairs>
  <TitlesOfParts>
    <vt:vector size="46" baseType="lpstr">
      <vt:lpstr>Arial</vt:lpstr>
      <vt:lpstr>宋体</vt:lpstr>
      <vt:lpstr>Wingdings</vt:lpstr>
      <vt:lpstr>微软雅黑</vt:lpstr>
      <vt:lpstr>Open Sans</vt:lpstr>
      <vt:lpstr>Segoe Print</vt:lpstr>
      <vt:lpstr>冬青黑体简体中文 W3</vt:lpstr>
      <vt:lpstr>黑体</vt:lpstr>
      <vt:lpstr>Agency FB</vt:lpstr>
      <vt:lpstr>Trebuchet MS</vt:lpstr>
      <vt:lpstr>Times New Roman</vt:lpstr>
      <vt:lpstr>AvantGarde Md BT</vt:lpstr>
      <vt:lpstr>方正黑体_GBK</vt:lpstr>
      <vt:lpstr>Calibri</vt:lpstr>
      <vt:lpstr>Arial Unicode MS</vt:lpstr>
      <vt:lpstr>Gungsuh</vt:lpstr>
      <vt:lpstr>华文黑体</vt:lpstr>
      <vt:lpstr>Impact</vt:lpstr>
      <vt:lpstr>Roboto Light</vt:lpstr>
      <vt:lpstr>Vrinda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多彩年度工作总结</dc:title>
  <dc:creator>USER</dc:creator>
  <cp:lastModifiedBy>南蛮姑娘</cp:lastModifiedBy>
  <cp:revision>408</cp:revision>
  <dcterms:created xsi:type="dcterms:W3CDTF">2014-11-09T01:07:00Z</dcterms:created>
  <dcterms:modified xsi:type="dcterms:W3CDTF">2021-09-16T10:58:49Z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936EA2400645437D891F84377C890CC9</vt:lpwstr>
  </property>
</Properties>
</file>